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  <p:sldMasterId id="2147483801" r:id="rId2"/>
    <p:sldMasterId id="2147483812" r:id="rId3"/>
    <p:sldMasterId id="2147483825" r:id="rId4"/>
    <p:sldMasterId id="2147483836" r:id="rId5"/>
    <p:sldMasterId id="2147483843" r:id="rId6"/>
    <p:sldMasterId id="2147483856" r:id="rId7"/>
  </p:sldMasterIdLst>
  <p:notesMasterIdLst>
    <p:notesMasterId r:id="rId29"/>
  </p:notesMasterIdLst>
  <p:sldIdLst>
    <p:sldId id="261" r:id="rId8"/>
    <p:sldId id="260" r:id="rId9"/>
    <p:sldId id="1190" r:id="rId10"/>
    <p:sldId id="265" r:id="rId11"/>
    <p:sldId id="267" r:id="rId12"/>
    <p:sldId id="286" r:id="rId13"/>
    <p:sldId id="1191" r:id="rId14"/>
    <p:sldId id="287" r:id="rId15"/>
    <p:sldId id="288" r:id="rId16"/>
    <p:sldId id="289" r:id="rId17"/>
    <p:sldId id="290" r:id="rId18"/>
    <p:sldId id="1194" r:id="rId19"/>
    <p:sldId id="1192" r:id="rId20"/>
    <p:sldId id="291" r:id="rId21"/>
    <p:sldId id="292" r:id="rId22"/>
    <p:sldId id="262" r:id="rId23"/>
    <p:sldId id="293" r:id="rId24"/>
    <p:sldId id="294" r:id="rId25"/>
    <p:sldId id="1195" r:id="rId26"/>
    <p:sldId id="271" r:id="rId27"/>
    <p:sldId id="298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B83B"/>
    <a:srgbClr val="FF0066"/>
    <a:srgbClr val="FF0045"/>
    <a:srgbClr val="FFFFFF"/>
    <a:srgbClr val="FFE669"/>
    <a:srgbClr val="F22849"/>
    <a:srgbClr val="FFFF99"/>
    <a:srgbClr val="FF6600"/>
    <a:srgbClr val="FDF3ED"/>
    <a:srgbClr val="FB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15" autoAdjust="0"/>
    <p:restoredTop sz="90299" autoAdjust="0"/>
  </p:normalViewPr>
  <p:slideViewPr>
    <p:cSldViewPr snapToGrid="0">
      <p:cViewPr>
        <p:scale>
          <a:sx n="50" d="100"/>
          <a:sy n="50" d="100"/>
        </p:scale>
        <p:origin x="1056" y="55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50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797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05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913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254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90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67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31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5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665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965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42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4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581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62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6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73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3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6"/>
          <p:cNvSpPr/>
          <p:nvPr/>
        </p:nvSpPr>
        <p:spPr>
          <a:xfrm>
            <a:off x="-33" y="45408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16"/>
          <p:cNvSpPr/>
          <p:nvPr/>
        </p:nvSpPr>
        <p:spPr>
          <a:xfrm flipH="1">
            <a:off x="-632877" y="6140171"/>
            <a:ext cx="13575500" cy="8652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7" name="Google Shape;647;p16"/>
          <p:cNvSpPr/>
          <p:nvPr/>
        </p:nvSpPr>
        <p:spPr>
          <a:xfrm>
            <a:off x="-632877" y="5835371"/>
            <a:ext cx="13575500" cy="8652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8" name="Google Shape;648;p16"/>
          <p:cNvSpPr/>
          <p:nvPr/>
        </p:nvSpPr>
        <p:spPr>
          <a:xfrm>
            <a:off x="4750257" y="4662691"/>
            <a:ext cx="7694767" cy="1441333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649" name="Google Shape;649;p1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650" name="Google Shape;650;p1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2" name="Google Shape;652;p16"/>
          <p:cNvSpPr txBox="1">
            <a:spLocks noGrp="1"/>
          </p:cNvSpPr>
          <p:nvPr>
            <p:ph type="title"/>
          </p:nvPr>
        </p:nvSpPr>
        <p:spPr>
          <a:xfrm>
            <a:off x="1544143" y="2450472"/>
            <a:ext cx="4033200" cy="7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subTitle" idx="1"/>
          </p:nvPr>
        </p:nvSpPr>
        <p:spPr>
          <a:xfrm>
            <a:off x="1544976" y="3188328"/>
            <a:ext cx="4031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6"/>
          <p:cNvSpPr/>
          <p:nvPr/>
        </p:nvSpPr>
        <p:spPr>
          <a:xfrm>
            <a:off x="4750257" y="4662691"/>
            <a:ext cx="7694767" cy="1441333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655" name="Google Shape;655;p16"/>
          <p:cNvSpPr/>
          <p:nvPr/>
        </p:nvSpPr>
        <p:spPr>
          <a:xfrm>
            <a:off x="6178700" y="5584099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16"/>
          <p:cNvSpPr/>
          <p:nvPr/>
        </p:nvSpPr>
        <p:spPr>
          <a:xfrm>
            <a:off x="8308667" y="5584099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16"/>
          <p:cNvSpPr/>
          <p:nvPr/>
        </p:nvSpPr>
        <p:spPr>
          <a:xfrm>
            <a:off x="7152967" y="50613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8" name="Google Shape;658;p16"/>
          <p:cNvGrpSpPr/>
          <p:nvPr/>
        </p:nvGrpSpPr>
        <p:grpSpPr>
          <a:xfrm>
            <a:off x="5916519" y="4788629"/>
            <a:ext cx="358963" cy="503556"/>
            <a:chOff x="1988514" y="3567171"/>
            <a:chExt cx="269222" cy="377667"/>
          </a:xfrm>
        </p:grpSpPr>
        <p:sp>
          <p:nvSpPr>
            <p:cNvPr id="659" name="Google Shape;659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3" name="Google Shape;663;p16"/>
          <p:cNvGrpSpPr/>
          <p:nvPr/>
        </p:nvGrpSpPr>
        <p:grpSpPr>
          <a:xfrm>
            <a:off x="6275452" y="4674895"/>
            <a:ext cx="358963" cy="503556"/>
            <a:chOff x="1988514" y="3567171"/>
            <a:chExt cx="269222" cy="377667"/>
          </a:xfrm>
        </p:grpSpPr>
        <p:sp>
          <p:nvSpPr>
            <p:cNvPr id="664" name="Google Shape;664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9667567" y="50613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16"/>
          <p:cNvSpPr/>
          <p:nvPr/>
        </p:nvSpPr>
        <p:spPr>
          <a:xfrm>
            <a:off x="6178685" y="6279897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16"/>
          <p:cNvSpPr/>
          <p:nvPr/>
        </p:nvSpPr>
        <p:spPr>
          <a:xfrm>
            <a:off x="9201285" y="6215864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16"/>
          <p:cNvSpPr/>
          <p:nvPr/>
        </p:nvSpPr>
        <p:spPr>
          <a:xfrm>
            <a:off x="3552767" y="6288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2" name="Google Shape;672;p16"/>
          <p:cNvGrpSpPr/>
          <p:nvPr/>
        </p:nvGrpSpPr>
        <p:grpSpPr>
          <a:xfrm>
            <a:off x="111352" y="5712295"/>
            <a:ext cx="358963" cy="503556"/>
            <a:chOff x="1988514" y="3567171"/>
            <a:chExt cx="269222" cy="377667"/>
          </a:xfrm>
        </p:grpSpPr>
        <p:sp>
          <p:nvSpPr>
            <p:cNvPr id="673" name="Google Shape;673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" name="Google Shape;677;p16"/>
          <p:cNvGrpSpPr/>
          <p:nvPr/>
        </p:nvGrpSpPr>
        <p:grpSpPr>
          <a:xfrm>
            <a:off x="470285" y="5712295"/>
            <a:ext cx="358963" cy="503556"/>
            <a:chOff x="1988514" y="3567171"/>
            <a:chExt cx="269222" cy="377667"/>
          </a:xfrm>
        </p:grpSpPr>
        <p:sp>
          <p:nvSpPr>
            <p:cNvPr id="678" name="Google Shape;678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2" name="Google Shape;682;p16"/>
          <p:cNvGrpSpPr/>
          <p:nvPr/>
        </p:nvGrpSpPr>
        <p:grpSpPr>
          <a:xfrm>
            <a:off x="2928734" y="1149687"/>
            <a:ext cx="1264052" cy="249661"/>
            <a:chOff x="680025" y="5031475"/>
            <a:chExt cx="2255625" cy="445400"/>
          </a:xfrm>
        </p:grpSpPr>
        <p:sp>
          <p:nvSpPr>
            <p:cNvPr id="683" name="Google Shape;683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9" name="Google Shape;689;p16"/>
          <p:cNvGrpSpPr/>
          <p:nvPr/>
        </p:nvGrpSpPr>
        <p:grpSpPr>
          <a:xfrm>
            <a:off x="6035437" y="1149697"/>
            <a:ext cx="1944048" cy="383876"/>
            <a:chOff x="680025" y="5031475"/>
            <a:chExt cx="2255625" cy="445400"/>
          </a:xfrm>
        </p:grpSpPr>
        <p:sp>
          <p:nvSpPr>
            <p:cNvPr id="690" name="Google Shape;690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7816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859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363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66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703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745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676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36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51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310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17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51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19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32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32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17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4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7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0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52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16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32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63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6"/>
          <p:cNvSpPr/>
          <p:nvPr/>
        </p:nvSpPr>
        <p:spPr>
          <a:xfrm>
            <a:off x="-33" y="45408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16"/>
          <p:cNvSpPr/>
          <p:nvPr/>
        </p:nvSpPr>
        <p:spPr>
          <a:xfrm flipH="1">
            <a:off x="-632877" y="6140171"/>
            <a:ext cx="13575500" cy="8652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7" name="Google Shape;647;p16"/>
          <p:cNvSpPr/>
          <p:nvPr/>
        </p:nvSpPr>
        <p:spPr>
          <a:xfrm>
            <a:off x="-632877" y="5835371"/>
            <a:ext cx="13575500" cy="8652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8" name="Google Shape;648;p16"/>
          <p:cNvSpPr/>
          <p:nvPr/>
        </p:nvSpPr>
        <p:spPr>
          <a:xfrm>
            <a:off x="4750257" y="4662691"/>
            <a:ext cx="7694767" cy="1441333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649" name="Google Shape;649;p1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650" name="Google Shape;650;p1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2" name="Google Shape;652;p16"/>
          <p:cNvSpPr txBox="1">
            <a:spLocks noGrp="1"/>
          </p:cNvSpPr>
          <p:nvPr>
            <p:ph type="title"/>
          </p:nvPr>
        </p:nvSpPr>
        <p:spPr>
          <a:xfrm>
            <a:off x="1544143" y="2450472"/>
            <a:ext cx="4033200" cy="7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subTitle" idx="1"/>
          </p:nvPr>
        </p:nvSpPr>
        <p:spPr>
          <a:xfrm>
            <a:off x="1544976" y="3188328"/>
            <a:ext cx="4031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6"/>
          <p:cNvSpPr/>
          <p:nvPr/>
        </p:nvSpPr>
        <p:spPr>
          <a:xfrm>
            <a:off x="4750257" y="4662691"/>
            <a:ext cx="7694767" cy="1441333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655" name="Google Shape;655;p16"/>
          <p:cNvSpPr/>
          <p:nvPr/>
        </p:nvSpPr>
        <p:spPr>
          <a:xfrm>
            <a:off x="6178700" y="5584099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16"/>
          <p:cNvSpPr/>
          <p:nvPr/>
        </p:nvSpPr>
        <p:spPr>
          <a:xfrm>
            <a:off x="8308667" y="5584099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16"/>
          <p:cNvSpPr/>
          <p:nvPr/>
        </p:nvSpPr>
        <p:spPr>
          <a:xfrm>
            <a:off x="7152967" y="50613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8" name="Google Shape;658;p16"/>
          <p:cNvGrpSpPr/>
          <p:nvPr/>
        </p:nvGrpSpPr>
        <p:grpSpPr>
          <a:xfrm>
            <a:off x="5916519" y="4788629"/>
            <a:ext cx="358963" cy="503556"/>
            <a:chOff x="1988514" y="3567171"/>
            <a:chExt cx="269222" cy="377667"/>
          </a:xfrm>
        </p:grpSpPr>
        <p:sp>
          <p:nvSpPr>
            <p:cNvPr id="659" name="Google Shape;659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3" name="Google Shape;663;p16"/>
          <p:cNvGrpSpPr/>
          <p:nvPr/>
        </p:nvGrpSpPr>
        <p:grpSpPr>
          <a:xfrm>
            <a:off x="6275452" y="4674895"/>
            <a:ext cx="358963" cy="503556"/>
            <a:chOff x="1988514" y="3567171"/>
            <a:chExt cx="269222" cy="377667"/>
          </a:xfrm>
        </p:grpSpPr>
        <p:sp>
          <p:nvSpPr>
            <p:cNvPr id="664" name="Google Shape;664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9667567" y="50613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16"/>
          <p:cNvSpPr/>
          <p:nvPr/>
        </p:nvSpPr>
        <p:spPr>
          <a:xfrm>
            <a:off x="6178685" y="6279897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16"/>
          <p:cNvSpPr/>
          <p:nvPr/>
        </p:nvSpPr>
        <p:spPr>
          <a:xfrm>
            <a:off x="9201285" y="6215864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16"/>
          <p:cNvSpPr/>
          <p:nvPr/>
        </p:nvSpPr>
        <p:spPr>
          <a:xfrm>
            <a:off x="3552767" y="6288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2" name="Google Shape;672;p16"/>
          <p:cNvGrpSpPr/>
          <p:nvPr/>
        </p:nvGrpSpPr>
        <p:grpSpPr>
          <a:xfrm>
            <a:off x="111352" y="5712295"/>
            <a:ext cx="358963" cy="503556"/>
            <a:chOff x="1988514" y="3567171"/>
            <a:chExt cx="269222" cy="377667"/>
          </a:xfrm>
        </p:grpSpPr>
        <p:sp>
          <p:nvSpPr>
            <p:cNvPr id="673" name="Google Shape;673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" name="Google Shape;677;p16"/>
          <p:cNvGrpSpPr/>
          <p:nvPr/>
        </p:nvGrpSpPr>
        <p:grpSpPr>
          <a:xfrm>
            <a:off x="470285" y="5712295"/>
            <a:ext cx="358963" cy="503556"/>
            <a:chOff x="1988514" y="3567171"/>
            <a:chExt cx="269222" cy="377667"/>
          </a:xfrm>
        </p:grpSpPr>
        <p:sp>
          <p:nvSpPr>
            <p:cNvPr id="678" name="Google Shape;678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2" name="Google Shape;682;p16"/>
          <p:cNvGrpSpPr/>
          <p:nvPr/>
        </p:nvGrpSpPr>
        <p:grpSpPr>
          <a:xfrm>
            <a:off x="2928734" y="1149687"/>
            <a:ext cx="1264052" cy="249661"/>
            <a:chOff x="680025" y="5031475"/>
            <a:chExt cx="2255625" cy="445400"/>
          </a:xfrm>
        </p:grpSpPr>
        <p:sp>
          <p:nvSpPr>
            <p:cNvPr id="683" name="Google Shape;683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9" name="Google Shape;689;p16"/>
          <p:cNvGrpSpPr/>
          <p:nvPr/>
        </p:nvGrpSpPr>
        <p:grpSpPr>
          <a:xfrm>
            <a:off x="6035437" y="1149697"/>
            <a:ext cx="1944048" cy="383876"/>
            <a:chOff x="680025" y="5031475"/>
            <a:chExt cx="2255625" cy="445400"/>
          </a:xfrm>
        </p:grpSpPr>
        <p:sp>
          <p:nvSpPr>
            <p:cNvPr id="690" name="Google Shape;690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69453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485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146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075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82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546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2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160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2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5203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983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60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39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10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31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347618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9355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15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98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60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73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07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602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9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6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11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733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1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58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418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63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6"/>
          <p:cNvSpPr/>
          <p:nvPr/>
        </p:nvSpPr>
        <p:spPr>
          <a:xfrm>
            <a:off x="-33" y="45408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16"/>
          <p:cNvSpPr/>
          <p:nvPr/>
        </p:nvSpPr>
        <p:spPr>
          <a:xfrm flipH="1">
            <a:off x="-632877" y="6140171"/>
            <a:ext cx="13575500" cy="8652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7" name="Google Shape;647;p16"/>
          <p:cNvSpPr/>
          <p:nvPr/>
        </p:nvSpPr>
        <p:spPr>
          <a:xfrm>
            <a:off x="-632877" y="5835371"/>
            <a:ext cx="13575500" cy="8652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8" name="Google Shape;648;p16"/>
          <p:cNvSpPr/>
          <p:nvPr/>
        </p:nvSpPr>
        <p:spPr>
          <a:xfrm>
            <a:off x="4750257" y="4662691"/>
            <a:ext cx="7694767" cy="1441333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649" name="Google Shape;649;p1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650" name="Google Shape;650;p1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2" name="Google Shape;652;p16"/>
          <p:cNvSpPr txBox="1">
            <a:spLocks noGrp="1"/>
          </p:cNvSpPr>
          <p:nvPr>
            <p:ph type="title"/>
          </p:nvPr>
        </p:nvSpPr>
        <p:spPr>
          <a:xfrm>
            <a:off x="1544143" y="2450472"/>
            <a:ext cx="4033200" cy="7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subTitle" idx="1"/>
          </p:nvPr>
        </p:nvSpPr>
        <p:spPr>
          <a:xfrm>
            <a:off x="1544976" y="3188328"/>
            <a:ext cx="4031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6"/>
          <p:cNvSpPr/>
          <p:nvPr/>
        </p:nvSpPr>
        <p:spPr>
          <a:xfrm>
            <a:off x="4750257" y="4662691"/>
            <a:ext cx="7694767" cy="1441333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655" name="Google Shape;655;p16"/>
          <p:cNvSpPr/>
          <p:nvPr/>
        </p:nvSpPr>
        <p:spPr>
          <a:xfrm>
            <a:off x="6178700" y="5584099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16"/>
          <p:cNvSpPr/>
          <p:nvPr/>
        </p:nvSpPr>
        <p:spPr>
          <a:xfrm>
            <a:off x="8308667" y="5584099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16"/>
          <p:cNvSpPr/>
          <p:nvPr/>
        </p:nvSpPr>
        <p:spPr>
          <a:xfrm>
            <a:off x="7152967" y="50613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8" name="Google Shape;658;p16"/>
          <p:cNvGrpSpPr/>
          <p:nvPr/>
        </p:nvGrpSpPr>
        <p:grpSpPr>
          <a:xfrm>
            <a:off x="5916519" y="4788629"/>
            <a:ext cx="358963" cy="503556"/>
            <a:chOff x="1988514" y="3567171"/>
            <a:chExt cx="269222" cy="377667"/>
          </a:xfrm>
        </p:grpSpPr>
        <p:sp>
          <p:nvSpPr>
            <p:cNvPr id="659" name="Google Shape;659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3" name="Google Shape;663;p16"/>
          <p:cNvGrpSpPr/>
          <p:nvPr/>
        </p:nvGrpSpPr>
        <p:grpSpPr>
          <a:xfrm>
            <a:off x="6275452" y="4674895"/>
            <a:ext cx="358963" cy="503556"/>
            <a:chOff x="1988514" y="3567171"/>
            <a:chExt cx="269222" cy="377667"/>
          </a:xfrm>
        </p:grpSpPr>
        <p:sp>
          <p:nvSpPr>
            <p:cNvPr id="664" name="Google Shape;664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9667567" y="50613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16"/>
          <p:cNvSpPr/>
          <p:nvPr/>
        </p:nvSpPr>
        <p:spPr>
          <a:xfrm>
            <a:off x="6178685" y="6279897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16"/>
          <p:cNvSpPr/>
          <p:nvPr/>
        </p:nvSpPr>
        <p:spPr>
          <a:xfrm>
            <a:off x="9201285" y="6215864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16"/>
          <p:cNvSpPr/>
          <p:nvPr/>
        </p:nvSpPr>
        <p:spPr>
          <a:xfrm>
            <a:off x="3552767" y="6288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2" name="Google Shape;672;p16"/>
          <p:cNvGrpSpPr/>
          <p:nvPr/>
        </p:nvGrpSpPr>
        <p:grpSpPr>
          <a:xfrm>
            <a:off x="111352" y="5712295"/>
            <a:ext cx="358963" cy="503556"/>
            <a:chOff x="1988514" y="3567171"/>
            <a:chExt cx="269222" cy="377667"/>
          </a:xfrm>
        </p:grpSpPr>
        <p:sp>
          <p:nvSpPr>
            <p:cNvPr id="673" name="Google Shape;673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" name="Google Shape;677;p16"/>
          <p:cNvGrpSpPr/>
          <p:nvPr/>
        </p:nvGrpSpPr>
        <p:grpSpPr>
          <a:xfrm>
            <a:off x="470285" y="5712295"/>
            <a:ext cx="358963" cy="503556"/>
            <a:chOff x="1988514" y="3567171"/>
            <a:chExt cx="269222" cy="377667"/>
          </a:xfrm>
        </p:grpSpPr>
        <p:sp>
          <p:nvSpPr>
            <p:cNvPr id="678" name="Google Shape;678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2" name="Google Shape;682;p16"/>
          <p:cNvGrpSpPr/>
          <p:nvPr/>
        </p:nvGrpSpPr>
        <p:grpSpPr>
          <a:xfrm>
            <a:off x="2928734" y="1149687"/>
            <a:ext cx="1264052" cy="249661"/>
            <a:chOff x="680025" y="5031475"/>
            <a:chExt cx="2255625" cy="445400"/>
          </a:xfrm>
        </p:grpSpPr>
        <p:sp>
          <p:nvSpPr>
            <p:cNvPr id="683" name="Google Shape;683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9" name="Google Shape;689;p16"/>
          <p:cNvGrpSpPr/>
          <p:nvPr/>
        </p:nvGrpSpPr>
        <p:grpSpPr>
          <a:xfrm>
            <a:off x="6035437" y="1149697"/>
            <a:ext cx="1944048" cy="383876"/>
            <a:chOff x="680025" y="5031475"/>
            <a:chExt cx="2255625" cy="445400"/>
          </a:xfrm>
        </p:grpSpPr>
        <p:sp>
          <p:nvSpPr>
            <p:cNvPr id="690" name="Google Shape;690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3448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295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469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560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9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8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43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4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12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356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87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8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868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6"/>
          <p:cNvSpPr/>
          <p:nvPr/>
        </p:nvSpPr>
        <p:spPr>
          <a:xfrm>
            <a:off x="-33" y="45408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16"/>
          <p:cNvSpPr/>
          <p:nvPr/>
        </p:nvSpPr>
        <p:spPr>
          <a:xfrm flipH="1">
            <a:off x="-632877" y="6140171"/>
            <a:ext cx="13575500" cy="8652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7" name="Google Shape;647;p16"/>
          <p:cNvSpPr/>
          <p:nvPr/>
        </p:nvSpPr>
        <p:spPr>
          <a:xfrm>
            <a:off x="-632877" y="5835371"/>
            <a:ext cx="13575500" cy="8652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8" name="Google Shape;648;p16"/>
          <p:cNvSpPr/>
          <p:nvPr/>
        </p:nvSpPr>
        <p:spPr>
          <a:xfrm>
            <a:off x="4750257" y="4662691"/>
            <a:ext cx="7694767" cy="1441333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649" name="Google Shape;649;p1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650" name="Google Shape;650;p1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2" name="Google Shape;652;p16"/>
          <p:cNvSpPr txBox="1">
            <a:spLocks noGrp="1"/>
          </p:cNvSpPr>
          <p:nvPr>
            <p:ph type="title"/>
          </p:nvPr>
        </p:nvSpPr>
        <p:spPr>
          <a:xfrm>
            <a:off x="1544143" y="2450472"/>
            <a:ext cx="4033200" cy="7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subTitle" idx="1"/>
          </p:nvPr>
        </p:nvSpPr>
        <p:spPr>
          <a:xfrm>
            <a:off x="1544976" y="3188328"/>
            <a:ext cx="4031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6"/>
          <p:cNvSpPr/>
          <p:nvPr/>
        </p:nvSpPr>
        <p:spPr>
          <a:xfrm>
            <a:off x="4750257" y="4662691"/>
            <a:ext cx="7694767" cy="1441333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655" name="Google Shape;655;p16"/>
          <p:cNvSpPr/>
          <p:nvPr/>
        </p:nvSpPr>
        <p:spPr>
          <a:xfrm>
            <a:off x="6178700" y="5584099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16"/>
          <p:cNvSpPr/>
          <p:nvPr/>
        </p:nvSpPr>
        <p:spPr>
          <a:xfrm>
            <a:off x="8308667" y="5584099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16"/>
          <p:cNvSpPr/>
          <p:nvPr/>
        </p:nvSpPr>
        <p:spPr>
          <a:xfrm>
            <a:off x="7152967" y="50613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8" name="Google Shape;658;p16"/>
          <p:cNvGrpSpPr/>
          <p:nvPr/>
        </p:nvGrpSpPr>
        <p:grpSpPr>
          <a:xfrm>
            <a:off x="5916519" y="4788629"/>
            <a:ext cx="358963" cy="503556"/>
            <a:chOff x="1988514" y="3567171"/>
            <a:chExt cx="269222" cy="377667"/>
          </a:xfrm>
        </p:grpSpPr>
        <p:sp>
          <p:nvSpPr>
            <p:cNvPr id="659" name="Google Shape;659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3" name="Google Shape;663;p16"/>
          <p:cNvGrpSpPr/>
          <p:nvPr/>
        </p:nvGrpSpPr>
        <p:grpSpPr>
          <a:xfrm>
            <a:off x="6275452" y="4674895"/>
            <a:ext cx="358963" cy="503556"/>
            <a:chOff x="1988514" y="3567171"/>
            <a:chExt cx="269222" cy="377667"/>
          </a:xfrm>
        </p:grpSpPr>
        <p:sp>
          <p:nvSpPr>
            <p:cNvPr id="664" name="Google Shape;664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9667567" y="50613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16"/>
          <p:cNvSpPr/>
          <p:nvPr/>
        </p:nvSpPr>
        <p:spPr>
          <a:xfrm>
            <a:off x="6178685" y="6279897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16"/>
          <p:cNvSpPr/>
          <p:nvPr/>
        </p:nvSpPr>
        <p:spPr>
          <a:xfrm>
            <a:off x="9201285" y="6215864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16"/>
          <p:cNvSpPr/>
          <p:nvPr/>
        </p:nvSpPr>
        <p:spPr>
          <a:xfrm>
            <a:off x="3552767" y="6288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2" name="Google Shape;672;p16"/>
          <p:cNvGrpSpPr/>
          <p:nvPr/>
        </p:nvGrpSpPr>
        <p:grpSpPr>
          <a:xfrm>
            <a:off x="111352" y="5712295"/>
            <a:ext cx="358963" cy="503556"/>
            <a:chOff x="1988514" y="3567171"/>
            <a:chExt cx="269222" cy="377667"/>
          </a:xfrm>
        </p:grpSpPr>
        <p:sp>
          <p:nvSpPr>
            <p:cNvPr id="673" name="Google Shape;673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" name="Google Shape;677;p16"/>
          <p:cNvGrpSpPr/>
          <p:nvPr/>
        </p:nvGrpSpPr>
        <p:grpSpPr>
          <a:xfrm>
            <a:off x="470285" y="5712295"/>
            <a:ext cx="358963" cy="503556"/>
            <a:chOff x="1988514" y="3567171"/>
            <a:chExt cx="269222" cy="377667"/>
          </a:xfrm>
        </p:grpSpPr>
        <p:sp>
          <p:nvSpPr>
            <p:cNvPr id="678" name="Google Shape;678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2" name="Google Shape;682;p16"/>
          <p:cNvGrpSpPr/>
          <p:nvPr/>
        </p:nvGrpSpPr>
        <p:grpSpPr>
          <a:xfrm>
            <a:off x="2928734" y="1149687"/>
            <a:ext cx="1264052" cy="249661"/>
            <a:chOff x="680025" y="5031475"/>
            <a:chExt cx="2255625" cy="445400"/>
          </a:xfrm>
        </p:grpSpPr>
        <p:sp>
          <p:nvSpPr>
            <p:cNvPr id="683" name="Google Shape;683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9" name="Google Shape;689;p16"/>
          <p:cNvGrpSpPr/>
          <p:nvPr/>
        </p:nvGrpSpPr>
        <p:grpSpPr>
          <a:xfrm>
            <a:off x="6035437" y="1149697"/>
            <a:ext cx="1944048" cy="383876"/>
            <a:chOff x="680025" y="5031475"/>
            <a:chExt cx="2255625" cy="445400"/>
          </a:xfrm>
        </p:grpSpPr>
        <p:sp>
          <p:nvSpPr>
            <p:cNvPr id="690" name="Google Shape;690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302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9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44F9F03A-6EBA-45AC-8DD1-15C4A9858E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0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C4A8BBFE-8702-4787-B973-BCA16F37D6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39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E9AB9727-B167-4DC7-AEA6-D071D1101B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6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C0FD173-F762-40CC-8EF4-9B82A96FFA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56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BCAC071C-D0A2-4EA6-A0E5-3CB8D577DC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1/13/2023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5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7E1693B-73D6-4B23-A058-F0A5E7FB952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1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71DCF317-59CD-47F2-8EAB-A30A36ED76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4164A-EE0B-4A67-BB9F-CFE8760D62E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7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7.jpeg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31.jpeg"/><Relationship Id="rId12" Type="http://schemas.openxmlformats.org/officeDocument/2006/relationships/image" Target="../media/image24.jpe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jpeg"/><Relationship Id="rId3" Type="http://schemas.microsoft.com/office/2007/relationships/media" Target="../media/media2.mp3"/><Relationship Id="rId7" Type="http://schemas.openxmlformats.org/officeDocument/2006/relationships/image" Target="../media/image33.jpeg"/><Relationship Id="rId12" Type="http://schemas.openxmlformats.org/officeDocument/2006/relationships/image" Target="../media/image27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49.xml"/><Relationship Id="rId15" Type="http://schemas.microsoft.com/office/2007/relationships/hdphoto" Target="../media/hdphoto2.wdp"/><Relationship Id="rId10" Type="http://schemas.openxmlformats.org/officeDocument/2006/relationships/image" Target="../media/image24.jpeg"/><Relationship Id="rId4" Type="http://schemas.openxmlformats.org/officeDocument/2006/relationships/audio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6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microsoft.com/office/2007/relationships/media" Target="../media/media2.mp3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9.xml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5EE7D-42DE-41F0-8B46-66493B601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25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731345" y="582673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9" name="Group 38"/>
          <p:cNvGrpSpPr/>
          <p:nvPr/>
        </p:nvGrpSpPr>
        <p:grpSpPr>
          <a:xfrm>
            <a:off x="5319047" y="333004"/>
            <a:ext cx="2296198" cy="2342189"/>
            <a:chOff x="2868171" y="3891733"/>
            <a:chExt cx="2296198" cy="2342189"/>
          </a:xfrm>
        </p:grpSpPr>
        <p:grpSp>
          <p:nvGrpSpPr>
            <p:cNvPr id="40" name="Group 39"/>
            <p:cNvGrpSpPr/>
            <p:nvPr/>
          </p:nvGrpSpPr>
          <p:grpSpPr>
            <a:xfrm>
              <a:off x="4071038" y="4003414"/>
              <a:ext cx="653142" cy="1798162"/>
              <a:chOff x="4086754" y="4746329"/>
              <a:chExt cx="653142" cy="1798162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4086754" y="4746329"/>
                <a:ext cx="0" cy="179816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086754" y="5277394"/>
                <a:ext cx="653142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4079616" y="4591590"/>
              <a:ext cx="10847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SimSun"/>
                  <a:cs typeface="+mn-cs"/>
                </a:rPr>
                <a:t>856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68171" y="3891733"/>
              <a:ext cx="2189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SimSun"/>
                  <a:cs typeface="+mn-cs"/>
                </a:rPr>
                <a:t>7704   9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62067" y="4407097"/>
              <a:ext cx="846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SimSun"/>
                  <a:cs typeface="+mn-cs"/>
                </a:rPr>
                <a:t>50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24917" y="4956358"/>
              <a:ext cx="781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SimSun"/>
                  <a:cs typeface="+mn-cs"/>
                </a:rPr>
                <a:t>54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35317" y="5526036"/>
              <a:ext cx="529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SimSun"/>
                  <a:cs typeface="+mn-cs"/>
                </a:rPr>
                <a:t>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44944" y="3429000"/>
            <a:ext cx="5166114" cy="1050607"/>
            <a:chOff x="4644944" y="3429000"/>
            <a:chExt cx="5166114" cy="1050607"/>
          </a:xfrm>
        </p:grpSpPr>
        <p:grpSp>
          <p:nvGrpSpPr>
            <p:cNvPr id="12" name="Group 11"/>
            <p:cNvGrpSpPr/>
            <p:nvPr/>
          </p:nvGrpSpPr>
          <p:grpSpPr>
            <a:xfrm>
              <a:off x="5247002" y="3542660"/>
              <a:ext cx="4564056" cy="891941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Sai 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644944" y="3429000"/>
              <a:ext cx="1134137" cy="1050607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8" name="Group 47"/>
          <p:cNvGrpSpPr/>
          <p:nvPr/>
        </p:nvGrpSpPr>
        <p:grpSpPr>
          <a:xfrm>
            <a:off x="4680691" y="5465991"/>
            <a:ext cx="5072908" cy="1034585"/>
            <a:chOff x="4680691" y="5465991"/>
            <a:chExt cx="5072908" cy="1034585"/>
          </a:xfrm>
        </p:grpSpPr>
        <p:grpSp>
          <p:nvGrpSpPr>
            <p:cNvPr id="15" name="Group 14"/>
            <p:cNvGrpSpPr/>
            <p:nvPr/>
          </p:nvGrpSpPr>
          <p:grpSpPr>
            <a:xfrm>
              <a:off x="5181600" y="5514892"/>
              <a:ext cx="4571999" cy="891941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Đúng 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680691" y="5465991"/>
              <a:ext cx="1130408" cy="1034585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44350" y="2706000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8955434" y="4686786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58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3401961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2747112" y="642376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453728" y="3767484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Đúng 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606808" y="546192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Sai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109461" y="32188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8929021" y="4889330"/>
            <a:ext cx="1208767" cy="2170285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7547862" y="346611"/>
            <a:ext cx="3265236" cy="2872006"/>
            <a:chOff x="2693771" y="3891463"/>
            <a:chExt cx="3265236" cy="2872006"/>
          </a:xfrm>
        </p:grpSpPr>
        <p:grpSp>
          <p:nvGrpSpPr>
            <p:cNvPr id="48" name="Group 47"/>
            <p:cNvGrpSpPr/>
            <p:nvPr/>
          </p:nvGrpSpPr>
          <p:grpSpPr>
            <a:xfrm>
              <a:off x="4071038" y="4003414"/>
              <a:ext cx="653142" cy="1798162"/>
              <a:chOff x="4086754" y="4746329"/>
              <a:chExt cx="653142" cy="179816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4086754" y="4746329"/>
                <a:ext cx="0" cy="17981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086754" y="5277394"/>
                <a:ext cx="653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4079616" y="4591590"/>
              <a:ext cx="18793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3016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16203" y="3891463"/>
              <a:ext cx="2189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9048  3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93771" y="4425825"/>
              <a:ext cx="13442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00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23984" y="4994844"/>
              <a:ext cx="10012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04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80637" y="5483011"/>
              <a:ext cx="8737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18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65DBDDE-95B7-46AA-B739-44FA55ECE370}"/>
                </a:ext>
              </a:extLst>
            </p:cNvPr>
            <p:cNvSpPr txBox="1"/>
            <p:nvPr/>
          </p:nvSpPr>
          <p:spPr>
            <a:xfrm>
              <a:off x="3587124" y="6055583"/>
              <a:ext cx="8737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73BBC3B-6D44-4B2F-AB01-9F0F090CF168}"/>
              </a:ext>
            </a:extLst>
          </p:cNvPr>
          <p:cNvGrpSpPr/>
          <p:nvPr/>
        </p:nvGrpSpPr>
        <p:grpSpPr>
          <a:xfrm>
            <a:off x="4334104" y="489207"/>
            <a:ext cx="2296198" cy="2375467"/>
            <a:chOff x="2868171" y="3891733"/>
            <a:chExt cx="2296198" cy="237546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AFFCFF8-9562-4811-90C2-900AF1A3F081}"/>
                </a:ext>
              </a:extLst>
            </p:cNvPr>
            <p:cNvGrpSpPr/>
            <p:nvPr/>
          </p:nvGrpSpPr>
          <p:grpSpPr>
            <a:xfrm>
              <a:off x="4071038" y="4003414"/>
              <a:ext cx="653142" cy="1798162"/>
              <a:chOff x="4086754" y="4746329"/>
              <a:chExt cx="653142" cy="179816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09479F7-F9BE-4A73-B5CA-06B0632B031B}"/>
                  </a:ext>
                </a:extLst>
              </p:cNvPr>
              <p:cNvCxnSpPr/>
              <p:nvPr/>
            </p:nvCxnSpPr>
            <p:spPr>
              <a:xfrm>
                <a:off x="4086754" y="4746329"/>
                <a:ext cx="0" cy="17981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45A4E3C-F7DA-4CAE-AC7C-08599780121C}"/>
                  </a:ext>
                </a:extLst>
              </p:cNvPr>
              <p:cNvCxnSpPr/>
              <p:nvPr/>
            </p:nvCxnSpPr>
            <p:spPr>
              <a:xfrm>
                <a:off x="4086754" y="5277394"/>
                <a:ext cx="653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A100664-0BDC-426E-80F4-FB69B2B944AA}"/>
                </a:ext>
              </a:extLst>
            </p:cNvPr>
            <p:cNvSpPr txBox="1"/>
            <p:nvPr/>
          </p:nvSpPr>
          <p:spPr>
            <a:xfrm>
              <a:off x="4079616" y="4591590"/>
              <a:ext cx="10847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316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0745045-C31B-4FFC-9877-50A3C46E89CD}"/>
                </a:ext>
              </a:extLst>
            </p:cNvPr>
            <p:cNvSpPr txBox="1"/>
            <p:nvPr/>
          </p:nvSpPr>
          <p:spPr>
            <a:xfrm>
              <a:off x="2868171" y="3891733"/>
              <a:ext cx="2189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9048   3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76D9888-E029-493D-AF36-801BE2437F91}"/>
                </a:ext>
              </a:extLst>
            </p:cNvPr>
            <p:cNvSpPr txBox="1"/>
            <p:nvPr/>
          </p:nvSpPr>
          <p:spPr>
            <a:xfrm>
              <a:off x="2883586" y="4428095"/>
              <a:ext cx="10175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004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D86CA15-DA96-43B9-A8D9-9DA3374F7A5E}"/>
                </a:ext>
              </a:extLst>
            </p:cNvPr>
            <p:cNvSpPr txBox="1"/>
            <p:nvPr/>
          </p:nvSpPr>
          <p:spPr>
            <a:xfrm>
              <a:off x="3425055" y="4956358"/>
              <a:ext cx="10012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A29C82A-65B5-42F4-8BB2-0BBB67DF875F}"/>
                </a:ext>
              </a:extLst>
            </p:cNvPr>
            <p:cNvSpPr txBox="1"/>
            <p:nvPr/>
          </p:nvSpPr>
          <p:spPr>
            <a:xfrm>
              <a:off x="3698339" y="5559314"/>
              <a:ext cx="529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0917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1D8CA916-524F-4802-B897-715109C11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4"/>
            <a:ext cx="12192000" cy="6825591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EA038CE-477E-49CD-81F4-9895CABED81A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" name="Picture 10">
            <a:extLst>
              <a:ext uri="{FF2B5EF4-FFF2-40B4-BE49-F238E27FC236}">
                <a16:creationId xmlns:a16="http://schemas.microsoft.com/office/drawing/2014/main" id="{E39CEEE0-CEA5-4BA5-91C2-CEB2DD15B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5446" y="3959296"/>
            <a:ext cx="1923581" cy="2959355"/>
          </a:xfrm>
          <a:prstGeom prst="rect">
            <a:avLst/>
          </a:prstGeom>
        </p:spPr>
      </p:pic>
      <p:pic>
        <p:nvPicPr>
          <p:cNvPr id="60" name="Picture 14">
            <a:extLst>
              <a:ext uri="{FF2B5EF4-FFF2-40B4-BE49-F238E27FC236}">
                <a16:creationId xmlns:a16="http://schemas.microsoft.com/office/drawing/2014/main" id="{D081B354-D1FD-4051-A95F-2EF6C8ED20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95506" y="4100731"/>
            <a:ext cx="1693185" cy="27615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16" name="Flowchart: Connector 15"/>
          <p:cNvSpPr/>
          <p:nvPr/>
        </p:nvSpPr>
        <p:spPr>
          <a:xfrm>
            <a:off x="1535615" y="417750"/>
            <a:ext cx="753035" cy="75303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74314" y="426118"/>
            <a:ext cx="9141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 hay sai? Sửa các câu sai cho đúng.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44883" y="2032910"/>
            <a:ext cx="2296198" cy="2342189"/>
            <a:chOff x="2868171" y="3891733"/>
            <a:chExt cx="2296198" cy="2342189"/>
          </a:xfrm>
        </p:grpSpPr>
        <p:grpSp>
          <p:nvGrpSpPr>
            <p:cNvPr id="19" name="Group 18"/>
            <p:cNvGrpSpPr/>
            <p:nvPr/>
          </p:nvGrpSpPr>
          <p:grpSpPr>
            <a:xfrm>
              <a:off x="4071038" y="4003414"/>
              <a:ext cx="653142" cy="1798162"/>
              <a:chOff x="4086754" y="4746329"/>
              <a:chExt cx="653142" cy="1798162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4086754" y="4746329"/>
                <a:ext cx="0" cy="17981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086754" y="5277394"/>
                <a:ext cx="653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4079616" y="4591590"/>
              <a:ext cx="10847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309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68171" y="3891733"/>
              <a:ext cx="2189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2473   4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62067" y="4407097"/>
              <a:ext cx="846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07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24917" y="4956358"/>
              <a:ext cx="781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35317" y="5526036"/>
              <a:ext cx="529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974113" y="1987199"/>
            <a:ext cx="2296198" cy="2342189"/>
            <a:chOff x="2868171" y="3891733"/>
            <a:chExt cx="2296198" cy="2342189"/>
          </a:xfrm>
        </p:grpSpPr>
        <p:grpSp>
          <p:nvGrpSpPr>
            <p:cNvPr id="38" name="Group 37"/>
            <p:cNvGrpSpPr/>
            <p:nvPr/>
          </p:nvGrpSpPr>
          <p:grpSpPr>
            <a:xfrm>
              <a:off x="4071038" y="4003414"/>
              <a:ext cx="653142" cy="1798162"/>
              <a:chOff x="4086754" y="4746329"/>
              <a:chExt cx="653142" cy="1798162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4086754" y="4746329"/>
                <a:ext cx="0" cy="17981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086754" y="5277394"/>
                <a:ext cx="653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4079616" y="4591590"/>
              <a:ext cx="10847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856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68171" y="3891733"/>
              <a:ext cx="2189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7704   9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62067" y="4407097"/>
              <a:ext cx="846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24917" y="4956358"/>
              <a:ext cx="781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35317" y="5526036"/>
              <a:ext cx="529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696732" y="1987199"/>
            <a:ext cx="2296198" cy="2375467"/>
            <a:chOff x="2868171" y="3891733"/>
            <a:chExt cx="2296198" cy="2375467"/>
          </a:xfrm>
        </p:grpSpPr>
        <p:grpSp>
          <p:nvGrpSpPr>
            <p:cNvPr id="47" name="Group 46"/>
            <p:cNvGrpSpPr/>
            <p:nvPr/>
          </p:nvGrpSpPr>
          <p:grpSpPr>
            <a:xfrm>
              <a:off x="4071038" y="4003414"/>
              <a:ext cx="653142" cy="1798162"/>
              <a:chOff x="4086754" y="4746329"/>
              <a:chExt cx="653142" cy="1798162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4086754" y="4746329"/>
                <a:ext cx="0" cy="17981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086754" y="5277394"/>
                <a:ext cx="653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4079616" y="4591590"/>
              <a:ext cx="10847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868171" y="3891733"/>
              <a:ext cx="2189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9048   3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883586" y="4428095"/>
              <a:ext cx="10175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004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25055" y="4956358"/>
              <a:ext cx="10012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98339" y="5559314"/>
              <a:ext cx="529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62161" y="1799384"/>
            <a:ext cx="112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491652" y="1790648"/>
            <a:ext cx="112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224292" y="1746285"/>
            <a:ext cx="112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701832-6C95-4F83-BA88-DA11C7CADC31}"/>
              </a:ext>
            </a:extLst>
          </p:cNvPr>
          <p:cNvSpPr txBox="1"/>
          <p:nvPr/>
        </p:nvSpPr>
        <p:spPr>
          <a:xfrm>
            <a:off x="1438779" y="4432209"/>
            <a:ext cx="192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BA1E2DA-CB88-40EF-A838-6CA970EE7C19}"/>
              </a:ext>
            </a:extLst>
          </p:cNvPr>
          <p:cNvSpPr txBox="1"/>
          <p:nvPr/>
        </p:nvSpPr>
        <p:spPr>
          <a:xfrm>
            <a:off x="4828722" y="4432209"/>
            <a:ext cx="192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42CD3A2-270F-480B-9A56-963A381D7086}"/>
              </a:ext>
            </a:extLst>
          </p:cNvPr>
          <p:cNvSpPr txBox="1"/>
          <p:nvPr/>
        </p:nvSpPr>
        <p:spPr>
          <a:xfrm>
            <a:off x="7924838" y="4395007"/>
            <a:ext cx="192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Calibri"/>
              </a:rPr>
              <a:t>SAI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35E796-1097-49D7-93E4-4C72B94BBA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1267" y="1875377"/>
            <a:ext cx="2969593" cy="2761566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1A3047AE-DC64-416B-B575-3C84D52EA7B2}"/>
              </a:ext>
            </a:extLst>
          </p:cNvPr>
          <p:cNvSpPr/>
          <p:nvPr/>
        </p:nvSpPr>
        <p:spPr>
          <a:xfrm>
            <a:off x="8850494" y="2902217"/>
            <a:ext cx="337942" cy="19531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C15E72-2F31-4AC6-8C4F-F76018D06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4"/>
            <a:ext cx="12192000" cy="682559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438C3B-127F-4088-ACD0-3A6185F6110A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9" name="Flowchart: Connector 28"/>
          <p:cNvSpPr/>
          <p:nvPr/>
        </p:nvSpPr>
        <p:spPr>
          <a:xfrm>
            <a:off x="1761565" y="379592"/>
            <a:ext cx="753035" cy="75303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00264" y="387960"/>
            <a:ext cx="9141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nào đúng, câu nào sai?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15890" y="1664996"/>
            <a:ext cx="7866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Mỗi hộp sữa nặng 432 g. Vậy 3 hộp sữa như thế nặng hơn 1 kg.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15890" y="3237428"/>
            <a:ext cx="7866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Chia đều 5 400 ml mật ong cho 8 gia đình. Mỗi gia đình được hơn 1 l mật ong.</a:t>
            </a:r>
          </a:p>
        </p:txBody>
      </p:sp>
      <p:pic>
        <p:nvPicPr>
          <p:cNvPr id="32" name="Picture 10" descr="gather.png"/>
          <p:cNvPicPr>
            <a:picLocks noChangeAspect="1"/>
          </p:cNvPicPr>
          <p:nvPr/>
        </p:nvPicPr>
        <p:blipFill rotWithShape="1">
          <a:blip r:embed="rId5"/>
          <a:srcRect l="74091" b="-8710"/>
          <a:stretch>
            <a:fillRect/>
          </a:stretch>
        </p:blipFill>
        <p:spPr>
          <a:xfrm>
            <a:off x="8989517" y="3746463"/>
            <a:ext cx="2389687" cy="2449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591411-870A-421D-A260-9A83A4FEAD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00605" y="3990029"/>
            <a:ext cx="1923581" cy="2959355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4545D19B-7DC4-42DD-B636-A365441D1B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624" y="4098708"/>
            <a:ext cx="1693185" cy="2761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2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80AF27-C777-47DE-BDB8-CACA429F6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4"/>
            <a:ext cx="12192000" cy="682559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C637DF-5761-47DE-BD29-4A25BC733FC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9" name="Flowchart: Connector 28"/>
          <p:cNvSpPr/>
          <p:nvPr/>
        </p:nvSpPr>
        <p:spPr>
          <a:xfrm>
            <a:off x="1761565" y="379592"/>
            <a:ext cx="753035" cy="75303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00264" y="387960"/>
            <a:ext cx="9141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nào đúng, câu nào sai?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15890" y="1664996"/>
            <a:ext cx="7866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Mỗi hộp sữa nặng 432 g. Vậy 3 hộp sữa như thế nặng hơn 1 kg.</a:t>
            </a:r>
          </a:p>
        </p:txBody>
      </p:sp>
      <p:pic>
        <p:nvPicPr>
          <p:cNvPr id="32" name="Picture 10" descr="gather.png"/>
          <p:cNvPicPr>
            <a:picLocks noChangeAspect="1"/>
          </p:cNvPicPr>
          <p:nvPr/>
        </p:nvPicPr>
        <p:blipFill rotWithShape="1">
          <a:blip r:embed="rId5"/>
          <a:srcRect l="74091" b="-8710"/>
          <a:stretch>
            <a:fillRect/>
          </a:stretch>
        </p:blipFill>
        <p:spPr>
          <a:xfrm>
            <a:off x="8989517" y="3746463"/>
            <a:ext cx="2389687" cy="2449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9648" y="3339562"/>
            <a:ext cx="4142474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hộp sữa nặng: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432 g x 3 =  1 296 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9866" y="4492594"/>
            <a:ext cx="3273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Đổi 1kg = 1 000g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71526" y="5120887"/>
            <a:ext cx="4171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có 1 296g &gt; 1 000g</a:t>
            </a:r>
          </a:p>
        </p:txBody>
      </p:sp>
      <p:sp>
        <p:nvSpPr>
          <p:cNvPr id="6" name="Oval 5"/>
          <p:cNvSpPr/>
          <p:nvPr/>
        </p:nvSpPr>
        <p:spPr>
          <a:xfrm>
            <a:off x="9380329" y="1738495"/>
            <a:ext cx="2004976" cy="97026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1686358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D85CAC-B236-4A45-BF36-33D5C6AA2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4"/>
            <a:ext cx="12192000" cy="682559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17AE18-2FE8-495D-8DC0-582EC007A319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9" name="Flowchart: Connector 28"/>
          <p:cNvSpPr/>
          <p:nvPr/>
        </p:nvSpPr>
        <p:spPr>
          <a:xfrm>
            <a:off x="1761565" y="379592"/>
            <a:ext cx="753035" cy="75303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00264" y="387960"/>
            <a:ext cx="9141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nào đúng, câu nào sai?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45404" y="1545307"/>
            <a:ext cx="7866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Chia đều 5 400 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Nabila" pitchFamily="2" charset="0"/>
                <a:ea typeface="+mn-ea"/>
                <a:cs typeface="+mn-cs"/>
              </a:rPr>
              <a:t>l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mật ong cho 8 gia đình. Mỗi gia đình được hơn 1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Nabila" pitchFamily="2" charset="0"/>
                <a:ea typeface="+mn-ea"/>
                <a:cs typeface="+mn-cs"/>
              </a:rPr>
              <a:t>l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mật ong.</a:t>
            </a:r>
          </a:p>
        </p:txBody>
      </p:sp>
      <p:pic>
        <p:nvPicPr>
          <p:cNvPr id="32" name="Picture 10" descr="gather.png"/>
          <p:cNvPicPr>
            <a:picLocks noChangeAspect="1"/>
          </p:cNvPicPr>
          <p:nvPr/>
        </p:nvPicPr>
        <p:blipFill rotWithShape="1">
          <a:blip r:embed="rId5"/>
          <a:srcRect l="74091" b="-8710"/>
          <a:stretch>
            <a:fillRect/>
          </a:stretch>
        </p:blipFill>
        <p:spPr>
          <a:xfrm>
            <a:off x="8989517" y="3746463"/>
            <a:ext cx="2389687" cy="2449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7144" y="3381667"/>
            <a:ext cx="5847522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 gia đình được số lít mật ong: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5 400 : 8 = 675 (m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Nabila" pitchFamily="2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9266" y="4494286"/>
            <a:ext cx="3273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Đổi 1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Nabila" pitchFamily="2" charset="0"/>
                <a:ea typeface="+mn-ea"/>
                <a:cs typeface="+mn-cs"/>
              </a:rPr>
              <a:t>l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1 000 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Nabila" pitchFamily="2" charset="0"/>
                <a:ea typeface="+mn-ea"/>
                <a:cs typeface="+mn-cs"/>
              </a:rPr>
              <a:t>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9464" y="5150861"/>
            <a:ext cx="4171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có 675 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Nabila" pitchFamily="2" charset="0"/>
                <a:ea typeface="+mn-ea"/>
                <a:cs typeface="+mn-cs"/>
              </a:rPr>
              <a:t>l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 1 000 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Nabila" pitchFamily="2" charset="0"/>
                <a:ea typeface="+mn-ea"/>
                <a:cs typeface="+mn-cs"/>
              </a:rPr>
              <a:t>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181872" y="1660339"/>
            <a:ext cx="2004976" cy="97026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199272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F9EA1BD-D5BF-4D38-8B21-E81108C1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4"/>
            <a:ext cx="12192000" cy="6825591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2F6F8ED-E9A1-42AD-B42D-517DC6BD5751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5" name="Flowchart: Connector 24"/>
          <p:cNvSpPr/>
          <p:nvPr/>
        </p:nvSpPr>
        <p:spPr>
          <a:xfrm>
            <a:off x="1761565" y="379592"/>
            <a:ext cx="753035" cy="75303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00264" y="387960"/>
            <a:ext cx="9141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49531" y="1504685"/>
            <a:ext cx="3200045" cy="4261159"/>
            <a:chOff x="1549531" y="1504685"/>
            <a:chExt cx="3200045" cy="4261159"/>
          </a:xfrm>
        </p:grpSpPr>
        <p:sp>
          <p:nvSpPr>
            <p:cNvPr id="8" name="TextBox 7"/>
            <p:cNvSpPr txBox="1"/>
            <p:nvPr/>
          </p:nvSpPr>
          <p:spPr>
            <a:xfrm>
              <a:off x="1549531" y="1504685"/>
              <a:ext cx="753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24573" y="1715771"/>
              <a:ext cx="1574171" cy="715617"/>
            </a:xfrm>
            <a:prstGeom prst="roundRect">
              <a:avLst/>
            </a:prstGeom>
            <a:solidFill>
              <a:srgbClr val="A8DC00"/>
            </a:solidFill>
            <a:ln>
              <a:solidFill>
                <a:srgbClr val="A8D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1 000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624573" y="3369191"/>
              <a:ext cx="1574171" cy="715617"/>
              <a:chOff x="2600264" y="3716289"/>
              <a:chExt cx="1574171" cy="715617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2600264" y="3716289"/>
                <a:ext cx="1574171" cy="715617"/>
              </a:xfrm>
              <a:prstGeom prst="roundRect">
                <a:avLst/>
              </a:prstGeom>
              <a:solidFill>
                <a:srgbClr val="A8DC00"/>
              </a:solidFill>
              <a:ln>
                <a:solidFill>
                  <a:srgbClr val="A8D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…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201817" y="3754014"/>
                <a:ext cx="5035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573852" y="5050227"/>
              <a:ext cx="1574171" cy="715617"/>
              <a:chOff x="2600264" y="3716289"/>
              <a:chExt cx="1574171" cy="71561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600264" y="3716289"/>
                <a:ext cx="1574171" cy="715617"/>
              </a:xfrm>
              <a:prstGeom prst="roundRect">
                <a:avLst/>
              </a:prstGeom>
              <a:solidFill>
                <a:srgbClr val="A8DC00"/>
              </a:solidFill>
              <a:ln>
                <a:solidFill>
                  <a:srgbClr val="A8D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…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201817" y="3754014"/>
                <a:ext cx="5035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  <p:cxnSp>
          <p:nvCxnSpPr>
            <p:cNvPr id="15" name="Straight Arrow Connector 14"/>
            <p:cNvCxnSpPr>
              <a:stCxn id="9" idx="2"/>
            </p:cNvCxnSpPr>
            <p:nvPr/>
          </p:nvCxnSpPr>
          <p:spPr>
            <a:xfrm flipH="1">
              <a:off x="3408954" y="2431388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3381658" y="4099522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427196" y="2601451"/>
              <a:ext cx="8957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 7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29073" y="4313557"/>
              <a:ext cx="13205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- 2 000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83233" y="1504685"/>
            <a:ext cx="3200045" cy="4261159"/>
            <a:chOff x="4683233" y="1504685"/>
            <a:chExt cx="3200045" cy="4261159"/>
          </a:xfrm>
        </p:grpSpPr>
        <p:sp>
          <p:nvSpPr>
            <p:cNvPr id="43" name="TextBox 42"/>
            <p:cNvSpPr txBox="1"/>
            <p:nvPr/>
          </p:nvSpPr>
          <p:spPr>
            <a:xfrm>
              <a:off x="4683233" y="1504685"/>
              <a:ext cx="753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758275" y="1715771"/>
              <a:ext cx="1574171" cy="71561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758275" y="3369191"/>
              <a:ext cx="1574171" cy="715617"/>
              <a:chOff x="2600264" y="3716289"/>
              <a:chExt cx="1574171" cy="715617"/>
            </a:xfrm>
            <a:solidFill>
              <a:srgbClr val="FFFF00"/>
            </a:solidFill>
          </p:grpSpPr>
          <p:sp>
            <p:nvSpPr>
              <p:cNvPr id="53" name="Rounded Rectangle 52"/>
              <p:cNvSpPr/>
              <p:nvPr/>
            </p:nvSpPr>
            <p:spPr>
              <a:xfrm>
                <a:off x="2600264" y="3716289"/>
                <a:ext cx="1574171" cy="715617"/>
              </a:xfrm>
              <a:prstGeom prst="round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…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201817" y="3754014"/>
                <a:ext cx="503583" cy="64633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51" name="Rounded Rectangle 50"/>
            <p:cNvSpPr/>
            <p:nvPr/>
          </p:nvSpPr>
          <p:spPr>
            <a:xfrm>
              <a:off x="5707554" y="5050227"/>
              <a:ext cx="1574171" cy="71561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8 000</a:t>
              </a:r>
            </a:p>
          </p:txBody>
        </p:sp>
        <p:cxnSp>
          <p:nvCxnSpPr>
            <p:cNvPr id="47" name="Straight Arrow Connector 46"/>
            <p:cNvCxnSpPr>
              <a:stCxn id="44" idx="2"/>
            </p:cNvCxnSpPr>
            <p:nvPr/>
          </p:nvCxnSpPr>
          <p:spPr>
            <a:xfrm flipH="1">
              <a:off x="6542656" y="2431388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6515360" y="4099522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6560898" y="2601451"/>
              <a:ext cx="11982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+ 500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62775" y="4313557"/>
              <a:ext cx="13205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x 8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342965" y="1758215"/>
            <a:ext cx="50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850108" y="1522209"/>
            <a:ext cx="3200045" cy="4261159"/>
            <a:chOff x="7850108" y="1522209"/>
            <a:chExt cx="3200045" cy="4261159"/>
          </a:xfrm>
        </p:grpSpPr>
        <p:sp>
          <p:nvSpPr>
            <p:cNvPr id="57" name="TextBox 56"/>
            <p:cNvSpPr txBox="1"/>
            <p:nvPr/>
          </p:nvSpPr>
          <p:spPr>
            <a:xfrm>
              <a:off x="7850108" y="1522209"/>
              <a:ext cx="753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c)</a:t>
              </a: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8925150" y="1733295"/>
              <a:ext cx="1574171" cy="715617"/>
            </a:xfrm>
            <a:prstGeom prst="roundRect">
              <a:avLst/>
            </a:prstGeom>
            <a:solidFill>
              <a:srgbClr val="33CCFF"/>
            </a:solidFill>
            <a:ln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8925150" y="3386715"/>
              <a:ext cx="1574171" cy="715617"/>
            </a:xfrm>
            <a:prstGeom prst="roundRect">
              <a:avLst/>
            </a:prstGeom>
            <a:solidFill>
              <a:srgbClr val="33CCFF"/>
            </a:solidFill>
            <a:ln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2 000</a:t>
              </a: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8874429" y="5067751"/>
              <a:ext cx="1574171" cy="715617"/>
            </a:xfrm>
            <a:prstGeom prst="roundRect">
              <a:avLst/>
            </a:prstGeom>
            <a:solidFill>
              <a:srgbClr val="33CCFF"/>
            </a:solidFill>
            <a:ln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cxnSp>
          <p:nvCxnSpPr>
            <p:cNvPr id="61" name="Straight Arrow Connector 60"/>
            <p:cNvCxnSpPr>
              <a:stCxn id="58" idx="2"/>
            </p:cNvCxnSpPr>
            <p:nvPr/>
          </p:nvCxnSpPr>
          <p:spPr>
            <a:xfrm flipH="1">
              <a:off x="9709531" y="2448912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>
              <a:off x="9682235" y="4117046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9727773" y="2618975"/>
              <a:ext cx="11982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5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729650" y="4331081"/>
              <a:ext cx="13205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: 4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9526702" y="1783622"/>
              <a:ext cx="503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9471387" y="5095047"/>
              <a:ext cx="503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116AF9A-DA09-4B30-91FE-C4A2B9B6E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4"/>
            <a:ext cx="12192000" cy="682559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FA2089A-6E08-4965-8989-806E05BAA9A8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5" name="Flowchart: Connector 24"/>
          <p:cNvSpPr/>
          <p:nvPr/>
        </p:nvSpPr>
        <p:spPr>
          <a:xfrm>
            <a:off x="1761565" y="379592"/>
            <a:ext cx="753035" cy="75303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00264" y="387960"/>
            <a:ext cx="9141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14577" y="1571481"/>
            <a:ext cx="3200045" cy="4261159"/>
            <a:chOff x="1549531" y="1504685"/>
            <a:chExt cx="3200045" cy="4261159"/>
          </a:xfrm>
        </p:grpSpPr>
        <p:sp>
          <p:nvSpPr>
            <p:cNvPr id="8" name="TextBox 7"/>
            <p:cNvSpPr txBox="1"/>
            <p:nvPr/>
          </p:nvSpPr>
          <p:spPr>
            <a:xfrm>
              <a:off x="1549531" y="1504685"/>
              <a:ext cx="753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24573" y="1715771"/>
              <a:ext cx="1574171" cy="715617"/>
            </a:xfrm>
            <a:prstGeom prst="roundRect">
              <a:avLst/>
            </a:prstGeom>
            <a:solidFill>
              <a:srgbClr val="A8DC00"/>
            </a:solidFill>
            <a:ln>
              <a:solidFill>
                <a:srgbClr val="A8D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1 000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624573" y="3369191"/>
              <a:ext cx="1574171" cy="715617"/>
              <a:chOff x="2600264" y="3716289"/>
              <a:chExt cx="1574171" cy="715617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2600264" y="3716289"/>
                <a:ext cx="1574171" cy="715617"/>
              </a:xfrm>
              <a:prstGeom prst="roundRect">
                <a:avLst/>
              </a:prstGeom>
              <a:solidFill>
                <a:srgbClr val="A8DC00"/>
              </a:solidFill>
              <a:ln>
                <a:solidFill>
                  <a:srgbClr val="A8D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…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201817" y="3754014"/>
                <a:ext cx="5035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573852" y="5050227"/>
              <a:ext cx="1574171" cy="715617"/>
              <a:chOff x="2600264" y="3716289"/>
              <a:chExt cx="1574171" cy="71561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600264" y="3716289"/>
                <a:ext cx="1574171" cy="715617"/>
              </a:xfrm>
              <a:prstGeom prst="roundRect">
                <a:avLst/>
              </a:prstGeom>
              <a:solidFill>
                <a:srgbClr val="A8DC00"/>
              </a:solidFill>
              <a:ln>
                <a:solidFill>
                  <a:srgbClr val="A8D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…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201817" y="3754014"/>
                <a:ext cx="5035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  <p:cxnSp>
          <p:nvCxnSpPr>
            <p:cNvPr id="15" name="Straight Arrow Connector 14"/>
            <p:cNvCxnSpPr>
              <a:stCxn id="9" idx="2"/>
            </p:cNvCxnSpPr>
            <p:nvPr/>
          </p:nvCxnSpPr>
          <p:spPr>
            <a:xfrm flipH="1">
              <a:off x="3408954" y="2431388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3381658" y="4099522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427196" y="2601451"/>
              <a:ext cx="8957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 7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29073" y="4313557"/>
              <a:ext cx="13205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- 2 000</a:t>
              </a: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1959618" y="3435987"/>
            <a:ext cx="1574171" cy="715617"/>
          </a:xfrm>
          <a:prstGeom prst="roundRect">
            <a:avLst/>
          </a:prstGeom>
          <a:solidFill>
            <a:srgbClr val="A8DC00"/>
          </a:solidFill>
          <a:ln>
            <a:solidFill>
              <a:srgbClr val="A8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7 000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960341" y="5126406"/>
            <a:ext cx="1574171" cy="715617"/>
          </a:xfrm>
          <a:prstGeom prst="roundRect">
            <a:avLst/>
          </a:prstGeom>
          <a:solidFill>
            <a:srgbClr val="A8DC00"/>
          </a:solidFill>
          <a:ln>
            <a:solidFill>
              <a:srgbClr val="A8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95D5D1-3B68-40AF-9948-170556DDF46B}"/>
              </a:ext>
            </a:extLst>
          </p:cNvPr>
          <p:cNvGrpSpPr/>
          <p:nvPr/>
        </p:nvGrpSpPr>
        <p:grpSpPr>
          <a:xfrm>
            <a:off x="4294461" y="1539920"/>
            <a:ext cx="3200045" cy="4261159"/>
            <a:chOff x="4683233" y="1504685"/>
            <a:chExt cx="3200045" cy="42611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2215C8-F83B-48A8-B5E4-30919A8B4DE0}"/>
                </a:ext>
              </a:extLst>
            </p:cNvPr>
            <p:cNvSpPr txBox="1"/>
            <p:nvPr/>
          </p:nvSpPr>
          <p:spPr>
            <a:xfrm>
              <a:off x="4683233" y="1504685"/>
              <a:ext cx="753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27" name="Rounded Rectangle 43">
              <a:extLst>
                <a:ext uri="{FF2B5EF4-FFF2-40B4-BE49-F238E27FC236}">
                  <a16:creationId xmlns:a16="http://schemas.microsoft.com/office/drawing/2014/main" id="{77A797E6-47E3-4FDF-BCF6-0428A47580A7}"/>
                </a:ext>
              </a:extLst>
            </p:cNvPr>
            <p:cNvSpPr/>
            <p:nvPr/>
          </p:nvSpPr>
          <p:spPr>
            <a:xfrm>
              <a:off x="5758275" y="1715771"/>
              <a:ext cx="1574171" cy="71561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4B50D7-AC1A-4A39-9614-A98E9C2C1D76}"/>
                </a:ext>
              </a:extLst>
            </p:cNvPr>
            <p:cNvGrpSpPr/>
            <p:nvPr/>
          </p:nvGrpSpPr>
          <p:grpSpPr>
            <a:xfrm>
              <a:off x="5758275" y="3369191"/>
              <a:ext cx="1574171" cy="715617"/>
              <a:chOff x="2600264" y="3716289"/>
              <a:chExt cx="1574171" cy="715617"/>
            </a:xfrm>
            <a:solidFill>
              <a:srgbClr val="FFFF00"/>
            </a:solidFill>
          </p:grpSpPr>
          <p:sp>
            <p:nvSpPr>
              <p:cNvPr id="40" name="Rounded Rectangle 52">
                <a:extLst>
                  <a:ext uri="{FF2B5EF4-FFF2-40B4-BE49-F238E27FC236}">
                    <a16:creationId xmlns:a16="http://schemas.microsoft.com/office/drawing/2014/main" id="{E9DCC82F-2F72-4D21-8858-8AC7FE44D43F}"/>
                  </a:ext>
                </a:extLst>
              </p:cNvPr>
              <p:cNvSpPr/>
              <p:nvPr/>
            </p:nvSpPr>
            <p:spPr>
              <a:xfrm>
                <a:off x="2600264" y="3716289"/>
                <a:ext cx="1574171" cy="715617"/>
              </a:xfrm>
              <a:prstGeom prst="round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…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BC51F3-B6AB-46E4-B331-ECB47DE17483}"/>
                  </a:ext>
                </a:extLst>
              </p:cNvPr>
              <p:cNvSpPr txBox="1"/>
              <p:nvPr/>
            </p:nvSpPr>
            <p:spPr>
              <a:xfrm>
                <a:off x="3201817" y="3754014"/>
                <a:ext cx="503583" cy="64633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34" name="Rounded Rectangle 50">
              <a:extLst>
                <a:ext uri="{FF2B5EF4-FFF2-40B4-BE49-F238E27FC236}">
                  <a16:creationId xmlns:a16="http://schemas.microsoft.com/office/drawing/2014/main" id="{179F36CB-C338-4664-90C4-FFAE3081B7E5}"/>
                </a:ext>
              </a:extLst>
            </p:cNvPr>
            <p:cNvSpPr/>
            <p:nvPr/>
          </p:nvSpPr>
          <p:spPr>
            <a:xfrm>
              <a:off x="5707554" y="5050227"/>
              <a:ext cx="1574171" cy="71561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8 000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4D1201D-5AD0-4D95-9E29-5CBEA5C42219}"/>
                </a:ext>
              </a:extLst>
            </p:cNvPr>
            <p:cNvCxnSpPr>
              <a:stCxn id="27" idx="2"/>
            </p:cNvCxnSpPr>
            <p:nvPr/>
          </p:nvCxnSpPr>
          <p:spPr>
            <a:xfrm flipH="1">
              <a:off x="6542656" y="2431388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CF20B58-31FF-4F8B-BD3C-23AFF08325CE}"/>
                </a:ext>
              </a:extLst>
            </p:cNvPr>
            <p:cNvCxnSpPr/>
            <p:nvPr/>
          </p:nvCxnSpPr>
          <p:spPr>
            <a:xfrm flipH="1">
              <a:off x="6515360" y="4099522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ACC0700-F13C-4880-95E3-5949640D4C2A}"/>
                </a:ext>
              </a:extLst>
            </p:cNvPr>
            <p:cNvSpPr txBox="1"/>
            <p:nvPr/>
          </p:nvSpPr>
          <p:spPr>
            <a:xfrm>
              <a:off x="6560898" y="2601451"/>
              <a:ext cx="11982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+ 500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11D5B7-11E4-4A00-B1F4-331703814F92}"/>
                </a:ext>
              </a:extLst>
            </p:cNvPr>
            <p:cNvSpPr txBox="1"/>
            <p:nvPr/>
          </p:nvSpPr>
          <p:spPr>
            <a:xfrm>
              <a:off x="6562775" y="4313557"/>
              <a:ext cx="13205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x 8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7779A62-AF1E-4CAF-A112-B54EE784332F}"/>
              </a:ext>
            </a:extLst>
          </p:cNvPr>
          <p:cNvSpPr txBox="1"/>
          <p:nvPr/>
        </p:nvSpPr>
        <p:spPr>
          <a:xfrm>
            <a:off x="5954193" y="1793450"/>
            <a:ext cx="50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5" name="Rounded Rectangle 41">
            <a:extLst>
              <a:ext uri="{FF2B5EF4-FFF2-40B4-BE49-F238E27FC236}">
                <a16:creationId xmlns:a16="http://schemas.microsoft.com/office/drawing/2014/main" id="{5FE48615-3370-4E4C-B77A-8BB86AE9AA1B}"/>
              </a:ext>
            </a:extLst>
          </p:cNvPr>
          <p:cNvSpPr/>
          <p:nvPr/>
        </p:nvSpPr>
        <p:spPr>
          <a:xfrm>
            <a:off x="5366798" y="3479469"/>
            <a:ext cx="1574171" cy="71561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1 000</a:t>
            </a:r>
          </a:p>
        </p:txBody>
      </p:sp>
      <p:sp>
        <p:nvSpPr>
          <p:cNvPr id="47" name="Rounded Rectangle 51">
            <a:extLst>
              <a:ext uri="{FF2B5EF4-FFF2-40B4-BE49-F238E27FC236}">
                <a16:creationId xmlns:a16="http://schemas.microsoft.com/office/drawing/2014/main" id="{24A252D1-5864-483A-9357-CFB654D776BA}"/>
              </a:ext>
            </a:extLst>
          </p:cNvPr>
          <p:cNvSpPr/>
          <p:nvPr/>
        </p:nvSpPr>
        <p:spPr>
          <a:xfrm>
            <a:off x="5385040" y="1719445"/>
            <a:ext cx="1574171" cy="71561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413631-1573-4546-A71D-19EA22D53CB2}"/>
              </a:ext>
            </a:extLst>
          </p:cNvPr>
          <p:cNvGrpSpPr/>
          <p:nvPr/>
        </p:nvGrpSpPr>
        <p:grpSpPr>
          <a:xfrm>
            <a:off x="8008856" y="1571481"/>
            <a:ext cx="3200045" cy="4261159"/>
            <a:chOff x="7850108" y="1522209"/>
            <a:chExt cx="3200045" cy="426115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F8DEA73-1328-43D4-A6F3-0338EDE2221A}"/>
                </a:ext>
              </a:extLst>
            </p:cNvPr>
            <p:cNvSpPr txBox="1"/>
            <p:nvPr/>
          </p:nvSpPr>
          <p:spPr>
            <a:xfrm>
              <a:off x="7850108" y="1522209"/>
              <a:ext cx="753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c)</a:t>
              </a:r>
            </a:p>
          </p:txBody>
        </p:sp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0B20F197-0B88-4DDB-AE97-F4FBB6ECD0EF}"/>
                </a:ext>
              </a:extLst>
            </p:cNvPr>
            <p:cNvSpPr/>
            <p:nvPr/>
          </p:nvSpPr>
          <p:spPr>
            <a:xfrm>
              <a:off x="8925150" y="1733295"/>
              <a:ext cx="1574171" cy="715617"/>
            </a:xfrm>
            <a:prstGeom prst="roundRect">
              <a:avLst/>
            </a:prstGeom>
            <a:solidFill>
              <a:srgbClr val="33CCFF"/>
            </a:solidFill>
            <a:ln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51" name="Rounded Rectangle 64">
              <a:extLst>
                <a:ext uri="{FF2B5EF4-FFF2-40B4-BE49-F238E27FC236}">
                  <a16:creationId xmlns:a16="http://schemas.microsoft.com/office/drawing/2014/main" id="{12A6D903-5933-4F4F-BD08-1412D16F168C}"/>
                </a:ext>
              </a:extLst>
            </p:cNvPr>
            <p:cNvSpPr/>
            <p:nvPr/>
          </p:nvSpPr>
          <p:spPr>
            <a:xfrm>
              <a:off x="8925150" y="3386715"/>
              <a:ext cx="1574171" cy="715617"/>
            </a:xfrm>
            <a:prstGeom prst="roundRect">
              <a:avLst/>
            </a:prstGeom>
            <a:solidFill>
              <a:srgbClr val="33CCFF"/>
            </a:solidFill>
            <a:ln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2 000</a:t>
              </a:r>
            </a:p>
          </p:txBody>
        </p:sp>
        <p:sp>
          <p:nvSpPr>
            <p:cNvPr id="52" name="Rounded Rectangle 59">
              <a:extLst>
                <a:ext uri="{FF2B5EF4-FFF2-40B4-BE49-F238E27FC236}">
                  <a16:creationId xmlns:a16="http://schemas.microsoft.com/office/drawing/2014/main" id="{4F2C2146-1A20-4E27-8FC7-A281C8B6D3C3}"/>
                </a:ext>
              </a:extLst>
            </p:cNvPr>
            <p:cNvSpPr/>
            <p:nvPr/>
          </p:nvSpPr>
          <p:spPr>
            <a:xfrm>
              <a:off x="8874429" y="5067751"/>
              <a:ext cx="1574171" cy="715617"/>
            </a:xfrm>
            <a:prstGeom prst="roundRect">
              <a:avLst/>
            </a:prstGeom>
            <a:solidFill>
              <a:srgbClr val="33CCFF"/>
            </a:solidFill>
            <a:ln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F0C23DF-A47D-43DD-854B-4244C9891ED7}"/>
                </a:ext>
              </a:extLst>
            </p:cNvPr>
            <p:cNvCxnSpPr>
              <a:stCxn id="50" idx="2"/>
            </p:cNvCxnSpPr>
            <p:nvPr/>
          </p:nvCxnSpPr>
          <p:spPr>
            <a:xfrm flipH="1">
              <a:off x="9709531" y="2448912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31ABE2F-554D-4C8A-A9D3-8A2DB2E212FB}"/>
                </a:ext>
              </a:extLst>
            </p:cNvPr>
            <p:cNvCxnSpPr/>
            <p:nvPr/>
          </p:nvCxnSpPr>
          <p:spPr>
            <a:xfrm flipH="1">
              <a:off x="9682235" y="4117046"/>
              <a:ext cx="2705" cy="1012846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101650-B9D3-4A0B-9EF4-599D5AE8332E}"/>
                </a:ext>
              </a:extLst>
            </p:cNvPr>
            <p:cNvSpPr txBox="1"/>
            <p:nvPr/>
          </p:nvSpPr>
          <p:spPr>
            <a:xfrm>
              <a:off x="9727773" y="2618975"/>
              <a:ext cx="11982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A70B85D-3913-4172-B32D-06DB072CF8CD}"/>
                </a:ext>
              </a:extLst>
            </p:cNvPr>
            <p:cNvSpPr txBox="1"/>
            <p:nvPr/>
          </p:nvSpPr>
          <p:spPr>
            <a:xfrm>
              <a:off x="9729650" y="4331081"/>
              <a:ext cx="13205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: 4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0C4554-26D0-4462-9F52-A54A49B01161}"/>
                </a:ext>
              </a:extLst>
            </p:cNvPr>
            <p:cNvSpPr txBox="1"/>
            <p:nvPr/>
          </p:nvSpPr>
          <p:spPr>
            <a:xfrm>
              <a:off x="9526702" y="1783622"/>
              <a:ext cx="503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7073153-475B-4972-BA49-71A3B6C5E8DC}"/>
                </a:ext>
              </a:extLst>
            </p:cNvPr>
            <p:cNvSpPr txBox="1"/>
            <p:nvPr/>
          </p:nvSpPr>
          <p:spPr>
            <a:xfrm>
              <a:off x="9471387" y="5095047"/>
              <a:ext cx="503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9" name="Rounded Rectangle 41">
            <a:extLst>
              <a:ext uri="{FF2B5EF4-FFF2-40B4-BE49-F238E27FC236}">
                <a16:creationId xmlns:a16="http://schemas.microsoft.com/office/drawing/2014/main" id="{B8979C52-1BAA-4A1C-80E7-867FA75C556B}"/>
              </a:ext>
            </a:extLst>
          </p:cNvPr>
          <p:cNvSpPr/>
          <p:nvPr/>
        </p:nvSpPr>
        <p:spPr>
          <a:xfrm>
            <a:off x="9094840" y="1808818"/>
            <a:ext cx="1574171" cy="715617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10 000</a:t>
            </a:r>
          </a:p>
        </p:txBody>
      </p:sp>
      <p:sp>
        <p:nvSpPr>
          <p:cNvPr id="60" name="Rounded Rectangle 45">
            <a:extLst>
              <a:ext uri="{FF2B5EF4-FFF2-40B4-BE49-F238E27FC236}">
                <a16:creationId xmlns:a16="http://schemas.microsoft.com/office/drawing/2014/main" id="{FD0F2B95-718B-4210-BCAC-6E2E18A708CA}"/>
              </a:ext>
            </a:extLst>
          </p:cNvPr>
          <p:cNvSpPr/>
          <p:nvPr/>
        </p:nvSpPr>
        <p:spPr>
          <a:xfrm>
            <a:off x="8996182" y="5127099"/>
            <a:ext cx="1574171" cy="715617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3210424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45" grpId="0" animBg="1"/>
      <p:bldP spid="47" grpId="0" animBg="1"/>
      <p:bldP spid="59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AE1E4B-DC61-4AFF-B5D5-99A98B2F2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25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116AF9A-DA09-4B30-91FE-C4A2B9B6E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4"/>
            <a:ext cx="12192000" cy="682559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FA2089A-6E08-4965-8989-806E05BAA9A8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图片 4">
            <a:extLst>
              <a:ext uri="{FF2B5EF4-FFF2-40B4-BE49-F238E27FC236}">
                <a16:creationId xmlns:a16="http://schemas.microsoft.com/office/drawing/2014/main" id="{59AA9C53-70EE-4E4A-9D56-2385B429A1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pic>
        <p:nvPicPr>
          <p:cNvPr id="62" name="图片 12">
            <a:extLst>
              <a:ext uri="{FF2B5EF4-FFF2-40B4-BE49-F238E27FC236}">
                <a16:creationId xmlns:a16="http://schemas.microsoft.com/office/drawing/2014/main" id="{01467E77-4D94-4CE7-AC54-EAA8119B7C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272672"/>
            <a:ext cx="5979273" cy="169561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3C2B015-CC32-410E-B4C2-7D9200B8312C}"/>
              </a:ext>
            </a:extLst>
          </p:cNvPr>
          <p:cNvSpPr txBox="1"/>
          <p:nvPr/>
        </p:nvSpPr>
        <p:spPr>
          <a:xfrm>
            <a:off x="5128591" y="344556"/>
            <a:ext cx="170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64" name="Rounded Rectangle 33">
            <a:extLst>
              <a:ext uri="{FF2B5EF4-FFF2-40B4-BE49-F238E27FC236}">
                <a16:creationId xmlns:a16="http://schemas.microsoft.com/office/drawing/2014/main" id="{304BA671-0B67-4D6A-9200-591C645D45B3}"/>
              </a:ext>
            </a:extLst>
          </p:cNvPr>
          <p:cNvSpPr/>
          <p:nvPr/>
        </p:nvSpPr>
        <p:spPr>
          <a:xfrm>
            <a:off x="954156" y="1760327"/>
            <a:ext cx="10058400" cy="4613331"/>
          </a:xfrm>
          <a:prstGeom prst="roundRect">
            <a:avLst/>
          </a:prstGeom>
          <a:solidFill>
            <a:sysClr val="window" lastClr="FFFFFF">
              <a:alpha val="74000"/>
            </a:sysClr>
          </a:solidFill>
          <a:ln w="38100" cap="flat" cmpd="sng" algn="ctr">
            <a:solidFill>
              <a:srgbClr val="70AD47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49AB05C-4EBA-4A0B-8BB0-5F3B08935CDA}"/>
              </a:ext>
            </a:extLst>
          </p:cNvPr>
          <p:cNvSpPr txBox="1"/>
          <p:nvPr/>
        </p:nvSpPr>
        <p:spPr>
          <a:xfrm>
            <a:off x="2418520" y="990887"/>
            <a:ext cx="807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6350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4472C4">
                        <a:lumMod val="75000"/>
                      </a:srgbClr>
                    </a:gs>
                    <a:gs pos="38000">
                      <a:srgbClr val="FFFF00"/>
                    </a:gs>
                    <a:gs pos="87000">
                      <a:srgbClr val="E7E6E6">
                        <a:lumMod val="25000"/>
                      </a:srgbClr>
                    </a:gs>
                    <a:gs pos="22000">
                      <a:srgbClr val="E7E6E6">
                        <a:lumMod val="25000"/>
                      </a:srgbClr>
                    </a:gs>
                    <a:gs pos="56000">
                      <a:srgbClr val="CC0066"/>
                    </a:gs>
                    <a:gs pos="71000">
                      <a:srgbClr val="FF0066"/>
                    </a:gs>
                    <a:gs pos="100000">
                      <a:srgbClr val="44546A">
                        <a:lumMod val="5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VN-Blade Runner" panose="02040603050506020204" pitchFamily="18" charset="0"/>
                <a:ea typeface="+mn-ea"/>
                <a:cs typeface="+mn-cs"/>
              </a:rPr>
              <a:t>Nối nhanh, nối đúng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C38BA5E-43CF-4E9D-B084-9F06D357F710}"/>
              </a:ext>
            </a:extLst>
          </p:cNvPr>
          <p:cNvGrpSpPr/>
          <p:nvPr/>
        </p:nvGrpSpPr>
        <p:grpSpPr>
          <a:xfrm>
            <a:off x="1404226" y="2052602"/>
            <a:ext cx="3398839" cy="983337"/>
            <a:chOff x="1477961" y="2321197"/>
            <a:chExt cx="3398839" cy="983337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AC75B87-A475-4D0B-9443-187E3BAA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961" y="2321197"/>
              <a:ext cx="3398839" cy="983337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42005A5-2D3A-48AE-8F12-DD927B83135F}"/>
                </a:ext>
              </a:extLst>
            </p:cNvPr>
            <p:cNvSpPr txBox="1"/>
            <p:nvPr/>
          </p:nvSpPr>
          <p:spPr>
            <a:xfrm>
              <a:off x="1901037" y="2400784"/>
              <a:ext cx="22138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6350"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Luật chơi: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F45943D-91FC-43B4-A886-0CF143457AE0}"/>
              </a:ext>
            </a:extLst>
          </p:cNvPr>
          <p:cNvSpPr txBox="1"/>
          <p:nvPr/>
        </p:nvSpPr>
        <p:spPr>
          <a:xfrm>
            <a:off x="1404226" y="3035940"/>
            <a:ext cx="92402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Nabila" pitchFamily="2" charset="0"/>
                <a:ea typeface="+mn-ea"/>
                <a:cs typeface="+mn-cs"/>
              </a:rPr>
              <a:t>Chia lớp thành 2 nhóm, yêu cầu học sinh tính và nối kết quả các phép tính. Nhóm nào làm nhanh nhất, đúng  nhất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Nabila" pitchFamily="2" charset="0"/>
                <a:ea typeface="+mn-ea"/>
                <a:cs typeface="+mn-cs"/>
                <a:sym typeface="Wingdings" panose="05000000000000000000" pitchFamily="2" charset="2"/>
              </a:rPr>
              <a:t> Chiến thắng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Nabil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00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  <p:bldP spid="65" grpId="1"/>
      <p:bldP spid="69" grpId="0"/>
      <p:bldP spid="6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4" descr="Ảnh có chứa xanh lục&#10;&#10;Mô tả được tạo tự động">
            <a:extLst>
              <a:ext uri="{FF2B5EF4-FFF2-40B4-BE49-F238E27FC236}">
                <a16:creationId xmlns:a16="http://schemas.microsoft.com/office/drawing/2014/main" id="{C8178EE3-DFBC-490C-A620-C818D2E61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136AE9-4E87-42CA-BFF5-A42131F5B1B4}"/>
              </a:ext>
            </a:extLst>
          </p:cNvPr>
          <p:cNvSpPr/>
          <p:nvPr/>
        </p:nvSpPr>
        <p:spPr>
          <a:xfrm>
            <a:off x="228600" y="166832"/>
            <a:ext cx="11544300" cy="63673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526036"/>
            <a:ext cx="5979273" cy="169561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598766" y="183437"/>
            <a:ext cx="2117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Trò chơi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22003" y="557506"/>
            <a:ext cx="9079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8000"/>
                    </a:gs>
                    <a:gs pos="45000">
                      <a:srgbClr val="008000"/>
                    </a:gs>
                    <a:gs pos="83198">
                      <a:srgbClr val="C0D9EF"/>
                    </a:gs>
                    <a:gs pos="17000">
                      <a:srgbClr val="008000"/>
                    </a:gs>
                    <a:gs pos="51000">
                      <a:srgbClr val="FF3399"/>
                    </a:gs>
                    <a:gs pos="69000">
                      <a:srgbClr val="FF0066"/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Tính nhanh, tính đúng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18424" y="1508359"/>
            <a:ext cx="10058400" cy="4678570"/>
          </a:xfrm>
          <a:prstGeom prst="roundRect">
            <a:avLst/>
          </a:prstGeom>
          <a:solidFill>
            <a:sysClr val="window" lastClr="FFFFFF">
              <a:alpha val="74000"/>
            </a:sysClr>
          </a:solidFill>
          <a:ln w="38100" cap="flat" cmpd="sng" algn="ctr">
            <a:solidFill>
              <a:srgbClr val="70AD47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27497" y="2684226"/>
            <a:ext cx="9240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Nabila" pitchFamily="2" charset="0"/>
                <a:ea typeface="+mn-ea"/>
                <a:cs typeface="+mn-cs"/>
              </a:rPr>
              <a:t>Chia lớp thành 4 tổ, yêu cầu học sinh lấy bảng con đặt tính rồi tính phép tính mà giáo viên đưa ra vào bảng con. Tổ nào làm nhanh nhất, đúng nhiều nhất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Nabila" pitchFamily="2" charset="0"/>
                <a:ea typeface="+mn-ea"/>
                <a:cs typeface="+mn-cs"/>
                <a:sym typeface="Wingdings" panose="05000000000000000000" pitchFamily="2" charset="2"/>
              </a:rPr>
              <a:t> Chiến thắng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Nabila" pitchFamily="2" charset="0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305886" y="1700727"/>
            <a:ext cx="4878387" cy="1397666"/>
            <a:chOff x="3177380" y="2934840"/>
            <a:chExt cx="6135404" cy="1834606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380" y="2934840"/>
              <a:ext cx="6135404" cy="1834606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4168149" y="3134897"/>
              <a:ext cx="3601251" cy="133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1578 : 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273597" y="1688750"/>
            <a:ext cx="3398839" cy="983337"/>
            <a:chOff x="1477961" y="2321197"/>
            <a:chExt cx="3398839" cy="983337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961" y="2321197"/>
              <a:ext cx="3398839" cy="983337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1901037" y="2400784"/>
              <a:ext cx="22138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6350"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Luật chơi: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089660" y="1507976"/>
            <a:ext cx="4878387" cy="1397666"/>
            <a:chOff x="3177380" y="2934840"/>
            <a:chExt cx="6135404" cy="183460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380" y="2934840"/>
              <a:ext cx="6135404" cy="183460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168149" y="3134897"/>
              <a:ext cx="3601251" cy="133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2 896 : 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37674" y="3193977"/>
            <a:ext cx="2568616" cy="2487158"/>
            <a:chOff x="2803578" y="3808319"/>
            <a:chExt cx="2568616" cy="2487158"/>
          </a:xfrm>
        </p:grpSpPr>
        <p:grpSp>
          <p:nvGrpSpPr>
            <p:cNvPr id="17" name="Group 16"/>
            <p:cNvGrpSpPr/>
            <p:nvPr/>
          </p:nvGrpSpPr>
          <p:grpSpPr>
            <a:xfrm>
              <a:off x="4138273" y="4003414"/>
              <a:ext cx="653142" cy="1798162"/>
              <a:chOff x="4153989" y="4746329"/>
              <a:chExt cx="653142" cy="1798162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4153989" y="4746329"/>
                <a:ext cx="0" cy="1798162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153989" y="5277394"/>
                <a:ext cx="653142" cy="0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4287441" y="4580158"/>
              <a:ext cx="1084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724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03578" y="3808319"/>
              <a:ext cx="21897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2896  4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62067" y="4407097"/>
              <a:ext cx="8465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09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324917" y="4956358"/>
              <a:ext cx="781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35317" y="5526036"/>
              <a:ext cx="529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550471" y="3202918"/>
            <a:ext cx="2568616" cy="2487158"/>
            <a:chOff x="2803578" y="3808319"/>
            <a:chExt cx="2568616" cy="2487158"/>
          </a:xfrm>
        </p:grpSpPr>
        <p:grpSp>
          <p:nvGrpSpPr>
            <p:cNvPr id="89" name="Group 88"/>
            <p:cNvGrpSpPr/>
            <p:nvPr/>
          </p:nvGrpSpPr>
          <p:grpSpPr>
            <a:xfrm>
              <a:off x="4138273" y="4003414"/>
              <a:ext cx="653142" cy="1798162"/>
              <a:chOff x="4153989" y="4746329"/>
              <a:chExt cx="653142" cy="1798162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4153989" y="4746329"/>
                <a:ext cx="0" cy="1798162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153989" y="5277394"/>
                <a:ext cx="653142" cy="0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/>
            <p:cNvSpPr txBox="1"/>
            <p:nvPr/>
          </p:nvSpPr>
          <p:spPr>
            <a:xfrm>
              <a:off x="4287441" y="4580158"/>
              <a:ext cx="1084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526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803578" y="3808319"/>
              <a:ext cx="21897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1578  3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062067" y="4407097"/>
              <a:ext cx="8465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07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324917" y="4956358"/>
              <a:ext cx="781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635317" y="5526036"/>
              <a:ext cx="529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1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7" grpId="0"/>
      <p:bldP spid="6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CE6177E-A761-4690-A18B-D086B3EF8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4"/>
            <a:ext cx="12192000" cy="6825591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BD3DD99-921A-4BC6-A46B-8E000348E3DB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272672"/>
            <a:ext cx="5979273" cy="169561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54156" y="1760327"/>
            <a:ext cx="10058400" cy="4613331"/>
          </a:xfrm>
          <a:prstGeom prst="roundRect">
            <a:avLst/>
          </a:prstGeom>
          <a:solidFill>
            <a:sysClr val="window" lastClr="FFFFFF">
              <a:alpha val="74000"/>
            </a:sysClr>
          </a:solidFill>
          <a:ln w="38100" cap="flat" cmpd="sng" algn="ctr">
            <a:solidFill>
              <a:srgbClr val="70AD47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2032000" y="2642777"/>
          <a:ext cx="3096591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591">
                  <a:extLst>
                    <a:ext uri="{9D8B030D-6E8A-4147-A177-3AD203B41FA5}">
                      <a16:colId xmlns:a16="http://schemas.microsoft.com/office/drawing/2014/main" val="1856669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/>
                        <a:t>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219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9438 :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082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5476 :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829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1275 :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394348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7060253" y="2629989"/>
          <a:ext cx="3096591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591">
                  <a:extLst>
                    <a:ext uri="{9D8B030D-6E8A-4147-A177-3AD203B41FA5}">
                      <a16:colId xmlns:a16="http://schemas.microsoft.com/office/drawing/2014/main" val="1856669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/>
                        <a:t>B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219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255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082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1369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829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3146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394348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5089403" y="344555"/>
            <a:ext cx="170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Trò chơi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79332" y="990886"/>
            <a:ext cx="807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6350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8021">
                        <a:lumMod val="75000"/>
                      </a:srgbClr>
                    </a:gs>
                    <a:gs pos="38000">
                      <a:srgbClr val="FFFF00"/>
                    </a:gs>
                    <a:gs pos="87000">
                      <a:srgbClr val="B4DCFA">
                        <a:lumMod val="25000"/>
                      </a:srgbClr>
                    </a:gs>
                    <a:gs pos="22000">
                      <a:srgbClr val="B4DCFA">
                        <a:lumMod val="25000"/>
                      </a:srgbClr>
                    </a:gs>
                    <a:gs pos="56000">
                      <a:srgbClr val="CC0066"/>
                    </a:gs>
                    <a:gs pos="71000">
                      <a:srgbClr val="FF0066"/>
                    </a:gs>
                    <a:gs pos="100000">
                      <a:srgbClr val="212745">
                        <a:lumMod val="50000"/>
                      </a:srgbClr>
                    </a:gs>
                  </a:gsLst>
                  <a:lin ang="8100000" scaled="1"/>
                  <a:tileRect/>
                </a:gradFill>
                <a:effectLst/>
                <a:uLnTx/>
                <a:uFillTx/>
                <a:latin typeface="SVN-Blade Runner" panose="02040603050506020204" pitchFamily="18" charset="0"/>
                <a:ea typeface="+mn-ea"/>
                <a:cs typeface="+mn-cs"/>
              </a:rPr>
              <a:t>Nối nhanh, nối đúng</a:t>
            </a:r>
          </a:p>
        </p:txBody>
      </p:sp>
      <p:grpSp>
        <p:nvGrpSpPr>
          <p:cNvPr id="7" name="Group 18"/>
          <p:cNvGrpSpPr/>
          <p:nvPr/>
        </p:nvGrpSpPr>
        <p:grpSpPr bwMode="auto">
          <a:xfrm rot="-924553">
            <a:off x="-2683852" y="2568461"/>
            <a:ext cx="4833369" cy="2383702"/>
            <a:chOff x="812493" y="1298947"/>
            <a:chExt cx="6862137" cy="3384233"/>
          </a:xfrm>
        </p:grpSpPr>
        <p:sp>
          <p:nvSpPr>
            <p:cNvPr id="8" name="Freeform 13"/>
            <p:cNvSpPr>
              <a:spLocks noEditPoints="1"/>
            </p:cNvSpPr>
            <p:nvPr/>
          </p:nvSpPr>
          <p:spPr bwMode="auto">
            <a:xfrm rot="1715850">
              <a:off x="811969" y="3762876"/>
              <a:ext cx="3665204" cy="919076"/>
            </a:xfrm>
            <a:custGeom>
              <a:avLst/>
              <a:gdLst>
                <a:gd name="T0" fmla="*/ 229 w 695"/>
                <a:gd name="T1" fmla="*/ 157 h 174"/>
                <a:gd name="T2" fmla="*/ 338 w 695"/>
                <a:gd name="T3" fmla="*/ 173 h 174"/>
                <a:gd name="T4" fmla="*/ 395 w 695"/>
                <a:gd name="T5" fmla="*/ 157 h 174"/>
                <a:gd name="T6" fmla="*/ 273 w 695"/>
                <a:gd name="T7" fmla="*/ 86 h 174"/>
                <a:gd name="T8" fmla="*/ 273 w 695"/>
                <a:gd name="T9" fmla="*/ 72 h 174"/>
                <a:gd name="T10" fmla="*/ 355 w 695"/>
                <a:gd name="T11" fmla="*/ 82 h 174"/>
                <a:gd name="T12" fmla="*/ 493 w 695"/>
                <a:gd name="T13" fmla="*/ 99 h 174"/>
                <a:gd name="T14" fmla="*/ 563 w 695"/>
                <a:gd name="T15" fmla="*/ 86 h 174"/>
                <a:gd name="T16" fmla="*/ 534 w 695"/>
                <a:gd name="T17" fmla="*/ 47 h 174"/>
                <a:gd name="T18" fmla="*/ 569 w 695"/>
                <a:gd name="T19" fmla="*/ 32 h 174"/>
                <a:gd name="T20" fmla="*/ 656 w 695"/>
                <a:gd name="T21" fmla="*/ 39 h 174"/>
                <a:gd name="T22" fmla="*/ 653 w 695"/>
                <a:gd name="T23" fmla="*/ 8 h 174"/>
                <a:gd name="T24" fmla="*/ 656 w 695"/>
                <a:gd name="T25" fmla="*/ 4 h 174"/>
                <a:gd name="T26" fmla="*/ 677 w 695"/>
                <a:gd name="T27" fmla="*/ 3 h 174"/>
                <a:gd name="T28" fmla="*/ 689 w 695"/>
                <a:gd name="T29" fmla="*/ 2 h 174"/>
                <a:gd name="T30" fmla="*/ 656 w 695"/>
                <a:gd name="T31" fmla="*/ 1 h 174"/>
                <a:gd name="T32" fmla="*/ 645 w 695"/>
                <a:gd name="T33" fmla="*/ 8 h 174"/>
                <a:gd name="T34" fmla="*/ 652 w 695"/>
                <a:gd name="T35" fmla="*/ 28 h 174"/>
                <a:gd name="T36" fmla="*/ 633 w 695"/>
                <a:gd name="T37" fmla="*/ 32 h 174"/>
                <a:gd name="T38" fmla="*/ 631 w 695"/>
                <a:gd name="T39" fmla="*/ 31 h 174"/>
                <a:gd name="T40" fmla="*/ 623 w 695"/>
                <a:gd name="T41" fmla="*/ 29 h 174"/>
                <a:gd name="T42" fmla="*/ 588 w 695"/>
                <a:gd name="T43" fmla="*/ 27 h 174"/>
                <a:gd name="T44" fmla="*/ 573 w 695"/>
                <a:gd name="T45" fmla="*/ 24 h 174"/>
                <a:gd name="T46" fmla="*/ 562 w 695"/>
                <a:gd name="T47" fmla="*/ 22 h 174"/>
                <a:gd name="T48" fmla="*/ 532 w 695"/>
                <a:gd name="T49" fmla="*/ 21 h 174"/>
                <a:gd name="T50" fmla="*/ 498 w 695"/>
                <a:gd name="T51" fmla="*/ 36 h 174"/>
                <a:gd name="T52" fmla="*/ 500 w 695"/>
                <a:gd name="T53" fmla="*/ 43 h 174"/>
                <a:gd name="T54" fmla="*/ 516 w 695"/>
                <a:gd name="T55" fmla="*/ 47 h 174"/>
                <a:gd name="T56" fmla="*/ 509 w 695"/>
                <a:gd name="T57" fmla="*/ 51 h 174"/>
                <a:gd name="T58" fmla="*/ 529 w 695"/>
                <a:gd name="T59" fmla="*/ 74 h 174"/>
                <a:gd name="T60" fmla="*/ 535 w 695"/>
                <a:gd name="T61" fmla="*/ 83 h 174"/>
                <a:gd name="T62" fmla="*/ 515 w 695"/>
                <a:gd name="T63" fmla="*/ 91 h 174"/>
                <a:gd name="T64" fmla="*/ 466 w 695"/>
                <a:gd name="T65" fmla="*/ 86 h 174"/>
                <a:gd name="T66" fmla="*/ 444 w 695"/>
                <a:gd name="T67" fmla="*/ 84 h 174"/>
                <a:gd name="T68" fmla="*/ 435 w 695"/>
                <a:gd name="T69" fmla="*/ 82 h 174"/>
                <a:gd name="T70" fmla="*/ 418 w 695"/>
                <a:gd name="T71" fmla="*/ 82 h 174"/>
                <a:gd name="T72" fmla="*/ 383 w 695"/>
                <a:gd name="T73" fmla="*/ 77 h 174"/>
                <a:gd name="T74" fmla="*/ 346 w 695"/>
                <a:gd name="T75" fmla="*/ 71 h 174"/>
                <a:gd name="T76" fmla="*/ 307 w 695"/>
                <a:gd name="T77" fmla="*/ 68 h 174"/>
                <a:gd name="T78" fmla="*/ 240 w 695"/>
                <a:gd name="T79" fmla="*/ 69 h 174"/>
                <a:gd name="T80" fmla="*/ 241 w 695"/>
                <a:gd name="T81" fmla="*/ 78 h 174"/>
                <a:gd name="T82" fmla="*/ 247 w 695"/>
                <a:gd name="T83" fmla="*/ 84 h 174"/>
                <a:gd name="T84" fmla="*/ 245 w 695"/>
                <a:gd name="T85" fmla="*/ 86 h 174"/>
                <a:gd name="T86" fmla="*/ 269 w 695"/>
                <a:gd name="T87" fmla="*/ 98 h 174"/>
                <a:gd name="T88" fmla="*/ 293 w 695"/>
                <a:gd name="T89" fmla="*/ 111 h 174"/>
                <a:gd name="T90" fmla="*/ 308 w 695"/>
                <a:gd name="T91" fmla="*/ 118 h 174"/>
                <a:gd name="T92" fmla="*/ 332 w 695"/>
                <a:gd name="T93" fmla="*/ 128 h 174"/>
                <a:gd name="T94" fmla="*/ 352 w 695"/>
                <a:gd name="T95" fmla="*/ 144 h 174"/>
                <a:gd name="T96" fmla="*/ 371 w 695"/>
                <a:gd name="T97" fmla="*/ 156 h 174"/>
                <a:gd name="T98" fmla="*/ 370 w 695"/>
                <a:gd name="T99" fmla="*/ 167 h 174"/>
                <a:gd name="T100" fmla="*/ 281 w 695"/>
                <a:gd name="T101" fmla="*/ 157 h 174"/>
                <a:gd name="T102" fmla="*/ 249 w 695"/>
                <a:gd name="T103" fmla="*/ 152 h 174"/>
                <a:gd name="T104" fmla="*/ 160 w 695"/>
                <a:gd name="T105" fmla="*/ 140 h 174"/>
                <a:gd name="T106" fmla="*/ 79 w 695"/>
                <a:gd name="T107" fmla="*/ 123 h 174"/>
                <a:gd name="T108" fmla="*/ 656 w 695"/>
                <a:gd name="T109" fmla="*/ 33 h 174"/>
                <a:gd name="T110" fmla="*/ 648 w 695"/>
                <a:gd name="T111" fmla="*/ 5 h 174"/>
                <a:gd name="T112" fmla="*/ 655 w 695"/>
                <a:gd name="T113" fmla="*/ 33 h 174"/>
                <a:gd name="T114" fmla="*/ 648 w 695"/>
                <a:gd name="T115" fmla="*/ 37 h 174"/>
                <a:gd name="T116" fmla="*/ 535 w 695"/>
                <a:gd name="T117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74">
                  <a:moveTo>
                    <a:pt x="78" y="130"/>
                  </a:moveTo>
                  <a:cubicBezTo>
                    <a:pt x="88" y="132"/>
                    <a:pt x="101" y="134"/>
                    <a:pt x="109" y="136"/>
                  </a:cubicBezTo>
                  <a:cubicBezTo>
                    <a:pt x="147" y="143"/>
                    <a:pt x="179" y="151"/>
                    <a:pt x="220" y="157"/>
                  </a:cubicBezTo>
                  <a:cubicBezTo>
                    <a:pt x="219" y="157"/>
                    <a:pt x="222" y="157"/>
                    <a:pt x="225" y="157"/>
                  </a:cubicBezTo>
                  <a:cubicBezTo>
                    <a:pt x="224" y="157"/>
                    <a:pt x="224" y="157"/>
                    <a:pt x="224" y="157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2" y="157"/>
                    <a:pt x="229" y="158"/>
                    <a:pt x="226" y="158"/>
                  </a:cubicBezTo>
                  <a:cubicBezTo>
                    <a:pt x="242" y="160"/>
                    <a:pt x="257" y="162"/>
                    <a:pt x="272" y="165"/>
                  </a:cubicBezTo>
                  <a:cubicBezTo>
                    <a:pt x="275" y="164"/>
                    <a:pt x="280" y="166"/>
                    <a:pt x="283" y="165"/>
                  </a:cubicBezTo>
                  <a:cubicBezTo>
                    <a:pt x="283" y="166"/>
                    <a:pt x="283" y="166"/>
                    <a:pt x="282" y="166"/>
                  </a:cubicBezTo>
                  <a:cubicBezTo>
                    <a:pt x="294" y="167"/>
                    <a:pt x="295" y="167"/>
                    <a:pt x="303" y="169"/>
                  </a:cubicBezTo>
                  <a:cubicBezTo>
                    <a:pt x="314" y="171"/>
                    <a:pt x="325" y="172"/>
                    <a:pt x="338" y="173"/>
                  </a:cubicBezTo>
                  <a:cubicBezTo>
                    <a:pt x="346" y="174"/>
                    <a:pt x="351" y="174"/>
                    <a:pt x="366" y="173"/>
                  </a:cubicBezTo>
                  <a:cubicBezTo>
                    <a:pt x="367" y="173"/>
                    <a:pt x="372" y="173"/>
                    <a:pt x="375" y="172"/>
                  </a:cubicBezTo>
                  <a:cubicBezTo>
                    <a:pt x="379" y="171"/>
                    <a:pt x="379" y="171"/>
                    <a:pt x="379" y="171"/>
                  </a:cubicBezTo>
                  <a:cubicBezTo>
                    <a:pt x="396" y="166"/>
                    <a:pt x="387" y="169"/>
                    <a:pt x="391" y="167"/>
                  </a:cubicBezTo>
                  <a:cubicBezTo>
                    <a:pt x="398" y="163"/>
                    <a:pt x="396" y="163"/>
                    <a:pt x="397" y="161"/>
                  </a:cubicBezTo>
                  <a:cubicBezTo>
                    <a:pt x="397" y="160"/>
                    <a:pt x="396" y="158"/>
                    <a:pt x="395" y="157"/>
                  </a:cubicBezTo>
                  <a:cubicBezTo>
                    <a:pt x="389" y="149"/>
                    <a:pt x="378" y="143"/>
                    <a:pt x="368" y="136"/>
                  </a:cubicBezTo>
                  <a:cubicBezTo>
                    <a:pt x="347" y="123"/>
                    <a:pt x="322" y="111"/>
                    <a:pt x="300" y="97"/>
                  </a:cubicBezTo>
                  <a:cubicBezTo>
                    <a:pt x="292" y="96"/>
                    <a:pt x="289" y="93"/>
                    <a:pt x="282" y="92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78" y="90"/>
                    <a:pt x="279" y="89"/>
                    <a:pt x="277" y="86"/>
                  </a:cubicBezTo>
                  <a:cubicBezTo>
                    <a:pt x="276" y="86"/>
                    <a:pt x="275" y="85"/>
                    <a:pt x="273" y="86"/>
                  </a:cubicBezTo>
                  <a:cubicBezTo>
                    <a:pt x="270" y="85"/>
                    <a:pt x="274" y="83"/>
                    <a:pt x="271" y="82"/>
                  </a:cubicBezTo>
                  <a:cubicBezTo>
                    <a:pt x="272" y="82"/>
                    <a:pt x="270" y="83"/>
                    <a:pt x="270" y="82"/>
                  </a:cubicBezTo>
                  <a:cubicBezTo>
                    <a:pt x="262" y="79"/>
                    <a:pt x="272" y="82"/>
                    <a:pt x="269" y="77"/>
                  </a:cubicBezTo>
                  <a:cubicBezTo>
                    <a:pt x="267" y="76"/>
                    <a:pt x="264" y="74"/>
                    <a:pt x="262" y="72"/>
                  </a:cubicBezTo>
                  <a:cubicBezTo>
                    <a:pt x="265" y="72"/>
                    <a:pt x="269" y="72"/>
                    <a:pt x="272" y="73"/>
                  </a:cubicBezTo>
                  <a:cubicBezTo>
                    <a:pt x="270" y="73"/>
                    <a:pt x="271" y="72"/>
                    <a:pt x="273" y="72"/>
                  </a:cubicBezTo>
                  <a:cubicBezTo>
                    <a:pt x="273" y="74"/>
                    <a:pt x="281" y="72"/>
                    <a:pt x="284" y="73"/>
                  </a:cubicBezTo>
                  <a:cubicBezTo>
                    <a:pt x="283" y="73"/>
                    <a:pt x="281" y="73"/>
                    <a:pt x="280" y="73"/>
                  </a:cubicBezTo>
                  <a:cubicBezTo>
                    <a:pt x="288" y="75"/>
                    <a:pt x="297" y="75"/>
                    <a:pt x="304" y="76"/>
                  </a:cubicBezTo>
                  <a:cubicBezTo>
                    <a:pt x="314" y="76"/>
                    <a:pt x="320" y="79"/>
                    <a:pt x="327" y="78"/>
                  </a:cubicBezTo>
                  <a:cubicBezTo>
                    <a:pt x="325" y="79"/>
                    <a:pt x="330" y="79"/>
                    <a:pt x="331" y="80"/>
                  </a:cubicBezTo>
                  <a:cubicBezTo>
                    <a:pt x="341" y="79"/>
                    <a:pt x="345" y="82"/>
                    <a:pt x="355" y="82"/>
                  </a:cubicBezTo>
                  <a:cubicBezTo>
                    <a:pt x="354" y="82"/>
                    <a:pt x="354" y="82"/>
                    <a:pt x="354" y="82"/>
                  </a:cubicBezTo>
                  <a:cubicBezTo>
                    <a:pt x="376" y="85"/>
                    <a:pt x="398" y="88"/>
                    <a:pt x="422" y="90"/>
                  </a:cubicBezTo>
                  <a:cubicBezTo>
                    <a:pt x="436" y="92"/>
                    <a:pt x="446" y="95"/>
                    <a:pt x="463" y="96"/>
                  </a:cubicBezTo>
                  <a:cubicBezTo>
                    <a:pt x="466" y="96"/>
                    <a:pt x="464" y="96"/>
                    <a:pt x="467" y="96"/>
                  </a:cubicBezTo>
                  <a:cubicBezTo>
                    <a:pt x="470" y="96"/>
                    <a:pt x="466" y="96"/>
                    <a:pt x="467" y="96"/>
                  </a:cubicBezTo>
                  <a:cubicBezTo>
                    <a:pt x="475" y="97"/>
                    <a:pt x="483" y="98"/>
                    <a:pt x="493" y="99"/>
                  </a:cubicBezTo>
                  <a:cubicBezTo>
                    <a:pt x="494" y="99"/>
                    <a:pt x="497" y="99"/>
                    <a:pt x="497" y="99"/>
                  </a:cubicBezTo>
                  <a:cubicBezTo>
                    <a:pt x="501" y="100"/>
                    <a:pt x="508" y="100"/>
                    <a:pt x="516" y="100"/>
                  </a:cubicBezTo>
                  <a:cubicBezTo>
                    <a:pt x="520" y="100"/>
                    <a:pt x="524" y="100"/>
                    <a:pt x="530" y="100"/>
                  </a:cubicBezTo>
                  <a:cubicBezTo>
                    <a:pt x="534" y="101"/>
                    <a:pt x="558" y="94"/>
                    <a:pt x="557" y="93"/>
                  </a:cubicBezTo>
                  <a:cubicBezTo>
                    <a:pt x="549" y="96"/>
                    <a:pt x="562" y="89"/>
                    <a:pt x="560" y="87"/>
                  </a:cubicBezTo>
                  <a:cubicBezTo>
                    <a:pt x="561" y="86"/>
                    <a:pt x="562" y="86"/>
                    <a:pt x="563" y="86"/>
                  </a:cubicBezTo>
                  <a:cubicBezTo>
                    <a:pt x="564" y="83"/>
                    <a:pt x="563" y="81"/>
                    <a:pt x="563" y="77"/>
                  </a:cubicBezTo>
                  <a:cubicBezTo>
                    <a:pt x="562" y="76"/>
                    <a:pt x="559" y="76"/>
                    <a:pt x="559" y="74"/>
                  </a:cubicBezTo>
                  <a:cubicBezTo>
                    <a:pt x="561" y="72"/>
                    <a:pt x="557" y="70"/>
                    <a:pt x="557" y="68"/>
                  </a:cubicBezTo>
                  <a:cubicBezTo>
                    <a:pt x="554" y="69"/>
                    <a:pt x="551" y="68"/>
                    <a:pt x="550" y="66"/>
                  </a:cubicBezTo>
                  <a:cubicBezTo>
                    <a:pt x="554" y="65"/>
                    <a:pt x="554" y="65"/>
                    <a:pt x="554" y="65"/>
                  </a:cubicBezTo>
                  <a:cubicBezTo>
                    <a:pt x="548" y="61"/>
                    <a:pt x="545" y="52"/>
                    <a:pt x="534" y="47"/>
                  </a:cubicBezTo>
                  <a:cubicBezTo>
                    <a:pt x="536" y="46"/>
                    <a:pt x="536" y="46"/>
                    <a:pt x="536" y="46"/>
                  </a:cubicBezTo>
                  <a:cubicBezTo>
                    <a:pt x="528" y="41"/>
                    <a:pt x="524" y="34"/>
                    <a:pt x="521" y="29"/>
                  </a:cubicBezTo>
                  <a:cubicBezTo>
                    <a:pt x="521" y="29"/>
                    <a:pt x="520" y="30"/>
                    <a:pt x="527" y="30"/>
                  </a:cubicBezTo>
                  <a:cubicBezTo>
                    <a:pt x="534" y="29"/>
                    <a:pt x="537" y="29"/>
                    <a:pt x="543" y="29"/>
                  </a:cubicBezTo>
                  <a:cubicBezTo>
                    <a:pt x="546" y="29"/>
                    <a:pt x="546" y="30"/>
                    <a:pt x="547" y="30"/>
                  </a:cubicBezTo>
                  <a:cubicBezTo>
                    <a:pt x="555" y="31"/>
                    <a:pt x="560" y="33"/>
                    <a:pt x="569" y="32"/>
                  </a:cubicBezTo>
                  <a:cubicBezTo>
                    <a:pt x="568" y="33"/>
                    <a:pt x="568" y="33"/>
                    <a:pt x="568" y="33"/>
                  </a:cubicBezTo>
                  <a:cubicBezTo>
                    <a:pt x="575" y="33"/>
                    <a:pt x="586" y="34"/>
                    <a:pt x="592" y="35"/>
                  </a:cubicBezTo>
                  <a:cubicBezTo>
                    <a:pt x="595" y="35"/>
                    <a:pt x="603" y="36"/>
                    <a:pt x="601" y="35"/>
                  </a:cubicBezTo>
                  <a:cubicBezTo>
                    <a:pt x="604" y="35"/>
                    <a:pt x="600" y="36"/>
                    <a:pt x="605" y="36"/>
                  </a:cubicBezTo>
                  <a:cubicBezTo>
                    <a:pt x="600" y="36"/>
                    <a:pt x="600" y="36"/>
                    <a:pt x="600" y="36"/>
                  </a:cubicBezTo>
                  <a:cubicBezTo>
                    <a:pt x="618" y="38"/>
                    <a:pt x="625" y="42"/>
                    <a:pt x="656" y="39"/>
                  </a:cubicBezTo>
                  <a:cubicBezTo>
                    <a:pt x="672" y="35"/>
                    <a:pt x="667" y="30"/>
                    <a:pt x="667" y="26"/>
                  </a:cubicBezTo>
                  <a:cubicBezTo>
                    <a:pt x="665" y="25"/>
                    <a:pt x="664" y="21"/>
                    <a:pt x="659" y="21"/>
                  </a:cubicBezTo>
                  <a:cubicBezTo>
                    <a:pt x="661" y="20"/>
                    <a:pt x="661" y="20"/>
                    <a:pt x="661" y="20"/>
                  </a:cubicBezTo>
                  <a:cubicBezTo>
                    <a:pt x="659" y="18"/>
                    <a:pt x="657" y="14"/>
                    <a:pt x="655" y="11"/>
                  </a:cubicBezTo>
                  <a:cubicBezTo>
                    <a:pt x="655" y="9"/>
                    <a:pt x="653" y="10"/>
                    <a:pt x="651" y="8"/>
                  </a:cubicBezTo>
                  <a:cubicBezTo>
                    <a:pt x="653" y="8"/>
                    <a:pt x="653" y="8"/>
                    <a:pt x="653" y="8"/>
                  </a:cubicBezTo>
                  <a:cubicBezTo>
                    <a:pt x="651" y="6"/>
                    <a:pt x="649" y="6"/>
                    <a:pt x="647" y="6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9" y="5"/>
                    <a:pt x="650" y="4"/>
                    <a:pt x="651" y="4"/>
                  </a:cubicBezTo>
                  <a:cubicBezTo>
                    <a:pt x="652" y="5"/>
                    <a:pt x="653" y="5"/>
                    <a:pt x="654" y="5"/>
                  </a:cubicBezTo>
                  <a:cubicBezTo>
                    <a:pt x="653" y="5"/>
                    <a:pt x="654" y="5"/>
                    <a:pt x="654" y="4"/>
                  </a:cubicBezTo>
                  <a:cubicBezTo>
                    <a:pt x="655" y="4"/>
                    <a:pt x="655" y="4"/>
                    <a:pt x="656" y="4"/>
                  </a:cubicBezTo>
                  <a:cubicBezTo>
                    <a:pt x="662" y="4"/>
                    <a:pt x="666" y="4"/>
                    <a:pt x="668" y="3"/>
                  </a:cubicBezTo>
                  <a:cubicBezTo>
                    <a:pt x="666" y="4"/>
                    <a:pt x="671" y="4"/>
                    <a:pt x="667" y="4"/>
                  </a:cubicBezTo>
                  <a:cubicBezTo>
                    <a:pt x="671" y="4"/>
                    <a:pt x="674" y="4"/>
                    <a:pt x="677" y="4"/>
                  </a:cubicBezTo>
                  <a:cubicBezTo>
                    <a:pt x="676" y="4"/>
                    <a:pt x="675" y="4"/>
                    <a:pt x="674" y="4"/>
                  </a:cubicBezTo>
                  <a:cubicBezTo>
                    <a:pt x="678" y="3"/>
                    <a:pt x="682" y="3"/>
                    <a:pt x="682" y="3"/>
                  </a:cubicBezTo>
                  <a:cubicBezTo>
                    <a:pt x="680" y="3"/>
                    <a:pt x="679" y="3"/>
                    <a:pt x="677" y="3"/>
                  </a:cubicBezTo>
                  <a:cubicBezTo>
                    <a:pt x="679" y="2"/>
                    <a:pt x="687" y="2"/>
                    <a:pt x="687" y="3"/>
                  </a:cubicBezTo>
                  <a:cubicBezTo>
                    <a:pt x="687" y="4"/>
                    <a:pt x="681" y="4"/>
                    <a:pt x="683" y="4"/>
                  </a:cubicBezTo>
                  <a:cubicBezTo>
                    <a:pt x="695" y="4"/>
                    <a:pt x="695" y="4"/>
                    <a:pt x="695" y="4"/>
                  </a:cubicBezTo>
                  <a:cubicBezTo>
                    <a:pt x="692" y="4"/>
                    <a:pt x="691" y="3"/>
                    <a:pt x="693" y="3"/>
                  </a:cubicBezTo>
                  <a:cubicBezTo>
                    <a:pt x="688" y="3"/>
                    <a:pt x="688" y="3"/>
                    <a:pt x="688" y="3"/>
                  </a:cubicBezTo>
                  <a:cubicBezTo>
                    <a:pt x="689" y="2"/>
                    <a:pt x="689" y="2"/>
                    <a:pt x="689" y="2"/>
                  </a:cubicBezTo>
                  <a:cubicBezTo>
                    <a:pt x="682" y="2"/>
                    <a:pt x="677" y="1"/>
                    <a:pt x="668" y="1"/>
                  </a:cubicBezTo>
                  <a:cubicBezTo>
                    <a:pt x="670" y="2"/>
                    <a:pt x="670" y="2"/>
                    <a:pt x="670" y="2"/>
                  </a:cubicBezTo>
                  <a:cubicBezTo>
                    <a:pt x="665" y="2"/>
                    <a:pt x="659" y="3"/>
                    <a:pt x="655" y="3"/>
                  </a:cubicBezTo>
                  <a:cubicBezTo>
                    <a:pt x="658" y="2"/>
                    <a:pt x="656" y="2"/>
                    <a:pt x="657" y="2"/>
                  </a:cubicBezTo>
                  <a:cubicBezTo>
                    <a:pt x="655" y="2"/>
                    <a:pt x="654" y="2"/>
                    <a:pt x="652" y="2"/>
                  </a:cubicBezTo>
                  <a:cubicBezTo>
                    <a:pt x="656" y="1"/>
                    <a:pt x="656" y="1"/>
                    <a:pt x="656" y="1"/>
                  </a:cubicBezTo>
                  <a:cubicBezTo>
                    <a:pt x="655" y="1"/>
                    <a:pt x="654" y="2"/>
                    <a:pt x="652" y="2"/>
                  </a:cubicBezTo>
                  <a:cubicBezTo>
                    <a:pt x="649" y="3"/>
                    <a:pt x="655" y="0"/>
                    <a:pt x="645" y="4"/>
                  </a:cubicBezTo>
                  <a:cubicBezTo>
                    <a:pt x="644" y="4"/>
                    <a:pt x="644" y="4"/>
                    <a:pt x="644" y="4"/>
                  </a:cubicBezTo>
                  <a:cubicBezTo>
                    <a:pt x="644" y="6"/>
                    <a:pt x="643" y="7"/>
                    <a:pt x="643" y="7"/>
                  </a:cubicBezTo>
                  <a:cubicBezTo>
                    <a:pt x="643" y="7"/>
                    <a:pt x="643" y="7"/>
                    <a:pt x="643" y="7"/>
                  </a:cubicBezTo>
                  <a:cubicBezTo>
                    <a:pt x="641" y="10"/>
                    <a:pt x="645" y="6"/>
                    <a:pt x="645" y="8"/>
                  </a:cubicBezTo>
                  <a:cubicBezTo>
                    <a:pt x="644" y="9"/>
                    <a:pt x="641" y="9"/>
                    <a:pt x="640" y="11"/>
                  </a:cubicBezTo>
                  <a:cubicBezTo>
                    <a:pt x="640" y="13"/>
                    <a:pt x="645" y="16"/>
                    <a:pt x="644" y="19"/>
                  </a:cubicBezTo>
                  <a:cubicBezTo>
                    <a:pt x="647" y="21"/>
                    <a:pt x="650" y="23"/>
                    <a:pt x="653" y="24"/>
                  </a:cubicBezTo>
                  <a:cubicBezTo>
                    <a:pt x="654" y="25"/>
                    <a:pt x="649" y="25"/>
                    <a:pt x="652" y="26"/>
                  </a:cubicBezTo>
                  <a:cubicBezTo>
                    <a:pt x="650" y="26"/>
                    <a:pt x="649" y="26"/>
                    <a:pt x="648" y="27"/>
                  </a:cubicBezTo>
                  <a:cubicBezTo>
                    <a:pt x="650" y="27"/>
                    <a:pt x="650" y="30"/>
                    <a:pt x="652" y="28"/>
                  </a:cubicBezTo>
                  <a:cubicBezTo>
                    <a:pt x="653" y="30"/>
                    <a:pt x="654" y="32"/>
                    <a:pt x="653" y="33"/>
                  </a:cubicBezTo>
                  <a:cubicBezTo>
                    <a:pt x="652" y="33"/>
                    <a:pt x="650" y="33"/>
                    <a:pt x="649" y="33"/>
                  </a:cubicBezTo>
                  <a:cubicBezTo>
                    <a:pt x="648" y="34"/>
                    <a:pt x="650" y="34"/>
                    <a:pt x="646" y="34"/>
                  </a:cubicBezTo>
                  <a:cubicBezTo>
                    <a:pt x="638" y="35"/>
                    <a:pt x="640" y="33"/>
                    <a:pt x="639" y="32"/>
                  </a:cubicBezTo>
                  <a:cubicBezTo>
                    <a:pt x="643" y="32"/>
                    <a:pt x="643" y="32"/>
                    <a:pt x="643" y="32"/>
                  </a:cubicBezTo>
                  <a:cubicBezTo>
                    <a:pt x="640" y="32"/>
                    <a:pt x="637" y="32"/>
                    <a:pt x="633" y="32"/>
                  </a:cubicBezTo>
                  <a:cubicBezTo>
                    <a:pt x="635" y="30"/>
                    <a:pt x="640" y="32"/>
                    <a:pt x="643" y="32"/>
                  </a:cubicBezTo>
                  <a:cubicBezTo>
                    <a:pt x="642" y="30"/>
                    <a:pt x="642" y="30"/>
                    <a:pt x="642" y="30"/>
                  </a:cubicBezTo>
                  <a:cubicBezTo>
                    <a:pt x="636" y="29"/>
                    <a:pt x="638" y="31"/>
                    <a:pt x="632" y="30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29" y="29"/>
                    <a:pt x="629" y="29"/>
                    <a:pt x="629" y="29"/>
                  </a:cubicBezTo>
                  <a:cubicBezTo>
                    <a:pt x="628" y="30"/>
                    <a:pt x="627" y="31"/>
                    <a:pt x="631" y="31"/>
                  </a:cubicBezTo>
                  <a:cubicBezTo>
                    <a:pt x="626" y="32"/>
                    <a:pt x="627" y="31"/>
                    <a:pt x="621" y="30"/>
                  </a:cubicBezTo>
                  <a:cubicBezTo>
                    <a:pt x="618" y="31"/>
                    <a:pt x="624" y="31"/>
                    <a:pt x="622" y="31"/>
                  </a:cubicBezTo>
                  <a:cubicBezTo>
                    <a:pt x="621" y="32"/>
                    <a:pt x="617" y="32"/>
                    <a:pt x="614" y="31"/>
                  </a:cubicBezTo>
                  <a:cubicBezTo>
                    <a:pt x="609" y="31"/>
                    <a:pt x="614" y="30"/>
                    <a:pt x="613" y="30"/>
                  </a:cubicBezTo>
                  <a:cubicBezTo>
                    <a:pt x="614" y="30"/>
                    <a:pt x="618" y="30"/>
                    <a:pt x="616" y="30"/>
                  </a:cubicBezTo>
                  <a:cubicBezTo>
                    <a:pt x="624" y="30"/>
                    <a:pt x="618" y="29"/>
                    <a:pt x="623" y="29"/>
                  </a:cubicBezTo>
                  <a:cubicBezTo>
                    <a:pt x="619" y="27"/>
                    <a:pt x="617" y="28"/>
                    <a:pt x="615" y="28"/>
                  </a:cubicBezTo>
                  <a:cubicBezTo>
                    <a:pt x="616" y="29"/>
                    <a:pt x="612" y="29"/>
                    <a:pt x="613" y="29"/>
                  </a:cubicBezTo>
                  <a:cubicBezTo>
                    <a:pt x="600" y="30"/>
                    <a:pt x="611" y="27"/>
                    <a:pt x="603" y="27"/>
                  </a:cubicBezTo>
                  <a:cubicBezTo>
                    <a:pt x="602" y="28"/>
                    <a:pt x="589" y="27"/>
                    <a:pt x="591" y="29"/>
                  </a:cubicBezTo>
                  <a:cubicBezTo>
                    <a:pt x="589" y="29"/>
                    <a:pt x="586" y="29"/>
                    <a:pt x="585" y="29"/>
                  </a:cubicBezTo>
                  <a:cubicBezTo>
                    <a:pt x="589" y="28"/>
                    <a:pt x="583" y="28"/>
                    <a:pt x="588" y="27"/>
                  </a:cubicBezTo>
                  <a:cubicBezTo>
                    <a:pt x="586" y="27"/>
                    <a:pt x="586" y="27"/>
                    <a:pt x="586" y="27"/>
                  </a:cubicBezTo>
                  <a:cubicBezTo>
                    <a:pt x="592" y="27"/>
                    <a:pt x="592" y="27"/>
                    <a:pt x="592" y="27"/>
                  </a:cubicBezTo>
                  <a:cubicBezTo>
                    <a:pt x="590" y="26"/>
                    <a:pt x="587" y="24"/>
                    <a:pt x="586" y="24"/>
                  </a:cubicBezTo>
                  <a:cubicBezTo>
                    <a:pt x="581" y="24"/>
                    <a:pt x="586" y="25"/>
                    <a:pt x="580" y="24"/>
                  </a:cubicBezTo>
                  <a:cubicBezTo>
                    <a:pt x="583" y="24"/>
                    <a:pt x="581" y="23"/>
                    <a:pt x="579" y="23"/>
                  </a:cubicBezTo>
                  <a:cubicBezTo>
                    <a:pt x="582" y="24"/>
                    <a:pt x="576" y="24"/>
                    <a:pt x="573" y="24"/>
                  </a:cubicBezTo>
                  <a:cubicBezTo>
                    <a:pt x="569" y="24"/>
                    <a:pt x="567" y="23"/>
                    <a:pt x="568" y="23"/>
                  </a:cubicBezTo>
                  <a:cubicBezTo>
                    <a:pt x="574" y="22"/>
                    <a:pt x="574" y="22"/>
                    <a:pt x="574" y="22"/>
                  </a:cubicBezTo>
                  <a:cubicBezTo>
                    <a:pt x="570" y="23"/>
                    <a:pt x="573" y="22"/>
                    <a:pt x="570" y="22"/>
                  </a:cubicBezTo>
                  <a:cubicBezTo>
                    <a:pt x="568" y="22"/>
                    <a:pt x="564" y="23"/>
                    <a:pt x="562" y="23"/>
                  </a:cubicBezTo>
                  <a:cubicBezTo>
                    <a:pt x="558" y="23"/>
                    <a:pt x="558" y="22"/>
                    <a:pt x="556" y="22"/>
                  </a:cubicBezTo>
                  <a:cubicBezTo>
                    <a:pt x="562" y="22"/>
                    <a:pt x="562" y="22"/>
                    <a:pt x="562" y="22"/>
                  </a:cubicBezTo>
                  <a:cubicBezTo>
                    <a:pt x="556" y="22"/>
                    <a:pt x="564" y="21"/>
                    <a:pt x="556" y="21"/>
                  </a:cubicBezTo>
                  <a:cubicBezTo>
                    <a:pt x="553" y="21"/>
                    <a:pt x="553" y="21"/>
                    <a:pt x="553" y="21"/>
                  </a:cubicBezTo>
                  <a:cubicBezTo>
                    <a:pt x="552" y="21"/>
                    <a:pt x="552" y="21"/>
                    <a:pt x="554" y="20"/>
                  </a:cubicBezTo>
                  <a:cubicBezTo>
                    <a:pt x="552" y="21"/>
                    <a:pt x="548" y="21"/>
                    <a:pt x="546" y="21"/>
                  </a:cubicBezTo>
                  <a:cubicBezTo>
                    <a:pt x="546" y="20"/>
                    <a:pt x="546" y="20"/>
                    <a:pt x="546" y="20"/>
                  </a:cubicBezTo>
                  <a:cubicBezTo>
                    <a:pt x="543" y="20"/>
                    <a:pt x="536" y="21"/>
                    <a:pt x="532" y="21"/>
                  </a:cubicBezTo>
                  <a:cubicBezTo>
                    <a:pt x="534" y="22"/>
                    <a:pt x="538" y="20"/>
                    <a:pt x="543" y="21"/>
                  </a:cubicBezTo>
                  <a:cubicBezTo>
                    <a:pt x="545" y="22"/>
                    <a:pt x="536" y="22"/>
                    <a:pt x="534" y="22"/>
                  </a:cubicBezTo>
                  <a:cubicBezTo>
                    <a:pt x="537" y="21"/>
                    <a:pt x="523" y="22"/>
                    <a:pt x="513" y="25"/>
                  </a:cubicBezTo>
                  <a:cubicBezTo>
                    <a:pt x="507" y="26"/>
                    <a:pt x="500" y="29"/>
                    <a:pt x="500" y="29"/>
                  </a:cubicBezTo>
                  <a:cubicBezTo>
                    <a:pt x="501" y="30"/>
                    <a:pt x="501" y="30"/>
                    <a:pt x="501" y="30"/>
                  </a:cubicBezTo>
                  <a:cubicBezTo>
                    <a:pt x="493" y="32"/>
                    <a:pt x="499" y="34"/>
                    <a:pt x="498" y="36"/>
                  </a:cubicBezTo>
                  <a:cubicBezTo>
                    <a:pt x="496" y="35"/>
                    <a:pt x="494" y="35"/>
                    <a:pt x="494" y="37"/>
                  </a:cubicBezTo>
                  <a:cubicBezTo>
                    <a:pt x="497" y="35"/>
                    <a:pt x="499" y="38"/>
                    <a:pt x="501" y="37"/>
                  </a:cubicBezTo>
                  <a:cubicBezTo>
                    <a:pt x="501" y="39"/>
                    <a:pt x="496" y="37"/>
                    <a:pt x="494" y="38"/>
                  </a:cubicBezTo>
                  <a:cubicBezTo>
                    <a:pt x="497" y="39"/>
                    <a:pt x="494" y="41"/>
                    <a:pt x="498" y="41"/>
                  </a:cubicBezTo>
                  <a:cubicBezTo>
                    <a:pt x="498" y="40"/>
                    <a:pt x="500" y="41"/>
                    <a:pt x="502" y="41"/>
                  </a:cubicBezTo>
                  <a:cubicBezTo>
                    <a:pt x="503" y="43"/>
                    <a:pt x="500" y="41"/>
                    <a:pt x="500" y="43"/>
                  </a:cubicBezTo>
                  <a:cubicBezTo>
                    <a:pt x="501" y="43"/>
                    <a:pt x="504" y="44"/>
                    <a:pt x="504" y="42"/>
                  </a:cubicBezTo>
                  <a:cubicBezTo>
                    <a:pt x="504" y="43"/>
                    <a:pt x="509" y="44"/>
                    <a:pt x="507" y="45"/>
                  </a:cubicBezTo>
                  <a:cubicBezTo>
                    <a:pt x="506" y="46"/>
                    <a:pt x="505" y="44"/>
                    <a:pt x="504" y="45"/>
                  </a:cubicBezTo>
                  <a:cubicBezTo>
                    <a:pt x="505" y="47"/>
                    <a:pt x="510" y="45"/>
                    <a:pt x="513" y="47"/>
                  </a:cubicBezTo>
                  <a:cubicBezTo>
                    <a:pt x="513" y="45"/>
                    <a:pt x="518" y="45"/>
                    <a:pt x="520" y="46"/>
                  </a:cubicBezTo>
                  <a:cubicBezTo>
                    <a:pt x="521" y="49"/>
                    <a:pt x="518" y="45"/>
                    <a:pt x="516" y="47"/>
                  </a:cubicBezTo>
                  <a:cubicBezTo>
                    <a:pt x="517" y="48"/>
                    <a:pt x="517" y="48"/>
                    <a:pt x="517" y="48"/>
                  </a:cubicBezTo>
                  <a:cubicBezTo>
                    <a:pt x="515" y="50"/>
                    <a:pt x="508" y="46"/>
                    <a:pt x="506" y="48"/>
                  </a:cubicBezTo>
                  <a:cubicBezTo>
                    <a:pt x="509" y="49"/>
                    <a:pt x="509" y="49"/>
                    <a:pt x="509" y="49"/>
                  </a:cubicBezTo>
                  <a:cubicBezTo>
                    <a:pt x="507" y="49"/>
                    <a:pt x="505" y="49"/>
                    <a:pt x="504" y="50"/>
                  </a:cubicBezTo>
                  <a:cubicBezTo>
                    <a:pt x="507" y="50"/>
                    <a:pt x="507" y="52"/>
                    <a:pt x="508" y="52"/>
                  </a:cubicBezTo>
                  <a:cubicBezTo>
                    <a:pt x="511" y="52"/>
                    <a:pt x="507" y="52"/>
                    <a:pt x="509" y="51"/>
                  </a:cubicBezTo>
                  <a:cubicBezTo>
                    <a:pt x="510" y="52"/>
                    <a:pt x="514" y="52"/>
                    <a:pt x="515" y="54"/>
                  </a:cubicBezTo>
                  <a:cubicBezTo>
                    <a:pt x="512" y="53"/>
                    <a:pt x="512" y="55"/>
                    <a:pt x="510" y="55"/>
                  </a:cubicBezTo>
                  <a:cubicBezTo>
                    <a:pt x="510" y="56"/>
                    <a:pt x="513" y="55"/>
                    <a:pt x="513" y="56"/>
                  </a:cubicBezTo>
                  <a:cubicBezTo>
                    <a:pt x="512" y="56"/>
                    <a:pt x="512" y="56"/>
                    <a:pt x="512" y="56"/>
                  </a:cubicBezTo>
                  <a:cubicBezTo>
                    <a:pt x="516" y="61"/>
                    <a:pt x="521" y="66"/>
                    <a:pt x="530" y="69"/>
                  </a:cubicBezTo>
                  <a:cubicBezTo>
                    <a:pt x="528" y="70"/>
                    <a:pt x="529" y="72"/>
                    <a:pt x="529" y="74"/>
                  </a:cubicBezTo>
                  <a:cubicBezTo>
                    <a:pt x="529" y="73"/>
                    <a:pt x="531" y="74"/>
                    <a:pt x="532" y="74"/>
                  </a:cubicBezTo>
                  <a:cubicBezTo>
                    <a:pt x="530" y="76"/>
                    <a:pt x="530" y="76"/>
                    <a:pt x="530" y="76"/>
                  </a:cubicBezTo>
                  <a:cubicBezTo>
                    <a:pt x="530" y="78"/>
                    <a:pt x="533" y="79"/>
                    <a:pt x="535" y="80"/>
                  </a:cubicBezTo>
                  <a:cubicBezTo>
                    <a:pt x="535" y="80"/>
                    <a:pt x="534" y="80"/>
                    <a:pt x="534" y="80"/>
                  </a:cubicBezTo>
                  <a:cubicBezTo>
                    <a:pt x="533" y="82"/>
                    <a:pt x="536" y="81"/>
                    <a:pt x="537" y="82"/>
                  </a:cubicBezTo>
                  <a:cubicBezTo>
                    <a:pt x="535" y="83"/>
                    <a:pt x="535" y="83"/>
                    <a:pt x="535" y="83"/>
                  </a:cubicBezTo>
                  <a:cubicBezTo>
                    <a:pt x="537" y="83"/>
                    <a:pt x="537" y="83"/>
                    <a:pt x="537" y="83"/>
                  </a:cubicBezTo>
                  <a:cubicBezTo>
                    <a:pt x="538" y="84"/>
                    <a:pt x="538" y="86"/>
                    <a:pt x="535" y="86"/>
                  </a:cubicBezTo>
                  <a:cubicBezTo>
                    <a:pt x="536" y="86"/>
                    <a:pt x="536" y="87"/>
                    <a:pt x="537" y="86"/>
                  </a:cubicBezTo>
                  <a:cubicBezTo>
                    <a:pt x="536" y="87"/>
                    <a:pt x="535" y="90"/>
                    <a:pt x="535" y="91"/>
                  </a:cubicBezTo>
                  <a:cubicBezTo>
                    <a:pt x="530" y="91"/>
                    <a:pt x="523" y="91"/>
                    <a:pt x="518" y="91"/>
                  </a:cubicBezTo>
                  <a:cubicBezTo>
                    <a:pt x="516" y="91"/>
                    <a:pt x="516" y="91"/>
                    <a:pt x="515" y="91"/>
                  </a:cubicBezTo>
                  <a:cubicBezTo>
                    <a:pt x="510" y="89"/>
                    <a:pt x="499" y="90"/>
                    <a:pt x="493" y="88"/>
                  </a:cubicBezTo>
                  <a:cubicBezTo>
                    <a:pt x="494" y="89"/>
                    <a:pt x="489" y="90"/>
                    <a:pt x="485" y="90"/>
                  </a:cubicBezTo>
                  <a:cubicBezTo>
                    <a:pt x="479" y="90"/>
                    <a:pt x="486" y="88"/>
                    <a:pt x="483" y="87"/>
                  </a:cubicBezTo>
                  <a:cubicBezTo>
                    <a:pt x="480" y="87"/>
                    <a:pt x="476" y="87"/>
                    <a:pt x="475" y="87"/>
                  </a:cubicBezTo>
                  <a:cubicBezTo>
                    <a:pt x="475" y="87"/>
                    <a:pt x="475" y="87"/>
                    <a:pt x="475" y="87"/>
                  </a:cubicBezTo>
                  <a:cubicBezTo>
                    <a:pt x="472" y="87"/>
                    <a:pt x="468" y="87"/>
                    <a:pt x="466" y="86"/>
                  </a:cubicBezTo>
                  <a:cubicBezTo>
                    <a:pt x="466" y="86"/>
                    <a:pt x="466" y="86"/>
                    <a:pt x="466" y="86"/>
                  </a:cubicBezTo>
                  <a:cubicBezTo>
                    <a:pt x="464" y="86"/>
                    <a:pt x="463" y="85"/>
                    <a:pt x="460" y="85"/>
                  </a:cubicBezTo>
                  <a:cubicBezTo>
                    <a:pt x="457" y="85"/>
                    <a:pt x="453" y="84"/>
                    <a:pt x="450" y="85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8" y="85"/>
                    <a:pt x="448" y="85"/>
                    <a:pt x="448" y="85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6" y="84"/>
                    <a:pt x="447" y="83"/>
                    <a:pt x="448" y="83"/>
                  </a:cubicBezTo>
                  <a:cubicBezTo>
                    <a:pt x="444" y="82"/>
                    <a:pt x="445" y="84"/>
                    <a:pt x="442" y="84"/>
                  </a:cubicBezTo>
                  <a:cubicBezTo>
                    <a:pt x="437" y="84"/>
                    <a:pt x="439" y="83"/>
                    <a:pt x="438" y="83"/>
                  </a:cubicBezTo>
                  <a:cubicBezTo>
                    <a:pt x="440" y="83"/>
                    <a:pt x="440" y="83"/>
                    <a:pt x="441" y="83"/>
                  </a:cubicBezTo>
                  <a:cubicBezTo>
                    <a:pt x="445" y="83"/>
                    <a:pt x="440" y="83"/>
                    <a:pt x="440" y="82"/>
                  </a:cubicBezTo>
                  <a:cubicBezTo>
                    <a:pt x="440" y="82"/>
                    <a:pt x="438" y="83"/>
                    <a:pt x="435" y="82"/>
                  </a:cubicBezTo>
                  <a:cubicBezTo>
                    <a:pt x="433" y="82"/>
                    <a:pt x="428" y="82"/>
                    <a:pt x="430" y="81"/>
                  </a:cubicBezTo>
                  <a:cubicBezTo>
                    <a:pt x="427" y="81"/>
                    <a:pt x="425" y="81"/>
                    <a:pt x="423" y="81"/>
                  </a:cubicBezTo>
                  <a:cubicBezTo>
                    <a:pt x="424" y="81"/>
                    <a:pt x="427" y="82"/>
                    <a:pt x="427" y="82"/>
                  </a:cubicBezTo>
                  <a:cubicBezTo>
                    <a:pt x="425" y="82"/>
                    <a:pt x="421" y="82"/>
                    <a:pt x="421" y="82"/>
                  </a:cubicBezTo>
                  <a:cubicBezTo>
                    <a:pt x="423" y="82"/>
                    <a:pt x="423" y="82"/>
                    <a:pt x="423" y="82"/>
                  </a:cubicBezTo>
                  <a:cubicBezTo>
                    <a:pt x="421" y="82"/>
                    <a:pt x="417" y="81"/>
                    <a:pt x="418" y="82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81"/>
                    <a:pt x="411" y="80"/>
                    <a:pt x="408" y="80"/>
                  </a:cubicBezTo>
                  <a:cubicBezTo>
                    <a:pt x="409" y="79"/>
                    <a:pt x="413" y="79"/>
                    <a:pt x="408" y="78"/>
                  </a:cubicBezTo>
                  <a:cubicBezTo>
                    <a:pt x="402" y="78"/>
                    <a:pt x="402" y="78"/>
                    <a:pt x="402" y="78"/>
                  </a:cubicBezTo>
                  <a:cubicBezTo>
                    <a:pt x="400" y="78"/>
                    <a:pt x="399" y="78"/>
                    <a:pt x="401" y="77"/>
                  </a:cubicBezTo>
                  <a:cubicBezTo>
                    <a:pt x="393" y="76"/>
                    <a:pt x="388" y="78"/>
                    <a:pt x="383" y="77"/>
                  </a:cubicBezTo>
                  <a:cubicBezTo>
                    <a:pt x="387" y="76"/>
                    <a:pt x="385" y="76"/>
                    <a:pt x="383" y="75"/>
                  </a:cubicBezTo>
                  <a:cubicBezTo>
                    <a:pt x="383" y="75"/>
                    <a:pt x="382" y="76"/>
                    <a:pt x="380" y="76"/>
                  </a:cubicBezTo>
                  <a:cubicBezTo>
                    <a:pt x="380" y="76"/>
                    <a:pt x="383" y="75"/>
                    <a:pt x="384" y="76"/>
                  </a:cubicBezTo>
                  <a:cubicBezTo>
                    <a:pt x="384" y="77"/>
                    <a:pt x="381" y="76"/>
                    <a:pt x="379" y="76"/>
                  </a:cubicBezTo>
                  <a:cubicBezTo>
                    <a:pt x="378" y="73"/>
                    <a:pt x="361" y="73"/>
                    <a:pt x="354" y="71"/>
                  </a:cubicBezTo>
                  <a:cubicBezTo>
                    <a:pt x="352" y="72"/>
                    <a:pt x="349" y="71"/>
                    <a:pt x="346" y="71"/>
                  </a:cubicBezTo>
                  <a:cubicBezTo>
                    <a:pt x="349" y="70"/>
                    <a:pt x="340" y="71"/>
                    <a:pt x="339" y="70"/>
                  </a:cubicBezTo>
                  <a:cubicBezTo>
                    <a:pt x="338" y="71"/>
                    <a:pt x="338" y="71"/>
                    <a:pt x="338" y="71"/>
                  </a:cubicBezTo>
                  <a:cubicBezTo>
                    <a:pt x="333" y="70"/>
                    <a:pt x="325" y="71"/>
                    <a:pt x="324" y="70"/>
                  </a:cubicBezTo>
                  <a:cubicBezTo>
                    <a:pt x="321" y="69"/>
                    <a:pt x="327" y="69"/>
                    <a:pt x="329" y="69"/>
                  </a:cubicBezTo>
                  <a:cubicBezTo>
                    <a:pt x="327" y="67"/>
                    <a:pt x="314" y="69"/>
                    <a:pt x="313" y="67"/>
                  </a:cubicBezTo>
                  <a:cubicBezTo>
                    <a:pt x="312" y="67"/>
                    <a:pt x="312" y="68"/>
                    <a:pt x="307" y="68"/>
                  </a:cubicBezTo>
                  <a:cubicBezTo>
                    <a:pt x="305" y="68"/>
                    <a:pt x="299" y="66"/>
                    <a:pt x="300" y="66"/>
                  </a:cubicBezTo>
                  <a:cubicBezTo>
                    <a:pt x="297" y="66"/>
                    <a:pt x="295" y="67"/>
                    <a:pt x="293" y="66"/>
                  </a:cubicBezTo>
                  <a:cubicBezTo>
                    <a:pt x="294" y="66"/>
                    <a:pt x="295" y="66"/>
                    <a:pt x="297" y="66"/>
                  </a:cubicBezTo>
                  <a:cubicBezTo>
                    <a:pt x="292" y="65"/>
                    <a:pt x="287" y="65"/>
                    <a:pt x="282" y="65"/>
                  </a:cubicBezTo>
                  <a:cubicBezTo>
                    <a:pt x="281" y="64"/>
                    <a:pt x="271" y="64"/>
                    <a:pt x="263" y="64"/>
                  </a:cubicBezTo>
                  <a:cubicBezTo>
                    <a:pt x="259" y="65"/>
                    <a:pt x="244" y="65"/>
                    <a:pt x="240" y="69"/>
                  </a:cubicBezTo>
                  <a:cubicBezTo>
                    <a:pt x="240" y="68"/>
                    <a:pt x="238" y="69"/>
                    <a:pt x="237" y="70"/>
                  </a:cubicBezTo>
                  <a:cubicBezTo>
                    <a:pt x="235" y="72"/>
                    <a:pt x="239" y="72"/>
                    <a:pt x="239" y="73"/>
                  </a:cubicBezTo>
                  <a:cubicBezTo>
                    <a:pt x="236" y="73"/>
                    <a:pt x="236" y="73"/>
                    <a:pt x="236" y="73"/>
                  </a:cubicBezTo>
                  <a:cubicBezTo>
                    <a:pt x="233" y="74"/>
                    <a:pt x="237" y="76"/>
                    <a:pt x="236" y="77"/>
                  </a:cubicBezTo>
                  <a:cubicBezTo>
                    <a:pt x="238" y="76"/>
                    <a:pt x="237" y="78"/>
                    <a:pt x="239" y="77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3" y="80"/>
                    <a:pt x="242" y="78"/>
                    <a:pt x="245" y="80"/>
                  </a:cubicBezTo>
                  <a:cubicBezTo>
                    <a:pt x="246" y="81"/>
                    <a:pt x="242" y="81"/>
                    <a:pt x="242" y="81"/>
                  </a:cubicBezTo>
                  <a:cubicBezTo>
                    <a:pt x="241" y="82"/>
                    <a:pt x="243" y="82"/>
                    <a:pt x="245" y="83"/>
                  </a:cubicBezTo>
                  <a:cubicBezTo>
                    <a:pt x="245" y="83"/>
                    <a:pt x="245" y="83"/>
                    <a:pt x="246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6" y="84"/>
                    <a:pt x="246" y="84"/>
                    <a:pt x="247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6" y="84"/>
                    <a:pt x="246" y="84"/>
                    <a:pt x="245" y="83"/>
                  </a:cubicBezTo>
                  <a:cubicBezTo>
                    <a:pt x="245" y="84"/>
                    <a:pt x="246" y="84"/>
                    <a:pt x="246" y="84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50" y="87"/>
                    <a:pt x="251" y="87"/>
                  </a:cubicBezTo>
                  <a:cubicBezTo>
                    <a:pt x="252" y="90"/>
                    <a:pt x="260" y="94"/>
                    <a:pt x="263" y="95"/>
                  </a:cubicBezTo>
                  <a:cubicBezTo>
                    <a:pt x="262" y="95"/>
                    <a:pt x="262" y="95"/>
                    <a:pt x="263" y="95"/>
                  </a:cubicBezTo>
                  <a:cubicBezTo>
                    <a:pt x="265" y="96"/>
                    <a:pt x="268" y="96"/>
                    <a:pt x="267" y="96"/>
                  </a:cubicBezTo>
                  <a:cubicBezTo>
                    <a:pt x="269" y="97"/>
                    <a:pt x="266" y="97"/>
                    <a:pt x="268" y="99"/>
                  </a:cubicBezTo>
                  <a:cubicBezTo>
                    <a:pt x="268" y="99"/>
                    <a:pt x="270" y="98"/>
                    <a:pt x="269" y="98"/>
                  </a:cubicBezTo>
                  <a:cubicBezTo>
                    <a:pt x="270" y="101"/>
                    <a:pt x="279" y="102"/>
                    <a:pt x="281" y="105"/>
                  </a:cubicBezTo>
                  <a:cubicBezTo>
                    <a:pt x="280" y="105"/>
                    <a:pt x="279" y="105"/>
                    <a:pt x="278" y="105"/>
                  </a:cubicBezTo>
                  <a:cubicBezTo>
                    <a:pt x="282" y="106"/>
                    <a:pt x="285" y="108"/>
                    <a:pt x="291" y="109"/>
                  </a:cubicBezTo>
                  <a:cubicBezTo>
                    <a:pt x="289" y="109"/>
                    <a:pt x="289" y="109"/>
                    <a:pt x="287" y="109"/>
                  </a:cubicBezTo>
                  <a:cubicBezTo>
                    <a:pt x="289" y="110"/>
                    <a:pt x="292" y="112"/>
                    <a:pt x="295" y="112"/>
                  </a:cubicBezTo>
                  <a:cubicBezTo>
                    <a:pt x="295" y="111"/>
                    <a:pt x="294" y="112"/>
                    <a:pt x="293" y="111"/>
                  </a:cubicBezTo>
                  <a:cubicBezTo>
                    <a:pt x="293" y="110"/>
                    <a:pt x="298" y="111"/>
                    <a:pt x="299" y="112"/>
                  </a:cubicBezTo>
                  <a:cubicBezTo>
                    <a:pt x="299" y="112"/>
                    <a:pt x="299" y="112"/>
                    <a:pt x="299" y="112"/>
                  </a:cubicBezTo>
                  <a:cubicBezTo>
                    <a:pt x="301" y="113"/>
                    <a:pt x="302" y="113"/>
                    <a:pt x="304" y="114"/>
                  </a:cubicBezTo>
                  <a:cubicBezTo>
                    <a:pt x="304" y="115"/>
                    <a:pt x="302" y="114"/>
                    <a:pt x="302" y="115"/>
                  </a:cubicBezTo>
                  <a:cubicBezTo>
                    <a:pt x="299" y="116"/>
                    <a:pt x="304" y="118"/>
                    <a:pt x="304" y="118"/>
                  </a:cubicBezTo>
                  <a:cubicBezTo>
                    <a:pt x="306" y="118"/>
                    <a:pt x="307" y="119"/>
                    <a:pt x="308" y="118"/>
                  </a:cubicBezTo>
                  <a:cubicBezTo>
                    <a:pt x="310" y="119"/>
                    <a:pt x="307" y="119"/>
                    <a:pt x="308" y="120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317" y="121"/>
                    <a:pt x="317" y="123"/>
                    <a:pt x="314" y="122"/>
                  </a:cubicBezTo>
                  <a:cubicBezTo>
                    <a:pt x="318" y="124"/>
                    <a:pt x="324" y="124"/>
                    <a:pt x="328" y="125"/>
                  </a:cubicBezTo>
                  <a:cubicBezTo>
                    <a:pt x="329" y="126"/>
                    <a:pt x="333" y="127"/>
                    <a:pt x="334" y="128"/>
                  </a:cubicBezTo>
                  <a:cubicBezTo>
                    <a:pt x="333" y="129"/>
                    <a:pt x="334" y="127"/>
                    <a:pt x="332" y="128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29" y="128"/>
                    <a:pt x="329" y="130"/>
                    <a:pt x="326" y="130"/>
                  </a:cubicBezTo>
                  <a:cubicBezTo>
                    <a:pt x="329" y="131"/>
                    <a:pt x="332" y="133"/>
                    <a:pt x="335" y="135"/>
                  </a:cubicBezTo>
                  <a:cubicBezTo>
                    <a:pt x="336" y="133"/>
                    <a:pt x="340" y="137"/>
                    <a:pt x="343" y="136"/>
                  </a:cubicBezTo>
                  <a:cubicBezTo>
                    <a:pt x="347" y="138"/>
                    <a:pt x="342" y="138"/>
                    <a:pt x="342" y="139"/>
                  </a:cubicBezTo>
                  <a:cubicBezTo>
                    <a:pt x="347" y="140"/>
                    <a:pt x="349" y="143"/>
                    <a:pt x="352" y="144"/>
                  </a:cubicBezTo>
                  <a:cubicBezTo>
                    <a:pt x="352" y="144"/>
                    <a:pt x="352" y="144"/>
                    <a:pt x="351" y="144"/>
                  </a:cubicBezTo>
                  <a:cubicBezTo>
                    <a:pt x="355" y="146"/>
                    <a:pt x="358" y="149"/>
                    <a:pt x="363" y="150"/>
                  </a:cubicBezTo>
                  <a:cubicBezTo>
                    <a:pt x="363" y="150"/>
                    <a:pt x="362" y="150"/>
                    <a:pt x="361" y="150"/>
                  </a:cubicBezTo>
                  <a:cubicBezTo>
                    <a:pt x="362" y="152"/>
                    <a:pt x="366" y="149"/>
                    <a:pt x="367" y="152"/>
                  </a:cubicBezTo>
                  <a:cubicBezTo>
                    <a:pt x="364" y="152"/>
                    <a:pt x="364" y="152"/>
                    <a:pt x="364" y="152"/>
                  </a:cubicBezTo>
                  <a:cubicBezTo>
                    <a:pt x="368" y="153"/>
                    <a:pt x="366" y="155"/>
                    <a:pt x="371" y="156"/>
                  </a:cubicBezTo>
                  <a:cubicBezTo>
                    <a:pt x="370" y="156"/>
                    <a:pt x="369" y="156"/>
                    <a:pt x="368" y="156"/>
                  </a:cubicBezTo>
                  <a:cubicBezTo>
                    <a:pt x="371" y="157"/>
                    <a:pt x="372" y="159"/>
                    <a:pt x="376" y="160"/>
                  </a:cubicBezTo>
                  <a:cubicBezTo>
                    <a:pt x="375" y="160"/>
                    <a:pt x="374" y="160"/>
                    <a:pt x="372" y="160"/>
                  </a:cubicBezTo>
                  <a:cubicBezTo>
                    <a:pt x="372" y="161"/>
                    <a:pt x="377" y="161"/>
                    <a:pt x="376" y="162"/>
                  </a:cubicBezTo>
                  <a:cubicBezTo>
                    <a:pt x="376" y="163"/>
                    <a:pt x="375" y="164"/>
                    <a:pt x="375" y="164"/>
                  </a:cubicBezTo>
                  <a:cubicBezTo>
                    <a:pt x="378" y="164"/>
                    <a:pt x="376" y="167"/>
                    <a:pt x="370" y="167"/>
                  </a:cubicBezTo>
                  <a:cubicBezTo>
                    <a:pt x="370" y="167"/>
                    <a:pt x="368" y="167"/>
                    <a:pt x="365" y="167"/>
                  </a:cubicBezTo>
                  <a:cubicBezTo>
                    <a:pt x="339" y="166"/>
                    <a:pt x="317" y="163"/>
                    <a:pt x="293" y="161"/>
                  </a:cubicBezTo>
                  <a:cubicBezTo>
                    <a:pt x="292" y="159"/>
                    <a:pt x="300" y="161"/>
                    <a:pt x="299" y="160"/>
                  </a:cubicBezTo>
                  <a:cubicBezTo>
                    <a:pt x="297" y="161"/>
                    <a:pt x="295" y="159"/>
                    <a:pt x="288" y="159"/>
                  </a:cubicBezTo>
                  <a:cubicBezTo>
                    <a:pt x="288" y="159"/>
                    <a:pt x="288" y="159"/>
                    <a:pt x="288" y="159"/>
                  </a:cubicBezTo>
                  <a:cubicBezTo>
                    <a:pt x="285" y="158"/>
                    <a:pt x="285" y="157"/>
                    <a:pt x="281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76" y="158"/>
                    <a:pt x="276" y="155"/>
                    <a:pt x="272" y="156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65" y="156"/>
                    <a:pt x="267" y="154"/>
                    <a:pt x="261" y="154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58" y="153"/>
                    <a:pt x="249" y="154"/>
                    <a:pt x="249" y="152"/>
                  </a:cubicBezTo>
                  <a:cubicBezTo>
                    <a:pt x="244" y="152"/>
                    <a:pt x="239" y="151"/>
                    <a:pt x="236" y="152"/>
                  </a:cubicBezTo>
                  <a:cubicBezTo>
                    <a:pt x="236" y="151"/>
                    <a:pt x="238" y="151"/>
                    <a:pt x="239" y="151"/>
                  </a:cubicBezTo>
                  <a:cubicBezTo>
                    <a:pt x="222" y="149"/>
                    <a:pt x="205" y="145"/>
                    <a:pt x="188" y="144"/>
                  </a:cubicBezTo>
                  <a:cubicBezTo>
                    <a:pt x="188" y="143"/>
                    <a:pt x="189" y="144"/>
                    <a:pt x="190" y="143"/>
                  </a:cubicBezTo>
                  <a:cubicBezTo>
                    <a:pt x="179" y="143"/>
                    <a:pt x="175" y="139"/>
                    <a:pt x="164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60" y="139"/>
                    <a:pt x="159" y="138"/>
                  </a:cubicBezTo>
                  <a:cubicBezTo>
                    <a:pt x="156" y="139"/>
                    <a:pt x="151" y="137"/>
                    <a:pt x="148" y="138"/>
                  </a:cubicBezTo>
                  <a:cubicBezTo>
                    <a:pt x="148" y="137"/>
                    <a:pt x="150" y="137"/>
                    <a:pt x="150" y="137"/>
                  </a:cubicBezTo>
                  <a:cubicBezTo>
                    <a:pt x="147" y="136"/>
                    <a:pt x="139" y="136"/>
                    <a:pt x="136" y="135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22" y="130"/>
                    <a:pt x="100" y="124"/>
                    <a:pt x="79" y="123"/>
                  </a:cubicBezTo>
                  <a:cubicBezTo>
                    <a:pt x="74" y="122"/>
                    <a:pt x="80" y="122"/>
                    <a:pt x="78" y="121"/>
                  </a:cubicBezTo>
                  <a:cubicBezTo>
                    <a:pt x="58" y="120"/>
                    <a:pt x="44" y="114"/>
                    <a:pt x="23" y="113"/>
                  </a:cubicBezTo>
                  <a:cubicBezTo>
                    <a:pt x="10" y="111"/>
                    <a:pt x="0" y="113"/>
                    <a:pt x="0" y="113"/>
                  </a:cubicBezTo>
                  <a:cubicBezTo>
                    <a:pt x="31" y="117"/>
                    <a:pt x="53" y="123"/>
                    <a:pt x="78" y="130"/>
                  </a:cubicBezTo>
                  <a:close/>
                  <a:moveTo>
                    <a:pt x="656" y="33"/>
                  </a:moveTo>
                  <a:cubicBezTo>
                    <a:pt x="656" y="33"/>
                    <a:pt x="656" y="33"/>
                    <a:pt x="656" y="33"/>
                  </a:cubicBezTo>
                  <a:moveTo>
                    <a:pt x="655" y="33"/>
                  </a:moveTo>
                  <a:cubicBezTo>
                    <a:pt x="655" y="33"/>
                    <a:pt x="655" y="33"/>
                    <a:pt x="655" y="33"/>
                  </a:cubicBezTo>
                  <a:cubicBezTo>
                    <a:pt x="656" y="33"/>
                    <a:pt x="656" y="33"/>
                    <a:pt x="655" y="33"/>
                  </a:cubicBezTo>
                  <a:close/>
                  <a:moveTo>
                    <a:pt x="650" y="3"/>
                  </a:moveTo>
                  <a:cubicBezTo>
                    <a:pt x="650" y="3"/>
                    <a:pt x="650" y="4"/>
                    <a:pt x="650" y="4"/>
                  </a:cubicBezTo>
                  <a:cubicBezTo>
                    <a:pt x="650" y="4"/>
                    <a:pt x="649" y="4"/>
                    <a:pt x="648" y="5"/>
                  </a:cubicBezTo>
                  <a:cubicBezTo>
                    <a:pt x="648" y="4"/>
                    <a:pt x="648" y="3"/>
                    <a:pt x="650" y="3"/>
                  </a:cubicBezTo>
                  <a:close/>
                  <a:moveTo>
                    <a:pt x="649" y="34"/>
                  </a:moveTo>
                  <a:cubicBezTo>
                    <a:pt x="650" y="34"/>
                    <a:pt x="651" y="34"/>
                    <a:pt x="653" y="34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4"/>
                    <a:pt x="653" y="34"/>
                    <a:pt x="653" y="34"/>
                  </a:cubicBezTo>
                  <a:cubicBezTo>
                    <a:pt x="654" y="34"/>
                    <a:pt x="655" y="33"/>
                    <a:pt x="655" y="33"/>
                  </a:cubicBezTo>
                  <a:cubicBezTo>
                    <a:pt x="654" y="34"/>
                    <a:pt x="654" y="34"/>
                    <a:pt x="653" y="34"/>
                  </a:cubicBezTo>
                  <a:cubicBezTo>
                    <a:pt x="653" y="34"/>
                    <a:pt x="653" y="35"/>
                    <a:pt x="652" y="35"/>
                  </a:cubicBezTo>
                  <a:cubicBezTo>
                    <a:pt x="652" y="35"/>
                    <a:pt x="652" y="35"/>
                    <a:pt x="652" y="35"/>
                  </a:cubicBezTo>
                  <a:cubicBezTo>
                    <a:pt x="652" y="35"/>
                    <a:pt x="651" y="35"/>
                    <a:pt x="650" y="35"/>
                  </a:cubicBezTo>
                  <a:cubicBezTo>
                    <a:pt x="649" y="35"/>
                    <a:pt x="649" y="35"/>
                    <a:pt x="649" y="35"/>
                  </a:cubicBezTo>
                  <a:cubicBezTo>
                    <a:pt x="647" y="36"/>
                    <a:pt x="650" y="36"/>
                    <a:pt x="648" y="37"/>
                  </a:cubicBezTo>
                  <a:cubicBezTo>
                    <a:pt x="646" y="37"/>
                    <a:pt x="644" y="37"/>
                    <a:pt x="643" y="37"/>
                  </a:cubicBezTo>
                  <a:cubicBezTo>
                    <a:pt x="643" y="36"/>
                    <a:pt x="646" y="35"/>
                    <a:pt x="640" y="34"/>
                  </a:cubicBezTo>
                  <a:cubicBezTo>
                    <a:pt x="644" y="33"/>
                    <a:pt x="649" y="35"/>
                    <a:pt x="649" y="34"/>
                  </a:cubicBezTo>
                  <a:close/>
                  <a:moveTo>
                    <a:pt x="539" y="91"/>
                  </a:moveTo>
                  <a:cubicBezTo>
                    <a:pt x="541" y="91"/>
                    <a:pt x="537" y="92"/>
                    <a:pt x="538" y="92"/>
                  </a:cubicBezTo>
                  <a:cubicBezTo>
                    <a:pt x="537" y="92"/>
                    <a:pt x="535" y="93"/>
                    <a:pt x="535" y="92"/>
                  </a:cubicBezTo>
                  <a:cubicBezTo>
                    <a:pt x="538" y="92"/>
                    <a:pt x="539" y="91"/>
                    <a:pt x="539" y="9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20"/>
            <p:cNvGrpSpPr/>
            <p:nvPr/>
          </p:nvGrpSpPr>
          <p:grpSpPr bwMode="auto">
            <a:xfrm>
              <a:off x="4378607" y="1298947"/>
              <a:ext cx="3296023" cy="3382760"/>
              <a:chOff x="4516324" y="1568450"/>
              <a:chExt cx="3559176" cy="3652838"/>
            </a:xfrm>
          </p:grpSpPr>
          <p:sp>
            <p:nvSpPr>
              <p:cNvPr id="10" name="Freeform 18"/>
              <p:cNvSpPr/>
              <p:nvPr/>
            </p:nvSpPr>
            <p:spPr bwMode="auto">
              <a:xfrm>
                <a:off x="7670229" y="1567336"/>
                <a:ext cx="404525" cy="365101"/>
              </a:xfrm>
              <a:custGeom>
                <a:avLst/>
                <a:gdLst>
                  <a:gd name="T0" fmla="*/ 0 w 71"/>
                  <a:gd name="T1" fmla="*/ 18 h 64"/>
                  <a:gd name="T2" fmla="*/ 26 w 71"/>
                  <a:gd name="T3" fmla="*/ 2 h 64"/>
                  <a:gd name="T4" fmla="*/ 55 w 71"/>
                  <a:gd name="T5" fmla="*/ 11 h 64"/>
                  <a:gd name="T6" fmla="*/ 65 w 71"/>
                  <a:gd name="T7" fmla="*/ 40 h 64"/>
                  <a:gd name="T8" fmla="*/ 52 w 71"/>
                  <a:gd name="T9" fmla="*/ 64 h 64"/>
                  <a:gd name="T10" fmla="*/ 0 w 71"/>
                  <a:gd name="T11" fmla="*/ 1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4">
                    <a:moveTo>
                      <a:pt x="0" y="18"/>
                    </a:moveTo>
                    <a:cubicBezTo>
                      <a:pt x="0" y="18"/>
                      <a:pt x="17" y="3"/>
                      <a:pt x="26" y="2"/>
                    </a:cubicBezTo>
                    <a:cubicBezTo>
                      <a:pt x="36" y="0"/>
                      <a:pt x="47" y="3"/>
                      <a:pt x="55" y="11"/>
                    </a:cubicBezTo>
                    <a:cubicBezTo>
                      <a:pt x="62" y="18"/>
                      <a:pt x="71" y="29"/>
                      <a:pt x="65" y="40"/>
                    </a:cubicBezTo>
                    <a:cubicBezTo>
                      <a:pt x="60" y="52"/>
                      <a:pt x="52" y="64"/>
                      <a:pt x="52" y="64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19"/>
              <p:cNvSpPr/>
              <p:nvPr/>
            </p:nvSpPr>
            <p:spPr bwMode="auto">
              <a:xfrm>
                <a:off x="7897011" y="1634427"/>
                <a:ext cx="154268" cy="267397"/>
              </a:xfrm>
              <a:custGeom>
                <a:avLst/>
                <a:gdLst>
                  <a:gd name="T0" fmla="*/ 0 w 27"/>
                  <a:gd name="T1" fmla="*/ 19 h 47"/>
                  <a:gd name="T2" fmla="*/ 14 w 27"/>
                  <a:gd name="T3" fmla="*/ 0 h 47"/>
                  <a:gd name="T4" fmla="*/ 25 w 27"/>
                  <a:gd name="T5" fmla="*/ 22 h 47"/>
                  <a:gd name="T6" fmla="*/ 13 w 27"/>
                  <a:gd name="T7" fmla="*/ 46 h 47"/>
                  <a:gd name="T8" fmla="*/ 0 w 27"/>
                  <a:gd name="T9" fmla="*/ 1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7">
                    <a:moveTo>
                      <a:pt x="0" y="19"/>
                    </a:moveTo>
                    <a:cubicBezTo>
                      <a:pt x="0" y="19"/>
                      <a:pt x="15" y="7"/>
                      <a:pt x="14" y="0"/>
                    </a:cubicBezTo>
                    <a:cubicBezTo>
                      <a:pt x="14" y="0"/>
                      <a:pt x="27" y="12"/>
                      <a:pt x="25" y="22"/>
                    </a:cubicBezTo>
                    <a:cubicBezTo>
                      <a:pt x="23" y="32"/>
                      <a:pt x="14" y="45"/>
                      <a:pt x="13" y="46"/>
                    </a:cubicBezTo>
                    <a:cubicBezTo>
                      <a:pt x="11" y="47"/>
                      <a:pt x="0" y="19"/>
                      <a:pt x="0" y="19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20"/>
              <p:cNvSpPr/>
              <p:nvPr/>
            </p:nvSpPr>
            <p:spPr bwMode="auto">
              <a:xfrm>
                <a:off x="7595639" y="1662490"/>
                <a:ext cx="399382" cy="315392"/>
              </a:xfrm>
              <a:custGeom>
                <a:avLst/>
                <a:gdLst>
                  <a:gd name="T0" fmla="*/ 64 w 70"/>
                  <a:gd name="T1" fmla="*/ 35 h 55"/>
                  <a:gd name="T2" fmla="*/ 18 w 70"/>
                  <a:gd name="T3" fmla="*/ 1 h 55"/>
                  <a:gd name="T4" fmla="*/ 0 w 70"/>
                  <a:gd name="T5" fmla="*/ 10 h 55"/>
                  <a:gd name="T6" fmla="*/ 60 w 70"/>
                  <a:gd name="T7" fmla="*/ 55 h 55"/>
                  <a:gd name="T8" fmla="*/ 64 w 70"/>
                  <a:gd name="T9" fmla="*/ 3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55">
                    <a:moveTo>
                      <a:pt x="64" y="35"/>
                    </a:moveTo>
                    <a:cubicBezTo>
                      <a:pt x="52" y="1"/>
                      <a:pt x="28" y="2"/>
                      <a:pt x="18" y="1"/>
                    </a:cubicBezTo>
                    <a:cubicBezTo>
                      <a:pt x="8" y="0"/>
                      <a:pt x="0" y="10"/>
                      <a:pt x="0" y="10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70" y="47"/>
                      <a:pt x="64" y="35"/>
                      <a:pt x="64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 21"/>
              <p:cNvSpPr/>
              <p:nvPr/>
            </p:nvSpPr>
            <p:spPr bwMode="auto">
              <a:xfrm>
                <a:off x="7858645" y="1794292"/>
                <a:ext cx="125129" cy="183408"/>
              </a:xfrm>
              <a:custGeom>
                <a:avLst/>
                <a:gdLst>
                  <a:gd name="T0" fmla="*/ 11 w 22"/>
                  <a:gd name="T1" fmla="*/ 0 h 32"/>
                  <a:gd name="T2" fmla="*/ 6 w 22"/>
                  <a:gd name="T3" fmla="*/ 7 h 32"/>
                  <a:gd name="T4" fmla="*/ 0 w 22"/>
                  <a:gd name="T5" fmla="*/ 22 h 32"/>
                  <a:gd name="T6" fmla="*/ 14 w 22"/>
                  <a:gd name="T7" fmla="*/ 32 h 32"/>
                  <a:gd name="T8" fmla="*/ 18 w 22"/>
                  <a:gd name="T9" fmla="*/ 27 h 32"/>
                  <a:gd name="T10" fmla="*/ 11 w 22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2">
                    <a:moveTo>
                      <a:pt x="11" y="0"/>
                    </a:moveTo>
                    <a:cubicBezTo>
                      <a:pt x="12" y="7"/>
                      <a:pt x="6" y="7"/>
                      <a:pt x="6" y="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6" y="30"/>
                      <a:pt x="17" y="28"/>
                      <a:pt x="18" y="27"/>
                    </a:cubicBezTo>
                    <a:cubicBezTo>
                      <a:pt x="22" y="17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 22"/>
              <p:cNvSpPr/>
              <p:nvPr/>
            </p:nvSpPr>
            <p:spPr bwMode="auto">
              <a:xfrm>
                <a:off x="5089886" y="1642040"/>
                <a:ext cx="2847102" cy="2910516"/>
              </a:xfrm>
              <a:custGeom>
                <a:avLst/>
                <a:gdLst>
                  <a:gd name="T0" fmla="*/ 0 w 500"/>
                  <a:gd name="T1" fmla="*/ 338 h 511"/>
                  <a:gd name="T2" fmla="*/ 440 w 500"/>
                  <a:gd name="T3" fmla="*/ 14 h 511"/>
                  <a:gd name="T4" fmla="*/ 500 w 500"/>
                  <a:gd name="T5" fmla="*/ 59 h 511"/>
                  <a:gd name="T6" fmla="*/ 227 w 500"/>
                  <a:gd name="T7" fmla="*/ 511 h 511"/>
                  <a:gd name="T8" fmla="*/ 0 w 500"/>
                  <a:gd name="T9" fmla="*/ 338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0" h="511">
                    <a:moveTo>
                      <a:pt x="0" y="338"/>
                    </a:moveTo>
                    <a:cubicBezTo>
                      <a:pt x="440" y="14"/>
                      <a:pt x="440" y="14"/>
                      <a:pt x="440" y="14"/>
                    </a:cubicBezTo>
                    <a:cubicBezTo>
                      <a:pt x="440" y="14"/>
                      <a:pt x="491" y="0"/>
                      <a:pt x="500" y="59"/>
                    </a:cubicBezTo>
                    <a:cubicBezTo>
                      <a:pt x="227" y="511"/>
                      <a:pt x="227" y="511"/>
                      <a:pt x="227" y="511"/>
                    </a:cubicBezTo>
                    <a:lnTo>
                      <a:pt x="0" y="338"/>
                    </a:lnTo>
                    <a:close/>
                  </a:path>
                </a:pathLst>
              </a:custGeom>
              <a:solidFill>
                <a:srgbClr val="7AB005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23"/>
              <p:cNvSpPr/>
              <p:nvPr/>
            </p:nvSpPr>
            <p:spPr bwMode="auto">
              <a:xfrm>
                <a:off x="6196559" y="1835539"/>
                <a:ext cx="1741514" cy="2716824"/>
              </a:xfrm>
              <a:custGeom>
                <a:avLst/>
                <a:gdLst>
                  <a:gd name="T0" fmla="*/ 0 w 306"/>
                  <a:gd name="T1" fmla="*/ 414 h 477"/>
                  <a:gd name="T2" fmla="*/ 12 w 306"/>
                  <a:gd name="T3" fmla="*/ 461 h 477"/>
                  <a:gd name="T4" fmla="*/ 33 w 306"/>
                  <a:gd name="T5" fmla="*/ 477 h 477"/>
                  <a:gd name="T6" fmla="*/ 306 w 306"/>
                  <a:gd name="T7" fmla="*/ 25 h 477"/>
                  <a:gd name="T8" fmla="*/ 298 w 306"/>
                  <a:gd name="T9" fmla="*/ 0 h 477"/>
                  <a:gd name="T10" fmla="*/ 0 w 306"/>
                  <a:gd name="T11" fmla="*/ 414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77">
                    <a:moveTo>
                      <a:pt x="0" y="414"/>
                    </a:moveTo>
                    <a:cubicBezTo>
                      <a:pt x="12" y="461"/>
                      <a:pt x="12" y="461"/>
                      <a:pt x="12" y="461"/>
                    </a:cubicBezTo>
                    <a:cubicBezTo>
                      <a:pt x="33" y="477"/>
                      <a:pt x="33" y="477"/>
                      <a:pt x="33" y="477"/>
                    </a:cubicBezTo>
                    <a:cubicBezTo>
                      <a:pt x="306" y="25"/>
                      <a:pt x="306" y="25"/>
                      <a:pt x="306" y="25"/>
                    </a:cubicBezTo>
                    <a:cubicBezTo>
                      <a:pt x="304" y="14"/>
                      <a:pt x="302" y="7"/>
                      <a:pt x="298" y="0"/>
                    </a:cubicBezTo>
                    <a:lnTo>
                      <a:pt x="0" y="41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24"/>
              <p:cNvSpPr/>
              <p:nvPr/>
            </p:nvSpPr>
            <p:spPr bwMode="auto">
              <a:xfrm>
                <a:off x="5090159" y="1691192"/>
                <a:ext cx="2694548" cy="2092898"/>
              </a:xfrm>
              <a:custGeom>
                <a:avLst/>
                <a:gdLst>
                  <a:gd name="T0" fmla="*/ 473 w 473"/>
                  <a:gd name="T1" fmla="*/ 8 h 367"/>
                  <a:gd name="T2" fmla="*/ 440 w 473"/>
                  <a:gd name="T3" fmla="*/ 5 h 367"/>
                  <a:gd name="T4" fmla="*/ 0 w 473"/>
                  <a:gd name="T5" fmla="*/ 329 h 367"/>
                  <a:gd name="T6" fmla="*/ 51 w 473"/>
                  <a:gd name="T7" fmla="*/ 367 h 367"/>
                  <a:gd name="T8" fmla="*/ 114 w 473"/>
                  <a:gd name="T9" fmla="*/ 355 h 367"/>
                  <a:gd name="T10" fmla="*/ 473 w 473"/>
                  <a:gd name="T11" fmla="*/ 8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367">
                    <a:moveTo>
                      <a:pt x="473" y="8"/>
                    </a:moveTo>
                    <a:cubicBezTo>
                      <a:pt x="457" y="0"/>
                      <a:pt x="440" y="5"/>
                      <a:pt x="440" y="5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51" y="367"/>
                      <a:pt x="51" y="367"/>
                      <a:pt x="51" y="367"/>
                    </a:cubicBezTo>
                    <a:cubicBezTo>
                      <a:pt x="114" y="355"/>
                      <a:pt x="114" y="355"/>
                      <a:pt x="114" y="355"/>
                    </a:cubicBezTo>
                    <a:cubicBezTo>
                      <a:pt x="473" y="8"/>
                      <a:pt x="473" y="8"/>
                      <a:pt x="473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25"/>
              <p:cNvSpPr/>
              <p:nvPr/>
            </p:nvSpPr>
            <p:spPr bwMode="auto">
              <a:xfrm>
                <a:off x="4822702" y="3333871"/>
                <a:ext cx="1559821" cy="1549533"/>
              </a:xfrm>
              <a:custGeom>
                <a:avLst/>
                <a:gdLst>
                  <a:gd name="T0" fmla="*/ 0 w 274"/>
                  <a:gd name="T1" fmla="*/ 156 h 272"/>
                  <a:gd name="T2" fmla="*/ 47 w 274"/>
                  <a:gd name="T3" fmla="*/ 41 h 272"/>
                  <a:gd name="T4" fmla="*/ 161 w 274"/>
                  <a:gd name="T5" fmla="*/ 67 h 272"/>
                  <a:gd name="T6" fmla="*/ 241 w 274"/>
                  <a:gd name="T7" fmla="*/ 151 h 272"/>
                  <a:gd name="T8" fmla="*/ 274 w 274"/>
                  <a:gd name="T9" fmla="*/ 214 h 272"/>
                  <a:gd name="T10" fmla="*/ 146 w 274"/>
                  <a:gd name="T11" fmla="*/ 272 h 272"/>
                  <a:gd name="T12" fmla="*/ 0 w 274"/>
                  <a:gd name="T13" fmla="*/ 15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272">
                    <a:moveTo>
                      <a:pt x="0" y="156"/>
                    </a:moveTo>
                    <a:cubicBezTo>
                      <a:pt x="0" y="156"/>
                      <a:pt x="41" y="65"/>
                      <a:pt x="47" y="41"/>
                    </a:cubicBezTo>
                    <a:cubicBezTo>
                      <a:pt x="47" y="41"/>
                      <a:pt x="116" y="0"/>
                      <a:pt x="161" y="67"/>
                    </a:cubicBezTo>
                    <a:cubicBezTo>
                      <a:pt x="161" y="67"/>
                      <a:pt x="255" y="55"/>
                      <a:pt x="241" y="151"/>
                    </a:cubicBezTo>
                    <a:cubicBezTo>
                      <a:pt x="241" y="151"/>
                      <a:pt x="274" y="164"/>
                      <a:pt x="274" y="214"/>
                    </a:cubicBezTo>
                    <a:cubicBezTo>
                      <a:pt x="274" y="214"/>
                      <a:pt x="203" y="249"/>
                      <a:pt x="146" y="272"/>
                    </a:cubicBez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7D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26"/>
              <p:cNvSpPr/>
              <p:nvPr/>
            </p:nvSpPr>
            <p:spPr bwMode="auto">
              <a:xfrm>
                <a:off x="4861388" y="3411817"/>
                <a:ext cx="838190" cy="860470"/>
              </a:xfrm>
              <a:custGeom>
                <a:avLst/>
                <a:gdLst>
                  <a:gd name="T0" fmla="*/ 47 w 147"/>
                  <a:gd name="T1" fmla="*/ 31 h 151"/>
                  <a:gd name="T2" fmla="*/ 147 w 147"/>
                  <a:gd name="T3" fmla="*/ 57 h 151"/>
                  <a:gd name="T4" fmla="*/ 63 w 147"/>
                  <a:gd name="T5" fmla="*/ 151 h 151"/>
                  <a:gd name="T6" fmla="*/ 0 w 147"/>
                  <a:gd name="T7" fmla="*/ 141 h 151"/>
                  <a:gd name="T8" fmla="*/ 47 w 147"/>
                  <a:gd name="T9" fmla="*/ 3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51">
                    <a:moveTo>
                      <a:pt x="47" y="31"/>
                    </a:moveTo>
                    <a:cubicBezTo>
                      <a:pt x="47" y="31"/>
                      <a:pt x="104" y="0"/>
                      <a:pt x="147" y="57"/>
                    </a:cubicBezTo>
                    <a:cubicBezTo>
                      <a:pt x="63" y="151"/>
                      <a:pt x="63" y="151"/>
                      <a:pt x="63" y="15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47" y="31"/>
                    </a:lnTo>
                    <a:close/>
                  </a:path>
                </a:pathLst>
              </a:custGeom>
              <a:solidFill>
                <a:srgbClr val="FFF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27"/>
              <p:cNvSpPr/>
              <p:nvPr/>
            </p:nvSpPr>
            <p:spPr bwMode="auto">
              <a:xfrm>
                <a:off x="5511086" y="4216326"/>
                <a:ext cx="848473" cy="666778"/>
              </a:xfrm>
              <a:custGeom>
                <a:avLst/>
                <a:gdLst>
                  <a:gd name="T0" fmla="*/ 116 w 149"/>
                  <a:gd name="T1" fmla="*/ 0 h 117"/>
                  <a:gd name="T2" fmla="*/ 145 w 149"/>
                  <a:gd name="T3" fmla="*/ 63 h 117"/>
                  <a:gd name="T4" fmla="*/ 25 w 149"/>
                  <a:gd name="T5" fmla="*/ 117 h 117"/>
                  <a:gd name="T6" fmla="*/ 0 w 149"/>
                  <a:gd name="T7" fmla="*/ 54 h 117"/>
                  <a:gd name="T8" fmla="*/ 116 w 149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17">
                    <a:moveTo>
                      <a:pt x="116" y="0"/>
                    </a:moveTo>
                    <a:cubicBezTo>
                      <a:pt x="116" y="0"/>
                      <a:pt x="149" y="19"/>
                      <a:pt x="145" y="63"/>
                    </a:cubicBezTo>
                    <a:cubicBezTo>
                      <a:pt x="25" y="117"/>
                      <a:pt x="25" y="117"/>
                      <a:pt x="25" y="117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ECC4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28"/>
              <p:cNvSpPr/>
              <p:nvPr/>
            </p:nvSpPr>
            <p:spPr bwMode="auto">
              <a:xfrm>
                <a:off x="4516351" y="4079800"/>
                <a:ext cx="1138155" cy="1139866"/>
              </a:xfrm>
              <a:custGeom>
                <a:avLst/>
                <a:gdLst>
                  <a:gd name="T0" fmla="*/ 0 w 200"/>
                  <a:gd name="T1" fmla="*/ 200 h 200"/>
                  <a:gd name="T2" fmla="*/ 200 w 200"/>
                  <a:gd name="T3" fmla="*/ 141 h 200"/>
                  <a:gd name="T4" fmla="*/ 54 w 200"/>
                  <a:gd name="T5" fmla="*/ 25 h 200"/>
                  <a:gd name="T6" fmla="*/ 0 w 200"/>
                  <a:gd name="T7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" h="200">
                    <a:moveTo>
                      <a:pt x="0" y="200"/>
                    </a:moveTo>
                    <a:cubicBezTo>
                      <a:pt x="200" y="141"/>
                      <a:pt x="200" y="141"/>
                      <a:pt x="200" y="141"/>
                    </a:cubicBezTo>
                    <a:cubicBezTo>
                      <a:pt x="169" y="0"/>
                      <a:pt x="54" y="25"/>
                      <a:pt x="54" y="25"/>
                    </a:cubicBez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29"/>
              <p:cNvSpPr/>
              <p:nvPr/>
            </p:nvSpPr>
            <p:spPr bwMode="auto">
              <a:xfrm>
                <a:off x="4570210" y="4203626"/>
                <a:ext cx="656495" cy="913608"/>
              </a:xfrm>
              <a:custGeom>
                <a:avLst/>
                <a:gdLst>
                  <a:gd name="T0" fmla="*/ 115 w 115"/>
                  <a:gd name="T1" fmla="*/ 12 h 160"/>
                  <a:gd name="T2" fmla="*/ 115 w 115"/>
                  <a:gd name="T3" fmla="*/ 12 h 160"/>
                  <a:gd name="T4" fmla="*/ 51 w 115"/>
                  <a:gd name="T5" fmla="*/ 2 h 160"/>
                  <a:gd name="T6" fmla="*/ 0 w 115"/>
                  <a:gd name="T7" fmla="*/ 160 h 160"/>
                  <a:gd name="T8" fmla="*/ 115 w 115"/>
                  <a:gd name="T9" fmla="*/ 1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160">
                    <a:moveTo>
                      <a:pt x="115" y="12"/>
                    </a:moveTo>
                    <a:cubicBezTo>
                      <a:pt x="115" y="12"/>
                      <a:pt x="115" y="12"/>
                      <a:pt x="115" y="12"/>
                    </a:cubicBezTo>
                    <a:cubicBezTo>
                      <a:pt x="88" y="0"/>
                      <a:pt x="63" y="1"/>
                      <a:pt x="51" y="2"/>
                    </a:cubicBezTo>
                    <a:cubicBezTo>
                      <a:pt x="0" y="160"/>
                      <a:pt x="0" y="160"/>
                      <a:pt x="0" y="160"/>
                    </a:cubicBezTo>
                    <a:lnTo>
                      <a:pt x="115" y="12"/>
                    </a:lnTo>
                    <a:close/>
                  </a:path>
                </a:pathLst>
              </a:custGeom>
              <a:solidFill>
                <a:srgbClr val="423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30"/>
              <p:cNvSpPr/>
              <p:nvPr/>
            </p:nvSpPr>
            <p:spPr bwMode="auto">
              <a:xfrm>
                <a:off x="5711336" y="1737379"/>
                <a:ext cx="2074047" cy="1976339"/>
              </a:xfrm>
              <a:custGeom>
                <a:avLst/>
                <a:gdLst>
                  <a:gd name="T0" fmla="*/ 1306 w 1306"/>
                  <a:gd name="T1" fmla="*/ 0 h 1245"/>
                  <a:gd name="T2" fmla="*/ 18 w 1306"/>
                  <a:gd name="T3" fmla="*/ 1245 h 1245"/>
                  <a:gd name="T4" fmla="*/ 0 w 1306"/>
                  <a:gd name="T5" fmla="*/ 1220 h 1245"/>
                  <a:gd name="T6" fmla="*/ 1306 w 1306"/>
                  <a:gd name="T7" fmla="*/ 0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6" h="1245">
                    <a:moveTo>
                      <a:pt x="1306" y="0"/>
                    </a:moveTo>
                    <a:lnTo>
                      <a:pt x="18" y="1245"/>
                    </a:lnTo>
                    <a:lnTo>
                      <a:pt x="0" y="1220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31"/>
              <p:cNvSpPr/>
              <p:nvPr/>
            </p:nvSpPr>
            <p:spPr bwMode="auto">
              <a:xfrm>
                <a:off x="6195498" y="1834871"/>
                <a:ext cx="1696948" cy="2358580"/>
              </a:xfrm>
              <a:custGeom>
                <a:avLst/>
                <a:gdLst>
                  <a:gd name="T0" fmla="*/ 1069 w 1069"/>
                  <a:gd name="T1" fmla="*/ 0 h 1486"/>
                  <a:gd name="T2" fmla="*/ 0 w 1069"/>
                  <a:gd name="T3" fmla="*/ 1486 h 1486"/>
                  <a:gd name="T4" fmla="*/ 4 w 1069"/>
                  <a:gd name="T5" fmla="*/ 1450 h 1486"/>
                  <a:gd name="T6" fmla="*/ 1069 w 1069"/>
                  <a:gd name="T7" fmla="*/ 0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9" h="1486">
                    <a:moveTo>
                      <a:pt x="1069" y="0"/>
                    </a:moveTo>
                    <a:lnTo>
                      <a:pt x="0" y="1486"/>
                    </a:lnTo>
                    <a:lnTo>
                      <a:pt x="4" y="1450"/>
                    </a:lnTo>
                    <a:lnTo>
                      <a:pt x="1069" y="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32"/>
              <p:cNvSpPr/>
              <p:nvPr/>
            </p:nvSpPr>
            <p:spPr bwMode="auto">
              <a:xfrm>
                <a:off x="5089373" y="1720842"/>
                <a:ext cx="2505998" cy="1846070"/>
              </a:xfrm>
              <a:custGeom>
                <a:avLst/>
                <a:gdLst>
                  <a:gd name="T0" fmla="*/ 1579 w 1579"/>
                  <a:gd name="T1" fmla="*/ 0 h 1163"/>
                  <a:gd name="T2" fmla="*/ 0 w 1579"/>
                  <a:gd name="T3" fmla="*/ 1163 h 1163"/>
                  <a:gd name="T4" fmla="*/ 57 w 1579"/>
                  <a:gd name="T5" fmla="*/ 1138 h 1163"/>
                  <a:gd name="T6" fmla="*/ 1579 w 1579"/>
                  <a:gd name="T7" fmla="*/ 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9" h="1163">
                    <a:moveTo>
                      <a:pt x="1579" y="0"/>
                    </a:moveTo>
                    <a:lnTo>
                      <a:pt x="0" y="1163"/>
                    </a:lnTo>
                    <a:lnTo>
                      <a:pt x="57" y="1138"/>
                    </a:lnTo>
                    <a:lnTo>
                      <a:pt x="1579" y="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4" name="Straight Connector 3"/>
          <p:cNvCxnSpPr/>
          <p:nvPr/>
        </p:nvCxnSpPr>
        <p:spPr>
          <a:xfrm>
            <a:off x="5089403" y="3727923"/>
            <a:ext cx="1970200" cy="13548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108997" y="4367143"/>
            <a:ext cx="1931012" cy="29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137258" y="3743405"/>
            <a:ext cx="1922345" cy="1307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B0B2A-1A44-4032-92F7-3D5C607B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100" y="-19051"/>
            <a:ext cx="12361099" cy="713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F9BA96-BAB6-46A1-B844-0F89082A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118"/>
            <a:ext cx="12192000" cy="7833360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1047404" y="-105464"/>
            <a:ext cx="1056817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Thứ … ngày … tháng … năm …</a:t>
            </a:r>
          </a:p>
        </p:txBody>
      </p:sp>
    </p:spTree>
    <p:extLst>
      <p:ext uri="{BB962C8B-B14F-4D97-AF65-F5344CB8AC3E}">
        <p14:creationId xmlns:p14="http://schemas.microsoft.com/office/powerpoint/2010/main" val="38187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B5A71E-49DE-46A1-9589-900FBD647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25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301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7ED7A2-B33B-438D-895C-104D017C4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04"/>
            <a:ext cx="12192000" cy="6825591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B423CA6-BDE3-434F-9035-89D5EF751D0A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77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00605" y="3990029"/>
            <a:ext cx="1923581" cy="2959355"/>
          </a:xfrm>
          <a:prstGeom prst="rect">
            <a:avLst/>
          </a:prstGeom>
        </p:spPr>
      </p:pic>
      <p:pic>
        <p:nvPicPr>
          <p:cNvPr id="78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7624" y="4098708"/>
            <a:ext cx="1693185" cy="2761566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E093C4B3-3FF6-41B6-896D-7556C3FE94C1}"/>
              </a:ext>
            </a:extLst>
          </p:cNvPr>
          <p:cNvSpPr/>
          <p:nvPr/>
        </p:nvSpPr>
        <p:spPr>
          <a:xfrm>
            <a:off x="3488593" y="681647"/>
            <a:ext cx="826232" cy="8262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4EE2A9-F364-4F8A-8E51-89B7E2CE15FE}"/>
              </a:ext>
            </a:extLst>
          </p:cNvPr>
          <p:cNvSpPr txBox="1"/>
          <p:nvPr/>
        </p:nvSpPr>
        <p:spPr>
          <a:xfrm>
            <a:off x="4592888" y="740820"/>
            <a:ext cx="2571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Số?</a:t>
            </a: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5B532864-05E7-4AAD-86FF-E51FADA2F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047033"/>
              </p:ext>
            </p:extLst>
          </p:nvPr>
        </p:nvGraphicFramePr>
        <p:xfrm>
          <a:off x="2197569" y="2017668"/>
          <a:ext cx="8128000" cy="23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5906">
                  <a:extLst>
                    <a:ext uri="{9D8B030D-6E8A-4147-A177-3AD203B41FA5}">
                      <a16:colId xmlns:a16="http://schemas.microsoft.com/office/drawing/2014/main" val="2349864252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15376511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304640365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194111606"/>
                    </a:ext>
                  </a:extLst>
                </a:gridCol>
                <a:gridCol w="1513968">
                  <a:extLst>
                    <a:ext uri="{9D8B030D-6E8A-4147-A177-3AD203B41FA5}">
                      <a16:colId xmlns:a16="http://schemas.microsoft.com/office/drawing/2014/main" val="112536976"/>
                    </a:ext>
                  </a:extLst>
                </a:gridCol>
              </a:tblGrid>
              <a:tr h="796833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Số</a:t>
                      </a:r>
                      <a:r>
                        <a:rPr lang="en-US" sz="3200" baseline="0"/>
                        <a:t> bị chia</a:t>
                      </a:r>
                      <a:endParaRPr lang="en-US" sz="3200"/>
                    </a:p>
                  </a:txBody>
                  <a:tcPr>
                    <a:solidFill>
                      <a:srgbClr val="A8D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799427"/>
                  </a:ext>
                </a:extLst>
              </a:tr>
              <a:tr h="744583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Số</a:t>
                      </a:r>
                      <a:r>
                        <a:rPr lang="en-US" sz="3200" baseline="0"/>
                        <a:t> chia</a:t>
                      </a:r>
                      <a:endParaRPr lang="en-US" sz="3200"/>
                    </a:p>
                  </a:txBody>
                  <a:tcPr>
                    <a:solidFill>
                      <a:srgbClr val="A8D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159340"/>
                  </a:ext>
                </a:extLst>
              </a:tr>
              <a:tr h="798024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Thương</a:t>
                      </a:r>
                    </a:p>
                  </a:txBody>
                  <a:tcPr>
                    <a:solidFill>
                      <a:srgbClr val="A8D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90427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63F0A7C7-389B-468E-99B5-4BF413223D10}"/>
              </a:ext>
            </a:extLst>
          </p:cNvPr>
          <p:cNvSpPr txBox="1"/>
          <p:nvPr/>
        </p:nvSpPr>
        <p:spPr>
          <a:xfrm>
            <a:off x="4388788" y="2134687"/>
            <a:ext cx="134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8 840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CA54EE-79AD-42A7-B33E-3154B091F332}"/>
              </a:ext>
            </a:extLst>
          </p:cNvPr>
          <p:cNvSpPr txBox="1"/>
          <p:nvPr/>
        </p:nvSpPr>
        <p:spPr>
          <a:xfrm>
            <a:off x="4784458" y="2827604"/>
            <a:ext cx="500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5F0711-C5D7-4D52-838B-C2E973593826}"/>
              </a:ext>
            </a:extLst>
          </p:cNvPr>
          <p:cNvSpPr txBox="1"/>
          <p:nvPr/>
        </p:nvSpPr>
        <p:spPr>
          <a:xfrm>
            <a:off x="4366446" y="3572445"/>
            <a:ext cx="133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2 210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B3A410-0DEB-4461-B6C1-5FBA309B4740}"/>
              </a:ext>
            </a:extLst>
          </p:cNvPr>
          <p:cNvGrpSpPr/>
          <p:nvPr/>
        </p:nvGrpSpPr>
        <p:grpSpPr>
          <a:xfrm>
            <a:off x="6261569" y="2123997"/>
            <a:ext cx="500173" cy="653458"/>
            <a:chOff x="6122253" y="160076"/>
            <a:chExt cx="500173" cy="65345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58CB1C7-5EBC-44AB-AAB0-8B322275F705}"/>
                </a:ext>
              </a:extLst>
            </p:cNvPr>
            <p:cNvSpPr txBox="1"/>
            <p:nvPr/>
          </p:nvSpPr>
          <p:spPr>
            <a:xfrm>
              <a:off x="6122253" y="167203"/>
              <a:ext cx="5001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accent5">
                      <a:lumMod val="50000"/>
                    </a:schemeClr>
                  </a:solidFill>
                </a:rPr>
                <a:t>…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6CC998B-E0E9-477E-B250-672B3E95E23D}"/>
                </a:ext>
              </a:extLst>
            </p:cNvPr>
            <p:cNvSpPr txBox="1"/>
            <p:nvPr/>
          </p:nvSpPr>
          <p:spPr>
            <a:xfrm>
              <a:off x="6189680" y="160076"/>
              <a:ext cx="250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accent5">
                      <a:lumMod val="50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D620B27-5D32-4C42-A20C-2C6507C3C564}"/>
              </a:ext>
            </a:extLst>
          </p:cNvPr>
          <p:cNvGrpSpPr/>
          <p:nvPr/>
        </p:nvGrpSpPr>
        <p:grpSpPr>
          <a:xfrm>
            <a:off x="7821842" y="3572445"/>
            <a:ext cx="500173" cy="653458"/>
            <a:chOff x="6122253" y="160076"/>
            <a:chExt cx="500173" cy="65345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030097A-BAB6-466D-910A-5FAC3381985C}"/>
                </a:ext>
              </a:extLst>
            </p:cNvPr>
            <p:cNvSpPr txBox="1"/>
            <p:nvPr/>
          </p:nvSpPr>
          <p:spPr>
            <a:xfrm>
              <a:off x="6122253" y="167203"/>
              <a:ext cx="5001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accent5">
                      <a:lumMod val="50000"/>
                    </a:schemeClr>
                  </a:solidFill>
                </a:rPr>
                <a:t>…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DC84B4-41DA-4886-A235-6A52B8F6E345}"/>
                </a:ext>
              </a:extLst>
            </p:cNvPr>
            <p:cNvSpPr txBox="1"/>
            <p:nvPr/>
          </p:nvSpPr>
          <p:spPr>
            <a:xfrm>
              <a:off x="6189680" y="160076"/>
              <a:ext cx="250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accent5">
                      <a:lumMod val="50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FC7D419-1CB3-4D4E-B51D-896AC29516CC}"/>
              </a:ext>
            </a:extLst>
          </p:cNvPr>
          <p:cNvGrpSpPr/>
          <p:nvPr/>
        </p:nvGrpSpPr>
        <p:grpSpPr>
          <a:xfrm>
            <a:off x="9202805" y="2116870"/>
            <a:ext cx="500173" cy="653458"/>
            <a:chOff x="6122253" y="160076"/>
            <a:chExt cx="500173" cy="65345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E7DEB0E-DF46-4C90-812C-6461B06F1795}"/>
                </a:ext>
              </a:extLst>
            </p:cNvPr>
            <p:cNvSpPr txBox="1"/>
            <p:nvPr/>
          </p:nvSpPr>
          <p:spPr>
            <a:xfrm>
              <a:off x="6122253" y="167203"/>
              <a:ext cx="5001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accent5">
                      <a:lumMod val="50000"/>
                    </a:schemeClr>
                  </a:solidFill>
                </a:rPr>
                <a:t>…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BE04620-D239-4E14-BDFF-324522DF9FF8}"/>
                </a:ext>
              </a:extLst>
            </p:cNvPr>
            <p:cNvSpPr txBox="1"/>
            <p:nvPr/>
          </p:nvSpPr>
          <p:spPr>
            <a:xfrm>
              <a:off x="6189680" y="160076"/>
              <a:ext cx="250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accent5">
                      <a:lumMod val="50000"/>
                    </a:schemeClr>
                  </a:solidFill>
                </a:rPr>
                <a:t>?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DADB03F-B957-4F7E-9705-41580A2E949A}"/>
              </a:ext>
            </a:extLst>
          </p:cNvPr>
          <p:cNvSpPr txBox="1"/>
          <p:nvPr/>
        </p:nvSpPr>
        <p:spPr>
          <a:xfrm>
            <a:off x="6300440" y="2859324"/>
            <a:ext cx="42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92ED83E-60E0-4B9D-85F1-5B1C0C7D6580}"/>
              </a:ext>
            </a:extLst>
          </p:cNvPr>
          <p:cNvSpPr txBox="1"/>
          <p:nvPr/>
        </p:nvSpPr>
        <p:spPr>
          <a:xfrm>
            <a:off x="5878763" y="3572444"/>
            <a:ext cx="133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2 210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3722E6E-D14A-448F-94FE-AA51FE6C26E9}"/>
              </a:ext>
            </a:extLst>
          </p:cNvPr>
          <p:cNvSpPr txBox="1"/>
          <p:nvPr/>
        </p:nvSpPr>
        <p:spPr>
          <a:xfrm>
            <a:off x="7451184" y="2105121"/>
            <a:ext cx="133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3 352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D7863E8-0345-49C1-9710-7DA39AEFABE3}"/>
              </a:ext>
            </a:extLst>
          </p:cNvPr>
          <p:cNvSpPr txBox="1"/>
          <p:nvPr/>
        </p:nvSpPr>
        <p:spPr>
          <a:xfrm>
            <a:off x="7803208" y="2857636"/>
            <a:ext cx="42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5B661D-1A16-4BC8-990A-B7E3FFECD2A8}"/>
              </a:ext>
            </a:extLst>
          </p:cNvPr>
          <p:cNvSpPr txBox="1"/>
          <p:nvPr/>
        </p:nvSpPr>
        <p:spPr>
          <a:xfrm>
            <a:off x="9280549" y="2942937"/>
            <a:ext cx="42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7EB706A-B732-4F1F-B0CF-826B5BCAF36A}"/>
              </a:ext>
            </a:extLst>
          </p:cNvPr>
          <p:cNvSpPr txBox="1"/>
          <p:nvPr/>
        </p:nvSpPr>
        <p:spPr>
          <a:xfrm>
            <a:off x="8989683" y="3579571"/>
            <a:ext cx="926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409</a:t>
            </a:r>
          </a:p>
        </p:txBody>
      </p:sp>
    </p:spTree>
    <p:extLst>
      <p:ext uri="{BB962C8B-B14F-4D97-AF65-F5344CB8AC3E}">
        <p14:creationId xmlns:p14="http://schemas.microsoft.com/office/powerpoint/2010/main" val="1916571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F293224-08CC-47FF-AB9C-C00A2706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4"/>
            <a:ext cx="12192000" cy="68255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0D32886-3DBA-4AD4-8C8A-9E9D7BBC6251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10">
            <a:extLst>
              <a:ext uri="{FF2B5EF4-FFF2-40B4-BE49-F238E27FC236}">
                <a16:creationId xmlns:a16="http://schemas.microsoft.com/office/drawing/2014/main" id="{77935113-0805-4219-AA7D-794B32A7E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00605" y="3990029"/>
            <a:ext cx="1923581" cy="2959355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49C9E0D5-0D8A-44E3-9D44-6A8201CCFE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7624" y="4098708"/>
            <a:ext cx="1693185" cy="27615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4" name="Flowchart: Connector 3"/>
          <p:cNvSpPr/>
          <p:nvPr/>
        </p:nvSpPr>
        <p:spPr>
          <a:xfrm>
            <a:off x="1801765" y="446690"/>
            <a:ext cx="753035" cy="75303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0264" y="468642"/>
            <a:ext cx="2366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Số?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347088" y="1998618"/>
          <a:ext cx="8128000" cy="23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5906">
                  <a:extLst>
                    <a:ext uri="{9D8B030D-6E8A-4147-A177-3AD203B41FA5}">
                      <a16:colId xmlns:a16="http://schemas.microsoft.com/office/drawing/2014/main" val="2349864252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15376511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304640365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194111606"/>
                    </a:ext>
                  </a:extLst>
                </a:gridCol>
                <a:gridCol w="1513968">
                  <a:extLst>
                    <a:ext uri="{9D8B030D-6E8A-4147-A177-3AD203B41FA5}">
                      <a16:colId xmlns:a16="http://schemas.microsoft.com/office/drawing/2014/main" val="112536976"/>
                    </a:ext>
                  </a:extLst>
                </a:gridCol>
              </a:tblGrid>
              <a:tr h="796833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Số</a:t>
                      </a:r>
                      <a:r>
                        <a:rPr lang="en-US" sz="3200" baseline="0"/>
                        <a:t> bị chia</a:t>
                      </a:r>
                      <a:endParaRPr lang="en-US" sz="3200"/>
                    </a:p>
                  </a:txBody>
                  <a:tcPr>
                    <a:solidFill>
                      <a:srgbClr val="A8D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799427"/>
                  </a:ext>
                </a:extLst>
              </a:tr>
              <a:tr h="744583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Số</a:t>
                      </a:r>
                      <a:r>
                        <a:rPr lang="en-US" sz="3200" baseline="0"/>
                        <a:t> chia</a:t>
                      </a:r>
                      <a:endParaRPr lang="en-US" sz="3200"/>
                    </a:p>
                  </a:txBody>
                  <a:tcPr>
                    <a:solidFill>
                      <a:srgbClr val="A8D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159340"/>
                  </a:ext>
                </a:extLst>
              </a:tr>
              <a:tr h="798024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Thương</a:t>
                      </a:r>
                    </a:p>
                  </a:txBody>
                  <a:tcPr>
                    <a:solidFill>
                      <a:srgbClr val="A8D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90427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538307" y="2115637"/>
            <a:ext cx="134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8 840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33977" y="2808554"/>
            <a:ext cx="500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15965" y="3553395"/>
            <a:ext cx="133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2 210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411088" y="2104947"/>
            <a:ext cx="500173" cy="653458"/>
            <a:chOff x="6122253" y="160076"/>
            <a:chExt cx="500173" cy="653458"/>
          </a:xfrm>
        </p:grpSpPr>
        <p:sp>
          <p:nvSpPr>
            <p:cNvPr id="18" name="TextBox 17"/>
            <p:cNvSpPr txBox="1"/>
            <p:nvPr/>
          </p:nvSpPr>
          <p:spPr>
            <a:xfrm>
              <a:off x="6122253" y="167203"/>
              <a:ext cx="5001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89680" y="160076"/>
              <a:ext cx="250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71361" y="3553395"/>
            <a:ext cx="500173" cy="653458"/>
            <a:chOff x="6122253" y="160076"/>
            <a:chExt cx="500173" cy="653458"/>
          </a:xfrm>
        </p:grpSpPr>
        <p:sp>
          <p:nvSpPr>
            <p:cNvPr id="22" name="TextBox 21"/>
            <p:cNvSpPr txBox="1"/>
            <p:nvPr/>
          </p:nvSpPr>
          <p:spPr>
            <a:xfrm>
              <a:off x="6122253" y="167203"/>
              <a:ext cx="5001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89680" y="160076"/>
              <a:ext cx="250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52324" y="2097820"/>
            <a:ext cx="500173" cy="653458"/>
            <a:chOff x="6122253" y="160076"/>
            <a:chExt cx="500173" cy="653458"/>
          </a:xfrm>
        </p:grpSpPr>
        <p:sp>
          <p:nvSpPr>
            <p:cNvPr id="25" name="TextBox 24"/>
            <p:cNvSpPr txBox="1"/>
            <p:nvPr/>
          </p:nvSpPr>
          <p:spPr>
            <a:xfrm>
              <a:off x="6122253" y="167203"/>
              <a:ext cx="5001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89680" y="160076"/>
              <a:ext cx="250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449959" y="2840274"/>
            <a:ext cx="42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28282" y="3553394"/>
            <a:ext cx="133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2 210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0703" y="2086071"/>
            <a:ext cx="133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3 352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52727" y="2838586"/>
            <a:ext cx="42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30068" y="2923887"/>
            <a:ext cx="42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39202" y="3560521"/>
            <a:ext cx="926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30161" y="2086071"/>
            <a:ext cx="139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8 840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07746" y="3546268"/>
            <a:ext cx="1026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192761" y="2094299"/>
            <a:ext cx="142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3 272</a:t>
            </a:r>
          </a:p>
        </p:txBody>
      </p:sp>
    </p:spTree>
    <p:extLst>
      <p:ext uri="{BB962C8B-B14F-4D97-AF65-F5344CB8AC3E}">
        <p14:creationId xmlns:p14="http://schemas.microsoft.com/office/powerpoint/2010/main" val="958733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1D8CA916-524F-4802-B897-715109C11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4"/>
            <a:ext cx="12192000" cy="6825591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EA038CE-477E-49CD-81F4-9895CABED81A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" name="Picture 10">
            <a:extLst>
              <a:ext uri="{FF2B5EF4-FFF2-40B4-BE49-F238E27FC236}">
                <a16:creationId xmlns:a16="http://schemas.microsoft.com/office/drawing/2014/main" id="{E39CEEE0-CEA5-4BA5-91C2-CEB2DD15B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00605" y="3990029"/>
            <a:ext cx="1923581" cy="2959355"/>
          </a:xfrm>
          <a:prstGeom prst="rect">
            <a:avLst/>
          </a:prstGeom>
        </p:spPr>
      </p:pic>
      <p:pic>
        <p:nvPicPr>
          <p:cNvPr id="60" name="Picture 14">
            <a:extLst>
              <a:ext uri="{FF2B5EF4-FFF2-40B4-BE49-F238E27FC236}">
                <a16:creationId xmlns:a16="http://schemas.microsoft.com/office/drawing/2014/main" id="{D081B354-D1FD-4051-A95F-2EF6C8ED20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7624" y="4098708"/>
            <a:ext cx="1693185" cy="27615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16" name="Flowchart: Connector 15"/>
          <p:cNvSpPr/>
          <p:nvPr/>
        </p:nvSpPr>
        <p:spPr>
          <a:xfrm>
            <a:off x="1535615" y="417750"/>
            <a:ext cx="753035" cy="75303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74314" y="426118"/>
            <a:ext cx="9141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 hay sai? Sửa các câu sai cho đúng.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009573" y="1898122"/>
            <a:ext cx="2296198" cy="2342189"/>
            <a:chOff x="2868171" y="3891733"/>
            <a:chExt cx="2296198" cy="2342189"/>
          </a:xfrm>
        </p:grpSpPr>
        <p:grpSp>
          <p:nvGrpSpPr>
            <p:cNvPr id="19" name="Group 18"/>
            <p:cNvGrpSpPr/>
            <p:nvPr/>
          </p:nvGrpSpPr>
          <p:grpSpPr>
            <a:xfrm>
              <a:off x="4071038" y="4003414"/>
              <a:ext cx="653142" cy="1798162"/>
              <a:chOff x="4086754" y="4746329"/>
              <a:chExt cx="653142" cy="1798162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4086754" y="4746329"/>
                <a:ext cx="0" cy="17981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086754" y="5277394"/>
                <a:ext cx="653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4079616" y="4591590"/>
              <a:ext cx="10847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309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68171" y="3891733"/>
              <a:ext cx="2189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2473   4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62067" y="4407097"/>
              <a:ext cx="846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07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24917" y="4956358"/>
              <a:ext cx="781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35317" y="5526036"/>
              <a:ext cx="529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36666" y="1852411"/>
            <a:ext cx="2296198" cy="2342189"/>
            <a:chOff x="2868171" y="3891733"/>
            <a:chExt cx="2296198" cy="2342189"/>
          </a:xfrm>
        </p:grpSpPr>
        <p:grpSp>
          <p:nvGrpSpPr>
            <p:cNvPr id="38" name="Group 37"/>
            <p:cNvGrpSpPr/>
            <p:nvPr/>
          </p:nvGrpSpPr>
          <p:grpSpPr>
            <a:xfrm>
              <a:off x="4071038" y="4003414"/>
              <a:ext cx="653142" cy="1798162"/>
              <a:chOff x="4086754" y="4746329"/>
              <a:chExt cx="653142" cy="1798162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4086754" y="4746329"/>
                <a:ext cx="0" cy="17981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086754" y="5277394"/>
                <a:ext cx="653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4079616" y="4591590"/>
              <a:ext cx="10847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856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68171" y="3891733"/>
              <a:ext cx="2189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7704   9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62067" y="4407097"/>
              <a:ext cx="846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24917" y="4956358"/>
              <a:ext cx="781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35317" y="5526036"/>
              <a:ext cx="529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54747" y="1848780"/>
            <a:ext cx="2296198" cy="2375467"/>
            <a:chOff x="2868171" y="3891733"/>
            <a:chExt cx="2296198" cy="2375467"/>
          </a:xfrm>
        </p:grpSpPr>
        <p:grpSp>
          <p:nvGrpSpPr>
            <p:cNvPr id="47" name="Group 46"/>
            <p:cNvGrpSpPr/>
            <p:nvPr/>
          </p:nvGrpSpPr>
          <p:grpSpPr>
            <a:xfrm>
              <a:off x="4071038" y="4003414"/>
              <a:ext cx="653142" cy="1798162"/>
              <a:chOff x="4086754" y="4746329"/>
              <a:chExt cx="653142" cy="1798162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4086754" y="4746329"/>
                <a:ext cx="0" cy="17981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086754" y="5277394"/>
                <a:ext cx="653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4079616" y="4591590"/>
              <a:ext cx="10847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868171" y="3891733"/>
              <a:ext cx="2189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9048   3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883586" y="4428095"/>
              <a:ext cx="10175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004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25055" y="4956358"/>
              <a:ext cx="10012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98339" y="5559314"/>
              <a:ext cx="529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6851" y="1664596"/>
            <a:ext cx="112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54205" y="1655860"/>
            <a:ext cx="112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882307" y="1607866"/>
            <a:ext cx="112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  <p:bldP spid="55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756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923936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2833249" y="542704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703099" y="3610236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Đúng</a:t>
                </a:r>
                <a:endParaRPr kumimoji="0" lang="vi-VN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728649" y="545107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Sai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682185" y="468722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8900634" y="2772366"/>
            <a:ext cx="1208767" cy="217028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088524" y="393912"/>
            <a:ext cx="2390327" cy="2342189"/>
            <a:chOff x="2774042" y="3891733"/>
            <a:chExt cx="2390327" cy="2342189"/>
          </a:xfrm>
        </p:grpSpPr>
        <p:grpSp>
          <p:nvGrpSpPr>
            <p:cNvPr id="41" name="Group 40"/>
            <p:cNvGrpSpPr/>
            <p:nvPr/>
          </p:nvGrpSpPr>
          <p:grpSpPr>
            <a:xfrm>
              <a:off x="4071038" y="4003414"/>
              <a:ext cx="653142" cy="1798162"/>
              <a:chOff x="4086754" y="4746329"/>
              <a:chExt cx="653142" cy="1798162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4086754" y="4746329"/>
                <a:ext cx="0" cy="17981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4086754" y="5277394"/>
                <a:ext cx="653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4079616" y="4591590"/>
              <a:ext cx="10847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309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74042" y="3891733"/>
              <a:ext cx="2189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2473 4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62067" y="4407097"/>
              <a:ext cx="846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07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24917" y="4956358"/>
              <a:ext cx="781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73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35317" y="5526036"/>
              <a:ext cx="529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7949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  <p:tag name="INKNOELEADERBOARD" val="6949481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1171</TotalTime>
  <Words>643</Words>
  <PresentationFormat>Widescreen</PresentationFormat>
  <Paragraphs>240</Paragraphs>
  <Slides>21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等线</vt:lpstr>
      <vt:lpstr>Arial</vt:lpstr>
      <vt:lpstr>Calibri</vt:lpstr>
      <vt:lpstr>Calibri Light</vt:lpstr>
      <vt:lpstr>iCiel Cadena</vt:lpstr>
      <vt:lpstr>iCiel Nabila</vt:lpstr>
      <vt:lpstr>Snap ITC</vt:lpstr>
      <vt:lpstr>SVN-Anastasia</vt:lpstr>
      <vt:lpstr>SVN-Blade Runner</vt:lpstr>
      <vt:lpstr>SVN-Shintia Script</vt:lpstr>
      <vt:lpstr>UTM Avo</vt:lpstr>
      <vt:lpstr>UTM Edwardian</vt:lpstr>
      <vt:lpstr>Office Theme</vt:lpstr>
      <vt:lpstr>Office 主题</vt:lpstr>
      <vt:lpstr>1_Office Theme</vt:lpstr>
      <vt:lpstr>1_Office 主题</vt:lpstr>
      <vt:lpstr>Green Color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modified xsi:type="dcterms:W3CDTF">2023-01-13T11:37:41Z</dcterms:modified>
</cp:coreProperties>
</file>