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5" r:id="rId1"/>
    <p:sldMasterId id="2147483948" r:id="rId2"/>
    <p:sldMasterId id="2147483960" r:id="rId3"/>
    <p:sldMasterId id="2147483976" r:id="rId4"/>
  </p:sldMasterIdLst>
  <p:notesMasterIdLst>
    <p:notesMasterId r:id="rId28"/>
  </p:notesMasterIdLst>
  <p:sldIdLst>
    <p:sldId id="3232" r:id="rId5"/>
    <p:sldId id="275" r:id="rId6"/>
    <p:sldId id="260" r:id="rId7"/>
    <p:sldId id="3258" r:id="rId8"/>
    <p:sldId id="3242" r:id="rId9"/>
    <p:sldId id="3234" r:id="rId10"/>
    <p:sldId id="3260" r:id="rId11"/>
    <p:sldId id="3254" r:id="rId12"/>
    <p:sldId id="3266" r:id="rId13"/>
    <p:sldId id="3267" r:id="rId14"/>
    <p:sldId id="3268" r:id="rId15"/>
    <p:sldId id="3255" r:id="rId16"/>
    <p:sldId id="3269" r:id="rId17"/>
    <p:sldId id="3270" r:id="rId18"/>
    <p:sldId id="3271" r:id="rId19"/>
    <p:sldId id="3256" r:id="rId20"/>
    <p:sldId id="3240" r:id="rId21"/>
    <p:sldId id="1534" r:id="rId22"/>
    <p:sldId id="1549" r:id="rId23"/>
    <p:sldId id="3249" r:id="rId24"/>
    <p:sldId id="3253" r:id="rId25"/>
    <p:sldId id="3252" r:id="rId26"/>
    <p:sldId id="3228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FB83B"/>
    <a:srgbClr val="FF0045"/>
    <a:srgbClr val="FFFFFF"/>
    <a:srgbClr val="FFE669"/>
    <a:srgbClr val="F22849"/>
    <a:srgbClr val="FFFF99"/>
    <a:srgbClr val="FF6600"/>
    <a:srgbClr val="FDF3ED"/>
    <a:srgbClr val="FB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15" autoAdjust="0"/>
    <p:restoredTop sz="86381" autoAdjust="0"/>
  </p:normalViewPr>
  <p:slideViewPr>
    <p:cSldViewPr snapToGrid="0">
      <p:cViewPr>
        <p:scale>
          <a:sx n="10" d="100"/>
          <a:sy n="10" d="100"/>
        </p:scale>
        <p:origin x="2616" y="110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080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788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896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287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454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350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680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703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2163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49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915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171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954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94C35-F40F-4DFD-8A4F-7A2416143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2D71E1-85B3-4BF0-B6DA-EEF62131C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B92B3-D32F-4868-8945-EACD109E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8D113-DBF3-4A18-8C72-1218774A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31EFB-BD1A-455B-A0AA-03B3722B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17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FACE-D9E4-4C38-8B0B-5DD31BDA6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A1151-42F7-430A-9A65-F52998FAF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1A232-D67A-4335-96D8-16549A32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E41DF-0547-442E-A538-2E8A71B4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ECA23-2B79-447D-AB6F-11B13ECD6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65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ABBACE-8023-4CE9-9549-245E539C9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BC32A-8383-4A7E-BDFD-D9A7297D5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3D04C-FF0D-471D-A039-1C90FAA15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AEC6C-E6E1-447A-931B-90D81BF60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0805C-CEBE-4B80-B333-565D92D9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08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28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751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6422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64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1312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2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952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836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BDAD2-0CBC-471D-B8F6-0AB79C24B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F1FDF-8122-4DE7-A084-1196FB6B4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238AF-5159-4FC6-B22D-A753BE77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1C097-A3F2-4CF5-88F5-64758BA2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581D5-8536-44A1-B5B4-D244543D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79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61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5212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052851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129886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09564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B4FBC4A-7AB4-447B-BC84-62280D2006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762" y="1773238"/>
            <a:ext cx="1655762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69760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20406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835120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7CA027-92BB-492C-AB01-B141A6B47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435">
            <a:off x="4257674" y="-877809"/>
            <a:ext cx="3676654" cy="2631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8CCFAC-A74F-4479-A414-FC71503589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2400"/>
            <a:ext cx="12192000" cy="1895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A2D8DF1-B317-48CB-BF84-4E64214970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207982"/>
            <a:ext cx="2933973" cy="21945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CEDD0F8-6E22-4F6C-A7E5-007EDD2B86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3667" flipH="1">
            <a:off x="9886951" y="332813"/>
            <a:ext cx="2385396" cy="119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11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232495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8CC45-67A8-487C-9769-2F36F6E5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5378-1F0D-4783-BF16-0469D137E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8C6E9-D868-4871-9A2C-B0F07D527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D0795-4BE2-452B-AD95-8B099A9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87A7C-09E7-4BBB-BBF5-1AC251F9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044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549635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085133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717422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794219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65169476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733632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974586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098967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700720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071037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6A352-092E-4FC6-996C-0BBD57B4C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422C5-2801-4F17-B09A-5AAA100248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04C7F-2E7F-4C4C-8449-F6A12C7AA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EE49C-706E-4FFA-A822-CAC291F65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41438-516D-405C-B71A-05832E77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BA43F-7E9A-4F14-A26D-54A3D64B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891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531583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5783522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4529463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92331722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338201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093158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1155276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94688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0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78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00F83-FC76-4636-A010-0F9AEA13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422BC-664D-4DFD-94DD-8F3069C72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CCB79-38D3-46DE-8CA4-5F7259631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CB1716-CE17-46E1-B0F9-A52A3CBA2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B4BBA6-DA55-4EE8-B346-721064112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485251-7F15-43EF-952A-D044B4770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563F5-7CE8-41AF-9ED9-947178C7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5D07ED-B572-4A4E-92FE-2C4D12E01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996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07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4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3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9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84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28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75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97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94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E3CF-3D45-4A54-8936-79B5D95A3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B2044-079F-44AC-B21E-4C526580D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65F5E-B76A-47C7-BE6E-DBF14EFF7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3C2AD-8413-48AE-BA48-EB8F02CA6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71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7AA408-1CB7-4C5F-B0AC-A9BFACC6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B29E3-301A-41E1-9DD8-24470A102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F6C7E-E4EA-468A-9CBF-6D1FC298D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68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911A3-8586-4045-8597-55FA783BC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A2508-1221-4DCC-9C91-826233F65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4329B-D774-4B57-84A4-F25D6ED67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F2725-C973-41B4-B977-0B180F43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6A84E-D2BF-4B65-8F3F-67E9F18EE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19B31-3214-4035-9241-ADE0B00E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65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64F6-0983-4598-9BDC-666FA9C32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2D8F9F-4EDB-4C68-98EF-60D6C26FD5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D20B0-7973-4379-BB33-CA3D66FDB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E4538-0C83-4867-A15B-A73823E99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A7678-9F9E-42E8-931E-D27B1884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A3C13-1D62-4148-9E2E-26D124BD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67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BF06705F-AB4F-4F68-8574-AAFA9EFADB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CB43BF-AA30-47AE-A61B-52A4FF5A6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30D18-0797-4429-8ACA-3BD2DC7DE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CE39B-E493-4007-8A8E-3E533135D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8A38A-A3AB-45FB-BE8A-EC12481EC1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A01EF-E13E-45E1-BFD8-53D2162CA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F8A60-8DCF-4351-B5BC-070EF82F4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3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891" r:id="rId12"/>
    <p:sldLayoutId id="2147483901" r:id="rId13"/>
    <p:sldLayoutId id="2147483902" r:id="rId14"/>
    <p:sldLayoutId id="2147483906" r:id="rId15"/>
    <p:sldLayoutId id="2147483911" r:id="rId16"/>
    <p:sldLayoutId id="2147483865" r:id="rId17"/>
    <p:sldLayoutId id="2147483875" r:id="rId18"/>
    <p:sldLayoutId id="2147483876" r:id="rId19"/>
    <p:sldLayoutId id="2147483880" r:id="rId20"/>
    <p:sldLayoutId id="214748388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09C14352-884F-45A8-AADE-75C4F69030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12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728A05EF-D186-4622-85A9-C2A8C9940DF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831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</p:sldLayoutIdLst>
  <p:transition spd="slow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1CEDDECC-DC6D-471C-99ED-7AA8ED91E48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0230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9.xml"/><Relationship Id="rId18" Type="http://schemas.openxmlformats.org/officeDocument/2006/relationships/image" Target="../media/image17.png"/><Relationship Id="rId3" Type="http://schemas.microsoft.com/office/2007/relationships/media" Target="../media/media3.mp3"/><Relationship Id="rId21" Type="http://schemas.openxmlformats.org/officeDocument/2006/relationships/image" Target="../media/image41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microsoft.com/office/2007/relationships/hdphoto" Target="../media/hdphoto10.wdp"/><Relationship Id="rId25" Type="http://schemas.microsoft.com/office/2007/relationships/hdphoto" Target="../media/hdphoto11.wdp"/><Relationship Id="rId2" Type="http://schemas.microsoft.com/office/2007/relationships/media" Target="../media/media2.mp3"/><Relationship Id="rId16" Type="http://schemas.openxmlformats.org/officeDocument/2006/relationships/image" Target="../media/image39.png"/><Relationship Id="rId20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24" Type="http://schemas.openxmlformats.org/officeDocument/2006/relationships/image" Target="../media/image43.png"/><Relationship Id="rId5" Type="http://schemas.openxmlformats.org/officeDocument/2006/relationships/image" Target="../media/image14.png"/><Relationship Id="rId15" Type="http://schemas.microsoft.com/office/2007/relationships/hdphoto" Target="../media/hdphoto6.wdp"/><Relationship Id="rId23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18.svg"/><Relationship Id="rId4" Type="http://schemas.openxmlformats.org/officeDocument/2006/relationships/slideLayout" Target="../slideLayouts/slideLayout28.xml"/><Relationship Id="rId9" Type="http://schemas.microsoft.com/office/2007/relationships/hdphoto" Target="../media/hdphoto2.wdp"/><Relationship Id="rId14" Type="http://schemas.openxmlformats.org/officeDocument/2006/relationships/image" Target="../media/image29.png"/><Relationship Id="rId22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png"/><Relationship Id="rId18" Type="http://schemas.openxmlformats.org/officeDocument/2006/relationships/image" Target="../media/image18.svg"/><Relationship Id="rId3" Type="http://schemas.microsoft.com/office/2007/relationships/media" Target="../media/media3.mp3"/><Relationship Id="rId21" Type="http://schemas.openxmlformats.org/officeDocument/2006/relationships/image" Target="../media/image43.png"/><Relationship Id="rId7" Type="http://schemas.openxmlformats.org/officeDocument/2006/relationships/image" Target="../media/image20.png"/><Relationship Id="rId12" Type="http://schemas.openxmlformats.org/officeDocument/2006/relationships/slide" Target="slide19.xml"/><Relationship Id="rId17" Type="http://schemas.openxmlformats.org/officeDocument/2006/relationships/image" Target="../media/image17.png"/><Relationship Id="rId2" Type="http://schemas.microsoft.com/office/2007/relationships/media" Target="../media/media2.mp3"/><Relationship Id="rId16" Type="http://schemas.microsoft.com/office/2007/relationships/hdphoto" Target="../media/hdphoto10.wdp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image" Target="../media/image39.png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4" Type="http://schemas.openxmlformats.org/officeDocument/2006/relationships/slideLayout" Target="../slideLayouts/slideLayout24.xml"/><Relationship Id="rId9" Type="http://schemas.microsoft.com/office/2007/relationships/hdphoto" Target="../media/hdphoto2.wdp"/><Relationship Id="rId14" Type="http://schemas.microsoft.com/office/2007/relationships/hdphoto" Target="../media/hdphoto6.wdp"/><Relationship Id="rId22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54.xml"/><Relationship Id="rId7" Type="http://schemas.microsoft.com/office/2007/relationships/hdphoto" Target="../media/hdphoto1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9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18" Type="http://schemas.openxmlformats.org/officeDocument/2006/relationships/slide" Target="slide3.xml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44.xml"/><Relationship Id="rId21" Type="http://schemas.microsoft.com/office/2007/relationships/hdphoto" Target="../media/hdphoto3.wdp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5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5.svg"/><Relationship Id="rId11" Type="http://schemas.openxmlformats.org/officeDocument/2006/relationships/image" Target="../media/image19.png"/><Relationship Id="rId24" Type="http://schemas.openxmlformats.org/officeDocument/2006/relationships/image" Target="../media/image28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microsoft.com/office/2007/relationships/hdphoto" Target="../media/hdphoto4.wdp"/><Relationship Id="rId10" Type="http://schemas.openxmlformats.org/officeDocument/2006/relationships/image" Target="../media/image18.sv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Relationship Id="rId14" Type="http://schemas.microsoft.com/office/2007/relationships/hdphoto" Target="../media/hdphoto2.wdp"/><Relationship Id="rId22" Type="http://schemas.openxmlformats.org/officeDocument/2006/relationships/image" Target="../media/image27.png"/><Relationship Id="rId27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54.xml"/><Relationship Id="rId7" Type="http://schemas.microsoft.com/office/2007/relationships/hdphoto" Target="../media/hdphoto1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0.xml"/><Relationship Id="rId9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7.png"/><Relationship Id="rId7" Type="http://schemas.openxmlformats.org/officeDocument/2006/relationships/image" Target="../media/image50.emf"/><Relationship Id="rId12" Type="http://schemas.microsoft.com/office/2007/relationships/hdphoto" Target="../media/hdphoto1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8.emf"/><Relationship Id="rId11" Type="http://schemas.openxmlformats.org/officeDocument/2006/relationships/image" Target="../media/image51.png"/><Relationship Id="rId5" Type="http://schemas.microsoft.com/office/2007/relationships/hdphoto" Target="../media/hdphoto14.wdp"/><Relationship Id="rId10" Type="http://schemas.microsoft.com/office/2007/relationships/hdphoto" Target="../media/hdphoto9.wdp"/><Relationship Id="rId4" Type="http://schemas.openxmlformats.org/officeDocument/2006/relationships/image" Target="../media/image53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microsoft.com/office/2007/relationships/hdphoto" Target="../media/hdphoto1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3.xml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5.wdp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21" Type="http://schemas.openxmlformats.org/officeDocument/2006/relationships/image" Target="../media/image33.jp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microsoft.com/office/2007/relationships/hdphoto" Target="../media/hdphoto6.wdp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5.svg"/><Relationship Id="rId15" Type="http://schemas.openxmlformats.org/officeDocument/2006/relationships/image" Target="../media/image29.png"/><Relationship Id="rId10" Type="http://schemas.openxmlformats.org/officeDocument/2006/relationships/image" Target="../media/image22.png"/><Relationship Id="rId19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2.wdp"/><Relationship Id="rId14" Type="http://schemas.openxmlformats.org/officeDocument/2006/relationships/slide" Target="slide19.xml"/><Relationship Id="rId2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35.pn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8.png"/><Relationship Id="rId18" Type="http://schemas.openxmlformats.org/officeDocument/2006/relationships/image" Target="../media/image39.png"/><Relationship Id="rId26" Type="http://schemas.openxmlformats.org/officeDocument/2006/relationships/image" Target="../media/image42.png"/><Relationship Id="rId3" Type="http://schemas.microsoft.com/office/2007/relationships/media" Target="../media/media3.mp3"/><Relationship Id="rId21" Type="http://schemas.openxmlformats.org/officeDocument/2006/relationships/image" Target="../media/image18.sv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microsoft.com/office/2007/relationships/hdphoto" Target="../media/hdphoto6.wdp"/><Relationship Id="rId25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openxmlformats.org/officeDocument/2006/relationships/image" Target="../media/image29.png"/><Relationship Id="rId20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24" Type="http://schemas.openxmlformats.org/officeDocument/2006/relationships/image" Target="../media/image25.png"/><Relationship Id="rId5" Type="http://schemas.openxmlformats.org/officeDocument/2006/relationships/image" Target="../media/image14.png"/><Relationship Id="rId15" Type="http://schemas.openxmlformats.org/officeDocument/2006/relationships/slide" Target="slide19.xml"/><Relationship Id="rId23" Type="http://schemas.openxmlformats.org/officeDocument/2006/relationships/image" Target="../media/image33.jpg"/><Relationship Id="rId10" Type="http://schemas.microsoft.com/office/2007/relationships/hdphoto" Target="../media/hdphoto2.wdp"/><Relationship Id="rId19" Type="http://schemas.microsoft.com/office/2007/relationships/hdphoto" Target="../media/hdphoto10.wdp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21.png"/><Relationship Id="rId14" Type="http://schemas.microsoft.com/office/2007/relationships/hdphoto" Target="../media/hdphoto5.wdp"/><Relationship Id="rId22" Type="http://schemas.openxmlformats.org/officeDocument/2006/relationships/image" Target="../media/image40.jpeg"/><Relationship Id="rId27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F5A97C4-1982-4FAC-BB69-9949BBC19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6192" y="0"/>
            <a:ext cx="13728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1218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99EE92-C472-4168-9598-4C7C066D9278}"/>
              </a:ext>
            </a:extLst>
          </p:cNvPr>
          <p:cNvSpPr/>
          <p:nvPr/>
        </p:nvSpPr>
        <p:spPr>
          <a:xfrm>
            <a:off x="277361" y="423665"/>
            <a:ext cx="11590790" cy="621361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" name="组合 27">
            <a:extLst>
              <a:ext uri="{FF2B5EF4-FFF2-40B4-BE49-F238E27FC236}">
                <a16:creationId xmlns:a16="http://schemas.microsoft.com/office/drawing/2014/main" id="{1DF0F42C-1EB9-4A62-ACF9-1ECBB428A2D1}"/>
              </a:ext>
            </a:extLst>
          </p:cNvPr>
          <p:cNvGrpSpPr/>
          <p:nvPr/>
        </p:nvGrpSpPr>
        <p:grpSpPr>
          <a:xfrm>
            <a:off x="2019535" y="260306"/>
            <a:ext cx="11057977" cy="687056"/>
            <a:chOff x="3226856" y="3694491"/>
            <a:chExt cx="2367982" cy="399169"/>
          </a:xfrm>
        </p:grpSpPr>
        <p:sp>
          <p:nvSpPr>
            <p:cNvPr id="8" name="圆角矩形 14">
              <a:extLst>
                <a:ext uri="{FF2B5EF4-FFF2-40B4-BE49-F238E27FC236}">
                  <a16:creationId xmlns:a16="http://schemas.microsoft.com/office/drawing/2014/main" id="{51A6652C-FFB8-4E03-B1EB-43D0432E02D1}"/>
                </a:ext>
              </a:extLst>
            </p:cNvPr>
            <p:cNvSpPr/>
            <p:nvPr/>
          </p:nvSpPr>
          <p:spPr>
            <a:xfrm>
              <a:off x="3226856" y="3694491"/>
              <a:ext cx="1916738" cy="39624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7" name="文本框 23">
              <a:extLst>
                <a:ext uri="{FF2B5EF4-FFF2-40B4-BE49-F238E27FC236}">
                  <a16:creationId xmlns:a16="http://schemas.microsoft.com/office/drawing/2014/main" id="{ED0CD5B8-3C21-4FAF-82A8-CB7061F60C39}"/>
                </a:ext>
              </a:extLst>
            </p:cNvPr>
            <p:cNvSpPr txBox="1"/>
            <p:nvPr/>
          </p:nvSpPr>
          <p:spPr>
            <a:xfrm>
              <a:off x="3389620" y="3753915"/>
              <a:ext cx="2205218" cy="339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VN Phuong Tay" panose="04040805070802020D02" pitchFamily="82" charset="0"/>
                  <a:ea typeface="字魂27号-布丁体" panose="00000500000000000000" pitchFamily="2" charset="-122"/>
                  <a:cs typeface="+mn-cs"/>
                  <a:sym typeface="字魂27号-布丁体" panose="00000500000000000000" pitchFamily="2" charset="-122"/>
                </a:rPr>
                <a:t>Tính giá trị các biểu thức có giá trị bằng nhau.</a:t>
              </a:r>
            </a:p>
          </p:txBody>
        </p:sp>
      </p:grpSp>
      <p:pic>
        <p:nvPicPr>
          <p:cNvPr id="18" name="Picture 6">
            <a:extLst>
              <a:ext uri="{FF2B5EF4-FFF2-40B4-BE49-F238E27FC236}">
                <a16:creationId xmlns:a16="http://schemas.microsoft.com/office/drawing/2014/main" id="{69841ABE-F7CC-47E7-B3A1-77CF5FB5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99755" y="-73903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31A1105-571A-45B1-BC6B-BD1B6356706F}"/>
              </a:ext>
            </a:extLst>
          </p:cNvPr>
          <p:cNvSpPr/>
          <p:nvPr/>
        </p:nvSpPr>
        <p:spPr>
          <a:xfrm>
            <a:off x="1873244" y="185924"/>
            <a:ext cx="825509" cy="7821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582337-3079-4670-A8CF-E7168F905A24}"/>
              </a:ext>
            </a:extLst>
          </p:cNvPr>
          <p:cNvSpPr txBox="1"/>
          <p:nvPr/>
        </p:nvSpPr>
        <p:spPr>
          <a:xfrm>
            <a:off x="1289506" y="2219699"/>
            <a:ext cx="4220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A. 5 000 x 1 = 5 000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3428FC-1E70-40E5-BB2C-77107F3E1737}"/>
              </a:ext>
            </a:extLst>
          </p:cNvPr>
          <p:cNvSpPr txBox="1"/>
          <p:nvPr/>
        </p:nvSpPr>
        <p:spPr>
          <a:xfrm>
            <a:off x="1289506" y="3021579"/>
            <a:ext cx="4220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B. 1530 x 2 = 3 060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0EF440-05C1-411D-90FC-28FDD53CCCA9}"/>
              </a:ext>
            </a:extLst>
          </p:cNvPr>
          <p:cNvSpPr txBox="1"/>
          <p:nvPr/>
        </p:nvSpPr>
        <p:spPr>
          <a:xfrm>
            <a:off x="1289506" y="3898741"/>
            <a:ext cx="4220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C. 4 000 x 2 = 8 000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7E252BF-812A-4603-8751-9615B4B55698}"/>
              </a:ext>
            </a:extLst>
          </p:cNvPr>
          <p:cNvSpPr txBox="1"/>
          <p:nvPr/>
        </p:nvSpPr>
        <p:spPr>
          <a:xfrm>
            <a:off x="6283311" y="2190487"/>
            <a:ext cx="4866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M. 1530 + 1530 = 3 060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D7D3B11-3773-435C-ADEF-2F8463DA8ED3}"/>
              </a:ext>
            </a:extLst>
          </p:cNvPr>
          <p:cNvSpPr txBox="1"/>
          <p:nvPr/>
        </p:nvSpPr>
        <p:spPr>
          <a:xfrm>
            <a:off x="6283312" y="2992367"/>
            <a:ext cx="4220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N. 4 x 2 000 = 8 000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3F247F3-1905-4A9E-A568-8747C60A3690}"/>
              </a:ext>
            </a:extLst>
          </p:cNvPr>
          <p:cNvSpPr txBox="1"/>
          <p:nvPr/>
        </p:nvSpPr>
        <p:spPr>
          <a:xfrm>
            <a:off x="6283312" y="3869529"/>
            <a:ext cx="4220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P. 5 000 : 1 = 5 000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550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99EE92-C472-4168-9598-4C7C066D9278}"/>
              </a:ext>
            </a:extLst>
          </p:cNvPr>
          <p:cNvSpPr/>
          <p:nvPr/>
        </p:nvSpPr>
        <p:spPr>
          <a:xfrm>
            <a:off x="277361" y="423665"/>
            <a:ext cx="11590790" cy="621361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" name="组合 27">
            <a:extLst>
              <a:ext uri="{FF2B5EF4-FFF2-40B4-BE49-F238E27FC236}">
                <a16:creationId xmlns:a16="http://schemas.microsoft.com/office/drawing/2014/main" id="{1DF0F42C-1EB9-4A62-ACF9-1ECBB428A2D1}"/>
              </a:ext>
            </a:extLst>
          </p:cNvPr>
          <p:cNvGrpSpPr/>
          <p:nvPr/>
        </p:nvGrpSpPr>
        <p:grpSpPr>
          <a:xfrm>
            <a:off x="2019535" y="260306"/>
            <a:ext cx="11057977" cy="687056"/>
            <a:chOff x="3226856" y="3694491"/>
            <a:chExt cx="2367982" cy="399169"/>
          </a:xfrm>
        </p:grpSpPr>
        <p:sp>
          <p:nvSpPr>
            <p:cNvPr id="8" name="圆角矩形 14">
              <a:extLst>
                <a:ext uri="{FF2B5EF4-FFF2-40B4-BE49-F238E27FC236}">
                  <a16:creationId xmlns:a16="http://schemas.microsoft.com/office/drawing/2014/main" id="{51A6652C-FFB8-4E03-B1EB-43D0432E02D1}"/>
                </a:ext>
              </a:extLst>
            </p:cNvPr>
            <p:cNvSpPr/>
            <p:nvPr/>
          </p:nvSpPr>
          <p:spPr>
            <a:xfrm>
              <a:off x="3226856" y="3694491"/>
              <a:ext cx="1916738" cy="39624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7" name="文本框 23">
              <a:extLst>
                <a:ext uri="{FF2B5EF4-FFF2-40B4-BE49-F238E27FC236}">
                  <a16:creationId xmlns:a16="http://schemas.microsoft.com/office/drawing/2014/main" id="{ED0CD5B8-3C21-4FAF-82A8-CB7061F60C39}"/>
                </a:ext>
              </a:extLst>
            </p:cNvPr>
            <p:cNvSpPr txBox="1"/>
            <p:nvPr/>
          </p:nvSpPr>
          <p:spPr>
            <a:xfrm>
              <a:off x="3389620" y="3753915"/>
              <a:ext cx="2205218" cy="339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VN Phuong Tay" panose="04040805070802020D02" pitchFamily="82" charset="0"/>
                  <a:ea typeface="字魂27号-布丁体" panose="00000500000000000000" pitchFamily="2" charset="-122"/>
                  <a:cs typeface="+mn-cs"/>
                  <a:sym typeface="字魂27号-布丁体" panose="00000500000000000000" pitchFamily="2" charset="-122"/>
                </a:rPr>
                <a:t>Tính giá trị các biểu thức có giá trị bằng nhau.</a:t>
              </a:r>
            </a:p>
          </p:txBody>
        </p:sp>
      </p:grpSp>
      <p:pic>
        <p:nvPicPr>
          <p:cNvPr id="18" name="Picture 6">
            <a:extLst>
              <a:ext uri="{FF2B5EF4-FFF2-40B4-BE49-F238E27FC236}">
                <a16:creationId xmlns:a16="http://schemas.microsoft.com/office/drawing/2014/main" id="{69841ABE-F7CC-47E7-B3A1-77CF5FB5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99755" y="-73903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31A1105-571A-45B1-BC6B-BD1B6356706F}"/>
              </a:ext>
            </a:extLst>
          </p:cNvPr>
          <p:cNvSpPr/>
          <p:nvPr/>
        </p:nvSpPr>
        <p:spPr>
          <a:xfrm>
            <a:off x="1873244" y="185924"/>
            <a:ext cx="825509" cy="7821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5A2AC1D-54CB-4545-9820-350648F8DAA6}"/>
              </a:ext>
            </a:extLst>
          </p:cNvPr>
          <p:cNvGrpSpPr/>
          <p:nvPr/>
        </p:nvGrpSpPr>
        <p:grpSpPr>
          <a:xfrm>
            <a:off x="1005681" y="2369938"/>
            <a:ext cx="3309657" cy="720807"/>
            <a:chOff x="1237129" y="2062734"/>
            <a:chExt cx="2608730" cy="720807"/>
          </a:xfrm>
        </p:grpSpPr>
        <p:sp>
          <p:nvSpPr>
            <p:cNvPr id="15" name="Rounded Rectangle 2">
              <a:extLst>
                <a:ext uri="{FF2B5EF4-FFF2-40B4-BE49-F238E27FC236}">
                  <a16:creationId xmlns:a16="http://schemas.microsoft.com/office/drawing/2014/main" id="{1F7C6756-85E3-47AE-9ADF-76E6F9F378E2}"/>
                </a:ext>
              </a:extLst>
            </p:cNvPr>
            <p:cNvSpPr/>
            <p:nvPr/>
          </p:nvSpPr>
          <p:spPr>
            <a:xfrm>
              <a:off x="1237129" y="2062734"/>
              <a:ext cx="2608730" cy="720807"/>
            </a:xfrm>
            <a:prstGeom prst="roundRect">
              <a:avLst/>
            </a:prstGeom>
            <a:solidFill>
              <a:srgbClr val="99CC00"/>
            </a:solidFill>
            <a:ln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A</a:t>
              </a:r>
            </a:p>
          </p:txBody>
        </p:sp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D9322138-E1E3-4BA4-8259-407AD014E4B4}"/>
                </a:ext>
              </a:extLst>
            </p:cNvPr>
            <p:cNvSpPr/>
            <p:nvPr/>
          </p:nvSpPr>
          <p:spPr>
            <a:xfrm>
              <a:off x="1828800" y="2128058"/>
              <a:ext cx="1788459" cy="5748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5 000 x 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57E5CC-F41B-4B24-9EAA-05C66F73D012}"/>
              </a:ext>
            </a:extLst>
          </p:cNvPr>
          <p:cNvGrpSpPr/>
          <p:nvPr/>
        </p:nvGrpSpPr>
        <p:grpSpPr>
          <a:xfrm>
            <a:off x="8493506" y="2362258"/>
            <a:ext cx="2608730" cy="720807"/>
            <a:chOff x="1237129" y="2062734"/>
            <a:chExt cx="2608730" cy="720807"/>
          </a:xfrm>
        </p:grpSpPr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id="{CCB2CB5C-B637-479D-BE71-86EB5E2D4314}"/>
                </a:ext>
              </a:extLst>
            </p:cNvPr>
            <p:cNvSpPr/>
            <p:nvPr/>
          </p:nvSpPr>
          <p:spPr>
            <a:xfrm>
              <a:off x="1237129" y="2062734"/>
              <a:ext cx="2608730" cy="720807"/>
            </a:xfrm>
            <a:prstGeom prst="roundRect">
              <a:avLst/>
            </a:prstGeom>
            <a:solidFill>
              <a:srgbClr val="99CC00"/>
            </a:solidFill>
            <a:ln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</a:t>
              </a:r>
            </a:p>
          </p:txBody>
        </p:sp>
        <p:sp>
          <p:nvSpPr>
            <p:cNvPr id="21" name="Rounded Rectangle 18">
              <a:extLst>
                <a:ext uri="{FF2B5EF4-FFF2-40B4-BE49-F238E27FC236}">
                  <a16:creationId xmlns:a16="http://schemas.microsoft.com/office/drawing/2014/main" id="{B284CD3A-3642-4282-BAD8-4EA69734CE25}"/>
                </a:ext>
              </a:extLst>
            </p:cNvPr>
            <p:cNvSpPr/>
            <p:nvPr/>
          </p:nvSpPr>
          <p:spPr>
            <a:xfrm>
              <a:off x="1828800" y="2128058"/>
              <a:ext cx="1788459" cy="5748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4 000 x 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1D9442B-F199-411F-8E5C-95324EC68FFA}"/>
              </a:ext>
            </a:extLst>
          </p:cNvPr>
          <p:cNvGrpSpPr/>
          <p:nvPr/>
        </p:nvGrpSpPr>
        <p:grpSpPr>
          <a:xfrm>
            <a:off x="5060382" y="2369938"/>
            <a:ext cx="2608730" cy="720807"/>
            <a:chOff x="1237129" y="2062734"/>
            <a:chExt cx="2608730" cy="720807"/>
          </a:xfrm>
        </p:grpSpPr>
        <p:sp>
          <p:nvSpPr>
            <p:cNvPr id="24" name="Rounded Rectangle 20">
              <a:extLst>
                <a:ext uri="{FF2B5EF4-FFF2-40B4-BE49-F238E27FC236}">
                  <a16:creationId xmlns:a16="http://schemas.microsoft.com/office/drawing/2014/main" id="{30E81472-5E4D-40C3-BB1B-4F6DABD637EA}"/>
                </a:ext>
              </a:extLst>
            </p:cNvPr>
            <p:cNvSpPr/>
            <p:nvPr/>
          </p:nvSpPr>
          <p:spPr>
            <a:xfrm>
              <a:off x="1237129" y="2062734"/>
              <a:ext cx="2608730" cy="720807"/>
            </a:xfrm>
            <a:prstGeom prst="roundRect">
              <a:avLst/>
            </a:prstGeom>
            <a:solidFill>
              <a:srgbClr val="99CC00"/>
            </a:solidFill>
            <a:ln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</a:t>
              </a:r>
            </a:p>
          </p:txBody>
        </p:sp>
        <p:sp>
          <p:nvSpPr>
            <p:cNvPr id="25" name="Rounded Rectangle 23">
              <a:extLst>
                <a:ext uri="{FF2B5EF4-FFF2-40B4-BE49-F238E27FC236}">
                  <a16:creationId xmlns:a16="http://schemas.microsoft.com/office/drawing/2014/main" id="{14C85265-8BDE-4D4D-8DBC-083D5510D186}"/>
                </a:ext>
              </a:extLst>
            </p:cNvPr>
            <p:cNvSpPr/>
            <p:nvPr/>
          </p:nvSpPr>
          <p:spPr>
            <a:xfrm>
              <a:off x="1828800" y="2128058"/>
              <a:ext cx="1788459" cy="5748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1530 x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8766E5-D0C8-4EBE-A3DF-F9ECCD9B6CE8}"/>
              </a:ext>
            </a:extLst>
          </p:cNvPr>
          <p:cNvGrpSpPr/>
          <p:nvPr/>
        </p:nvGrpSpPr>
        <p:grpSpPr>
          <a:xfrm>
            <a:off x="992625" y="3950574"/>
            <a:ext cx="3322713" cy="720807"/>
            <a:chOff x="1283791" y="3834382"/>
            <a:chExt cx="3322713" cy="720807"/>
          </a:xfrm>
        </p:grpSpPr>
        <p:sp>
          <p:nvSpPr>
            <p:cNvPr id="27" name="Rounded Rectangle 25">
              <a:extLst>
                <a:ext uri="{FF2B5EF4-FFF2-40B4-BE49-F238E27FC236}">
                  <a16:creationId xmlns:a16="http://schemas.microsoft.com/office/drawing/2014/main" id="{E104F9DF-B12C-4465-8E64-84596FCF09C4}"/>
                </a:ext>
              </a:extLst>
            </p:cNvPr>
            <p:cNvSpPr/>
            <p:nvPr/>
          </p:nvSpPr>
          <p:spPr>
            <a:xfrm>
              <a:off x="1283791" y="3834382"/>
              <a:ext cx="3322713" cy="720807"/>
            </a:xfrm>
            <a:prstGeom prst="roundRect">
              <a:avLst/>
            </a:prstGeom>
            <a:solidFill>
              <a:srgbClr val="FFC46D"/>
            </a:solidFill>
            <a:ln>
              <a:solidFill>
                <a:srgbClr val="FFC4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</a:t>
              </a:r>
            </a:p>
          </p:txBody>
        </p:sp>
        <p:sp>
          <p:nvSpPr>
            <p:cNvPr id="28" name="Rounded Rectangle 26">
              <a:extLst>
                <a:ext uri="{FF2B5EF4-FFF2-40B4-BE49-F238E27FC236}">
                  <a16:creationId xmlns:a16="http://schemas.microsoft.com/office/drawing/2014/main" id="{CC075BEA-EAC1-4D16-A5F8-44D00D5D10B2}"/>
                </a:ext>
              </a:extLst>
            </p:cNvPr>
            <p:cNvSpPr/>
            <p:nvPr/>
          </p:nvSpPr>
          <p:spPr>
            <a:xfrm>
              <a:off x="2037396" y="3899706"/>
              <a:ext cx="2277942" cy="5748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1530 + 1530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FFD7F3-2BC5-46D7-898E-5423B2652BBB}"/>
              </a:ext>
            </a:extLst>
          </p:cNvPr>
          <p:cNvGrpSpPr/>
          <p:nvPr/>
        </p:nvGrpSpPr>
        <p:grpSpPr>
          <a:xfrm>
            <a:off x="5196703" y="4021692"/>
            <a:ext cx="2608730" cy="720807"/>
            <a:chOff x="5198175" y="3834381"/>
            <a:chExt cx="2608730" cy="720807"/>
          </a:xfrm>
        </p:grpSpPr>
        <p:sp>
          <p:nvSpPr>
            <p:cNvPr id="30" name="Rounded Rectangle 28">
              <a:extLst>
                <a:ext uri="{FF2B5EF4-FFF2-40B4-BE49-F238E27FC236}">
                  <a16:creationId xmlns:a16="http://schemas.microsoft.com/office/drawing/2014/main" id="{11EC2324-2900-4EC3-BED1-15823A838882}"/>
                </a:ext>
              </a:extLst>
            </p:cNvPr>
            <p:cNvSpPr/>
            <p:nvPr/>
          </p:nvSpPr>
          <p:spPr>
            <a:xfrm>
              <a:off x="5198175" y="3834381"/>
              <a:ext cx="2608730" cy="720807"/>
            </a:xfrm>
            <a:prstGeom prst="roundRect">
              <a:avLst/>
            </a:prstGeom>
            <a:solidFill>
              <a:srgbClr val="FFC46D"/>
            </a:solidFill>
            <a:ln>
              <a:solidFill>
                <a:srgbClr val="FFC4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</a:t>
              </a:r>
            </a:p>
          </p:txBody>
        </p:sp>
        <p:sp>
          <p:nvSpPr>
            <p:cNvPr id="31" name="Rounded Rectangle 29">
              <a:extLst>
                <a:ext uri="{FF2B5EF4-FFF2-40B4-BE49-F238E27FC236}">
                  <a16:creationId xmlns:a16="http://schemas.microsoft.com/office/drawing/2014/main" id="{2164C2A3-2097-46E3-8424-0C3B882A91FB}"/>
                </a:ext>
              </a:extLst>
            </p:cNvPr>
            <p:cNvSpPr/>
            <p:nvPr/>
          </p:nvSpPr>
          <p:spPr>
            <a:xfrm>
              <a:off x="5789846" y="3899705"/>
              <a:ext cx="1788459" cy="5748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 x 2 000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E206D92-6E73-45CD-AD94-93931E24ACAD}"/>
              </a:ext>
            </a:extLst>
          </p:cNvPr>
          <p:cNvGrpSpPr/>
          <p:nvPr/>
        </p:nvGrpSpPr>
        <p:grpSpPr>
          <a:xfrm>
            <a:off x="8500517" y="3950573"/>
            <a:ext cx="2608730" cy="720807"/>
            <a:chOff x="5198175" y="3834381"/>
            <a:chExt cx="2608730" cy="720807"/>
          </a:xfrm>
        </p:grpSpPr>
        <p:sp>
          <p:nvSpPr>
            <p:cNvPr id="33" name="Rounded Rectangle 31">
              <a:extLst>
                <a:ext uri="{FF2B5EF4-FFF2-40B4-BE49-F238E27FC236}">
                  <a16:creationId xmlns:a16="http://schemas.microsoft.com/office/drawing/2014/main" id="{4EE6F44D-092E-451B-8943-5E3B47CEFAF4}"/>
                </a:ext>
              </a:extLst>
            </p:cNvPr>
            <p:cNvSpPr/>
            <p:nvPr/>
          </p:nvSpPr>
          <p:spPr>
            <a:xfrm>
              <a:off x="5198175" y="3834381"/>
              <a:ext cx="2608730" cy="720807"/>
            </a:xfrm>
            <a:prstGeom prst="roundRect">
              <a:avLst/>
            </a:prstGeom>
            <a:solidFill>
              <a:srgbClr val="FFC46D"/>
            </a:solidFill>
            <a:ln>
              <a:solidFill>
                <a:srgbClr val="FFC4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P</a:t>
              </a:r>
            </a:p>
          </p:txBody>
        </p:sp>
        <p:sp>
          <p:nvSpPr>
            <p:cNvPr id="34" name="Rounded Rectangle 32">
              <a:extLst>
                <a:ext uri="{FF2B5EF4-FFF2-40B4-BE49-F238E27FC236}">
                  <a16:creationId xmlns:a16="http://schemas.microsoft.com/office/drawing/2014/main" id="{0F57F2BD-CE76-40F5-B065-EBF4D0603FF0}"/>
                </a:ext>
              </a:extLst>
            </p:cNvPr>
            <p:cNvSpPr/>
            <p:nvPr/>
          </p:nvSpPr>
          <p:spPr>
            <a:xfrm>
              <a:off x="5789846" y="3899705"/>
              <a:ext cx="1788459" cy="5748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5 000 : 1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D5F52A2-E74A-47EE-AE81-E999CE997DFA}"/>
              </a:ext>
            </a:extLst>
          </p:cNvPr>
          <p:cNvCxnSpPr>
            <a:endCxn id="33" idx="0"/>
          </p:cNvCxnSpPr>
          <p:nvPr/>
        </p:nvCxnSpPr>
        <p:spPr>
          <a:xfrm>
            <a:off x="2653981" y="3090745"/>
            <a:ext cx="7150901" cy="8598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3B2F949-9E88-4C57-910D-3E08392EAD57}"/>
              </a:ext>
            </a:extLst>
          </p:cNvPr>
          <p:cNvCxnSpPr/>
          <p:nvPr/>
        </p:nvCxnSpPr>
        <p:spPr>
          <a:xfrm flipV="1">
            <a:off x="6513084" y="3054599"/>
            <a:ext cx="3296803" cy="93862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C7EB598-364B-4E91-87EE-DF2D59D32380}"/>
              </a:ext>
            </a:extLst>
          </p:cNvPr>
          <p:cNvCxnSpPr/>
          <p:nvPr/>
        </p:nvCxnSpPr>
        <p:spPr>
          <a:xfrm flipV="1">
            <a:off x="2794100" y="3062383"/>
            <a:ext cx="3296803" cy="9386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243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98A825-67D8-2F39-D224-4A11CD541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F1978-C310-BC8E-5E33-970C4CC99B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EBC162-D2E7-9F5A-ED28-669D6BFCE7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8" name="Google Shape;605;p73">
            <a:extLst>
              <a:ext uri="{FF2B5EF4-FFF2-40B4-BE49-F238E27FC236}">
                <a16:creationId xmlns:a16="http://schemas.microsoft.com/office/drawing/2014/main" id="{85A78A59-0EC0-E760-F2C1-20637CEFBA5B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05;p73">
            <a:extLst>
              <a:ext uri="{FF2B5EF4-FFF2-40B4-BE49-F238E27FC236}">
                <a16:creationId xmlns:a16="http://schemas.microsoft.com/office/drawing/2014/main" id="{C1C01F76-B31B-7EE9-59AC-75AA9788672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05;p73">
            <a:extLst>
              <a:ext uri="{FF2B5EF4-FFF2-40B4-BE49-F238E27FC236}">
                <a16:creationId xmlns:a16="http://schemas.microsoft.com/office/drawing/2014/main" id="{24B91760-AE00-CC44-38ED-FCB52EE301FB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F1E450-2485-7BB2-3B21-BDADD8083B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7AF739-742D-7EDA-5ACF-B685BFBB958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14" name="Picture 4">
            <a:hlinkClick r:id="rId13" action="ppaction://hlinksldjump"/>
            <a:extLst>
              <a:ext uri="{FF2B5EF4-FFF2-40B4-BE49-F238E27FC236}">
                <a16:creationId xmlns:a16="http://schemas.microsoft.com/office/drawing/2014/main" id="{7DCF840D-394F-A738-A372-E300A5D6E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692" y="536806"/>
            <a:ext cx="1445793" cy="200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497A5B1-3B33-AEDA-2AEE-44007B8A2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37" y="4186442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75756ED-50DC-AA51-2C33-CFC86C082E6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06069" y="5017050"/>
            <a:ext cx="2870937" cy="65672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2136693-D0D4-B786-D4CF-493ADBA8B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98" y="4230865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2809B8DA-D01C-50DA-2C2D-810C5952A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76" y="4158106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05FE10B-CC20-CEFE-DD49-0A81143D86D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657932" y="5047733"/>
            <a:ext cx="2870937" cy="656728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FA8697E-36FF-CFD4-95BC-57AF7378F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80" y="4172834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3E9420A7-73F4-1CA5-1429-34D5399C2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479" y="4145568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60C8911-3233-0E1D-F806-E421D4FBB21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92930" y="501705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B699028-6806-5B6E-5742-8B20AB325F0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970524" y="5050408"/>
            <a:ext cx="2870937" cy="656728"/>
          </a:xfrm>
          <a:prstGeom prst="rect">
            <a:avLst/>
          </a:prstGeom>
        </p:spPr>
      </p:pic>
      <p:pic>
        <p:nvPicPr>
          <p:cNvPr id="34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id="{A8D9FC4E-47DE-715A-36C4-4D6F3AB5C0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F30B039-472D-8769-3FF1-847556A89E8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2145458" y="4983985"/>
            <a:ext cx="472121" cy="4098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3AAD89-6580-2B27-A576-8FF6F838AD5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6895933" y="5137202"/>
            <a:ext cx="553130" cy="4477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59A253-5C65-9F21-A16D-60971C26925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5090773" y="5042382"/>
            <a:ext cx="472121" cy="4098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5B882F-DC94-0CD6-9750-04ED2715E60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8694483" y="5009640"/>
            <a:ext cx="553130" cy="447723"/>
          </a:xfrm>
          <a:prstGeom prst="rect">
            <a:avLst/>
          </a:prstGeom>
        </p:spPr>
      </p:pic>
      <p:pic>
        <p:nvPicPr>
          <p:cNvPr id="39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id="{6704BF9A-3E76-6402-3F9A-C794B304F9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9.781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40" name="Picture 39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B650EF44-A366-8177-5CF0-6609AE7B04D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11101" y="1419703"/>
            <a:ext cx="1710810" cy="724388"/>
          </a:xfrm>
          <a:prstGeom prst="rect">
            <a:avLst/>
          </a:prstGeom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2991A989-F6CD-0A54-7429-F2D142FC4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99" y="4672726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E02E2D9B-32BD-DFD1-DC4D-B892C4CF9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48" y="4632421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7610DAE9-D2E3-BB0C-1BC6-CD1846AE0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2369" y="4629298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>
            <a:extLst>
              <a:ext uri="{FF2B5EF4-FFF2-40B4-BE49-F238E27FC236}">
                <a16:creationId xmlns:a16="http://schemas.microsoft.com/office/drawing/2014/main" id="{3F3CD7CB-2731-000F-15EF-B16CA52A7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5099" y="4683947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id="{257A022F-14D6-61CC-8214-51E4255D4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8332231" y="4585187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52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58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58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99EE92-C472-4168-9598-4C7C066D9278}"/>
              </a:ext>
            </a:extLst>
          </p:cNvPr>
          <p:cNvSpPr/>
          <p:nvPr/>
        </p:nvSpPr>
        <p:spPr>
          <a:xfrm>
            <a:off x="277361" y="423665"/>
            <a:ext cx="11590790" cy="621361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" name="组合 27">
            <a:extLst>
              <a:ext uri="{FF2B5EF4-FFF2-40B4-BE49-F238E27FC236}">
                <a16:creationId xmlns:a16="http://schemas.microsoft.com/office/drawing/2014/main" id="{1DF0F42C-1EB9-4A62-ACF9-1ECBB428A2D1}"/>
              </a:ext>
            </a:extLst>
          </p:cNvPr>
          <p:cNvGrpSpPr/>
          <p:nvPr/>
        </p:nvGrpSpPr>
        <p:grpSpPr>
          <a:xfrm>
            <a:off x="3717970" y="106982"/>
            <a:ext cx="5046178" cy="776393"/>
            <a:chOff x="3226856" y="3694491"/>
            <a:chExt cx="965863" cy="396240"/>
          </a:xfrm>
        </p:grpSpPr>
        <p:sp>
          <p:nvSpPr>
            <p:cNvPr id="8" name="圆角矩形 14">
              <a:extLst>
                <a:ext uri="{FF2B5EF4-FFF2-40B4-BE49-F238E27FC236}">
                  <a16:creationId xmlns:a16="http://schemas.microsoft.com/office/drawing/2014/main" id="{51A6652C-FFB8-4E03-B1EB-43D0432E02D1}"/>
                </a:ext>
              </a:extLst>
            </p:cNvPr>
            <p:cNvSpPr/>
            <p:nvPr/>
          </p:nvSpPr>
          <p:spPr>
            <a:xfrm>
              <a:off x="3226856" y="3694491"/>
              <a:ext cx="872944" cy="39624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7" name="文本框 23">
              <a:extLst>
                <a:ext uri="{FF2B5EF4-FFF2-40B4-BE49-F238E27FC236}">
                  <a16:creationId xmlns:a16="http://schemas.microsoft.com/office/drawing/2014/main" id="{ED0CD5B8-3C21-4FAF-82A8-CB7061F60C39}"/>
                </a:ext>
              </a:extLst>
            </p:cNvPr>
            <p:cNvSpPr txBox="1"/>
            <p:nvPr/>
          </p:nvSpPr>
          <p:spPr>
            <a:xfrm>
              <a:off x="3386193" y="3720943"/>
              <a:ext cx="806526" cy="339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VN Phuong Tay" panose="04040805070802020D02" pitchFamily="82" charset="0"/>
                  <a:ea typeface="字魂27号-布丁体" panose="00000500000000000000" pitchFamily="2" charset="-122"/>
                  <a:cs typeface="+mn-cs"/>
                  <a:sym typeface="字魂27号-布丁体" panose="00000500000000000000" pitchFamily="2" charset="-122"/>
                </a:rPr>
                <a:t>Đặt tính rồi tính.</a:t>
              </a:r>
            </a:p>
          </p:txBody>
        </p:sp>
      </p:grpSp>
      <p:pic>
        <p:nvPicPr>
          <p:cNvPr id="18" name="Picture 6">
            <a:extLst>
              <a:ext uri="{FF2B5EF4-FFF2-40B4-BE49-F238E27FC236}">
                <a16:creationId xmlns:a16="http://schemas.microsoft.com/office/drawing/2014/main" id="{69841ABE-F7CC-47E7-B3A1-77CF5FB5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99755" y="-73903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31A1105-571A-45B1-BC6B-BD1B6356706F}"/>
              </a:ext>
            </a:extLst>
          </p:cNvPr>
          <p:cNvSpPr/>
          <p:nvPr/>
        </p:nvSpPr>
        <p:spPr>
          <a:xfrm>
            <a:off x="3571677" y="32599"/>
            <a:ext cx="825509" cy="7821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E69586-5CD9-4017-9D55-891F1528E5A7}"/>
              </a:ext>
            </a:extLst>
          </p:cNvPr>
          <p:cNvSpPr txBox="1"/>
          <p:nvPr/>
        </p:nvSpPr>
        <p:spPr>
          <a:xfrm>
            <a:off x="1223682" y="2444568"/>
            <a:ext cx="3173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a)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1342 x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6DB523-CCEA-476A-AA42-23BD600B6BDF}"/>
              </a:ext>
            </a:extLst>
          </p:cNvPr>
          <p:cNvSpPr txBox="1"/>
          <p:nvPr/>
        </p:nvSpPr>
        <p:spPr>
          <a:xfrm>
            <a:off x="1223681" y="3787796"/>
            <a:ext cx="3173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b)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1605 x 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3ACEF2-0FC9-4E3C-84F0-AB526779E500}"/>
              </a:ext>
            </a:extLst>
          </p:cNvPr>
          <p:cNvSpPr txBox="1"/>
          <p:nvPr/>
        </p:nvSpPr>
        <p:spPr>
          <a:xfrm>
            <a:off x="6545915" y="2444568"/>
            <a:ext cx="3173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c)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3603 :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40A623-D45E-4632-A7A4-BA3507BE6151}"/>
              </a:ext>
            </a:extLst>
          </p:cNvPr>
          <p:cNvSpPr txBox="1"/>
          <p:nvPr/>
        </p:nvSpPr>
        <p:spPr>
          <a:xfrm>
            <a:off x="6545914" y="3740477"/>
            <a:ext cx="3173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d)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6879 : 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72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99EE92-C472-4168-9598-4C7C066D9278}"/>
              </a:ext>
            </a:extLst>
          </p:cNvPr>
          <p:cNvSpPr/>
          <p:nvPr/>
        </p:nvSpPr>
        <p:spPr>
          <a:xfrm>
            <a:off x="277361" y="423665"/>
            <a:ext cx="11590790" cy="621361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" name="组合 27">
            <a:extLst>
              <a:ext uri="{FF2B5EF4-FFF2-40B4-BE49-F238E27FC236}">
                <a16:creationId xmlns:a16="http://schemas.microsoft.com/office/drawing/2014/main" id="{1DF0F42C-1EB9-4A62-ACF9-1ECBB428A2D1}"/>
              </a:ext>
            </a:extLst>
          </p:cNvPr>
          <p:cNvGrpSpPr/>
          <p:nvPr/>
        </p:nvGrpSpPr>
        <p:grpSpPr>
          <a:xfrm>
            <a:off x="3717970" y="106982"/>
            <a:ext cx="5046178" cy="776393"/>
            <a:chOff x="3226856" y="3694491"/>
            <a:chExt cx="965863" cy="396240"/>
          </a:xfrm>
        </p:grpSpPr>
        <p:sp>
          <p:nvSpPr>
            <p:cNvPr id="8" name="圆角矩形 14">
              <a:extLst>
                <a:ext uri="{FF2B5EF4-FFF2-40B4-BE49-F238E27FC236}">
                  <a16:creationId xmlns:a16="http://schemas.microsoft.com/office/drawing/2014/main" id="{51A6652C-FFB8-4E03-B1EB-43D0432E02D1}"/>
                </a:ext>
              </a:extLst>
            </p:cNvPr>
            <p:cNvSpPr/>
            <p:nvPr/>
          </p:nvSpPr>
          <p:spPr>
            <a:xfrm>
              <a:off x="3226856" y="3694491"/>
              <a:ext cx="872944" cy="39624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7" name="文本框 23">
              <a:extLst>
                <a:ext uri="{FF2B5EF4-FFF2-40B4-BE49-F238E27FC236}">
                  <a16:creationId xmlns:a16="http://schemas.microsoft.com/office/drawing/2014/main" id="{ED0CD5B8-3C21-4FAF-82A8-CB7061F60C39}"/>
                </a:ext>
              </a:extLst>
            </p:cNvPr>
            <p:cNvSpPr txBox="1"/>
            <p:nvPr/>
          </p:nvSpPr>
          <p:spPr>
            <a:xfrm>
              <a:off x="3386193" y="3720943"/>
              <a:ext cx="806526" cy="339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VN Phuong Tay" panose="04040805070802020D02" pitchFamily="82" charset="0"/>
                  <a:ea typeface="字魂27号-布丁体" panose="00000500000000000000" pitchFamily="2" charset="-122"/>
                  <a:cs typeface="+mn-cs"/>
                  <a:sym typeface="字魂27号-布丁体" panose="00000500000000000000" pitchFamily="2" charset="-122"/>
                </a:rPr>
                <a:t>Đặt tính rồi tính.</a:t>
              </a:r>
            </a:p>
          </p:txBody>
        </p:sp>
      </p:grpSp>
      <p:pic>
        <p:nvPicPr>
          <p:cNvPr id="18" name="Picture 6">
            <a:extLst>
              <a:ext uri="{FF2B5EF4-FFF2-40B4-BE49-F238E27FC236}">
                <a16:creationId xmlns:a16="http://schemas.microsoft.com/office/drawing/2014/main" id="{69841ABE-F7CC-47E7-B3A1-77CF5FB5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66154" y="-2119045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31A1105-571A-45B1-BC6B-BD1B6356706F}"/>
              </a:ext>
            </a:extLst>
          </p:cNvPr>
          <p:cNvSpPr/>
          <p:nvPr/>
        </p:nvSpPr>
        <p:spPr>
          <a:xfrm>
            <a:off x="3571677" y="32599"/>
            <a:ext cx="825509" cy="7821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E69586-5CD9-4017-9D55-891F1528E5A7}"/>
              </a:ext>
            </a:extLst>
          </p:cNvPr>
          <p:cNvSpPr txBox="1"/>
          <p:nvPr/>
        </p:nvSpPr>
        <p:spPr>
          <a:xfrm>
            <a:off x="1209822" y="1416746"/>
            <a:ext cx="3173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a)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1342 x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6DB523-CCEA-476A-AA42-23BD600B6BDF}"/>
              </a:ext>
            </a:extLst>
          </p:cNvPr>
          <p:cNvSpPr txBox="1"/>
          <p:nvPr/>
        </p:nvSpPr>
        <p:spPr>
          <a:xfrm>
            <a:off x="7376831" y="1410578"/>
            <a:ext cx="3173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b)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1605 x 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D478B5-A7E2-4835-9231-7C0861EB6F3A}"/>
              </a:ext>
            </a:extLst>
          </p:cNvPr>
          <p:cNvSpPr txBox="1"/>
          <p:nvPr/>
        </p:nvSpPr>
        <p:spPr>
          <a:xfrm>
            <a:off x="277361" y="5249424"/>
            <a:ext cx="5645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1 342 x 2 =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2 684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57307-D1AA-4660-A13F-8B1CCAD32B3B}"/>
              </a:ext>
            </a:extLst>
          </p:cNvPr>
          <p:cNvSpPr txBox="1"/>
          <p:nvPr/>
        </p:nvSpPr>
        <p:spPr>
          <a:xfrm>
            <a:off x="6614396" y="5228889"/>
            <a:ext cx="513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1 605 x 6 =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9 630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26F3C2-9753-4A2A-8388-2789B417E1A8}"/>
              </a:ext>
            </a:extLst>
          </p:cNvPr>
          <p:cNvSpPr txBox="1"/>
          <p:nvPr/>
        </p:nvSpPr>
        <p:spPr>
          <a:xfrm>
            <a:off x="1880297" y="3935028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2 684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1D1AD4D-65E4-450B-B453-7BE05688FAE3}"/>
              </a:ext>
            </a:extLst>
          </p:cNvPr>
          <p:cNvGrpSpPr/>
          <p:nvPr/>
        </p:nvGrpSpPr>
        <p:grpSpPr>
          <a:xfrm>
            <a:off x="1209822" y="2120180"/>
            <a:ext cx="3434674" cy="1863229"/>
            <a:chOff x="1354780" y="590073"/>
            <a:chExt cx="3434674" cy="186322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08BA61-EA9D-44FC-BDA2-FA1993751B65}"/>
                </a:ext>
              </a:extLst>
            </p:cNvPr>
            <p:cNvSpPr txBox="1"/>
            <p:nvPr/>
          </p:nvSpPr>
          <p:spPr>
            <a:xfrm>
              <a:off x="1354780" y="1054775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/>
                <a:t>x</a:t>
              </a:r>
              <a:endParaRPr lang="vi-VN" sz="4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E0BBE4-E944-42D7-8B5F-1BCF0AFEC158}"/>
                </a:ext>
              </a:extLst>
            </p:cNvPr>
            <p:cNvSpPr txBox="1"/>
            <p:nvPr/>
          </p:nvSpPr>
          <p:spPr>
            <a:xfrm>
              <a:off x="2691213" y="1457401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/>
                <a:t>2</a:t>
              </a:r>
              <a:endParaRPr lang="vi-VN" sz="5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DCF12ED-41BB-4146-B3D2-1D35F0CC1E10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/>
                <a:t>1 342</a:t>
              </a:r>
              <a:endParaRPr lang="vi-VN" sz="5400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49ADFE-CA74-4F71-8B1C-2137C10EF23A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E89D6F7-8175-4ECF-BA3D-664471C08EF4}"/>
              </a:ext>
            </a:extLst>
          </p:cNvPr>
          <p:cNvSpPr txBox="1"/>
          <p:nvPr/>
        </p:nvSpPr>
        <p:spPr>
          <a:xfrm>
            <a:off x="8047306" y="3933312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9 630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3A894E9-6D1F-4DCA-96B5-E113EEEEF6E5}"/>
              </a:ext>
            </a:extLst>
          </p:cNvPr>
          <p:cNvGrpSpPr/>
          <p:nvPr/>
        </p:nvGrpSpPr>
        <p:grpSpPr>
          <a:xfrm>
            <a:off x="7376831" y="2118464"/>
            <a:ext cx="3434674" cy="1863229"/>
            <a:chOff x="1354780" y="590073"/>
            <a:chExt cx="3434674" cy="18632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B178AE-62F3-4C41-A868-CAB37DAEB62A}"/>
                </a:ext>
              </a:extLst>
            </p:cNvPr>
            <p:cNvSpPr txBox="1"/>
            <p:nvPr/>
          </p:nvSpPr>
          <p:spPr>
            <a:xfrm>
              <a:off x="1354780" y="1054775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/>
                <a:t>x</a:t>
              </a:r>
              <a:endParaRPr lang="vi-VN" sz="4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B4EE24-3D99-4458-9F97-5B6DB6011CFA}"/>
                </a:ext>
              </a:extLst>
            </p:cNvPr>
            <p:cNvSpPr txBox="1"/>
            <p:nvPr/>
          </p:nvSpPr>
          <p:spPr>
            <a:xfrm>
              <a:off x="2691213" y="1457401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/>
                <a:t>6</a:t>
              </a:r>
              <a:endParaRPr lang="vi-VN" sz="5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466B758-298D-4159-BD9E-401B2A6E26F7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/>
                <a:t>1 605</a:t>
              </a:r>
              <a:endParaRPr lang="vi-VN" sz="5400" dirty="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EE0B7FB-6C3E-4395-ADDC-B12B594CE3EF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3706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13" grpId="0"/>
      <p:bldP spid="15" grpId="0"/>
      <p:bldP spid="16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99EE92-C472-4168-9598-4C7C066D9278}"/>
              </a:ext>
            </a:extLst>
          </p:cNvPr>
          <p:cNvSpPr/>
          <p:nvPr/>
        </p:nvSpPr>
        <p:spPr>
          <a:xfrm>
            <a:off x="277361" y="423665"/>
            <a:ext cx="11590790" cy="621361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" name="组合 27">
            <a:extLst>
              <a:ext uri="{FF2B5EF4-FFF2-40B4-BE49-F238E27FC236}">
                <a16:creationId xmlns:a16="http://schemas.microsoft.com/office/drawing/2014/main" id="{1DF0F42C-1EB9-4A62-ACF9-1ECBB428A2D1}"/>
              </a:ext>
            </a:extLst>
          </p:cNvPr>
          <p:cNvGrpSpPr/>
          <p:nvPr/>
        </p:nvGrpSpPr>
        <p:grpSpPr>
          <a:xfrm>
            <a:off x="3717970" y="106982"/>
            <a:ext cx="5046178" cy="776393"/>
            <a:chOff x="3226856" y="3694491"/>
            <a:chExt cx="965863" cy="396240"/>
          </a:xfrm>
        </p:grpSpPr>
        <p:sp>
          <p:nvSpPr>
            <p:cNvPr id="8" name="圆角矩形 14">
              <a:extLst>
                <a:ext uri="{FF2B5EF4-FFF2-40B4-BE49-F238E27FC236}">
                  <a16:creationId xmlns:a16="http://schemas.microsoft.com/office/drawing/2014/main" id="{51A6652C-FFB8-4E03-B1EB-43D0432E02D1}"/>
                </a:ext>
              </a:extLst>
            </p:cNvPr>
            <p:cNvSpPr/>
            <p:nvPr/>
          </p:nvSpPr>
          <p:spPr>
            <a:xfrm>
              <a:off x="3226856" y="3694491"/>
              <a:ext cx="872944" cy="39624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7" name="文本框 23">
              <a:extLst>
                <a:ext uri="{FF2B5EF4-FFF2-40B4-BE49-F238E27FC236}">
                  <a16:creationId xmlns:a16="http://schemas.microsoft.com/office/drawing/2014/main" id="{ED0CD5B8-3C21-4FAF-82A8-CB7061F60C39}"/>
                </a:ext>
              </a:extLst>
            </p:cNvPr>
            <p:cNvSpPr txBox="1"/>
            <p:nvPr/>
          </p:nvSpPr>
          <p:spPr>
            <a:xfrm>
              <a:off x="3386193" y="3720943"/>
              <a:ext cx="806526" cy="339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VN Phuong Tay" panose="04040805070802020D02" pitchFamily="82" charset="0"/>
                  <a:ea typeface="字魂27号-布丁体" panose="00000500000000000000" pitchFamily="2" charset="-122"/>
                  <a:cs typeface="+mn-cs"/>
                  <a:sym typeface="字魂27号-布丁体" panose="00000500000000000000" pitchFamily="2" charset="-122"/>
                </a:rPr>
                <a:t>Đặt tính rồi tính.</a:t>
              </a:r>
            </a:p>
          </p:txBody>
        </p:sp>
      </p:grpSp>
      <p:pic>
        <p:nvPicPr>
          <p:cNvPr id="18" name="Picture 6">
            <a:extLst>
              <a:ext uri="{FF2B5EF4-FFF2-40B4-BE49-F238E27FC236}">
                <a16:creationId xmlns:a16="http://schemas.microsoft.com/office/drawing/2014/main" id="{69841ABE-F7CC-47E7-B3A1-77CF5FB5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66154" y="-2119045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31A1105-571A-45B1-BC6B-BD1B6356706F}"/>
              </a:ext>
            </a:extLst>
          </p:cNvPr>
          <p:cNvSpPr/>
          <p:nvPr/>
        </p:nvSpPr>
        <p:spPr>
          <a:xfrm>
            <a:off x="3571677" y="32599"/>
            <a:ext cx="825509" cy="7821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E69586-5CD9-4017-9D55-891F1528E5A7}"/>
              </a:ext>
            </a:extLst>
          </p:cNvPr>
          <p:cNvSpPr txBox="1"/>
          <p:nvPr/>
        </p:nvSpPr>
        <p:spPr>
          <a:xfrm>
            <a:off x="1209822" y="1416746"/>
            <a:ext cx="4509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US" sz="4000">
                <a:solidFill>
                  <a:srgbClr val="FF0000"/>
                </a:solidFill>
                <a:latin typeface="微软雅黑"/>
                <a:ea typeface="微软雅黑"/>
              </a:rPr>
              <a:t>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) </a:t>
            </a:r>
            <a:r>
              <a:rPr lang="en-US" sz="4000">
                <a:solidFill>
                  <a:srgbClr val="000000"/>
                </a:solidFill>
                <a:latin typeface="微软雅黑"/>
                <a:ea typeface="微软雅黑"/>
              </a:rPr>
              <a:t>3603 : 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6DB523-CCEA-476A-AA42-23BD600B6BDF}"/>
              </a:ext>
            </a:extLst>
          </p:cNvPr>
          <p:cNvSpPr txBox="1"/>
          <p:nvPr/>
        </p:nvSpPr>
        <p:spPr>
          <a:xfrm>
            <a:off x="7376831" y="1410578"/>
            <a:ext cx="3173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d) </a:t>
            </a:r>
            <a:r>
              <a:rPr lang="en-US" sz="4000">
                <a:solidFill>
                  <a:srgbClr val="000000"/>
                </a:solidFill>
                <a:latin typeface="微软雅黑"/>
                <a:ea typeface="微软雅黑"/>
              </a:rPr>
              <a:t>6879 : 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D478B5-A7E2-4835-9231-7C0861EB6F3A}"/>
              </a:ext>
            </a:extLst>
          </p:cNvPr>
          <p:cNvSpPr txBox="1"/>
          <p:nvPr/>
        </p:nvSpPr>
        <p:spPr>
          <a:xfrm>
            <a:off x="749071" y="5234934"/>
            <a:ext cx="5645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4400">
                <a:latin typeface="微软雅黑"/>
                <a:ea typeface="微软雅黑"/>
              </a:rPr>
              <a:t> 3603 : 3 = </a:t>
            </a:r>
            <a:r>
              <a:rPr lang="en-US" sz="4400">
                <a:solidFill>
                  <a:srgbClr val="FF0000"/>
                </a:solidFill>
                <a:latin typeface="微软雅黑"/>
                <a:ea typeface="微软雅黑"/>
              </a:rPr>
              <a:t>1201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57307-D1AA-4660-A13F-8B1CCAD32B3B}"/>
              </a:ext>
            </a:extLst>
          </p:cNvPr>
          <p:cNvSpPr txBox="1"/>
          <p:nvPr/>
        </p:nvSpPr>
        <p:spPr>
          <a:xfrm>
            <a:off x="5998330" y="5234933"/>
            <a:ext cx="6166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vi-VN" sz="4400">
                <a:solidFill>
                  <a:srgbClr val="000000"/>
                </a:solidFill>
                <a:latin typeface="微软雅黑"/>
                <a:ea typeface="微软雅黑"/>
              </a:rPr>
              <a:t>6879 : 9 = </a:t>
            </a:r>
            <a:r>
              <a:rPr lang="vi-VN" sz="4400">
                <a:solidFill>
                  <a:srgbClr val="FF0000"/>
                </a:solidFill>
                <a:latin typeface="微软雅黑"/>
                <a:ea typeface="微软雅黑"/>
              </a:rPr>
              <a:t>764 (dư 3)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78597B3-A185-4525-BC2F-A48B2FB01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767" y="2209269"/>
            <a:ext cx="2149428" cy="32913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44E5549-E654-4BAE-9BD6-237FB68AA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84" y="2209269"/>
            <a:ext cx="2837414" cy="290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1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EA1B0BD-D4CE-886B-9C5F-21C6DC093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E35B5-269D-E329-C150-E6BABAA40E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7A6395-55B9-3496-D231-003F48AF38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9" name="Google Shape;605;p73">
            <a:extLst>
              <a:ext uri="{FF2B5EF4-FFF2-40B4-BE49-F238E27FC236}">
                <a16:creationId xmlns:a16="http://schemas.microsoft.com/office/drawing/2014/main" id="{AD84EC78-1060-369F-208A-2A37E2D64F1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05;p73">
            <a:extLst>
              <a:ext uri="{FF2B5EF4-FFF2-40B4-BE49-F238E27FC236}">
                <a16:creationId xmlns:a16="http://schemas.microsoft.com/office/drawing/2014/main" id="{67AD7018-7E26-4B0A-C7A3-A3F86473072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EAC6F2-A3B9-3F9C-7AA3-8576466D03B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2F1C7AE9-04B3-4906-6EFB-0835471B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692" y="536806"/>
            <a:ext cx="1445793" cy="200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91FA51F-78ED-7120-3745-68F676C7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37" y="4186442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CC87EA3-0F98-5D2D-71F1-DB8EAD7C237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206069" y="5017050"/>
            <a:ext cx="2870937" cy="65672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2F0A64A-C86F-3C7A-1F13-BE25B2866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98" y="4230865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DA15EF0-CEC0-455B-13F8-0008BAA52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76" y="4158106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5662851-3408-53D5-671A-4CDF03CF5E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657932" y="5047733"/>
            <a:ext cx="2870937" cy="656728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F6D67CA-E4CA-2FED-815D-85A7DAFD6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80" y="4172834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49AA6FB-8A45-7125-85BD-0788583EB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479" y="4145568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6F50F30-8604-038A-364B-D8B9CB570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492930" y="5017050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0C816206-E0B4-7597-F61F-085BEBF6CDD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970524" y="5050408"/>
            <a:ext cx="2870937" cy="656728"/>
          </a:xfrm>
          <a:prstGeom prst="rect">
            <a:avLst/>
          </a:prstGeom>
        </p:spPr>
      </p:pic>
      <p:pic>
        <p:nvPicPr>
          <p:cNvPr id="35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id="{A2BC78E1-AA2A-0FFE-9718-FA4FDD420C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40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id="{18F07FF8-0739-5B33-8851-581906BF84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9.7812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41" name="Picture 40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885D6DD0-CD08-7374-249B-470F23B206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11101" y="1419703"/>
            <a:ext cx="1710810" cy="724388"/>
          </a:xfrm>
          <a:prstGeom prst="rect">
            <a:avLst/>
          </a:prstGeom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66CC85DD-C19B-93E4-EFE0-82C80B9A6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99" y="4672726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D560A01E-20CD-12E7-B152-3E88F0C93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48" y="4632421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>
            <a:extLst>
              <a:ext uri="{FF2B5EF4-FFF2-40B4-BE49-F238E27FC236}">
                <a16:creationId xmlns:a16="http://schemas.microsoft.com/office/drawing/2014/main" id="{2FEDF915-7EA4-6E4E-9EB9-F16340E0D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2369" y="4629298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id="{4D057EE1-56E3-E59E-23BA-98D0F5D4C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5099" y="4683947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FFA0C217-BAFC-8E14-0141-32FAA96CF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8332231" y="4585187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1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6575 0.65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3296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18347 0.1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893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1172 0.1814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907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06523 0.1946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972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06654 0.1921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960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16875 0.1921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B577A2-FFE7-4801-AA8A-F7AD3AF43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363450" cy="719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6135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248063" y="1774057"/>
            <a:ext cx="4517505" cy="1934520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 hãy trả lời các câu hỏi sau để giúp mình các ly nước chanh xếp vào  tủ nhé!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0BCF5C64-6362-497D-9611-A898E69E4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875" y="3156921"/>
            <a:ext cx="4993552" cy="374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01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1267627" y="3319625"/>
            <a:ext cx="6486445" cy="2227871"/>
            <a:chOff x="702652" y="3061123"/>
            <a:chExt cx="5044329" cy="142187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702652" y="3061123"/>
              <a:ext cx="5044329" cy="1421875"/>
              <a:chOff x="485056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485056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927237" y="3429000"/>
                <a:ext cx="9801836" cy="165015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1189765" y="3403002"/>
              <a:ext cx="4115063" cy="5892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1 230 x 6 = 7 380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F695D44-4208-4A3E-873A-FA7758260624}"/>
              </a:ext>
            </a:extLst>
          </p:cNvPr>
          <p:cNvGrpSpPr/>
          <p:nvPr/>
        </p:nvGrpSpPr>
        <p:grpSpPr>
          <a:xfrm>
            <a:off x="332573" y="126496"/>
            <a:ext cx="11526854" cy="2521528"/>
            <a:chOff x="332573" y="126496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332573" y="126496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rgbClr val="FFFF00"/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845319" y="540726"/>
                <a:ext cx="7497245" cy="1769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1 230 x 6 = ?</a:t>
                </a:r>
              </a:p>
            </p:txBody>
          </p:sp>
        </p:grp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A8411931-1830-4744-B1F5-7F30FE3D2E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991" b="71171" l="6915" r="26596">
                          <a14:foregroundMark x1="11348" y1="41291" x2="11348" y2="41291"/>
                          <a14:foregroundMark x1="9929" y1="47147" x2="23050" y2="50901"/>
                          <a14:foregroundMark x1="24468" y1="45946" x2="24468" y2="45946"/>
                          <a14:foregroundMark x1="25355" y1="42342" x2="21986" y2="63964"/>
                          <a14:foregroundMark x1="18226" y1="69271" x2="17730" y2="69970"/>
                          <a14:foregroundMark x1="21986" y1="63964" x2="21278" y2="64963"/>
                          <a14:foregroundMark x1="18440" y1="63964" x2="11170" y2="57057"/>
                          <a14:foregroundMark x1="11170" y1="57057" x2="10638" y2="49399"/>
                          <a14:foregroundMark x1="10638" y1="49399" x2="10638" y2="49249"/>
                          <a14:foregroundMark x1="8511" y1="48799" x2="8511" y2="48799"/>
                          <a14:foregroundMark x1="15426" y1="69670" x2="15426" y2="69670"/>
                          <a14:foregroundMark x1="20567" y1="69970" x2="14539" y2="69970"/>
                          <a14:foregroundMark x1="21631" y1="70721" x2="14184" y2="71171"/>
                          <a14:foregroundMark x1="19326" y1="46396" x2="20567" y2="46396"/>
                          <a14:backgroundMark x1="19149" y1="67117" x2="19149" y2="67117"/>
                          <a14:backgroundMark x1="19858" y1="67267" x2="19858" y2="67267"/>
                          <a14:backgroundMark x1="19681" y1="66817" x2="19681" y2="66817"/>
                          <a14:backgroundMark x1="19858" y1="66817" x2="19858" y2="68468"/>
                          <a14:backgroundMark x1="20567" y1="66517" x2="22518" y2="66817"/>
                          <a14:backgroundMark x1="19858" y1="67117" x2="22163" y2="671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0" t="38468" r="70522" b="27658"/>
            <a:stretch/>
          </p:blipFill>
          <p:spPr bwMode="auto">
            <a:xfrm>
              <a:off x="933236" y="179758"/>
              <a:ext cx="1335952" cy="2148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105566BA-4805-4689-9AC3-2CEA60559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2" b="89894" l="9220" r="90603">
                        <a14:foregroundMark x1="61348" y1="41135" x2="69504" y2="71631"/>
                        <a14:foregroundMark x1="72163" y1="27305" x2="72163" y2="27305"/>
                        <a14:foregroundMark x1="79787" y1="30674" x2="79787" y2="30674"/>
                        <a14:foregroundMark x1="23404" y1="41489" x2="23404" y2="41489"/>
                        <a14:foregroundMark x1="18794" y1="42021" x2="23582" y2="42021"/>
                        <a14:foregroundMark x1="9397" y1="55674" x2="9397" y2="55674"/>
                        <a14:foregroundMark x1="50000" y1="52305" x2="50000" y2="52305"/>
                        <a14:foregroundMark x1="49113" y1="56206" x2="49113" y2="56206"/>
                        <a14:foregroundMark x1="31028" y1="75532" x2="31028" y2="75532"/>
                        <a14:foregroundMark x1="42021" y1="72695" x2="42021" y2="72695"/>
                        <a14:foregroundMark x1="42021" y1="72340" x2="42021" y2="72340"/>
                        <a14:foregroundMark x1="90603" y1="58865" x2="90603" y2="58865"/>
                        <a14:foregroundMark x1="89362" y1="61702" x2="89362" y2="61702"/>
                        <a14:foregroundMark x1="86879" y1="63121" x2="86879" y2="63121"/>
                        <a14:foregroundMark x1="87766" y1="63121" x2="87766" y2="63121"/>
                        <a14:foregroundMark x1="68794" y1="75887" x2="68794" y2="75887"/>
                        <a14:foregroundMark x1="69504" y1="72695" x2="69504" y2="72695"/>
                        <a14:foregroundMark x1="68972" y1="73227" x2="68972" y2="73227"/>
                        <a14:foregroundMark x1="14184" y1="61348" x2="10284" y2="5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65" y="3319625"/>
            <a:ext cx="4301490" cy="430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7E7F35E-E101-4504-97C1-DB6251C28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48557" y="1791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id="{3CB1DA55-ABD7-468F-8E6C-2B3F39F4D65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0" name="Google Shape;605;p73">
            <a:extLst>
              <a:ext uri="{FF2B5EF4-FFF2-40B4-BE49-F238E27FC236}">
                <a16:creationId xmlns:a16="http://schemas.microsoft.com/office/drawing/2014/main" id="{93D82BB6-F63D-43CB-98F0-428274639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4024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605;p73">
            <a:extLst>
              <a:ext uri="{FF2B5EF4-FFF2-40B4-BE49-F238E27FC236}">
                <a16:creationId xmlns:a16="http://schemas.microsoft.com/office/drawing/2014/main" id="{99E9433E-4789-4AFF-8D5A-9CBCB671AC6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id="{8D79172B-07E8-4809-84AC-34EBEF681E5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720A319C-7614-4586-ADFB-148B771B2F3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8C9A42-F45F-47DA-A389-8EA158EFC87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83" name="Picture 8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86D5C515-956B-471C-85AE-741D2E0264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10598" y="1386538"/>
            <a:ext cx="1710810" cy="7243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962971-52BA-4D18-B2B3-F636C6700804}"/>
              </a:ext>
            </a:extLst>
          </p:cNvPr>
          <p:cNvGrpSpPr/>
          <p:nvPr/>
        </p:nvGrpSpPr>
        <p:grpSpPr>
          <a:xfrm>
            <a:off x="4781699" y="5766070"/>
            <a:ext cx="2660331" cy="1009934"/>
            <a:chOff x="4781699" y="5766070"/>
            <a:chExt cx="2660331" cy="1009934"/>
          </a:xfrm>
        </p:grpSpPr>
        <p:sp>
          <p:nvSpPr>
            <p:cNvPr id="59" name="Rectangle: Rounded Corners 58">
              <a:hlinkClick r:id="rId18" action="ppaction://hlinksldjump"/>
              <a:extLst>
                <a:ext uri="{FF2B5EF4-FFF2-40B4-BE49-F238E27FC236}">
                  <a16:creationId xmlns:a16="http://schemas.microsoft.com/office/drawing/2014/main" id="{FE80695E-948A-4FC5-B21E-958A03DE22F9}"/>
                </a:ext>
              </a:extLst>
            </p:cNvPr>
            <p:cNvSpPr/>
            <p:nvPr/>
          </p:nvSpPr>
          <p:spPr>
            <a:xfrm>
              <a:off x="4781699" y="5766070"/>
              <a:ext cx="2660331" cy="1009934"/>
            </a:xfrm>
            <a:prstGeom prst="roundRect">
              <a:avLst/>
            </a:prstGeom>
            <a:solidFill>
              <a:srgbClr val="FFE7DD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8665B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hlinkClick r:id="rId18" action="ppaction://hlinksldjump"/>
              <a:extLst>
                <a:ext uri="{FF2B5EF4-FFF2-40B4-BE49-F238E27FC236}">
                  <a16:creationId xmlns:a16="http://schemas.microsoft.com/office/drawing/2014/main" id="{11535700-2CDB-4833-BD6E-0CA4B319D03E}"/>
                </a:ext>
              </a:extLst>
            </p:cNvPr>
            <p:cNvSpPr txBox="1"/>
            <p:nvPr/>
          </p:nvSpPr>
          <p:spPr>
            <a:xfrm>
              <a:off x="5140860" y="5902314"/>
              <a:ext cx="201048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665B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Bắt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8665B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665B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đầu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8665B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5" name="Media3">
            <a:hlinkClick r:id="" action="ppaction://media"/>
            <a:extLst>
              <a:ext uri="{FF2B5EF4-FFF2-40B4-BE49-F238E27FC236}">
                <a16:creationId xmlns:a16="http://schemas.microsoft.com/office/drawing/2014/main" id="{10B3E168-061B-4859-A54F-A85F189FC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49443" y="-468442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0DE6507-7F51-4C1C-8A5D-D4027133E7FE}"/>
              </a:ext>
            </a:extLst>
          </p:cNvPr>
          <p:cNvGrpSpPr/>
          <p:nvPr/>
        </p:nvGrpSpPr>
        <p:grpSpPr>
          <a:xfrm>
            <a:off x="1410968" y="2754824"/>
            <a:ext cx="9601200" cy="1808940"/>
            <a:chOff x="1494065" y="2640865"/>
            <a:chExt cx="9601200" cy="1808940"/>
          </a:xfrm>
        </p:grpSpPr>
        <p:sp>
          <p:nvSpPr>
            <p:cNvPr id="55" name="Rectangle: Rounded Corners 5">
              <a:extLst>
                <a:ext uri="{FF2B5EF4-FFF2-40B4-BE49-F238E27FC236}">
                  <a16:creationId xmlns:a16="http://schemas.microsoft.com/office/drawing/2014/main" id="{53E16814-C596-483E-9326-4AD3EFEA1011}"/>
                </a:ext>
              </a:extLst>
            </p:cNvPr>
            <p:cNvSpPr/>
            <p:nvPr/>
          </p:nvSpPr>
          <p:spPr>
            <a:xfrm>
              <a:off x="1494065" y="2640865"/>
              <a:ext cx="9601200" cy="1371388"/>
            </a:xfrm>
            <a:custGeom>
              <a:avLst/>
              <a:gdLst>
                <a:gd name="connsiteX0" fmla="*/ 0 w 9601200"/>
                <a:gd name="connsiteY0" fmla="*/ 685694 h 1371388"/>
                <a:gd name="connsiteX1" fmla="*/ 685694 w 9601200"/>
                <a:gd name="connsiteY1" fmla="*/ 0 h 1371388"/>
                <a:gd name="connsiteX2" fmla="*/ 1355836 w 9601200"/>
                <a:gd name="connsiteY2" fmla="*/ 0 h 1371388"/>
                <a:gd name="connsiteX3" fmla="*/ 1779083 w 9601200"/>
                <a:gd name="connsiteY3" fmla="*/ 0 h 1371388"/>
                <a:gd name="connsiteX4" fmla="*/ 2202331 w 9601200"/>
                <a:gd name="connsiteY4" fmla="*/ 0 h 1371388"/>
                <a:gd name="connsiteX5" fmla="*/ 2790174 w 9601200"/>
                <a:gd name="connsiteY5" fmla="*/ 0 h 1371388"/>
                <a:gd name="connsiteX6" fmla="*/ 3131124 w 9601200"/>
                <a:gd name="connsiteY6" fmla="*/ 0 h 1371388"/>
                <a:gd name="connsiteX7" fmla="*/ 3636669 w 9601200"/>
                <a:gd name="connsiteY7" fmla="*/ 0 h 1371388"/>
                <a:gd name="connsiteX8" fmla="*/ 4224513 w 9601200"/>
                <a:gd name="connsiteY8" fmla="*/ 0 h 1371388"/>
                <a:gd name="connsiteX9" fmla="*/ 4894655 w 9601200"/>
                <a:gd name="connsiteY9" fmla="*/ 0 h 1371388"/>
                <a:gd name="connsiteX10" fmla="*/ 5564797 w 9601200"/>
                <a:gd name="connsiteY10" fmla="*/ 0 h 1371388"/>
                <a:gd name="connsiteX11" fmla="*/ 6070342 w 9601200"/>
                <a:gd name="connsiteY11" fmla="*/ 0 h 1371388"/>
                <a:gd name="connsiteX12" fmla="*/ 6822782 w 9601200"/>
                <a:gd name="connsiteY12" fmla="*/ 0 h 1371388"/>
                <a:gd name="connsiteX13" fmla="*/ 7328328 w 9601200"/>
                <a:gd name="connsiteY13" fmla="*/ 0 h 1371388"/>
                <a:gd name="connsiteX14" fmla="*/ 8080768 w 9601200"/>
                <a:gd name="connsiteY14" fmla="*/ 0 h 1371388"/>
                <a:gd name="connsiteX15" fmla="*/ 8915506 w 9601200"/>
                <a:gd name="connsiteY15" fmla="*/ 0 h 1371388"/>
                <a:gd name="connsiteX16" fmla="*/ 9601200 w 9601200"/>
                <a:gd name="connsiteY16" fmla="*/ 685694 h 1371388"/>
                <a:gd name="connsiteX17" fmla="*/ 9601200 w 9601200"/>
                <a:gd name="connsiteY17" fmla="*/ 685694 h 1371388"/>
                <a:gd name="connsiteX18" fmla="*/ 8915506 w 9601200"/>
                <a:gd name="connsiteY18" fmla="*/ 1371388 h 1371388"/>
                <a:gd name="connsiteX19" fmla="*/ 8327662 w 9601200"/>
                <a:gd name="connsiteY19" fmla="*/ 1371388 h 1371388"/>
                <a:gd name="connsiteX20" fmla="*/ 7739819 w 9601200"/>
                <a:gd name="connsiteY20" fmla="*/ 1371388 h 1371388"/>
                <a:gd name="connsiteX21" fmla="*/ 7151975 w 9601200"/>
                <a:gd name="connsiteY21" fmla="*/ 1371388 h 1371388"/>
                <a:gd name="connsiteX22" fmla="*/ 6399535 w 9601200"/>
                <a:gd name="connsiteY22" fmla="*/ 1371388 h 1371388"/>
                <a:gd name="connsiteX23" fmla="*/ 5647095 w 9601200"/>
                <a:gd name="connsiteY23" fmla="*/ 1371388 h 1371388"/>
                <a:gd name="connsiteX24" fmla="*/ 4976953 w 9601200"/>
                <a:gd name="connsiteY24" fmla="*/ 1371388 h 1371388"/>
                <a:gd name="connsiteX25" fmla="*/ 4389109 w 9601200"/>
                <a:gd name="connsiteY25" fmla="*/ 1371388 h 1371388"/>
                <a:gd name="connsiteX26" fmla="*/ 3965862 w 9601200"/>
                <a:gd name="connsiteY26" fmla="*/ 1371388 h 1371388"/>
                <a:gd name="connsiteX27" fmla="*/ 3295720 w 9601200"/>
                <a:gd name="connsiteY27" fmla="*/ 1371388 h 1371388"/>
                <a:gd name="connsiteX28" fmla="*/ 2625578 w 9601200"/>
                <a:gd name="connsiteY28" fmla="*/ 1371388 h 1371388"/>
                <a:gd name="connsiteX29" fmla="*/ 2284629 w 9601200"/>
                <a:gd name="connsiteY29" fmla="*/ 1371388 h 1371388"/>
                <a:gd name="connsiteX30" fmla="*/ 1696785 w 9601200"/>
                <a:gd name="connsiteY30" fmla="*/ 1371388 h 1371388"/>
                <a:gd name="connsiteX31" fmla="*/ 1355836 w 9601200"/>
                <a:gd name="connsiteY31" fmla="*/ 1371388 h 1371388"/>
                <a:gd name="connsiteX32" fmla="*/ 685694 w 9601200"/>
                <a:gd name="connsiteY32" fmla="*/ 1371388 h 1371388"/>
                <a:gd name="connsiteX33" fmla="*/ 0 w 9601200"/>
                <a:gd name="connsiteY33" fmla="*/ 685694 h 137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601200" h="1371388" fill="none" extrusionOk="0">
                  <a:moveTo>
                    <a:pt x="0" y="685694"/>
                  </a:moveTo>
                  <a:cubicBezTo>
                    <a:pt x="-87835" y="307640"/>
                    <a:pt x="276214" y="-97672"/>
                    <a:pt x="685694" y="0"/>
                  </a:cubicBezTo>
                  <a:cubicBezTo>
                    <a:pt x="840237" y="-22578"/>
                    <a:pt x="1138052" y="38797"/>
                    <a:pt x="1355836" y="0"/>
                  </a:cubicBezTo>
                  <a:cubicBezTo>
                    <a:pt x="1573620" y="-38797"/>
                    <a:pt x="1622435" y="36819"/>
                    <a:pt x="1779083" y="0"/>
                  </a:cubicBezTo>
                  <a:cubicBezTo>
                    <a:pt x="1935731" y="-36819"/>
                    <a:pt x="2117157" y="26681"/>
                    <a:pt x="2202331" y="0"/>
                  </a:cubicBezTo>
                  <a:cubicBezTo>
                    <a:pt x="2287505" y="-26681"/>
                    <a:pt x="2530830" y="69266"/>
                    <a:pt x="2790174" y="0"/>
                  </a:cubicBezTo>
                  <a:cubicBezTo>
                    <a:pt x="3049518" y="-69266"/>
                    <a:pt x="2997698" y="1103"/>
                    <a:pt x="3131124" y="0"/>
                  </a:cubicBezTo>
                  <a:cubicBezTo>
                    <a:pt x="3264550" y="-1103"/>
                    <a:pt x="3418881" y="48401"/>
                    <a:pt x="3636669" y="0"/>
                  </a:cubicBezTo>
                  <a:cubicBezTo>
                    <a:pt x="3854458" y="-48401"/>
                    <a:pt x="4063371" y="35926"/>
                    <a:pt x="4224513" y="0"/>
                  </a:cubicBezTo>
                  <a:cubicBezTo>
                    <a:pt x="4385655" y="-35926"/>
                    <a:pt x="4603416" y="2522"/>
                    <a:pt x="4894655" y="0"/>
                  </a:cubicBezTo>
                  <a:cubicBezTo>
                    <a:pt x="5185894" y="-2522"/>
                    <a:pt x="5340585" y="45674"/>
                    <a:pt x="5564797" y="0"/>
                  </a:cubicBezTo>
                  <a:cubicBezTo>
                    <a:pt x="5789009" y="-45674"/>
                    <a:pt x="5915343" y="1252"/>
                    <a:pt x="6070342" y="0"/>
                  </a:cubicBezTo>
                  <a:cubicBezTo>
                    <a:pt x="6225341" y="-1252"/>
                    <a:pt x="6507350" y="32202"/>
                    <a:pt x="6822782" y="0"/>
                  </a:cubicBezTo>
                  <a:cubicBezTo>
                    <a:pt x="7138214" y="-32202"/>
                    <a:pt x="7187376" y="2281"/>
                    <a:pt x="7328328" y="0"/>
                  </a:cubicBezTo>
                  <a:cubicBezTo>
                    <a:pt x="7469280" y="-2281"/>
                    <a:pt x="7885576" y="83659"/>
                    <a:pt x="8080768" y="0"/>
                  </a:cubicBezTo>
                  <a:cubicBezTo>
                    <a:pt x="8275960" y="-83659"/>
                    <a:pt x="8575896" y="25357"/>
                    <a:pt x="8915506" y="0"/>
                  </a:cubicBezTo>
                  <a:cubicBezTo>
                    <a:pt x="9387339" y="-58570"/>
                    <a:pt x="9577385" y="254627"/>
                    <a:pt x="9601200" y="685694"/>
                  </a:cubicBezTo>
                  <a:lnTo>
                    <a:pt x="9601200" y="685694"/>
                  </a:lnTo>
                  <a:cubicBezTo>
                    <a:pt x="9536555" y="1004715"/>
                    <a:pt x="9285127" y="1367613"/>
                    <a:pt x="8915506" y="1371388"/>
                  </a:cubicBezTo>
                  <a:cubicBezTo>
                    <a:pt x="8775099" y="1424229"/>
                    <a:pt x="8530351" y="1335625"/>
                    <a:pt x="8327662" y="1371388"/>
                  </a:cubicBezTo>
                  <a:cubicBezTo>
                    <a:pt x="8124973" y="1407151"/>
                    <a:pt x="8008386" y="1341480"/>
                    <a:pt x="7739819" y="1371388"/>
                  </a:cubicBezTo>
                  <a:cubicBezTo>
                    <a:pt x="7471252" y="1401296"/>
                    <a:pt x="7379459" y="1365860"/>
                    <a:pt x="7151975" y="1371388"/>
                  </a:cubicBezTo>
                  <a:cubicBezTo>
                    <a:pt x="6924491" y="1376916"/>
                    <a:pt x="6613874" y="1319575"/>
                    <a:pt x="6399535" y="1371388"/>
                  </a:cubicBezTo>
                  <a:cubicBezTo>
                    <a:pt x="6185196" y="1423201"/>
                    <a:pt x="5929598" y="1303496"/>
                    <a:pt x="5647095" y="1371388"/>
                  </a:cubicBezTo>
                  <a:cubicBezTo>
                    <a:pt x="5364592" y="1439280"/>
                    <a:pt x="5139092" y="1339988"/>
                    <a:pt x="4976953" y="1371388"/>
                  </a:cubicBezTo>
                  <a:cubicBezTo>
                    <a:pt x="4814814" y="1402788"/>
                    <a:pt x="4581699" y="1300894"/>
                    <a:pt x="4389109" y="1371388"/>
                  </a:cubicBezTo>
                  <a:cubicBezTo>
                    <a:pt x="4196519" y="1441882"/>
                    <a:pt x="4086114" y="1326465"/>
                    <a:pt x="3965862" y="1371388"/>
                  </a:cubicBezTo>
                  <a:cubicBezTo>
                    <a:pt x="3845610" y="1416311"/>
                    <a:pt x="3502944" y="1329321"/>
                    <a:pt x="3295720" y="1371388"/>
                  </a:cubicBezTo>
                  <a:cubicBezTo>
                    <a:pt x="3088496" y="1413455"/>
                    <a:pt x="2913942" y="1328846"/>
                    <a:pt x="2625578" y="1371388"/>
                  </a:cubicBezTo>
                  <a:cubicBezTo>
                    <a:pt x="2337214" y="1413930"/>
                    <a:pt x="2390457" y="1366512"/>
                    <a:pt x="2284629" y="1371388"/>
                  </a:cubicBezTo>
                  <a:cubicBezTo>
                    <a:pt x="2178801" y="1376264"/>
                    <a:pt x="1888705" y="1338596"/>
                    <a:pt x="1696785" y="1371388"/>
                  </a:cubicBezTo>
                  <a:cubicBezTo>
                    <a:pt x="1504865" y="1404180"/>
                    <a:pt x="1482129" y="1348303"/>
                    <a:pt x="1355836" y="1371388"/>
                  </a:cubicBezTo>
                  <a:cubicBezTo>
                    <a:pt x="1229543" y="1394473"/>
                    <a:pt x="1007734" y="1352593"/>
                    <a:pt x="685694" y="1371388"/>
                  </a:cubicBezTo>
                  <a:cubicBezTo>
                    <a:pt x="385884" y="1423150"/>
                    <a:pt x="63303" y="1010552"/>
                    <a:pt x="0" y="685694"/>
                  </a:cubicBezTo>
                  <a:close/>
                </a:path>
                <a:path w="9601200" h="1371388" stroke="0" extrusionOk="0">
                  <a:moveTo>
                    <a:pt x="0" y="685694"/>
                  </a:moveTo>
                  <a:cubicBezTo>
                    <a:pt x="66363" y="233170"/>
                    <a:pt x="253348" y="-20242"/>
                    <a:pt x="685694" y="0"/>
                  </a:cubicBezTo>
                  <a:cubicBezTo>
                    <a:pt x="811319" y="-44953"/>
                    <a:pt x="918789" y="5023"/>
                    <a:pt x="1108941" y="0"/>
                  </a:cubicBezTo>
                  <a:cubicBezTo>
                    <a:pt x="1299093" y="-5023"/>
                    <a:pt x="1458847" y="39835"/>
                    <a:pt x="1696785" y="0"/>
                  </a:cubicBezTo>
                  <a:cubicBezTo>
                    <a:pt x="1934723" y="-39835"/>
                    <a:pt x="2149190" y="68356"/>
                    <a:pt x="2366927" y="0"/>
                  </a:cubicBezTo>
                  <a:cubicBezTo>
                    <a:pt x="2584664" y="-68356"/>
                    <a:pt x="2687661" y="31169"/>
                    <a:pt x="2790174" y="0"/>
                  </a:cubicBezTo>
                  <a:cubicBezTo>
                    <a:pt x="2892687" y="-31169"/>
                    <a:pt x="3117097" y="3768"/>
                    <a:pt x="3213422" y="0"/>
                  </a:cubicBezTo>
                  <a:cubicBezTo>
                    <a:pt x="3309747" y="-3768"/>
                    <a:pt x="3512645" y="55691"/>
                    <a:pt x="3718968" y="0"/>
                  </a:cubicBezTo>
                  <a:cubicBezTo>
                    <a:pt x="3925291" y="-55691"/>
                    <a:pt x="3929830" y="17831"/>
                    <a:pt x="4059917" y="0"/>
                  </a:cubicBezTo>
                  <a:cubicBezTo>
                    <a:pt x="4190004" y="-17831"/>
                    <a:pt x="4637421" y="69732"/>
                    <a:pt x="4812357" y="0"/>
                  </a:cubicBezTo>
                  <a:cubicBezTo>
                    <a:pt x="4987293" y="-69732"/>
                    <a:pt x="5096091" y="35966"/>
                    <a:pt x="5317902" y="0"/>
                  </a:cubicBezTo>
                  <a:cubicBezTo>
                    <a:pt x="5539713" y="-35966"/>
                    <a:pt x="5737189" y="36611"/>
                    <a:pt x="5905746" y="0"/>
                  </a:cubicBezTo>
                  <a:cubicBezTo>
                    <a:pt x="6074303" y="-36611"/>
                    <a:pt x="6166482" y="37701"/>
                    <a:pt x="6246696" y="0"/>
                  </a:cubicBezTo>
                  <a:cubicBezTo>
                    <a:pt x="6326910" y="-37701"/>
                    <a:pt x="6438283" y="18959"/>
                    <a:pt x="6587645" y="0"/>
                  </a:cubicBezTo>
                  <a:cubicBezTo>
                    <a:pt x="6737007" y="-18959"/>
                    <a:pt x="7033709" y="31089"/>
                    <a:pt x="7257787" y="0"/>
                  </a:cubicBezTo>
                  <a:cubicBezTo>
                    <a:pt x="7481865" y="-31089"/>
                    <a:pt x="7840893" y="5884"/>
                    <a:pt x="8010227" y="0"/>
                  </a:cubicBezTo>
                  <a:cubicBezTo>
                    <a:pt x="8179561" y="-5884"/>
                    <a:pt x="8607441" y="59882"/>
                    <a:pt x="8915506" y="0"/>
                  </a:cubicBezTo>
                  <a:cubicBezTo>
                    <a:pt x="9187472" y="9602"/>
                    <a:pt x="9646745" y="355117"/>
                    <a:pt x="9601200" y="685694"/>
                  </a:cubicBezTo>
                  <a:lnTo>
                    <a:pt x="9601200" y="685694"/>
                  </a:lnTo>
                  <a:cubicBezTo>
                    <a:pt x="9708603" y="1077042"/>
                    <a:pt x="9328627" y="1335240"/>
                    <a:pt x="8915506" y="1371388"/>
                  </a:cubicBezTo>
                  <a:cubicBezTo>
                    <a:pt x="8749177" y="1409425"/>
                    <a:pt x="8702724" y="1353491"/>
                    <a:pt x="8574557" y="1371388"/>
                  </a:cubicBezTo>
                  <a:cubicBezTo>
                    <a:pt x="8446390" y="1389285"/>
                    <a:pt x="8374410" y="1361364"/>
                    <a:pt x="8233607" y="1371388"/>
                  </a:cubicBezTo>
                  <a:cubicBezTo>
                    <a:pt x="8092804" y="1381412"/>
                    <a:pt x="7867913" y="1325738"/>
                    <a:pt x="7563465" y="1371388"/>
                  </a:cubicBezTo>
                  <a:cubicBezTo>
                    <a:pt x="7259017" y="1417038"/>
                    <a:pt x="7122528" y="1302492"/>
                    <a:pt x="6811026" y="1371388"/>
                  </a:cubicBezTo>
                  <a:cubicBezTo>
                    <a:pt x="6499524" y="1440284"/>
                    <a:pt x="6375247" y="1333672"/>
                    <a:pt x="6223182" y="1371388"/>
                  </a:cubicBezTo>
                  <a:cubicBezTo>
                    <a:pt x="6071117" y="1409104"/>
                    <a:pt x="5898368" y="1321286"/>
                    <a:pt x="5635338" y="1371388"/>
                  </a:cubicBezTo>
                  <a:cubicBezTo>
                    <a:pt x="5372308" y="1421490"/>
                    <a:pt x="5377545" y="1363093"/>
                    <a:pt x="5294389" y="1371388"/>
                  </a:cubicBezTo>
                  <a:cubicBezTo>
                    <a:pt x="5211233" y="1379683"/>
                    <a:pt x="4900436" y="1370669"/>
                    <a:pt x="4541949" y="1371388"/>
                  </a:cubicBezTo>
                  <a:cubicBezTo>
                    <a:pt x="4183462" y="1372107"/>
                    <a:pt x="4167565" y="1366432"/>
                    <a:pt x="4036403" y="1371388"/>
                  </a:cubicBezTo>
                  <a:cubicBezTo>
                    <a:pt x="3905241" y="1376344"/>
                    <a:pt x="3726488" y="1326468"/>
                    <a:pt x="3448559" y="1371388"/>
                  </a:cubicBezTo>
                  <a:cubicBezTo>
                    <a:pt x="3170630" y="1416308"/>
                    <a:pt x="3025996" y="1357064"/>
                    <a:pt x="2860716" y="1371388"/>
                  </a:cubicBezTo>
                  <a:cubicBezTo>
                    <a:pt x="2695436" y="1385712"/>
                    <a:pt x="2560080" y="1352465"/>
                    <a:pt x="2272872" y="1371388"/>
                  </a:cubicBezTo>
                  <a:cubicBezTo>
                    <a:pt x="1985664" y="1390311"/>
                    <a:pt x="1954148" y="1318762"/>
                    <a:pt x="1685028" y="1371388"/>
                  </a:cubicBezTo>
                  <a:cubicBezTo>
                    <a:pt x="1415908" y="1424014"/>
                    <a:pt x="1072964" y="1293352"/>
                    <a:pt x="685694" y="1371388"/>
                  </a:cubicBezTo>
                  <a:cubicBezTo>
                    <a:pt x="391506" y="1392716"/>
                    <a:pt x="-48232" y="1081352"/>
                    <a:pt x="0" y="68569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FF0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667377045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8C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AF88F-8715-4B85-95B7-11A3D7BA8EE6}"/>
                </a:ext>
              </a:extLst>
            </p:cNvPr>
            <p:cNvGrpSpPr/>
            <p:nvPr/>
          </p:nvGrpSpPr>
          <p:grpSpPr>
            <a:xfrm>
              <a:off x="2215311" y="2765137"/>
              <a:ext cx="7994469" cy="1684668"/>
              <a:chOff x="2215311" y="2765137"/>
              <a:chExt cx="7994469" cy="1684668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2FD9936-7D75-4683-B1D7-3EAB5952B4E1}"/>
                  </a:ext>
                </a:extLst>
              </p:cNvPr>
              <p:cNvSpPr txBox="1"/>
              <p:nvPr/>
            </p:nvSpPr>
            <p:spPr>
              <a:xfrm>
                <a:off x="2215311" y="3341809"/>
                <a:ext cx="7994469" cy="1107996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>
                    <a:ln w="38100">
                      <a:solidFill>
                        <a:srgbClr val="FF8C00">
                          <a:lumMod val="75000"/>
                        </a:srgbClr>
                      </a:solidFill>
                    </a:ln>
                    <a:solidFill>
                      <a:srgbClr val="FFCC66"/>
                    </a:solidFill>
                    <a:effectLst>
                      <a:glow rad="101600">
                        <a:srgbClr val="FFFFFF">
                          <a:alpha val="60000"/>
                        </a:srgbClr>
                      </a:glo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Pattaya" panose="00000500000000000000" pitchFamily="2" charset="-34"/>
                  </a:rPr>
                  <a:t>Thu </a:t>
                </a:r>
                <a:r>
                  <a:rPr kumimoji="0" lang="en-US" sz="6600" b="0" i="0" u="none" strike="noStrike" kern="1200" cap="none" spc="0" normalizeH="0" baseline="0" noProof="0" dirty="0" err="1">
                    <a:ln w="38100">
                      <a:solidFill>
                        <a:srgbClr val="FF8C00">
                          <a:lumMod val="75000"/>
                        </a:srgbClr>
                      </a:solidFill>
                    </a:ln>
                    <a:solidFill>
                      <a:srgbClr val="FFCC66"/>
                    </a:solidFill>
                    <a:effectLst>
                      <a:glow rad="101600">
                        <a:srgbClr val="FFFFFF">
                          <a:alpha val="60000"/>
                        </a:srgbClr>
                      </a:glo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Pattaya" panose="00000500000000000000" pitchFamily="2" charset="-34"/>
                  </a:rPr>
                  <a:t>hoạch</a:t>
                </a:r>
                <a:r>
                  <a:rPr kumimoji="0" lang="en-US" sz="6600" b="0" i="0" u="none" strike="noStrike" kern="1200" cap="none" spc="0" normalizeH="0" baseline="0" noProof="0" dirty="0">
                    <a:ln w="38100">
                      <a:solidFill>
                        <a:srgbClr val="FF8C00">
                          <a:lumMod val="75000"/>
                        </a:srgbClr>
                      </a:solidFill>
                    </a:ln>
                    <a:solidFill>
                      <a:srgbClr val="FFCC66"/>
                    </a:solidFill>
                    <a:effectLst>
                      <a:glow rad="101600">
                        <a:srgbClr val="FFFFFF">
                          <a:alpha val="60000"/>
                        </a:srgbClr>
                      </a:glo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Pattaya" panose="00000500000000000000" pitchFamily="2" charset="-34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38100">
                      <a:solidFill>
                        <a:srgbClr val="FF8C00">
                          <a:lumMod val="75000"/>
                        </a:srgbClr>
                      </a:solidFill>
                    </a:ln>
                    <a:solidFill>
                      <a:srgbClr val="FFCC66"/>
                    </a:solidFill>
                    <a:effectLst>
                      <a:glow rad="101600">
                        <a:srgbClr val="FFFFFF">
                          <a:alpha val="60000"/>
                        </a:srgbClr>
                      </a:glo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Pattaya" panose="00000500000000000000" pitchFamily="2" charset="-34"/>
                  </a:rPr>
                  <a:t>chanh</a:t>
                </a:r>
                <a:endParaRPr kumimoji="0" lang="en-US" sz="6600" b="0" i="0" u="none" strike="noStrike" kern="1200" cap="none" spc="0" normalizeH="0" baseline="0" noProof="0" dirty="0">
                  <a:ln w="38100">
                    <a:solidFill>
                      <a:srgbClr val="FF8C00">
                        <a:lumMod val="75000"/>
                      </a:srgbClr>
                    </a:solidFill>
                  </a:ln>
                  <a:solidFill>
                    <a:srgbClr val="FFCC66"/>
                  </a:solidFill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Pattaya" panose="00000500000000000000" pitchFamily="2" charset="-34"/>
                </a:endParaRPr>
              </a:p>
            </p:txBody>
          </p:sp>
          <p:pic>
            <p:nvPicPr>
              <p:cNvPr id="4098" name="Picture 2">
                <a:extLst>
                  <a:ext uri="{FF2B5EF4-FFF2-40B4-BE49-F238E27FC236}">
                    <a16:creationId xmlns:a16="http://schemas.microsoft.com/office/drawing/2014/main" id="{ACEB53D1-437A-4FB5-97CF-CB61F38EA4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2148" b="97461" l="9961" r="89844">
                            <a14:foregroundMark x1="48633" y1="90430" x2="48633" y2="90430"/>
                            <a14:foregroundMark x1="46875" y1="97461" x2="46875" y2="97461"/>
                            <a14:foregroundMark x1="47461" y1="11133" x2="47461" y2="11133"/>
                            <a14:foregroundMark x1="41602" y1="2148" x2="41602" y2="2148"/>
                            <a14:foregroundMark x1="38477" y1="3711" x2="38477" y2="3711"/>
                            <a14:foregroundMark x1="66992" y1="8203" x2="66992" y2="8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54419">
                <a:off x="4668468" y="2765137"/>
                <a:ext cx="961798" cy="9617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12530AB9-A553-4EF2-85C5-090761C83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32778" y1="24722" x2="69167" y2="33333"/>
                        <a14:foregroundMark x1="69167" y1="33333" x2="71667" y2="32500"/>
                        <a14:foregroundMark x1="71667" y1="32500" x2="69444" y2="31389"/>
                        <a14:foregroundMark x1="68889" y1="37222" x2="68889" y2="37222"/>
                        <a14:foregroundMark x1="28889" y1="57222" x2="28889" y2="57222"/>
                        <a14:foregroundMark x1="28056" y1="60833" x2="28056" y2="60833"/>
                        <a14:foregroundMark x1="28889" y1="62778" x2="28889" y2="6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9" y="1004306"/>
            <a:ext cx="1600995" cy="16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C421594-1761-4D0D-9824-9B58627CA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318" b="90563" l="2128" r="95922">
                        <a14:foregroundMark x1="6206" y1="34106" x2="6206" y2="34106"/>
                        <a14:foregroundMark x1="2128" y1="34934" x2="2128" y2="34934"/>
                        <a14:foregroundMark x1="63830" y1="7450" x2="63830" y2="7450"/>
                        <a14:foregroundMark x1="69326" y1="2649" x2="69326" y2="2649"/>
                        <a14:foregroundMark x1="91489" y1="24503" x2="91489" y2="24503"/>
                        <a14:foregroundMark x1="96099" y1="71026" x2="96099" y2="71026"/>
                        <a14:foregroundMark x1="62057" y1="90563" x2="62057" y2="90563"/>
                        <a14:backgroundMark x1="96986" y1="68377" x2="96986" y2="68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87" y="1201520"/>
            <a:ext cx="1197188" cy="128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9AC82AAB-0221-4E1F-9D62-31CB6C3E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692" y="536806"/>
            <a:ext cx="1445793" cy="200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986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1107042" y="3137605"/>
            <a:ext cx="6486445" cy="2227871"/>
            <a:chOff x="609600" y="3061123"/>
            <a:chExt cx="5044329" cy="142187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927237" y="3429000"/>
                <a:ext cx="9801836" cy="165015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1532582" y="3403002"/>
              <a:ext cx="3429428" cy="5892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1506 : 3 = 502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D571F7C-AA62-4AD8-825A-C5278D518D19}"/>
              </a:ext>
            </a:extLst>
          </p:cNvPr>
          <p:cNvGrpSpPr/>
          <p:nvPr/>
        </p:nvGrpSpPr>
        <p:grpSpPr>
          <a:xfrm>
            <a:off x="171988" y="84932"/>
            <a:ext cx="11526854" cy="2521528"/>
            <a:chOff x="171988" y="84932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71988" y="84932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rgbClr val="FFFF00"/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3147486" y="540726"/>
                <a:ext cx="6892913" cy="1769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1506 : 3 = ?</a:t>
                </a:r>
              </a:p>
            </p:txBody>
          </p:sp>
        </p:grp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F2D308CF-AD88-41FD-BB01-3178A0B3F9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991" b="71171" l="6915" r="26596">
                          <a14:foregroundMark x1="11348" y1="41291" x2="11348" y2="41291"/>
                          <a14:foregroundMark x1="9929" y1="47147" x2="23050" y2="50901"/>
                          <a14:foregroundMark x1="24468" y1="45946" x2="24468" y2="45946"/>
                          <a14:foregroundMark x1="25355" y1="42342" x2="21986" y2="63964"/>
                          <a14:foregroundMark x1="18226" y1="69271" x2="17730" y2="69970"/>
                          <a14:foregroundMark x1="21986" y1="63964" x2="21278" y2="64963"/>
                          <a14:foregroundMark x1="18440" y1="63964" x2="11170" y2="57057"/>
                          <a14:foregroundMark x1="11170" y1="57057" x2="10638" y2="49399"/>
                          <a14:foregroundMark x1="10638" y1="49399" x2="10638" y2="49249"/>
                          <a14:foregroundMark x1="8511" y1="48799" x2="8511" y2="48799"/>
                          <a14:foregroundMark x1="15426" y1="69670" x2="15426" y2="69670"/>
                          <a14:foregroundMark x1="20567" y1="69970" x2="14539" y2="69970"/>
                          <a14:foregroundMark x1="21631" y1="70721" x2="14184" y2="71171"/>
                          <a14:foregroundMark x1="19326" y1="46396" x2="20567" y2="46396"/>
                          <a14:backgroundMark x1="19149" y1="67117" x2="19149" y2="67117"/>
                          <a14:backgroundMark x1="19858" y1="67267" x2="19858" y2="67267"/>
                          <a14:backgroundMark x1="19681" y1="66817" x2="19681" y2="66817"/>
                          <a14:backgroundMark x1="19858" y1="66817" x2="19858" y2="68468"/>
                          <a14:backgroundMark x1="20567" y1="66517" x2="22518" y2="66817"/>
                          <a14:backgroundMark x1="19858" y1="67117" x2="22163" y2="671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0" t="38468" r="70522" b="27658"/>
            <a:stretch/>
          </p:blipFill>
          <p:spPr bwMode="auto">
            <a:xfrm>
              <a:off x="740530" y="138194"/>
              <a:ext cx="1335952" cy="2148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94692C2B-4B61-4878-A06C-AF1FA7250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2" b="89894" l="9220" r="90603">
                        <a14:foregroundMark x1="61348" y1="41135" x2="69504" y2="71631"/>
                        <a14:foregroundMark x1="72163" y1="27305" x2="72163" y2="27305"/>
                        <a14:foregroundMark x1="79787" y1="30674" x2="79787" y2="30674"/>
                        <a14:foregroundMark x1="23404" y1="41489" x2="23404" y2="41489"/>
                        <a14:foregroundMark x1="18794" y1="42021" x2="23582" y2="42021"/>
                        <a14:foregroundMark x1="9397" y1="55674" x2="9397" y2="55674"/>
                        <a14:foregroundMark x1="50000" y1="52305" x2="50000" y2="52305"/>
                        <a14:foregroundMark x1="49113" y1="56206" x2="49113" y2="56206"/>
                        <a14:foregroundMark x1="31028" y1="75532" x2="31028" y2="75532"/>
                        <a14:foregroundMark x1="42021" y1="72695" x2="42021" y2="72695"/>
                        <a14:foregroundMark x1="42021" y1="72340" x2="42021" y2="72340"/>
                        <a14:foregroundMark x1="90603" y1="58865" x2="90603" y2="58865"/>
                        <a14:foregroundMark x1="89362" y1="61702" x2="89362" y2="61702"/>
                        <a14:foregroundMark x1="86879" y1="63121" x2="86879" y2="63121"/>
                        <a14:foregroundMark x1="87766" y1="63121" x2="87766" y2="63121"/>
                        <a14:foregroundMark x1="68794" y1="75887" x2="68794" y2="75887"/>
                        <a14:foregroundMark x1="69504" y1="72695" x2="69504" y2="72695"/>
                        <a14:foregroundMark x1="68972" y1="73227" x2="68972" y2="73227"/>
                        <a14:foregroundMark x1="14184" y1="61348" x2="10284" y2="5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65" y="3319625"/>
            <a:ext cx="4301490" cy="430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D2ECA1AE-8D09-44E9-9188-B446CD873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48557" y="1791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3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248063" y="1774057"/>
            <a:ext cx="4517505" cy="1934520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 hoàn thành xuất sắc nhiệm vụ.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0BCF5C64-6362-497D-9611-A898E69E4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875" y="3156921"/>
            <a:ext cx="4993552" cy="374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7D34C2E-B2AF-4A6C-BD17-50ACFF26B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991" b="71171" l="6915" r="26596">
                        <a14:foregroundMark x1="11348" y1="41291" x2="11348" y2="41291"/>
                        <a14:foregroundMark x1="9929" y1="47147" x2="23050" y2="50901"/>
                        <a14:foregroundMark x1="24468" y1="45946" x2="24468" y2="45946"/>
                        <a14:foregroundMark x1="25355" y1="42342" x2="21986" y2="63964"/>
                        <a14:foregroundMark x1="18226" y1="69271" x2="17730" y2="69970"/>
                        <a14:foregroundMark x1="21986" y1="63964" x2="21278" y2="64963"/>
                        <a14:foregroundMark x1="18440" y1="63964" x2="11170" y2="57057"/>
                        <a14:foregroundMark x1="11170" y1="57057" x2="10638" y2="49399"/>
                        <a14:foregroundMark x1="10638" y1="49399" x2="10638" y2="49249"/>
                        <a14:foregroundMark x1="8511" y1="48799" x2="8511" y2="48799"/>
                        <a14:foregroundMark x1="15426" y1="69670" x2="15426" y2="69670"/>
                        <a14:foregroundMark x1="20567" y1="69970" x2="14539" y2="69970"/>
                        <a14:foregroundMark x1="21631" y1="70721" x2="14184" y2="71171"/>
                        <a14:foregroundMark x1="19326" y1="46396" x2="20567" y2="46396"/>
                        <a14:backgroundMark x1="19149" y1="67117" x2="19149" y2="67117"/>
                        <a14:backgroundMark x1="19858" y1="67267" x2="19858" y2="67267"/>
                        <a14:backgroundMark x1="19681" y1="66817" x2="19681" y2="66817"/>
                        <a14:backgroundMark x1="19858" y1="66817" x2="19858" y2="68468"/>
                        <a14:backgroundMark x1="20567" y1="66517" x2="22518" y2="66817"/>
                        <a14:backgroundMark x1="19858" y1="67117" x2="22163" y2="67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0" t="38468" r="70522" b="27658"/>
          <a:stretch/>
        </p:blipFill>
        <p:spPr bwMode="auto">
          <a:xfrm>
            <a:off x="7582066" y="1964666"/>
            <a:ext cx="1335952" cy="214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5DEB0C5-E81D-48D2-9DA0-DDF688697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991" b="71171" l="6915" r="26596">
                        <a14:foregroundMark x1="11348" y1="41291" x2="11348" y2="41291"/>
                        <a14:foregroundMark x1="9929" y1="47147" x2="23050" y2="50901"/>
                        <a14:foregroundMark x1="24468" y1="45946" x2="24468" y2="45946"/>
                        <a14:foregroundMark x1="25355" y1="42342" x2="21986" y2="63964"/>
                        <a14:foregroundMark x1="18226" y1="69271" x2="17730" y2="69970"/>
                        <a14:foregroundMark x1="21986" y1="63964" x2="21278" y2="64963"/>
                        <a14:foregroundMark x1="18440" y1="63964" x2="11170" y2="57057"/>
                        <a14:foregroundMark x1="11170" y1="57057" x2="10638" y2="49399"/>
                        <a14:foregroundMark x1="10638" y1="49399" x2="10638" y2="49249"/>
                        <a14:foregroundMark x1="8511" y1="48799" x2="8511" y2="48799"/>
                        <a14:foregroundMark x1="15426" y1="69670" x2="15426" y2="69670"/>
                        <a14:foregroundMark x1="20567" y1="69970" x2="14539" y2="69970"/>
                        <a14:foregroundMark x1="21631" y1="70721" x2="14184" y2="71171"/>
                        <a14:foregroundMark x1="19326" y1="46396" x2="20567" y2="46396"/>
                        <a14:backgroundMark x1="19149" y1="67117" x2="19149" y2="67117"/>
                        <a14:backgroundMark x1="19858" y1="67267" x2="19858" y2="67267"/>
                        <a14:backgroundMark x1="19681" y1="66817" x2="19681" y2="66817"/>
                        <a14:backgroundMark x1="19858" y1="66817" x2="19858" y2="68468"/>
                        <a14:backgroundMark x1="20567" y1="66517" x2="22518" y2="66817"/>
                        <a14:backgroundMark x1="19858" y1="67117" x2="22163" y2="67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0" t="38468" r="70522" b="27658"/>
          <a:stretch/>
        </p:blipFill>
        <p:spPr bwMode="auto">
          <a:xfrm>
            <a:off x="9662178" y="2008751"/>
            <a:ext cx="1335952" cy="214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BBB2989-173A-4070-A166-F1748006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991" b="71171" l="6915" r="26596">
                        <a14:foregroundMark x1="11348" y1="41291" x2="11348" y2="41291"/>
                        <a14:foregroundMark x1="9929" y1="47147" x2="23050" y2="50901"/>
                        <a14:foregroundMark x1="24468" y1="45946" x2="24468" y2="45946"/>
                        <a14:foregroundMark x1="25355" y1="42342" x2="21986" y2="63964"/>
                        <a14:foregroundMark x1="18226" y1="69271" x2="17730" y2="69970"/>
                        <a14:foregroundMark x1="21986" y1="63964" x2="21278" y2="64963"/>
                        <a14:foregroundMark x1="18440" y1="63964" x2="11170" y2="57057"/>
                        <a14:foregroundMark x1="11170" y1="57057" x2="10638" y2="49399"/>
                        <a14:foregroundMark x1="10638" y1="49399" x2="10638" y2="49249"/>
                        <a14:foregroundMark x1="8511" y1="48799" x2="8511" y2="48799"/>
                        <a14:foregroundMark x1="15426" y1="69670" x2="15426" y2="69670"/>
                        <a14:foregroundMark x1="20567" y1="69970" x2="14539" y2="69970"/>
                        <a14:foregroundMark x1="21631" y1="70721" x2="14184" y2="71171"/>
                        <a14:foregroundMark x1="19326" y1="46396" x2="20567" y2="46396"/>
                        <a14:backgroundMark x1="19149" y1="67117" x2="19149" y2="67117"/>
                        <a14:backgroundMark x1="19858" y1="67267" x2="19858" y2="67267"/>
                        <a14:backgroundMark x1="19681" y1="66817" x2="19681" y2="66817"/>
                        <a14:backgroundMark x1="19858" y1="66817" x2="19858" y2="68468"/>
                        <a14:backgroundMark x1="20567" y1="66517" x2="22518" y2="66817"/>
                        <a14:backgroundMark x1="19858" y1="67117" x2="22163" y2="67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0" t="38468" r="70522" b="27658"/>
          <a:stretch/>
        </p:blipFill>
        <p:spPr bwMode="auto">
          <a:xfrm>
            <a:off x="6566022" y="3429000"/>
            <a:ext cx="1335952" cy="214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CD69EAE-2497-46EE-8B3B-26E83919E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991" b="71171" l="6915" r="26596">
                        <a14:foregroundMark x1="11348" y1="41291" x2="11348" y2="41291"/>
                        <a14:foregroundMark x1="9929" y1="47147" x2="23050" y2="50901"/>
                        <a14:foregroundMark x1="24468" y1="45946" x2="24468" y2="45946"/>
                        <a14:foregroundMark x1="25355" y1="42342" x2="21986" y2="63964"/>
                        <a14:foregroundMark x1="18226" y1="69271" x2="17730" y2="69970"/>
                        <a14:foregroundMark x1="21986" y1="63964" x2="21278" y2="64963"/>
                        <a14:foregroundMark x1="18440" y1="63964" x2="11170" y2="57057"/>
                        <a14:foregroundMark x1="11170" y1="57057" x2="10638" y2="49399"/>
                        <a14:foregroundMark x1="10638" y1="49399" x2="10638" y2="49249"/>
                        <a14:foregroundMark x1="8511" y1="48799" x2="8511" y2="48799"/>
                        <a14:foregroundMark x1="15426" y1="69670" x2="15426" y2="69670"/>
                        <a14:foregroundMark x1="20567" y1="69970" x2="14539" y2="69970"/>
                        <a14:foregroundMark x1="21631" y1="70721" x2="14184" y2="71171"/>
                        <a14:foregroundMark x1="19326" y1="46396" x2="20567" y2="46396"/>
                        <a14:backgroundMark x1="19149" y1="67117" x2="19149" y2="67117"/>
                        <a14:backgroundMark x1="19858" y1="67267" x2="19858" y2="67267"/>
                        <a14:backgroundMark x1="19681" y1="66817" x2="19681" y2="66817"/>
                        <a14:backgroundMark x1="19858" y1="66817" x2="19858" y2="68468"/>
                        <a14:backgroundMark x1="20567" y1="66517" x2="22518" y2="66817"/>
                        <a14:backgroundMark x1="19858" y1="67117" x2="22163" y2="67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0" t="38468" r="70522" b="27658"/>
          <a:stretch/>
        </p:blipFill>
        <p:spPr bwMode="auto">
          <a:xfrm>
            <a:off x="8554292" y="3429000"/>
            <a:ext cx="1335952" cy="214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1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E517F3C6-9C94-4908-9339-324B7EA8D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782"/>
            <a:ext cx="12192000" cy="6858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252A61C-B737-4653-9069-291FBF06A5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538527" y="2458816"/>
            <a:ext cx="5994426" cy="423325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786AFFA-BF9D-41F0-94BE-CDA0F693C2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81916" flipH="1">
            <a:off x="7177842" y="395927"/>
            <a:ext cx="3176426" cy="22685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46D0B9-EB6F-4BF4-814F-45EF28CBCEC2}"/>
              </a:ext>
            </a:extLst>
          </p:cNvPr>
          <p:cNvGrpSpPr/>
          <p:nvPr/>
        </p:nvGrpSpPr>
        <p:grpSpPr>
          <a:xfrm>
            <a:off x="2636520" y="1592433"/>
            <a:ext cx="8165306" cy="4233258"/>
            <a:chOff x="390152" y="1734513"/>
            <a:chExt cx="11445220" cy="51234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99160E9-CCC4-4275-925C-03171FD06913}"/>
                </a:ext>
              </a:extLst>
            </p:cNvPr>
            <p:cNvSpPr/>
            <p:nvPr/>
          </p:nvSpPr>
          <p:spPr>
            <a:xfrm>
              <a:off x="390152" y="1734513"/>
              <a:ext cx="11445220" cy="4990137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solidFill>
                <a:srgbClr val="9933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27F6255-AE81-4712-BC4B-048A0ADB2F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4667" r="96000">
                          <a14:foregroundMark x1="92667" y1="37333" x2="92667" y2="37333"/>
                          <a14:foregroundMark x1="96000" y1="46000" x2="96000" y2="46000"/>
                          <a14:foregroundMark x1="27667" y1="66000" x2="29333" y2="78000"/>
                          <a14:foregroundMark x1="4667" y1="69333" x2="16667" y2="8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9100" y="5220974"/>
              <a:ext cx="1637026" cy="1637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DFB8672-CD03-4578-B382-682B3BB2C0FE}"/>
              </a:ext>
            </a:extLst>
          </p:cNvPr>
          <p:cNvSpPr txBox="1"/>
          <p:nvPr/>
        </p:nvSpPr>
        <p:spPr>
          <a:xfrm>
            <a:off x="3164335" y="1631136"/>
            <a:ext cx="71018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Dặn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dò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2A6DB6-8FF7-7B22-5A72-D416B223E442}"/>
              </a:ext>
            </a:extLst>
          </p:cNvPr>
          <p:cNvSpPr txBox="1"/>
          <p:nvPr/>
        </p:nvSpPr>
        <p:spPr>
          <a:xfrm>
            <a:off x="3164335" y="2844225"/>
            <a:ext cx="710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3FB05F-EF0C-0A6F-E25D-FC248087EA19}"/>
              </a:ext>
            </a:extLst>
          </p:cNvPr>
          <p:cNvSpPr txBox="1"/>
          <p:nvPr/>
        </p:nvSpPr>
        <p:spPr>
          <a:xfrm>
            <a:off x="3164335" y="3550113"/>
            <a:ext cx="710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63EF06-4E71-0B17-8E6B-7C34054B435F}"/>
              </a:ext>
            </a:extLst>
          </p:cNvPr>
          <p:cNvSpPr txBox="1"/>
          <p:nvPr/>
        </p:nvSpPr>
        <p:spPr>
          <a:xfrm>
            <a:off x="3164335" y="4256001"/>
            <a:ext cx="710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3A2BB-209C-F604-78B5-CE88771CA6E0}"/>
              </a:ext>
            </a:extLst>
          </p:cNvPr>
          <p:cNvSpPr txBox="1"/>
          <p:nvPr/>
        </p:nvSpPr>
        <p:spPr>
          <a:xfrm>
            <a:off x="3164335" y="4961889"/>
            <a:ext cx="710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</p:spTree>
    <p:extLst>
      <p:ext uri="{BB962C8B-B14F-4D97-AF65-F5344CB8AC3E}">
        <p14:creationId xmlns:p14="http://schemas.microsoft.com/office/powerpoint/2010/main" val="488518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995CAD-6056-4D8B-8F87-1AB643B97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0650" y="-333866"/>
            <a:ext cx="13656054" cy="719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4703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658C99-1592-45EF-A953-B46E6F35F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8492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0718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476DB7-6772-4ED4-9E5C-7A4D6AB09327}"/>
              </a:ext>
            </a:extLst>
          </p:cNvPr>
          <p:cNvSpPr/>
          <p:nvPr/>
        </p:nvSpPr>
        <p:spPr>
          <a:xfrm>
            <a:off x="330823" y="1309088"/>
            <a:ext cx="11368586" cy="52680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B0A82C-9C88-4EAF-8A19-BADE330887E7}"/>
              </a:ext>
            </a:extLst>
          </p:cNvPr>
          <p:cNvSpPr txBox="1"/>
          <p:nvPr/>
        </p:nvSpPr>
        <p:spPr>
          <a:xfrm>
            <a:off x="2066530" y="360848"/>
            <a:ext cx="185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Reliant" panose="02040603050506020204" pitchFamily="18" charset="0"/>
                <a:ea typeface="微软雅黑"/>
                <a:cs typeface="+mn-cs"/>
              </a:rPr>
              <a:t>Trò 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Reliant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4324D1-E176-49BA-AF6C-5D9409321065}"/>
              </a:ext>
            </a:extLst>
          </p:cNvPr>
          <p:cNvSpPr/>
          <p:nvPr/>
        </p:nvSpPr>
        <p:spPr>
          <a:xfrm>
            <a:off x="4267682" y="323467"/>
            <a:ext cx="34948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C00000"/>
                    </a:gs>
                    <a:gs pos="44000">
                      <a:srgbClr val="E53238">
                        <a:lumMod val="60000"/>
                        <a:lumOff val="40000"/>
                      </a:srgbClr>
                    </a:gs>
                    <a:gs pos="21238">
                      <a:srgbClr val="E53238">
                        <a:lumMod val="75000"/>
                      </a:srgbClr>
                    </a:gs>
                    <a:gs pos="66000">
                      <a:srgbClr val="0064D2">
                        <a:lumMod val="75000"/>
                      </a:srgbClr>
                    </a:gs>
                    <a:gs pos="100000">
                      <a:srgbClr val="0064D2">
                        <a:lumMod val="5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FU Ariston" panose="00000400000000000000" pitchFamily="2" charset="0"/>
                <a:ea typeface="微软雅黑"/>
                <a:cs typeface="+mn-cs"/>
              </a:rPr>
              <a:t>“Tìm bạn”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C00000"/>
                  </a:gs>
                  <a:gs pos="44000">
                    <a:srgbClr val="E53238">
                      <a:lumMod val="60000"/>
                      <a:lumOff val="40000"/>
                    </a:srgbClr>
                  </a:gs>
                  <a:gs pos="21238">
                    <a:srgbClr val="E53238">
                      <a:lumMod val="75000"/>
                    </a:srgbClr>
                  </a:gs>
                  <a:gs pos="66000">
                    <a:srgbClr val="0064D2">
                      <a:lumMod val="75000"/>
                    </a:srgbClr>
                  </a:gs>
                  <a:gs pos="100000">
                    <a:srgbClr val="0064D2">
                      <a:lumMod val="5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SFU Ariston" panose="00000400000000000000" pitchFamily="2" charset="0"/>
              <a:ea typeface="微软雅黑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B4CD8B4-BE70-4501-BFDF-5154029D1765}"/>
              </a:ext>
            </a:extLst>
          </p:cNvPr>
          <p:cNvGrpSpPr/>
          <p:nvPr/>
        </p:nvGrpSpPr>
        <p:grpSpPr>
          <a:xfrm>
            <a:off x="1447195" y="1958732"/>
            <a:ext cx="3093594" cy="894021"/>
            <a:chOff x="1426155" y="1760498"/>
            <a:chExt cx="3093594" cy="89402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5238CAC-C0A6-404D-BB86-730546F3B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155" y="1760498"/>
              <a:ext cx="3093594" cy="89402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A0F36F-225D-42C4-922B-B37461665C76}"/>
                </a:ext>
              </a:extLst>
            </p:cNvPr>
            <p:cNvSpPr txBox="1"/>
            <p:nvPr/>
          </p:nvSpPr>
          <p:spPr>
            <a:xfrm>
              <a:off x="1802969" y="1884342"/>
              <a:ext cx="27167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SVN-Anastasia" panose="020B0606040200020203" pitchFamily="34" charset="0"/>
                  <a:ea typeface="微软雅黑"/>
                  <a:cs typeface="+mn-cs"/>
                </a:rPr>
                <a:t>Luật chơi: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SVN-Anastasia" panose="020B0606040200020203" pitchFamily="34" charset="0"/>
                <a:ea typeface="微软雅黑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5533680-C657-48A7-8516-B1C59ECC0720}"/>
              </a:ext>
            </a:extLst>
          </p:cNvPr>
          <p:cNvSpPr txBox="1"/>
          <p:nvPr/>
        </p:nvSpPr>
        <p:spPr>
          <a:xfrm>
            <a:off x="2066529" y="3204141"/>
            <a:ext cx="79396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Nabila" pitchFamily="2" charset="0"/>
                <a:ea typeface="微软雅黑"/>
                <a:cs typeface="+mn-cs"/>
              </a:rPr>
              <a:t>Học sinh viết một số tròn nghìn bất kì (trong phạm vi 10 000 vào bảng con, sau đó đưa bảng con lên trước lớp để tìm bạn.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Ciel Nabila" pitchFamily="2" charset="0"/>
              <a:ea typeface="微软雅黑"/>
              <a:cs typeface="+mn-cs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04D0244A-284C-4D46-93B9-BEA89620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0" b="89835" l="9929" r="89894">
                        <a14:foregroundMark x1="25887" y1="22931" x2="25887" y2="22931"/>
                        <a14:foregroundMark x1="41489" y1="24823" x2="45035" y2="24113"/>
                        <a14:foregroundMark x1="36879" y1="9220" x2="36879" y2="9220"/>
                        <a14:foregroundMark x1="62943" y1="9456" x2="62943" y2="9456"/>
                        <a14:foregroundMark x1="73227" y1="23641" x2="73227" y2="23641"/>
                        <a14:foregroundMark x1="76773" y1="47991" x2="76773" y2="47991"/>
                        <a14:foregroundMark x1="73227" y1="63830" x2="73227" y2="63830"/>
                        <a14:foregroundMark x1="61170" y1="81560" x2="61170" y2="81560"/>
                        <a14:foregroundMark x1="42199" y1="81087" x2="42199" y2="81087"/>
                        <a14:foregroundMark x1="24468" y1="65012" x2="24468" y2="65012"/>
                        <a14:foregroundMark x1="25355" y1="47991" x2="25355" y2="4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281" y="4939067"/>
            <a:ext cx="2558577" cy="191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6B1A2C87-CBD0-494C-B638-2870FE622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2778" y1="24722" x2="69167" y2="33333"/>
                        <a14:foregroundMark x1="69167" y1="33333" x2="71667" y2="32500"/>
                        <a14:foregroundMark x1="71667" y1="32500" x2="69444" y2="31389"/>
                        <a14:foregroundMark x1="68889" y1="37222" x2="68889" y2="37222"/>
                        <a14:foregroundMark x1="28889" y1="57222" x2="28889" y2="57222"/>
                        <a14:foregroundMark x1="28056" y1="60833" x2="28056" y2="60833"/>
                        <a14:foregroundMark x1="28889" y1="62778" x2="28889" y2="6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2" y="-149111"/>
            <a:ext cx="1600995" cy="16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565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29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id="{3CB1DA55-ABD7-468F-8E6C-2B3F39F4D65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0" name="Google Shape;605;p73">
            <a:extLst>
              <a:ext uri="{FF2B5EF4-FFF2-40B4-BE49-F238E27FC236}">
                <a16:creationId xmlns:a16="http://schemas.microsoft.com/office/drawing/2014/main" id="{93D82BB6-F63D-43CB-98F0-4282746390C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024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605;p73">
            <a:extLst>
              <a:ext uri="{FF2B5EF4-FFF2-40B4-BE49-F238E27FC236}">
                <a16:creationId xmlns:a16="http://schemas.microsoft.com/office/drawing/2014/main" id="{99E9433E-4789-4AFF-8D5A-9CBCB671AC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id="{8D79172B-07E8-4809-84AC-34EBEF681E5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720A319C-7614-4586-ADFB-148B771B2F3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8C9A42-F45F-47DA-A389-8EA158EFC87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F59483D7-D6B3-43FC-9272-F2E246AE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18" b="90563" l="2128" r="95922">
                        <a14:foregroundMark x1="6206" y1="34106" x2="6206" y2="34106"/>
                        <a14:foregroundMark x1="2128" y1="34934" x2="2128" y2="34934"/>
                        <a14:foregroundMark x1="63830" y1="7450" x2="63830" y2="7450"/>
                        <a14:foregroundMark x1="69326" y1="2649" x2="69326" y2="2649"/>
                        <a14:foregroundMark x1="91489" y1="24503" x2="91489" y2="24503"/>
                        <a14:foregroundMark x1="96099" y1="71026" x2="96099" y2="71026"/>
                        <a14:foregroundMark x1="62057" y1="90563" x2="62057" y2="90563"/>
                        <a14:backgroundMark x1="96986" y1="68377" x2="96986" y2="68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87" y="1201520"/>
            <a:ext cx="1197188" cy="128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>
            <a:hlinkClick r:id="rId14" action="ppaction://hlinksldjump"/>
            <a:extLst>
              <a:ext uri="{FF2B5EF4-FFF2-40B4-BE49-F238E27FC236}">
                <a16:creationId xmlns:a16="http://schemas.microsoft.com/office/drawing/2014/main" id="{DA0EABE1-AA4D-4DBC-A32E-00E7A91E2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692" y="536806"/>
            <a:ext cx="1445793" cy="200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>
            <a:extLst>
              <a:ext uri="{FF2B5EF4-FFF2-40B4-BE49-F238E27FC236}">
                <a16:creationId xmlns:a16="http://schemas.microsoft.com/office/drawing/2014/main" id="{2BC450C4-0F00-4595-94B2-C702A19AE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32778" y1="24722" x2="69167" y2="33333"/>
                        <a14:foregroundMark x1="69167" y1="33333" x2="71667" y2="32500"/>
                        <a14:foregroundMark x1="71667" y1="32500" x2="69444" y2="31389"/>
                        <a14:foregroundMark x1="68889" y1="37222" x2="68889" y2="37222"/>
                        <a14:foregroundMark x1="28889" y1="57222" x2="28889" y2="57222"/>
                        <a14:foregroundMark x1="28056" y1="60833" x2="28056" y2="60833"/>
                        <a14:foregroundMark x1="28889" y1="62778" x2="28889" y2="6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9" y="1004306"/>
            <a:ext cx="1600995" cy="16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06069" y="5017050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657932" y="5047733"/>
            <a:ext cx="2870937" cy="656728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492930" y="5017050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970524" y="5050408"/>
            <a:ext cx="2870937" cy="65672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61245E05-B6EF-4F08-8360-D30B9E61454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8006247" y="4983454"/>
            <a:ext cx="868685" cy="561579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629E2C5-13E6-4A8F-89FB-E1336128938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6471957" y="5023952"/>
            <a:ext cx="868685" cy="561579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86B6130-3DDE-4EFB-850A-1E68833EF99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3983478" y="5053542"/>
            <a:ext cx="868685" cy="56157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5EC322C-B895-441F-A3A2-6BE8B4D6697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2129632" y="5039321"/>
            <a:ext cx="868685" cy="561579"/>
          </a:xfrm>
          <a:prstGeom prst="rect">
            <a:avLst/>
          </a:prstGeom>
        </p:spPr>
      </p:pic>
      <p:pic>
        <p:nvPicPr>
          <p:cNvPr id="83" name="Picture 8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86D5C515-956B-471C-85AE-741D2E02648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11101" y="1419703"/>
            <a:ext cx="1710810" cy="7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66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40221 0.259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129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573455E-AB53-4FE5-994C-46D2B37BB3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242839">
            <a:off x="3940400" y="564675"/>
            <a:ext cx="5499206" cy="54499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B0AA728-F3DB-40F5-8387-BD7C16A220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7" y="897608"/>
            <a:ext cx="12192000" cy="56597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97F0528-2824-4353-BCC1-42B66E91F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3" y="3671054"/>
            <a:ext cx="12192000" cy="315595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946118E-DF05-4A43-9DBC-F49D44DA185C}"/>
              </a:ext>
            </a:extLst>
          </p:cNvPr>
          <p:cNvSpPr/>
          <p:nvPr/>
        </p:nvSpPr>
        <p:spPr>
          <a:xfrm>
            <a:off x="4656447" y="2838178"/>
            <a:ext cx="6198349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Luyện tập</a:t>
            </a:r>
            <a:endParaRPr kumimoji="0" lang="en-US" altLang="zh-CN" sz="6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B05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8A8B3-7785-44D1-9761-13AC0C8F52E9}"/>
              </a:ext>
            </a:extLst>
          </p:cNvPr>
          <p:cNvSpPr/>
          <p:nvPr/>
        </p:nvSpPr>
        <p:spPr>
          <a:xfrm>
            <a:off x="7428088" y="1622624"/>
            <a:ext cx="1963886" cy="134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ea"/>
                <a:sym typeface="+mn-lt"/>
              </a:rPr>
              <a:t>02</a:t>
            </a:r>
            <a:endParaRPr kumimoji="0" lang="zh-CN" altLang="en-US" sz="7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206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13BE45D-9CB5-4327-B50C-8D5DC8B01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9894" y1="37700" x2="51418" y2="31949"/>
                        <a14:foregroundMark x1="51418" y1="31949" x2="53014" y2="31789"/>
                        <a14:foregroundMark x1="64007" y1="56230" x2="71809" y2="62620"/>
                        <a14:foregroundMark x1="19326" y1="63259" x2="19326" y2="63259"/>
                        <a14:foregroundMark x1="16489" y1="52236" x2="16489" y2="52236"/>
                        <a14:foregroundMark x1="21631" y1="44409" x2="21631" y2="44409"/>
                        <a14:foregroundMark x1="26773" y1="29712" x2="26773" y2="29712"/>
                        <a14:foregroundMark x1="36348" y1="22045" x2="36348" y2="22045"/>
                        <a14:foregroundMark x1="82447" y1="25240" x2="82447" y2="25240"/>
                        <a14:foregroundMark x1="87057" y1="30192" x2="87057" y2="30192"/>
                        <a14:foregroundMark x1="85638" y1="48403" x2="85638" y2="48403"/>
                        <a14:foregroundMark x1="87766" y1="57987" x2="87766" y2="57987"/>
                        <a14:foregroundMark x1="84220" y1="67891" x2="84220" y2="67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282" y="295587"/>
            <a:ext cx="268605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A14350B-6B3F-4C5F-8F44-174D6F056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517" y="4316664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8A5F6DF-BE51-4A59-B31D-F3145B8B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2080" y="401154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616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99EE92-C472-4168-9598-4C7C066D9278}"/>
              </a:ext>
            </a:extLst>
          </p:cNvPr>
          <p:cNvSpPr/>
          <p:nvPr/>
        </p:nvSpPr>
        <p:spPr>
          <a:xfrm>
            <a:off x="277361" y="423665"/>
            <a:ext cx="11590790" cy="621361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" name="组合 27">
            <a:extLst>
              <a:ext uri="{FF2B5EF4-FFF2-40B4-BE49-F238E27FC236}">
                <a16:creationId xmlns:a16="http://schemas.microsoft.com/office/drawing/2014/main" id="{1DF0F42C-1EB9-4A62-ACF9-1ECBB428A2D1}"/>
              </a:ext>
            </a:extLst>
          </p:cNvPr>
          <p:cNvGrpSpPr/>
          <p:nvPr/>
        </p:nvGrpSpPr>
        <p:grpSpPr>
          <a:xfrm>
            <a:off x="2285999" y="220717"/>
            <a:ext cx="5149605" cy="737572"/>
            <a:chOff x="3226856" y="3694491"/>
            <a:chExt cx="2337504" cy="396240"/>
          </a:xfrm>
        </p:grpSpPr>
        <p:sp>
          <p:nvSpPr>
            <p:cNvPr id="8" name="圆角矩形 14">
              <a:extLst>
                <a:ext uri="{FF2B5EF4-FFF2-40B4-BE49-F238E27FC236}">
                  <a16:creationId xmlns:a16="http://schemas.microsoft.com/office/drawing/2014/main" id="{51A6652C-FFB8-4E03-B1EB-43D0432E02D1}"/>
                </a:ext>
              </a:extLst>
            </p:cNvPr>
            <p:cNvSpPr/>
            <p:nvPr/>
          </p:nvSpPr>
          <p:spPr>
            <a:xfrm>
              <a:off x="3226856" y="3694491"/>
              <a:ext cx="1916738" cy="39624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7" name="文本框 23">
              <a:extLst>
                <a:ext uri="{FF2B5EF4-FFF2-40B4-BE49-F238E27FC236}">
                  <a16:creationId xmlns:a16="http://schemas.microsoft.com/office/drawing/2014/main" id="{ED0CD5B8-3C21-4FAF-82A8-CB7061F60C39}"/>
                </a:ext>
              </a:extLst>
            </p:cNvPr>
            <p:cNvSpPr txBox="1"/>
            <p:nvPr/>
          </p:nvSpPr>
          <p:spPr>
            <a:xfrm>
              <a:off x="3359142" y="3741633"/>
              <a:ext cx="2205218" cy="314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VN Phuong Tay" panose="04040805070802020D02" pitchFamily="82" charset="0"/>
                  <a:ea typeface="字魂27号-布丁体" panose="00000500000000000000" pitchFamily="2" charset="-122"/>
                  <a:cs typeface="+mn-cs"/>
                  <a:sym typeface="字魂27号-布丁体" panose="00000500000000000000" pitchFamily="2" charset="-122"/>
                </a:rPr>
                <a:t>1. Chọn ý trả lời đúng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VN Phuong Tay" panose="04040805070802020D02" pitchFamily="82" charset="0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8376C1-6807-439D-B64E-144DA21FB3FB}"/>
                  </a:ext>
                </a:extLst>
              </p:cNvPr>
              <p:cNvSpPr txBox="1"/>
              <p:nvPr/>
            </p:nvSpPr>
            <p:spPr>
              <a:xfrm>
                <a:off x="1535184" y="4715936"/>
                <a:ext cx="925435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j-ea"/>
                    <a:cs typeface="+mn-cs"/>
                  </a:rPr>
                  <a:t>c)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j-ea"/>
                    <a:cs typeface="+mn-cs"/>
                  </a:rPr>
                  <a:t>  3 x … = 9 000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j-ea"/>
                    <a:cs typeface="+mn-cs"/>
                  </a:rPr>
                  <a:t>       A.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j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n-cs"/>
                      </a:rPr>
                      <m:t>3 000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j-ea"/>
                    <a:cs typeface="+mn-cs"/>
                  </a:rPr>
                  <a:t>                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j-ea"/>
                    <a:cs typeface="+mn-cs"/>
                  </a:rPr>
                  <a:t>B.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j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n-cs"/>
                      </a:rPr>
                      <m:t>2700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j-ea"/>
                    <a:cs typeface="+mn-cs"/>
                  </a:rPr>
                  <a:t>                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j-ea"/>
                    <a:cs typeface="+mn-cs"/>
                  </a:rPr>
                  <a:t>C.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j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n-cs"/>
                      </a:rPr>
                      <m:t>300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+mn-cs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8376C1-6807-439D-B64E-144DA21FB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184" y="4715936"/>
                <a:ext cx="9254359" cy="1077218"/>
              </a:xfrm>
              <a:prstGeom prst="rect">
                <a:avLst/>
              </a:prstGeom>
              <a:blipFill>
                <a:blip r:embed="rId2"/>
                <a:stretch>
                  <a:fillRect l="-1713" t="-7386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714D4EE-50BD-4E2B-8150-84E2C2446D1C}"/>
              </a:ext>
            </a:extLst>
          </p:cNvPr>
          <p:cNvGrpSpPr/>
          <p:nvPr/>
        </p:nvGrpSpPr>
        <p:grpSpPr>
          <a:xfrm>
            <a:off x="1535184" y="1580539"/>
            <a:ext cx="9254359" cy="1077218"/>
            <a:chOff x="1535184" y="1580539"/>
            <a:chExt cx="9254359" cy="107721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6AB67E-8C4F-42E0-BB1B-7B46EACC95D7}"/>
                </a:ext>
              </a:extLst>
            </p:cNvPr>
            <p:cNvSpPr txBox="1"/>
            <p:nvPr/>
          </p:nvSpPr>
          <p:spPr>
            <a:xfrm>
              <a:off x="1535184" y="1580539"/>
              <a:ext cx="92543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汉仪跳跳体简"/>
                  <a:ea typeface="+mj-ea"/>
                  <a:cs typeface="+mn-cs"/>
                </a:rPr>
                <a:t>a)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跳跳体简"/>
                  <a:ea typeface="+mj-ea"/>
                  <a:cs typeface="+mn-cs"/>
                </a:rPr>
                <a:t>  … x 8 = 1600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跳跳体简"/>
                  <a:ea typeface="+mj-ea"/>
                  <a:cs typeface="+mn-cs"/>
                </a:rPr>
                <a:t>       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j-ea"/>
                  <a:cs typeface="+mn-cs"/>
                </a:rPr>
                <a:t>A.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+mn-cs"/>
                </a:rPr>
                <a:t>  8800                 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j-ea"/>
                  <a:cs typeface="+mn-cs"/>
                </a:rPr>
                <a:t>B.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+mn-cs"/>
                </a:rPr>
                <a:t> 2000               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j-ea"/>
                  <a:cs typeface="+mn-cs"/>
                </a:rPr>
                <a:t>C.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+mn-cs"/>
                </a:rPr>
                <a:t> 200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B66660-ACD4-4852-935E-B7A01743AA04}"/>
                </a:ext>
              </a:extLst>
            </p:cNvPr>
            <p:cNvSpPr txBox="1"/>
            <p:nvPr/>
          </p:nvSpPr>
          <p:spPr>
            <a:xfrm>
              <a:off x="2218764" y="1588388"/>
              <a:ext cx="551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跳跳体简"/>
                  <a:ea typeface="+mj-ea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跳跳体简"/>
                <a:ea typeface="+mj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DAF847-6751-4C7D-BF26-AD752C2C9AFE}"/>
              </a:ext>
            </a:extLst>
          </p:cNvPr>
          <p:cNvGrpSpPr/>
          <p:nvPr/>
        </p:nvGrpSpPr>
        <p:grpSpPr>
          <a:xfrm>
            <a:off x="1578598" y="3154189"/>
            <a:ext cx="9254359" cy="1077218"/>
            <a:chOff x="1578598" y="2863865"/>
            <a:chExt cx="9254359" cy="107721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D3C637-4457-41F8-81A4-FCC18DD6F811}"/>
                </a:ext>
              </a:extLst>
            </p:cNvPr>
            <p:cNvSpPr txBox="1"/>
            <p:nvPr/>
          </p:nvSpPr>
          <p:spPr>
            <a:xfrm>
              <a:off x="1578598" y="2863865"/>
              <a:ext cx="92543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j-ea"/>
                  <a:cs typeface="+mn-cs"/>
                </a:rPr>
                <a:t>b)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+mn-cs"/>
                </a:rPr>
                <a:t>  … : 6 = 600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j-ea"/>
                  <a:cs typeface="+mn-cs"/>
                </a:rPr>
                <a:t>        A.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+mn-cs"/>
                </a:rPr>
                <a:t>  3600                 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j-ea"/>
                  <a:cs typeface="+mn-cs"/>
                </a:rPr>
                <a:t>B.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+mn-cs"/>
                </a:rPr>
                <a:t> 606                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j-ea"/>
                  <a:cs typeface="+mn-cs"/>
                </a:rPr>
                <a:t>C.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+mn-cs"/>
                </a:rPr>
                <a:t> 100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9A7B64E-C966-4142-88FA-C1116EE1BA7B}"/>
                </a:ext>
              </a:extLst>
            </p:cNvPr>
            <p:cNvSpPr txBox="1"/>
            <p:nvPr/>
          </p:nvSpPr>
          <p:spPr>
            <a:xfrm>
              <a:off x="2285999" y="2911032"/>
              <a:ext cx="551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跳跳体简"/>
                  <a:ea typeface="+mj-ea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跳跳体简"/>
                <a:ea typeface="+mj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32E8C55-7469-42A0-AEDE-6A1403B639D1}"/>
              </a:ext>
            </a:extLst>
          </p:cNvPr>
          <p:cNvSpPr txBox="1"/>
          <p:nvPr/>
        </p:nvSpPr>
        <p:spPr>
          <a:xfrm>
            <a:off x="2864935" y="4719602"/>
            <a:ext cx="551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跳跳体简"/>
                <a:ea typeface="+mj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跳跳体简"/>
              <a:ea typeface="+mj-ea"/>
              <a:cs typeface="+mn-cs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69841ABE-F7CC-47E7-B3A1-77CF5FB5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48337" y="-71543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31A1105-571A-45B1-BC6B-BD1B6356706F}"/>
              </a:ext>
            </a:extLst>
          </p:cNvPr>
          <p:cNvSpPr/>
          <p:nvPr/>
        </p:nvSpPr>
        <p:spPr>
          <a:xfrm>
            <a:off x="2148908" y="236706"/>
            <a:ext cx="825509" cy="7821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E8126A9-E553-4027-8A71-7BA83807B9DA}"/>
              </a:ext>
            </a:extLst>
          </p:cNvPr>
          <p:cNvSpPr/>
          <p:nvPr/>
        </p:nvSpPr>
        <p:spPr>
          <a:xfrm>
            <a:off x="8971450" y="2072982"/>
            <a:ext cx="685800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3127551-6464-4BF8-AAEA-C9E1D82037E8}"/>
              </a:ext>
            </a:extLst>
          </p:cNvPr>
          <p:cNvSpPr/>
          <p:nvPr/>
        </p:nvSpPr>
        <p:spPr>
          <a:xfrm>
            <a:off x="2427193" y="3676577"/>
            <a:ext cx="685800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66E8D0-B3E2-47E0-B7F8-005C62E06631}"/>
              </a:ext>
            </a:extLst>
          </p:cNvPr>
          <p:cNvSpPr/>
          <p:nvPr/>
        </p:nvSpPr>
        <p:spPr>
          <a:xfrm>
            <a:off x="2148878" y="5208379"/>
            <a:ext cx="685800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01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20CC479-D09C-1DA7-7230-E16DB4C39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4" name="Google Shape;605;p73">
            <a:extLst>
              <a:ext uri="{FF2B5EF4-FFF2-40B4-BE49-F238E27FC236}">
                <a16:creationId xmlns:a16="http://schemas.microsoft.com/office/drawing/2014/main" id="{612BD035-267C-0C30-4738-A680E0AD145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4BEDA3-BE3F-0116-C08F-13A483FB8C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4E1DA5-89E9-4ADF-9588-145E411040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8" name="Google Shape;605;p73">
            <a:extLst>
              <a:ext uri="{FF2B5EF4-FFF2-40B4-BE49-F238E27FC236}">
                <a16:creationId xmlns:a16="http://schemas.microsoft.com/office/drawing/2014/main" id="{DEAE518C-B779-E605-8FCC-7B15235AB01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05;p73">
            <a:extLst>
              <a:ext uri="{FF2B5EF4-FFF2-40B4-BE49-F238E27FC236}">
                <a16:creationId xmlns:a16="http://schemas.microsoft.com/office/drawing/2014/main" id="{75E77F5E-2C0D-880B-E6BB-2D96301B317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05;p73">
            <a:extLst>
              <a:ext uri="{FF2B5EF4-FFF2-40B4-BE49-F238E27FC236}">
                <a16:creationId xmlns:a16="http://schemas.microsoft.com/office/drawing/2014/main" id="{36199F76-EBBC-8ABB-1A72-4FE29240BC2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6CC851-53E4-C5DE-E3DF-FB68CBF3F7E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28EC17-5A69-67A3-9C41-1AAA98670D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01A8E1B7-2A56-D93B-FCA6-06B695175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18" b="90563" l="2128" r="95922">
                        <a14:foregroundMark x1="6206" y1="34106" x2="6206" y2="34106"/>
                        <a14:foregroundMark x1="2128" y1="34934" x2="2128" y2="34934"/>
                        <a14:foregroundMark x1="63830" y1="7450" x2="63830" y2="7450"/>
                        <a14:foregroundMark x1="69326" y1="2649" x2="69326" y2="2649"/>
                        <a14:foregroundMark x1="91489" y1="24503" x2="91489" y2="24503"/>
                        <a14:foregroundMark x1="96099" y1="71026" x2="96099" y2="71026"/>
                        <a14:foregroundMark x1="62057" y1="90563" x2="62057" y2="90563"/>
                        <a14:backgroundMark x1="96986" y1="68377" x2="96986" y2="68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87" y="1201520"/>
            <a:ext cx="1197188" cy="128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496DE968-9E27-3E31-A2FB-342A7E8FE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692" y="536806"/>
            <a:ext cx="1445793" cy="200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0D467A1-100C-7A6A-8F13-4D766DD2F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37" y="4186442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935D9F5-DCB4-418C-BE59-6A75EF4808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06069" y="5017050"/>
            <a:ext cx="2870937" cy="656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708867-C1F5-C876-5456-5B285F629D4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9601430" flipH="1" flipV="1">
            <a:off x="2709553" y="4498507"/>
            <a:ext cx="707161" cy="88618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E9BF7AE-D7EE-7770-0961-F826497ED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98" y="4230865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928AC1C5-8FAC-7054-BA11-8BFE1269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76" y="4158106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B12F98B-A5DD-D193-4AD4-28196EE75CF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657932" y="5047733"/>
            <a:ext cx="2870937" cy="656728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1BD471A3-3C62-A11E-82D6-0A3525D6E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80" y="4172834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6BC3EF-32C4-EF9F-03D6-4D419375E088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9601430" flipH="1" flipV="1">
            <a:off x="4525746" y="4303129"/>
            <a:ext cx="707161" cy="88618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3689FF7A-1D12-720C-4E6D-537C10A9D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479" y="4145568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50C4D87-EBBF-F95F-80A7-E72386176C3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492930" y="501705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96BB9B66-A99A-1DA6-07B5-F4B69C7A729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970524" y="5050408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F06577-EA5C-B929-A28D-940E4BCA5D0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9601430" flipH="1" flipV="1">
            <a:off x="8432495" y="4036735"/>
            <a:ext cx="707161" cy="8861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4E54901-A70A-66B8-86E6-69EBC06BD21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9601430" flipH="1" flipV="1">
            <a:off x="7219871" y="4303129"/>
            <a:ext cx="707161" cy="8861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1E02F54-92EF-C6EA-A9DB-D26939691453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9601430" flipH="1" flipV="1">
            <a:off x="5831308" y="4440594"/>
            <a:ext cx="707161" cy="8861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D3D8597-8AF6-EBE8-56F2-D1B45475530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8006247" y="4983454"/>
            <a:ext cx="868685" cy="5615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7E2FBE7-7E43-E48C-48C0-0E5F7D14FB1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6471957" y="5023952"/>
            <a:ext cx="868685" cy="5615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1B5F83F-7A32-9914-5F1D-14EB534FAAA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3983478" y="5053542"/>
            <a:ext cx="868685" cy="5615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18DAA6C-3141-043B-5DB0-1607FAB1951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2129632" y="5039321"/>
            <a:ext cx="868685" cy="561579"/>
          </a:xfrm>
          <a:prstGeom prst="rect">
            <a:avLst/>
          </a:prstGeom>
        </p:spPr>
      </p:pic>
      <p:pic>
        <p:nvPicPr>
          <p:cNvPr id="34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id="{062C091C-B185-B339-2465-66831117BF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83DC149-5430-9A40-BDDA-DF42AB794E74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2145458" y="4983985"/>
            <a:ext cx="472121" cy="4098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1ECF0C-B79F-E899-13BB-253FFF4D3129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6895933" y="5137202"/>
            <a:ext cx="553130" cy="4477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469997-3B0C-C063-3770-9713524ED62F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5090773" y="5042382"/>
            <a:ext cx="472121" cy="4098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99BC859-A468-D887-EC08-A772A1176744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8694483" y="5009640"/>
            <a:ext cx="553130" cy="447723"/>
          </a:xfrm>
          <a:prstGeom prst="rect">
            <a:avLst/>
          </a:prstGeom>
        </p:spPr>
      </p:pic>
      <p:pic>
        <p:nvPicPr>
          <p:cNvPr id="39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id="{13A644CB-6B77-3D99-DC12-8F73F8E5D0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9.781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40" name="Picture 39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EBDB666-8CB6-492F-269A-7ECDC5470DE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711101" y="1419703"/>
            <a:ext cx="1710810" cy="7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68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20456 0.24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1" y="1217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9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901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401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401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99EE92-C472-4168-9598-4C7C066D9278}"/>
              </a:ext>
            </a:extLst>
          </p:cNvPr>
          <p:cNvSpPr/>
          <p:nvPr/>
        </p:nvSpPr>
        <p:spPr>
          <a:xfrm>
            <a:off x="277361" y="423665"/>
            <a:ext cx="11590790" cy="621361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" name="组合 27">
            <a:extLst>
              <a:ext uri="{FF2B5EF4-FFF2-40B4-BE49-F238E27FC236}">
                <a16:creationId xmlns:a16="http://schemas.microsoft.com/office/drawing/2014/main" id="{1DF0F42C-1EB9-4A62-ACF9-1ECBB428A2D1}"/>
              </a:ext>
            </a:extLst>
          </p:cNvPr>
          <p:cNvGrpSpPr/>
          <p:nvPr/>
        </p:nvGrpSpPr>
        <p:grpSpPr>
          <a:xfrm>
            <a:off x="2019535" y="260306"/>
            <a:ext cx="11057977" cy="687056"/>
            <a:chOff x="3226856" y="3694491"/>
            <a:chExt cx="2367982" cy="399169"/>
          </a:xfrm>
        </p:grpSpPr>
        <p:sp>
          <p:nvSpPr>
            <p:cNvPr id="8" name="圆角矩形 14">
              <a:extLst>
                <a:ext uri="{FF2B5EF4-FFF2-40B4-BE49-F238E27FC236}">
                  <a16:creationId xmlns:a16="http://schemas.microsoft.com/office/drawing/2014/main" id="{51A6652C-FFB8-4E03-B1EB-43D0432E02D1}"/>
                </a:ext>
              </a:extLst>
            </p:cNvPr>
            <p:cNvSpPr/>
            <p:nvPr/>
          </p:nvSpPr>
          <p:spPr>
            <a:xfrm>
              <a:off x="3226856" y="3694491"/>
              <a:ext cx="1916738" cy="39624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7" name="文本框 23">
              <a:extLst>
                <a:ext uri="{FF2B5EF4-FFF2-40B4-BE49-F238E27FC236}">
                  <a16:creationId xmlns:a16="http://schemas.microsoft.com/office/drawing/2014/main" id="{ED0CD5B8-3C21-4FAF-82A8-CB7061F60C39}"/>
                </a:ext>
              </a:extLst>
            </p:cNvPr>
            <p:cNvSpPr txBox="1"/>
            <p:nvPr/>
          </p:nvSpPr>
          <p:spPr>
            <a:xfrm>
              <a:off x="3389620" y="3753915"/>
              <a:ext cx="2205218" cy="339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VN Phuong Tay" panose="04040805070802020D02" pitchFamily="82" charset="0"/>
                  <a:ea typeface="字魂27号-布丁体" panose="00000500000000000000" pitchFamily="2" charset="-122"/>
                  <a:cs typeface="+mn-cs"/>
                  <a:sym typeface="字魂27号-布丁体" panose="00000500000000000000" pitchFamily="2" charset="-122"/>
                </a:rPr>
                <a:t>Tính giá trị các biểu thức có giá trị bằng nhau.</a:t>
              </a:r>
            </a:p>
          </p:txBody>
        </p:sp>
      </p:grpSp>
      <p:pic>
        <p:nvPicPr>
          <p:cNvPr id="18" name="Picture 6">
            <a:extLst>
              <a:ext uri="{FF2B5EF4-FFF2-40B4-BE49-F238E27FC236}">
                <a16:creationId xmlns:a16="http://schemas.microsoft.com/office/drawing/2014/main" id="{69841ABE-F7CC-47E7-B3A1-77CF5FB5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99755" y="-73903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31A1105-571A-45B1-BC6B-BD1B6356706F}"/>
              </a:ext>
            </a:extLst>
          </p:cNvPr>
          <p:cNvSpPr/>
          <p:nvPr/>
        </p:nvSpPr>
        <p:spPr>
          <a:xfrm>
            <a:off x="1873244" y="185924"/>
            <a:ext cx="825509" cy="7821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19050A-CE6E-4281-B9ED-18CE9A486088}"/>
              </a:ext>
            </a:extLst>
          </p:cNvPr>
          <p:cNvGrpSpPr/>
          <p:nvPr/>
        </p:nvGrpSpPr>
        <p:grpSpPr>
          <a:xfrm>
            <a:off x="710722" y="2209461"/>
            <a:ext cx="3309657" cy="720807"/>
            <a:chOff x="1237129" y="2062734"/>
            <a:chExt cx="2608730" cy="720807"/>
          </a:xfrm>
        </p:grpSpPr>
        <p:sp>
          <p:nvSpPr>
            <p:cNvPr id="24" name="Rounded Rectangle 2">
              <a:extLst>
                <a:ext uri="{FF2B5EF4-FFF2-40B4-BE49-F238E27FC236}">
                  <a16:creationId xmlns:a16="http://schemas.microsoft.com/office/drawing/2014/main" id="{D5167D57-7BC9-4A8D-9E3E-DDE1BB4B1E19}"/>
                </a:ext>
              </a:extLst>
            </p:cNvPr>
            <p:cNvSpPr/>
            <p:nvPr/>
          </p:nvSpPr>
          <p:spPr>
            <a:xfrm>
              <a:off x="1237129" y="2062734"/>
              <a:ext cx="2608730" cy="720807"/>
            </a:xfrm>
            <a:prstGeom prst="roundRect">
              <a:avLst/>
            </a:prstGeom>
            <a:solidFill>
              <a:srgbClr val="99CC00"/>
            </a:solidFill>
            <a:ln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A</a:t>
              </a:r>
            </a:p>
          </p:txBody>
        </p:sp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BA4726A0-85F8-435E-94DA-2DF890E9A729}"/>
                </a:ext>
              </a:extLst>
            </p:cNvPr>
            <p:cNvSpPr/>
            <p:nvPr/>
          </p:nvSpPr>
          <p:spPr>
            <a:xfrm>
              <a:off x="1828800" y="2128058"/>
              <a:ext cx="1788459" cy="5748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5 000 x 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D4B579-BFD9-4A16-8232-45116457F802}"/>
              </a:ext>
            </a:extLst>
          </p:cNvPr>
          <p:cNvGrpSpPr/>
          <p:nvPr/>
        </p:nvGrpSpPr>
        <p:grpSpPr>
          <a:xfrm>
            <a:off x="8592629" y="2118464"/>
            <a:ext cx="2608730" cy="720807"/>
            <a:chOff x="1237129" y="2062734"/>
            <a:chExt cx="2608730" cy="720807"/>
          </a:xfrm>
        </p:grpSpPr>
        <p:sp>
          <p:nvSpPr>
            <p:cNvPr id="27" name="Rounded Rectangle 17">
              <a:extLst>
                <a:ext uri="{FF2B5EF4-FFF2-40B4-BE49-F238E27FC236}">
                  <a16:creationId xmlns:a16="http://schemas.microsoft.com/office/drawing/2014/main" id="{789E6C7F-A438-4D9C-A332-5E20AFB2D931}"/>
                </a:ext>
              </a:extLst>
            </p:cNvPr>
            <p:cNvSpPr/>
            <p:nvPr/>
          </p:nvSpPr>
          <p:spPr>
            <a:xfrm>
              <a:off x="1237129" y="2062734"/>
              <a:ext cx="2608730" cy="720807"/>
            </a:xfrm>
            <a:prstGeom prst="roundRect">
              <a:avLst/>
            </a:prstGeom>
            <a:solidFill>
              <a:srgbClr val="99CC00"/>
            </a:solidFill>
            <a:ln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</a:t>
              </a:r>
            </a:p>
          </p:txBody>
        </p:sp>
        <p:sp>
          <p:nvSpPr>
            <p:cNvPr id="28" name="Rounded Rectangle 18">
              <a:extLst>
                <a:ext uri="{FF2B5EF4-FFF2-40B4-BE49-F238E27FC236}">
                  <a16:creationId xmlns:a16="http://schemas.microsoft.com/office/drawing/2014/main" id="{A45805A0-18A4-41FF-8741-E84DE514B0AD}"/>
                </a:ext>
              </a:extLst>
            </p:cNvPr>
            <p:cNvSpPr/>
            <p:nvPr/>
          </p:nvSpPr>
          <p:spPr>
            <a:xfrm>
              <a:off x="1828800" y="2128058"/>
              <a:ext cx="1788459" cy="5748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4 000 x 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A22C00C-779E-4DF1-AFA6-7C9B7DECE658}"/>
              </a:ext>
            </a:extLst>
          </p:cNvPr>
          <p:cNvGrpSpPr/>
          <p:nvPr/>
        </p:nvGrpSpPr>
        <p:grpSpPr>
          <a:xfrm>
            <a:off x="4923615" y="2140574"/>
            <a:ext cx="2608730" cy="720807"/>
            <a:chOff x="1237129" y="2062734"/>
            <a:chExt cx="2608730" cy="720807"/>
          </a:xfrm>
        </p:grpSpPr>
        <p:sp>
          <p:nvSpPr>
            <p:cNvPr id="30" name="Rounded Rectangle 20">
              <a:extLst>
                <a:ext uri="{FF2B5EF4-FFF2-40B4-BE49-F238E27FC236}">
                  <a16:creationId xmlns:a16="http://schemas.microsoft.com/office/drawing/2014/main" id="{96149111-3C31-40C0-A788-EF33ECD4379F}"/>
                </a:ext>
              </a:extLst>
            </p:cNvPr>
            <p:cNvSpPr/>
            <p:nvPr/>
          </p:nvSpPr>
          <p:spPr>
            <a:xfrm>
              <a:off x="1237129" y="2062734"/>
              <a:ext cx="2608730" cy="720807"/>
            </a:xfrm>
            <a:prstGeom prst="roundRect">
              <a:avLst/>
            </a:prstGeom>
            <a:solidFill>
              <a:srgbClr val="99CC00"/>
            </a:solidFill>
            <a:ln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</a:t>
              </a:r>
            </a:p>
          </p:txBody>
        </p:sp>
        <p:sp>
          <p:nvSpPr>
            <p:cNvPr id="31" name="Rounded Rectangle 23">
              <a:extLst>
                <a:ext uri="{FF2B5EF4-FFF2-40B4-BE49-F238E27FC236}">
                  <a16:creationId xmlns:a16="http://schemas.microsoft.com/office/drawing/2014/main" id="{19364AFC-74D2-45D0-B8E3-4F6FC8A7817F}"/>
                </a:ext>
              </a:extLst>
            </p:cNvPr>
            <p:cNvSpPr/>
            <p:nvPr/>
          </p:nvSpPr>
          <p:spPr>
            <a:xfrm>
              <a:off x="1828800" y="2128058"/>
              <a:ext cx="1788459" cy="5748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1530 x 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CCF061-DCA7-4F28-81FB-9D28E9435267}"/>
              </a:ext>
            </a:extLst>
          </p:cNvPr>
          <p:cNvGrpSpPr/>
          <p:nvPr/>
        </p:nvGrpSpPr>
        <p:grpSpPr>
          <a:xfrm>
            <a:off x="781819" y="3855215"/>
            <a:ext cx="3322713" cy="720807"/>
            <a:chOff x="1283791" y="3834382"/>
            <a:chExt cx="3322713" cy="720807"/>
          </a:xfrm>
        </p:grpSpPr>
        <p:sp>
          <p:nvSpPr>
            <p:cNvPr id="33" name="Rounded Rectangle 25">
              <a:extLst>
                <a:ext uri="{FF2B5EF4-FFF2-40B4-BE49-F238E27FC236}">
                  <a16:creationId xmlns:a16="http://schemas.microsoft.com/office/drawing/2014/main" id="{3C2EA775-39A9-41BB-96EA-714EBCA69456}"/>
                </a:ext>
              </a:extLst>
            </p:cNvPr>
            <p:cNvSpPr/>
            <p:nvPr/>
          </p:nvSpPr>
          <p:spPr>
            <a:xfrm>
              <a:off x="1283791" y="3834382"/>
              <a:ext cx="3322713" cy="720807"/>
            </a:xfrm>
            <a:prstGeom prst="roundRect">
              <a:avLst/>
            </a:prstGeom>
            <a:solidFill>
              <a:srgbClr val="FFC46D"/>
            </a:solidFill>
            <a:ln>
              <a:solidFill>
                <a:srgbClr val="FFC4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</a:t>
              </a:r>
            </a:p>
          </p:txBody>
        </p:sp>
        <p:sp>
          <p:nvSpPr>
            <p:cNvPr id="34" name="Rounded Rectangle 26">
              <a:extLst>
                <a:ext uri="{FF2B5EF4-FFF2-40B4-BE49-F238E27FC236}">
                  <a16:creationId xmlns:a16="http://schemas.microsoft.com/office/drawing/2014/main" id="{B3A26496-5F0E-40E5-A7D8-353F8204CD52}"/>
                </a:ext>
              </a:extLst>
            </p:cNvPr>
            <p:cNvSpPr/>
            <p:nvPr/>
          </p:nvSpPr>
          <p:spPr>
            <a:xfrm>
              <a:off x="2037396" y="3899706"/>
              <a:ext cx="2277942" cy="5748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1530 + 1530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4661CA0-D61C-4F43-B8DB-8B6FE4830C69}"/>
              </a:ext>
            </a:extLst>
          </p:cNvPr>
          <p:cNvGrpSpPr/>
          <p:nvPr/>
        </p:nvGrpSpPr>
        <p:grpSpPr>
          <a:xfrm>
            <a:off x="4939794" y="3803135"/>
            <a:ext cx="2608730" cy="720807"/>
            <a:chOff x="5198175" y="3834381"/>
            <a:chExt cx="2608730" cy="720807"/>
          </a:xfrm>
        </p:grpSpPr>
        <p:sp>
          <p:nvSpPr>
            <p:cNvPr id="36" name="Rounded Rectangle 28">
              <a:extLst>
                <a:ext uri="{FF2B5EF4-FFF2-40B4-BE49-F238E27FC236}">
                  <a16:creationId xmlns:a16="http://schemas.microsoft.com/office/drawing/2014/main" id="{1FD81F50-8192-44FA-8CA6-7E86370FCA43}"/>
                </a:ext>
              </a:extLst>
            </p:cNvPr>
            <p:cNvSpPr/>
            <p:nvPr/>
          </p:nvSpPr>
          <p:spPr>
            <a:xfrm>
              <a:off x="5198175" y="3834381"/>
              <a:ext cx="2608730" cy="720807"/>
            </a:xfrm>
            <a:prstGeom prst="roundRect">
              <a:avLst/>
            </a:prstGeom>
            <a:solidFill>
              <a:srgbClr val="FFC46D"/>
            </a:solidFill>
            <a:ln>
              <a:solidFill>
                <a:srgbClr val="FFC4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</a:t>
              </a:r>
            </a:p>
          </p:txBody>
        </p:sp>
        <p:sp>
          <p:nvSpPr>
            <p:cNvPr id="37" name="Rounded Rectangle 29">
              <a:extLst>
                <a:ext uri="{FF2B5EF4-FFF2-40B4-BE49-F238E27FC236}">
                  <a16:creationId xmlns:a16="http://schemas.microsoft.com/office/drawing/2014/main" id="{B260667D-32A1-4A40-B2D3-D95D00B886DA}"/>
                </a:ext>
              </a:extLst>
            </p:cNvPr>
            <p:cNvSpPr/>
            <p:nvPr/>
          </p:nvSpPr>
          <p:spPr>
            <a:xfrm>
              <a:off x="5789846" y="3899705"/>
              <a:ext cx="1788459" cy="5748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 x 2 000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889295-E735-40FB-ACFF-42EA542B0774}"/>
              </a:ext>
            </a:extLst>
          </p:cNvPr>
          <p:cNvGrpSpPr/>
          <p:nvPr/>
        </p:nvGrpSpPr>
        <p:grpSpPr>
          <a:xfrm>
            <a:off x="8568272" y="3789891"/>
            <a:ext cx="2608730" cy="720807"/>
            <a:chOff x="5198175" y="3834381"/>
            <a:chExt cx="2608730" cy="720807"/>
          </a:xfrm>
        </p:grpSpPr>
        <p:sp>
          <p:nvSpPr>
            <p:cNvPr id="39" name="Rounded Rectangle 31">
              <a:extLst>
                <a:ext uri="{FF2B5EF4-FFF2-40B4-BE49-F238E27FC236}">
                  <a16:creationId xmlns:a16="http://schemas.microsoft.com/office/drawing/2014/main" id="{25E2DC70-0DFF-49DA-B608-74CECE17A793}"/>
                </a:ext>
              </a:extLst>
            </p:cNvPr>
            <p:cNvSpPr/>
            <p:nvPr/>
          </p:nvSpPr>
          <p:spPr>
            <a:xfrm>
              <a:off x="5198175" y="3834381"/>
              <a:ext cx="2608730" cy="720807"/>
            </a:xfrm>
            <a:prstGeom prst="roundRect">
              <a:avLst/>
            </a:prstGeom>
            <a:solidFill>
              <a:srgbClr val="FFC46D"/>
            </a:solidFill>
            <a:ln>
              <a:solidFill>
                <a:srgbClr val="FFC4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P</a:t>
              </a:r>
            </a:p>
          </p:txBody>
        </p:sp>
        <p:sp>
          <p:nvSpPr>
            <p:cNvPr id="40" name="Rounded Rectangle 32">
              <a:extLst>
                <a:ext uri="{FF2B5EF4-FFF2-40B4-BE49-F238E27FC236}">
                  <a16:creationId xmlns:a16="http://schemas.microsoft.com/office/drawing/2014/main" id="{64DE40C8-0494-457F-B503-CB3ECC262078}"/>
                </a:ext>
              </a:extLst>
            </p:cNvPr>
            <p:cNvSpPr/>
            <p:nvPr/>
          </p:nvSpPr>
          <p:spPr>
            <a:xfrm>
              <a:off x="5789846" y="3899705"/>
              <a:ext cx="1788459" cy="5748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5 000 :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9139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  <p:tag name="INKNOELEADERBOARD" val="69494814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vwvr4gm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1462</TotalTime>
  <Words>441</Words>
  <PresentationFormat>Widescreen</PresentationFormat>
  <Paragraphs>103</Paragraphs>
  <Slides>23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51" baseType="lpstr">
      <vt:lpstr>等线</vt:lpstr>
      <vt:lpstr>LNTH-LuoLuoNotangYuanTi 1</vt:lpstr>
      <vt:lpstr>微软雅黑</vt:lpstr>
      <vt:lpstr>#9Slide07 IcielCadena</vt:lpstr>
      <vt:lpstr>Arial</vt:lpstr>
      <vt:lpstr>Berkshire Swash</vt:lpstr>
      <vt:lpstr>Calibri</vt:lpstr>
      <vt:lpstr>Calibri Light</vt:lpstr>
      <vt:lpstr>Cambria Math</vt:lpstr>
      <vt:lpstr>iCiel Nabila</vt:lpstr>
      <vt:lpstr>Lato</vt:lpstr>
      <vt:lpstr>Livvic</vt:lpstr>
      <vt:lpstr>Open Sans</vt:lpstr>
      <vt:lpstr>Patrick Hand</vt:lpstr>
      <vt:lpstr>Roboto</vt:lpstr>
      <vt:lpstr>Roboto Condensed Light</vt:lpstr>
      <vt:lpstr>SFU Ariston</vt:lpstr>
      <vt:lpstr>SVN-Anastasia</vt:lpstr>
      <vt:lpstr>SVN-Reliant</vt:lpstr>
      <vt:lpstr>UTM Cookies</vt:lpstr>
      <vt:lpstr>UVN Phuong Tay</vt:lpstr>
      <vt:lpstr>字魂27号-布丁体</vt:lpstr>
      <vt:lpstr>字魂52号-阿开漫画体</vt:lpstr>
      <vt:lpstr>汉仪跳跳体简</vt:lpstr>
      <vt:lpstr>Custom Design</vt:lpstr>
      <vt:lpstr>第一PPT，www.1ppt.com</vt:lpstr>
      <vt:lpstr>Weltkindertag! by Slidego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modified xsi:type="dcterms:W3CDTF">2023-01-13T16:19:31Z</dcterms:modified>
</cp:coreProperties>
</file>