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2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828" r:id="rId3"/>
  </p:sldMasterIdLst>
  <p:notesMasterIdLst>
    <p:notesMasterId r:id="rId20"/>
  </p:notesMasterIdLst>
  <p:handoutMasterIdLst>
    <p:handoutMasterId r:id="rId21"/>
  </p:handoutMasterIdLst>
  <p:sldIdLst>
    <p:sldId id="385" r:id="rId4"/>
    <p:sldId id="386" r:id="rId5"/>
    <p:sldId id="304" r:id="rId6"/>
    <p:sldId id="388" r:id="rId7"/>
    <p:sldId id="391" r:id="rId8"/>
    <p:sldId id="312" r:id="rId9"/>
    <p:sldId id="374" r:id="rId10"/>
    <p:sldId id="375" r:id="rId11"/>
    <p:sldId id="376" r:id="rId12"/>
    <p:sldId id="384" r:id="rId13"/>
    <p:sldId id="383" r:id="rId14"/>
    <p:sldId id="362" r:id="rId15"/>
    <p:sldId id="377" r:id="rId16"/>
    <p:sldId id="378" r:id="rId17"/>
    <p:sldId id="392" r:id="rId18"/>
    <p:sldId id="327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70"/>
    <a:srgbClr val="5CD0F5"/>
    <a:srgbClr val="CA85BC"/>
    <a:srgbClr val="BC5369"/>
    <a:srgbClr val="FFFEA0"/>
    <a:srgbClr val="CB4F6F"/>
    <a:srgbClr val="FFCCCC"/>
    <a:srgbClr val="FF9999"/>
    <a:srgbClr val="6D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567599-CE24-444A-BF53-3A3187010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FA7CA-02F4-4E7B-8170-B58BF657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7411F-F108-4A4A-8752-1BD068DED8E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1F881-6AD2-4BD8-8B0C-2533818824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265A4-ED37-473C-95EF-E42C9D1CD6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E20D2-A2DB-42A2-92F3-C26E23DE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48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61958-BC78-43E2-A926-C7D744D4263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E0C76-EDF6-4307-A2F0-7DD77B985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84F96-5C9A-479A-BCF6-7F5CE8033E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820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735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193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75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838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885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097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050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012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9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2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488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160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571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380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77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0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49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359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11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0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963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055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948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79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815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968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522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996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93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354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8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291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734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082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047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762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946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93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663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925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66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890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405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70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334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561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18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024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13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883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848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16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55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47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575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386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57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96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130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754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5950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365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0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0736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045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086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834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239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337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463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247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2182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827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2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854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33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194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425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655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969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7783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967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903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327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96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1498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337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446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289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920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039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801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6234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36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7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6748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193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759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8385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885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097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0505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0127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90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2829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1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3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5712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3809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7733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072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3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494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3593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113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0527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0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99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9489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798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8158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9683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5224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9969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936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3545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830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913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7342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0828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0478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7623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946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938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6630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925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6646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40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68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7008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3344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5613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180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0248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134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8831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8486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1665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4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328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5755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3869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575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9612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1301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7541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5950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3656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0863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04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7512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0865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834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2399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3374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4639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247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2182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8272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2321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9014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1947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4252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6551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9692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7783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9671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9036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32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72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1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0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50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7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3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8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3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46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23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83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58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81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5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77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62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92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77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90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39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2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3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56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19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7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66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884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18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6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64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76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630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072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05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73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5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677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17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243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709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93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96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0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38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95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22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072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717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43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782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658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198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260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5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395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697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31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020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53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17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04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646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5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276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54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149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337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446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28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920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039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801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623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10.xml"/><Relationship Id="rId42" Type="http://schemas.openxmlformats.org/officeDocument/2006/relationships/slideLayout" Target="../slideLayouts/slideLayout131.xml"/><Relationship Id="rId47" Type="http://schemas.openxmlformats.org/officeDocument/2006/relationships/slideLayout" Target="../slideLayouts/slideLayout136.xml"/><Relationship Id="rId63" Type="http://schemas.openxmlformats.org/officeDocument/2006/relationships/slideLayout" Target="../slideLayouts/slideLayout152.xml"/><Relationship Id="rId68" Type="http://schemas.openxmlformats.org/officeDocument/2006/relationships/slideLayout" Target="../slideLayouts/slideLayout157.xml"/><Relationship Id="rId84" Type="http://schemas.openxmlformats.org/officeDocument/2006/relationships/slideLayout" Target="../slideLayouts/slideLayout173.xml"/><Relationship Id="rId89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53" Type="http://schemas.openxmlformats.org/officeDocument/2006/relationships/slideLayout" Target="../slideLayouts/slideLayout142.xml"/><Relationship Id="rId58" Type="http://schemas.openxmlformats.org/officeDocument/2006/relationships/slideLayout" Target="../slideLayouts/slideLayout147.xml"/><Relationship Id="rId74" Type="http://schemas.openxmlformats.org/officeDocument/2006/relationships/slideLayout" Target="../slideLayouts/slideLayout163.xml"/><Relationship Id="rId79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94.xml"/><Relationship Id="rId90" Type="http://schemas.openxmlformats.org/officeDocument/2006/relationships/theme" Target="../theme/theme2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48" Type="http://schemas.openxmlformats.org/officeDocument/2006/relationships/slideLayout" Target="../slideLayouts/slideLayout137.xml"/><Relationship Id="rId56" Type="http://schemas.openxmlformats.org/officeDocument/2006/relationships/slideLayout" Target="../slideLayouts/slideLayout145.xml"/><Relationship Id="rId64" Type="http://schemas.openxmlformats.org/officeDocument/2006/relationships/slideLayout" Target="../slideLayouts/slideLayout153.xml"/><Relationship Id="rId69" Type="http://schemas.openxmlformats.org/officeDocument/2006/relationships/slideLayout" Target="../slideLayouts/slideLayout158.xml"/><Relationship Id="rId7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97.xml"/><Relationship Id="rId51" Type="http://schemas.openxmlformats.org/officeDocument/2006/relationships/slideLayout" Target="../slideLayouts/slideLayout140.xml"/><Relationship Id="rId72" Type="http://schemas.openxmlformats.org/officeDocument/2006/relationships/slideLayout" Target="../slideLayouts/slideLayout161.xml"/><Relationship Id="rId80" Type="http://schemas.openxmlformats.org/officeDocument/2006/relationships/slideLayout" Target="../slideLayouts/slideLayout169.xml"/><Relationship Id="rId85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slideLayout" Target="../slideLayouts/slideLayout135.xml"/><Relationship Id="rId59" Type="http://schemas.openxmlformats.org/officeDocument/2006/relationships/slideLayout" Target="../slideLayouts/slideLayout148.xml"/><Relationship Id="rId67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Relationship Id="rId54" Type="http://schemas.openxmlformats.org/officeDocument/2006/relationships/slideLayout" Target="../slideLayouts/slideLayout143.xml"/><Relationship Id="rId62" Type="http://schemas.openxmlformats.org/officeDocument/2006/relationships/slideLayout" Target="../slideLayouts/slideLayout151.xml"/><Relationship Id="rId70" Type="http://schemas.openxmlformats.org/officeDocument/2006/relationships/slideLayout" Target="../slideLayouts/slideLayout159.xml"/><Relationship Id="rId75" Type="http://schemas.openxmlformats.org/officeDocument/2006/relationships/slideLayout" Target="../slideLayouts/slideLayout164.xml"/><Relationship Id="rId83" Type="http://schemas.openxmlformats.org/officeDocument/2006/relationships/slideLayout" Target="../slideLayouts/slideLayout172.xml"/><Relationship Id="rId88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38.xml"/><Relationship Id="rId57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52" Type="http://schemas.openxmlformats.org/officeDocument/2006/relationships/slideLayout" Target="../slideLayouts/slideLayout141.xml"/><Relationship Id="rId60" Type="http://schemas.openxmlformats.org/officeDocument/2006/relationships/slideLayout" Target="../slideLayouts/slideLayout149.xml"/><Relationship Id="rId65" Type="http://schemas.openxmlformats.org/officeDocument/2006/relationships/slideLayout" Target="../slideLayouts/slideLayout154.xml"/><Relationship Id="rId73" Type="http://schemas.openxmlformats.org/officeDocument/2006/relationships/slideLayout" Target="../slideLayouts/slideLayout162.xml"/><Relationship Id="rId78" Type="http://schemas.openxmlformats.org/officeDocument/2006/relationships/slideLayout" Target="../slideLayouts/slideLayout167.xml"/><Relationship Id="rId81" Type="http://schemas.openxmlformats.org/officeDocument/2006/relationships/slideLayout" Target="../slideLayouts/slideLayout170.xml"/><Relationship Id="rId86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8.xml"/><Relationship Id="rId34" Type="http://schemas.openxmlformats.org/officeDocument/2006/relationships/slideLayout" Target="../slideLayouts/slideLayout123.xml"/><Relationship Id="rId50" Type="http://schemas.openxmlformats.org/officeDocument/2006/relationships/slideLayout" Target="../slideLayouts/slideLayout139.xml"/><Relationship Id="rId55" Type="http://schemas.openxmlformats.org/officeDocument/2006/relationships/slideLayout" Target="../slideLayouts/slideLayout144.xml"/><Relationship Id="rId7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96.xml"/><Relationship Id="rId7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13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66" Type="http://schemas.openxmlformats.org/officeDocument/2006/relationships/slideLayout" Target="../slideLayouts/slideLayout155.xml"/><Relationship Id="rId87" Type="http://schemas.openxmlformats.org/officeDocument/2006/relationships/slideLayout" Target="../slideLayouts/slideLayout176.xml"/><Relationship Id="rId61" Type="http://schemas.openxmlformats.org/officeDocument/2006/relationships/slideLayout" Target="../slideLayouts/slideLayout150.xml"/><Relationship Id="rId82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08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04.xml"/><Relationship Id="rId21" Type="http://schemas.openxmlformats.org/officeDocument/2006/relationships/slideLayout" Target="../slideLayouts/slideLayout199.xml"/><Relationship Id="rId42" Type="http://schemas.openxmlformats.org/officeDocument/2006/relationships/slideLayout" Target="../slideLayouts/slideLayout220.xml"/><Relationship Id="rId47" Type="http://schemas.openxmlformats.org/officeDocument/2006/relationships/slideLayout" Target="../slideLayouts/slideLayout225.xml"/><Relationship Id="rId63" Type="http://schemas.openxmlformats.org/officeDocument/2006/relationships/slideLayout" Target="../slideLayouts/slideLayout241.xml"/><Relationship Id="rId68" Type="http://schemas.openxmlformats.org/officeDocument/2006/relationships/slideLayout" Target="../slideLayouts/slideLayout246.xml"/><Relationship Id="rId84" Type="http://schemas.openxmlformats.org/officeDocument/2006/relationships/slideLayout" Target="../slideLayouts/slideLayout262.xml"/><Relationship Id="rId89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89.xml"/><Relationship Id="rId32" Type="http://schemas.openxmlformats.org/officeDocument/2006/relationships/slideLayout" Target="../slideLayouts/slideLayout210.xml"/><Relationship Id="rId37" Type="http://schemas.openxmlformats.org/officeDocument/2006/relationships/slideLayout" Target="../slideLayouts/slideLayout215.xml"/><Relationship Id="rId53" Type="http://schemas.openxmlformats.org/officeDocument/2006/relationships/slideLayout" Target="../slideLayouts/slideLayout231.xml"/><Relationship Id="rId58" Type="http://schemas.openxmlformats.org/officeDocument/2006/relationships/slideLayout" Target="../slideLayouts/slideLayout236.xml"/><Relationship Id="rId74" Type="http://schemas.openxmlformats.org/officeDocument/2006/relationships/slideLayout" Target="../slideLayouts/slideLayout252.xml"/><Relationship Id="rId79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183.xml"/><Relationship Id="rId90" Type="http://schemas.openxmlformats.org/officeDocument/2006/relationships/theme" Target="../theme/theme3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slideLayout" Target="../slideLayouts/slideLayout205.xml"/><Relationship Id="rId30" Type="http://schemas.openxmlformats.org/officeDocument/2006/relationships/slideLayout" Target="../slideLayouts/slideLayout208.xml"/><Relationship Id="rId35" Type="http://schemas.openxmlformats.org/officeDocument/2006/relationships/slideLayout" Target="../slideLayouts/slideLayout213.xml"/><Relationship Id="rId43" Type="http://schemas.openxmlformats.org/officeDocument/2006/relationships/slideLayout" Target="../slideLayouts/slideLayout221.xml"/><Relationship Id="rId48" Type="http://schemas.openxmlformats.org/officeDocument/2006/relationships/slideLayout" Target="../slideLayouts/slideLayout226.xml"/><Relationship Id="rId56" Type="http://schemas.openxmlformats.org/officeDocument/2006/relationships/slideLayout" Target="../slideLayouts/slideLayout234.xml"/><Relationship Id="rId64" Type="http://schemas.openxmlformats.org/officeDocument/2006/relationships/slideLayout" Target="../slideLayouts/slideLayout242.xml"/><Relationship Id="rId69" Type="http://schemas.openxmlformats.org/officeDocument/2006/relationships/slideLayout" Target="../slideLayouts/slideLayout247.xml"/><Relationship Id="rId77" Type="http://schemas.openxmlformats.org/officeDocument/2006/relationships/slideLayout" Target="../slideLayouts/slideLayout255.xml"/><Relationship Id="rId8" Type="http://schemas.openxmlformats.org/officeDocument/2006/relationships/slideLayout" Target="../slideLayouts/slideLayout186.xml"/><Relationship Id="rId51" Type="http://schemas.openxmlformats.org/officeDocument/2006/relationships/slideLayout" Target="../slideLayouts/slideLayout229.xml"/><Relationship Id="rId72" Type="http://schemas.openxmlformats.org/officeDocument/2006/relationships/slideLayout" Target="../slideLayouts/slideLayout250.xml"/><Relationship Id="rId80" Type="http://schemas.openxmlformats.org/officeDocument/2006/relationships/slideLayout" Target="../slideLayouts/slideLayout258.xml"/><Relationship Id="rId85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33" Type="http://schemas.openxmlformats.org/officeDocument/2006/relationships/slideLayout" Target="../slideLayouts/slideLayout211.xml"/><Relationship Id="rId38" Type="http://schemas.openxmlformats.org/officeDocument/2006/relationships/slideLayout" Target="../slideLayouts/slideLayout216.xml"/><Relationship Id="rId46" Type="http://schemas.openxmlformats.org/officeDocument/2006/relationships/slideLayout" Target="../slideLayouts/slideLayout224.xml"/><Relationship Id="rId59" Type="http://schemas.openxmlformats.org/officeDocument/2006/relationships/slideLayout" Target="../slideLayouts/slideLayout237.xml"/><Relationship Id="rId67" Type="http://schemas.openxmlformats.org/officeDocument/2006/relationships/slideLayout" Target="../slideLayouts/slideLayout245.xml"/><Relationship Id="rId20" Type="http://schemas.openxmlformats.org/officeDocument/2006/relationships/slideLayout" Target="../slideLayouts/slideLayout198.xml"/><Relationship Id="rId41" Type="http://schemas.openxmlformats.org/officeDocument/2006/relationships/slideLayout" Target="../slideLayouts/slideLayout219.xml"/><Relationship Id="rId54" Type="http://schemas.openxmlformats.org/officeDocument/2006/relationships/slideLayout" Target="../slideLayouts/slideLayout232.xml"/><Relationship Id="rId62" Type="http://schemas.openxmlformats.org/officeDocument/2006/relationships/slideLayout" Target="../slideLayouts/slideLayout240.xml"/><Relationship Id="rId70" Type="http://schemas.openxmlformats.org/officeDocument/2006/relationships/slideLayout" Target="../slideLayouts/slideLayout248.xml"/><Relationship Id="rId75" Type="http://schemas.openxmlformats.org/officeDocument/2006/relationships/slideLayout" Target="../slideLayouts/slideLayout253.xml"/><Relationship Id="rId83" Type="http://schemas.openxmlformats.org/officeDocument/2006/relationships/slideLayout" Target="../slideLayouts/slideLayout261.xml"/><Relationship Id="rId88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slideLayout" Target="../slideLayouts/slideLayout206.xml"/><Relationship Id="rId36" Type="http://schemas.openxmlformats.org/officeDocument/2006/relationships/slideLayout" Target="../slideLayouts/slideLayout214.xml"/><Relationship Id="rId49" Type="http://schemas.openxmlformats.org/officeDocument/2006/relationships/slideLayout" Target="../slideLayouts/slideLayout227.xml"/><Relationship Id="rId57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209.xml"/><Relationship Id="rId44" Type="http://schemas.openxmlformats.org/officeDocument/2006/relationships/slideLayout" Target="../slideLayouts/slideLayout222.xml"/><Relationship Id="rId52" Type="http://schemas.openxmlformats.org/officeDocument/2006/relationships/slideLayout" Target="../slideLayouts/slideLayout230.xml"/><Relationship Id="rId60" Type="http://schemas.openxmlformats.org/officeDocument/2006/relationships/slideLayout" Target="../slideLayouts/slideLayout238.xml"/><Relationship Id="rId65" Type="http://schemas.openxmlformats.org/officeDocument/2006/relationships/slideLayout" Target="../slideLayouts/slideLayout243.xml"/><Relationship Id="rId73" Type="http://schemas.openxmlformats.org/officeDocument/2006/relationships/slideLayout" Target="../slideLayouts/slideLayout251.xml"/><Relationship Id="rId78" Type="http://schemas.openxmlformats.org/officeDocument/2006/relationships/slideLayout" Target="../slideLayouts/slideLayout256.xml"/><Relationship Id="rId81" Type="http://schemas.openxmlformats.org/officeDocument/2006/relationships/slideLayout" Target="../slideLayouts/slideLayout259.xml"/><Relationship Id="rId86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39" Type="http://schemas.openxmlformats.org/officeDocument/2006/relationships/slideLayout" Target="../slideLayouts/slideLayout217.xml"/><Relationship Id="rId34" Type="http://schemas.openxmlformats.org/officeDocument/2006/relationships/slideLayout" Target="../slideLayouts/slideLayout212.xml"/><Relationship Id="rId50" Type="http://schemas.openxmlformats.org/officeDocument/2006/relationships/slideLayout" Target="../slideLayouts/slideLayout228.xml"/><Relationship Id="rId55" Type="http://schemas.openxmlformats.org/officeDocument/2006/relationships/slideLayout" Target="../slideLayouts/slideLayout233.xml"/><Relationship Id="rId76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185.xml"/><Relationship Id="rId71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180.xml"/><Relationship Id="rId29" Type="http://schemas.openxmlformats.org/officeDocument/2006/relationships/slideLayout" Target="../slideLayouts/slideLayout207.xml"/><Relationship Id="rId24" Type="http://schemas.openxmlformats.org/officeDocument/2006/relationships/slideLayout" Target="../slideLayouts/slideLayout202.xml"/><Relationship Id="rId40" Type="http://schemas.openxmlformats.org/officeDocument/2006/relationships/slideLayout" Target="../slideLayouts/slideLayout218.xml"/><Relationship Id="rId45" Type="http://schemas.openxmlformats.org/officeDocument/2006/relationships/slideLayout" Target="../slideLayouts/slideLayout223.xml"/><Relationship Id="rId66" Type="http://schemas.openxmlformats.org/officeDocument/2006/relationships/slideLayout" Target="../slideLayouts/slideLayout244.xml"/><Relationship Id="rId87" Type="http://schemas.openxmlformats.org/officeDocument/2006/relationships/slideLayout" Target="../slideLayouts/slideLayout265.xml"/><Relationship Id="rId61" Type="http://schemas.openxmlformats.org/officeDocument/2006/relationships/slideLayout" Target="../slideLayouts/slideLayout239.xml"/><Relationship Id="rId82" Type="http://schemas.openxmlformats.org/officeDocument/2006/relationships/slideLayout" Target="../slideLayouts/slideLayout260.xml"/><Relationship Id="rId19" Type="http://schemas.openxmlformats.org/officeDocument/2006/relationships/slideLayout" Target="../slideLayouts/slideLayout1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76420-7151-43DA-906C-0CC095EE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AB3BC-14E7-41AB-8B6B-90210DD53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3BC8-80FD-4F8A-AA29-16F18BA86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5F3-BE92-4EF9-91A2-CD4E3ACA60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8B04-5E23-453C-A39D-DC053807A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75C8-3E58-4486-A213-DDA8ADBD9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7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7" r:id="rId8"/>
    <p:sldLayoutId id="2147483736" r:id="rId9"/>
    <p:sldLayoutId id="2147483735" r:id="rId10"/>
    <p:sldLayoutId id="2147483734" r:id="rId11"/>
    <p:sldLayoutId id="2147483733" r:id="rId12"/>
    <p:sldLayoutId id="2147483732" r:id="rId13"/>
    <p:sldLayoutId id="2147483731" r:id="rId14"/>
    <p:sldLayoutId id="2147483730" r:id="rId15"/>
    <p:sldLayoutId id="2147483729" r:id="rId16"/>
    <p:sldLayoutId id="2147483728" r:id="rId17"/>
    <p:sldLayoutId id="2147483727" r:id="rId18"/>
    <p:sldLayoutId id="2147483726" r:id="rId19"/>
    <p:sldLayoutId id="2147483725" r:id="rId20"/>
    <p:sldLayoutId id="2147483724" r:id="rId21"/>
    <p:sldLayoutId id="2147483723" r:id="rId22"/>
    <p:sldLayoutId id="2147483722" r:id="rId23"/>
    <p:sldLayoutId id="2147483721" r:id="rId24"/>
    <p:sldLayoutId id="2147483720" r:id="rId25"/>
    <p:sldLayoutId id="2147483719" r:id="rId26"/>
    <p:sldLayoutId id="2147483718" r:id="rId27"/>
    <p:sldLayoutId id="2147483717" r:id="rId28"/>
    <p:sldLayoutId id="2147483716" r:id="rId29"/>
    <p:sldLayoutId id="2147483715" r:id="rId30"/>
    <p:sldLayoutId id="2147483714" r:id="rId31"/>
    <p:sldLayoutId id="2147483713" r:id="rId32"/>
    <p:sldLayoutId id="2147483712" r:id="rId33"/>
    <p:sldLayoutId id="2147483711" r:id="rId34"/>
    <p:sldLayoutId id="2147483710" r:id="rId35"/>
    <p:sldLayoutId id="2147483709" r:id="rId36"/>
    <p:sldLayoutId id="2147483708" r:id="rId37"/>
    <p:sldLayoutId id="2147483707" r:id="rId38"/>
    <p:sldLayoutId id="2147483706" r:id="rId39"/>
    <p:sldLayoutId id="2147483705" r:id="rId40"/>
    <p:sldLayoutId id="2147483704" r:id="rId41"/>
    <p:sldLayoutId id="2147483703" r:id="rId42"/>
    <p:sldLayoutId id="2147483702" r:id="rId43"/>
    <p:sldLayoutId id="2147483701" r:id="rId44"/>
    <p:sldLayoutId id="2147483700" r:id="rId45"/>
    <p:sldLayoutId id="2147483699" r:id="rId46"/>
    <p:sldLayoutId id="2147483698" r:id="rId47"/>
    <p:sldLayoutId id="2147483697" r:id="rId48"/>
    <p:sldLayoutId id="2147483696" r:id="rId49"/>
    <p:sldLayoutId id="2147483695" r:id="rId50"/>
    <p:sldLayoutId id="2147483694" r:id="rId51"/>
    <p:sldLayoutId id="2147483693" r:id="rId52"/>
    <p:sldLayoutId id="2147483692" r:id="rId53"/>
    <p:sldLayoutId id="2147483691" r:id="rId54"/>
    <p:sldLayoutId id="2147483690" r:id="rId55"/>
    <p:sldLayoutId id="2147483689" r:id="rId56"/>
    <p:sldLayoutId id="2147483688" r:id="rId57"/>
    <p:sldLayoutId id="2147483687" r:id="rId58"/>
    <p:sldLayoutId id="2147483686" r:id="rId59"/>
    <p:sldLayoutId id="2147483685" r:id="rId60"/>
    <p:sldLayoutId id="2147483684" r:id="rId61"/>
    <p:sldLayoutId id="2147483683" r:id="rId62"/>
    <p:sldLayoutId id="2147483682" r:id="rId63"/>
    <p:sldLayoutId id="2147483681" r:id="rId64"/>
    <p:sldLayoutId id="2147483680" r:id="rId65"/>
    <p:sldLayoutId id="2147483679" r:id="rId66"/>
    <p:sldLayoutId id="2147483678" r:id="rId67"/>
    <p:sldLayoutId id="2147483677" r:id="rId68"/>
    <p:sldLayoutId id="2147483676" r:id="rId69"/>
    <p:sldLayoutId id="2147483675" r:id="rId70"/>
    <p:sldLayoutId id="2147483674" r:id="rId71"/>
    <p:sldLayoutId id="2147483673" r:id="rId72"/>
    <p:sldLayoutId id="2147483672" r:id="rId73"/>
    <p:sldLayoutId id="2147483671" r:id="rId74"/>
    <p:sldLayoutId id="2147483670" r:id="rId75"/>
    <p:sldLayoutId id="2147483669" r:id="rId76"/>
    <p:sldLayoutId id="2147483668" r:id="rId77"/>
    <p:sldLayoutId id="2147483667" r:id="rId78"/>
    <p:sldLayoutId id="2147483666" r:id="rId79"/>
    <p:sldLayoutId id="2147483665" r:id="rId80"/>
    <p:sldLayoutId id="2147483664" r:id="rId81"/>
    <p:sldLayoutId id="2147483663" r:id="rId82"/>
    <p:sldLayoutId id="2147483662" r:id="rId83"/>
    <p:sldLayoutId id="2147483661" r:id="rId84"/>
    <p:sldLayoutId id="2147483660" r:id="rId85"/>
    <p:sldLayoutId id="2147483656" r:id="rId86"/>
    <p:sldLayoutId id="2147483657" r:id="rId87"/>
    <p:sldLayoutId id="2147483658" r:id="rId88"/>
    <p:sldLayoutId id="2147483659" r:id="rId8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76420-7151-43DA-906C-0CC095EE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AB3BC-14E7-41AB-8B6B-90210DD53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3BC8-80FD-4F8A-AA29-16F18BA86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8B04-5E23-453C-A39D-DC053807A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75C8-3E58-4486-A213-DDA8ADBD9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2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  <p:sldLayoutId id="2147483781" r:id="rId43"/>
    <p:sldLayoutId id="2147483782" r:id="rId44"/>
    <p:sldLayoutId id="2147483783" r:id="rId45"/>
    <p:sldLayoutId id="2147483784" r:id="rId46"/>
    <p:sldLayoutId id="2147483785" r:id="rId47"/>
    <p:sldLayoutId id="2147483786" r:id="rId48"/>
    <p:sldLayoutId id="2147483787" r:id="rId49"/>
    <p:sldLayoutId id="2147483788" r:id="rId50"/>
    <p:sldLayoutId id="2147483789" r:id="rId51"/>
    <p:sldLayoutId id="2147483790" r:id="rId52"/>
    <p:sldLayoutId id="2147483791" r:id="rId53"/>
    <p:sldLayoutId id="2147483792" r:id="rId54"/>
    <p:sldLayoutId id="2147483793" r:id="rId55"/>
    <p:sldLayoutId id="2147483794" r:id="rId56"/>
    <p:sldLayoutId id="2147483795" r:id="rId57"/>
    <p:sldLayoutId id="2147483796" r:id="rId58"/>
    <p:sldLayoutId id="2147483797" r:id="rId59"/>
    <p:sldLayoutId id="2147483798" r:id="rId60"/>
    <p:sldLayoutId id="2147483799" r:id="rId61"/>
    <p:sldLayoutId id="2147483800" r:id="rId62"/>
    <p:sldLayoutId id="2147483801" r:id="rId63"/>
    <p:sldLayoutId id="2147483802" r:id="rId64"/>
    <p:sldLayoutId id="2147483803" r:id="rId65"/>
    <p:sldLayoutId id="2147483804" r:id="rId66"/>
    <p:sldLayoutId id="2147483805" r:id="rId67"/>
    <p:sldLayoutId id="2147483806" r:id="rId68"/>
    <p:sldLayoutId id="2147483807" r:id="rId69"/>
    <p:sldLayoutId id="2147483808" r:id="rId70"/>
    <p:sldLayoutId id="2147483809" r:id="rId71"/>
    <p:sldLayoutId id="2147483810" r:id="rId72"/>
    <p:sldLayoutId id="2147483811" r:id="rId73"/>
    <p:sldLayoutId id="2147483812" r:id="rId74"/>
    <p:sldLayoutId id="2147483813" r:id="rId75"/>
    <p:sldLayoutId id="2147483814" r:id="rId76"/>
    <p:sldLayoutId id="2147483815" r:id="rId77"/>
    <p:sldLayoutId id="2147483816" r:id="rId78"/>
    <p:sldLayoutId id="2147483817" r:id="rId79"/>
    <p:sldLayoutId id="2147483818" r:id="rId80"/>
    <p:sldLayoutId id="2147483819" r:id="rId81"/>
    <p:sldLayoutId id="2147483820" r:id="rId82"/>
    <p:sldLayoutId id="2147483821" r:id="rId83"/>
    <p:sldLayoutId id="2147483822" r:id="rId84"/>
    <p:sldLayoutId id="2147483823" r:id="rId85"/>
    <p:sldLayoutId id="2147483824" r:id="rId86"/>
    <p:sldLayoutId id="2147483825" r:id="rId87"/>
    <p:sldLayoutId id="2147483826" r:id="rId88"/>
    <p:sldLayoutId id="2147483827" r:id="rId8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76420-7151-43DA-906C-0CC095EE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AB3BC-14E7-41AB-8B6B-90210DD53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3BC8-80FD-4F8A-AA29-16F18BA86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5F3-BE92-4EF9-91A2-CD4E3ACA6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8B04-5E23-453C-A39D-DC053807A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75C8-3E58-4486-A213-DDA8ADBD9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C0A4-64FE-4C07-A9B6-F81E00B60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2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  <p:sldLayoutId id="2147483856" r:id="rId28"/>
    <p:sldLayoutId id="2147483857" r:id="rId29"/>
    <p:sldLayoutId id="2147483858" r:id="rId30"/>
    <p:sldLayoutId id="2147483859" r:id="rId31"/>
    <p:sldLayoutId id="2147483860" r:id="rId32"/>
    <p:sldLayoutId id="2147483861" r:id="rId33"/>
    <p:sldLayoutId id="2147483862" r:id="rId34"/>
    <p:sldLayoutId id="2147483863" r:id="rId35"/>
    <p:sldLayoutId id="2147483864" r:id="rId36"/>
    <p:sldLayoutId id="2147483865" r:id="rId37"/>
    <p:sldLayoutId id="2147483866" r:id="rId38"/>
    <p:sldLayoutId id="2147483867" r:id="rId39"/>
    <p:sldLayoutId id="2147483868" r:id="rId40"/>
    <p:sldLayoutId id="2147483869" r:id="rId41"/>
    <p:sldLayoutId id="2147483870" r:id="rId42"/>
    <p:sldLayoutId id="2147483871" r:id="rId43"/>
    <p:sldLayoutId id="2147483872" r:id="rId44"/>
    <p:sldLayoutId id="2147483873" r:id="rId45"/>
    <p:sldLayoutId id="2147483874" r:id="rId46"/>
    <p:sldLayoutId id="2147483875" r:id="rId47"/>
    <p:sldLayoutId id="2147483876" r:id="rId48"/>
    <p:sldLayoutId id="2147483877" r:id="rId49"/>
    <p:sldLayoutId id="2147483878" r:id="rId50"/>
    <p:sldLayoutId id="2147483879" r:id="rId51"/>
    <p:sldLayoutId id="2147483880" r:id="rId52"/>
    <p:sldLayoutId id="2147483881" r:id="rId53"/>
    <p:sldLayoutId id="2147483882" r:id="rId54"/>
    <p:sldLayoutId id="2147483883" r:id="rId55"/>
    <p:sldLayoutId id="2147483884" r:id="rId56"/>
    <p:sldLayoutId id="2147483885" r:id="rId57"/>
    <p:sldLayoutId id="2147483886" r:id="rId58"/>
    <p:sldLayoutId id="2147483887" r:id="rId59"/>
    <p:sldLayoutId id="2147483888" r:id="rId60"/>
    <p:sldLayoutId id="2147483889" r:id="rId61"/>
    <p:sldLayoutId id="2147483890" r:id="rId62"/>
    <p:sldLayoutId id="2147483891" r:id="rId63"/>
    <p:sldLayoutId id="2147483892" r:id="rId64"/>
    <p:sldLayoutId id="2147483893" r:id="rId65"/>
    <p:sldLayoutId id="2147483894" r:id="rId66"/>
    <p:sldLayoutId id="2147483895" r:id="rId67"/>
    <p:sldLayoutId id="2147483896" r:id="rId68"/>
    <p:sldLayoutId id="2147483897" r:id="rId69"/>
    <p:sldLayoutId id="2147483898" r:id="rId70"/>
    <p:sldLayoutId id="2147483899" r:id="rId71"/>
    <p:sldLayoutId id="2147483900" r:id="rId72"/>
    <p:sldLayoutId id="2147483901" r:id="rId73"/>
    <p:sldLayoutId id="2147483902" r:id="rId74"/>
    <p:sldLayoutId id="2147483903" r:id="rId75"/>
    <p:sldLayoutId id="2147483904" r:id="rId76"/>
    <p:sldLayoutId id="2147483905" r:id="rId77"/>
    <p:sldLayoutId id="2147483906" r:id="rId78"/>
    <p:sldLayoutId id="2147483907" r:id="rId79"/>
    <p:sldLayoutId id="2147483908" r:id="rId80"/>
    <p:sldLayoutId id="2147483909" r:id="rId81"/>
    <p:sldLayoutId id="2147483910" r:id="rId82"/>
    <p:sldLayoutId id="2147483911" r:id="rId83"/>
    <p:sldLayoutId id="2147483912" r:id="rId84"/>
    <p:sldLayoutId id="2147483913" r:id="rId85"/>
    <p:sldLayoutId id="2147483914" r:id="rId86"/>
    <p:sldLayoutId id="2147483915" r:id="rId87"/>
    <p:sldLayoutId id="2147483916" r:id="rId88"/>
    <p:sldLayoutId id="2147483917" r:id="rId8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E8623-2188-4B84-961E-467FAF27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926" y="1749740"/>
            <a:ext cx="5158149" cy="515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06" flipH="1">
            <a:off x="8545270" y="490030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6989">
            <a:off x="9176188" y="35298"/>
            <a:ext cx="1915693" cy="3048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0" y="4343400"/>
            <a:ext cx="2139751" cy="2574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EE1DA1-215D-4278-AD59-947E7348C5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4583" y="1188472"/>
            <a:ext cx="7809653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6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7726" y="1645920"/>
            <a:ext cx="687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Windows 8.1\Pictures\z4100610995911_d643f504db592c3de5afa2ee9ccf29a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5" y="-4123061"/>
            <a:ext cx="11207931" cy="191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75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587829" y="1311852"/>
            <a:ext cx="11142617" cy="3508342"/>
          </a:xfrm>
          <a:prstGeom prst="roundRect">
            <a:avLst/>
          </a:prstGeom>
          <a:solidFill>
            <a:srgbClr val="F3F670"/>
          </a:solidFill>
          <a:ln>
            <a:solidFill>
              <a:srgbClr val="F3F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VẬN DỤNG – VẬN DỤNG SÁNG TẠO</a:t>
            </a:r>
            <a:endParaRPr lang="en-US" sz="4800" b="1" dirty="0">
              <a:solidFill>
                <a:srgbClr val="70AD47">
                  <a:lumMod val="50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0202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D2BAD-6890-4E7C-AD6F-984DB3737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9472" r="17039" b="12597"/>
          <a:stretch/>
        </p:blipFill>
        <p:spPr>
          <a:xfrm>
            <a:off x="0" y="-1"/>
            <a:ext cx="12192000" cy="685153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18E7CF5-DA8F-4842-9117-4F854AFAB568}"/>
              </a:ext>
            </a:extLst>
          </p:cNvPr>
          <p:cNvSpPr/>
          <p:nvPr/>
        </p:nvSpPr>
        <p:spPr>
          <a:xfrm>
            <a:off x="-185819" y="6470"/>
            <a:ext cx="2574734" cy="2250832"/>
          </a:xfrm>
          <a:prstGeom prst="ellipse">
            <a:avLst/>
          </a:prstGeom>
          <a:solidFill>
            <a:srgbClr val="BC5369"/>
          </a:solidFill>
          <a:ln>
            <a:solidFill>
              <a:srgbClr val="BC5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256A77-F04A-43A5-B662-D90AC0A00685}"/>
              </a:ext>
            </a:extLst>
          </p:cNvPr>
          <p:cNvSpPr/>
          <p:nvPr/>
        </p:nvSpPr>
        <p:spPr>
          <a:xfrm>
            <a:off x="1157820" y="-60049"/>
            <a:ext cx="2574734" cy="2250832"/>
          </a:xfrm>
          <a:prstGeom prst="ellipse">
            <a:avLst/>
          </a:prstGeom>
          <a:solidFill>
            <a:srgbClr val="BC5369"/>
          </a:solidFill>
          <a:ln>
            <a:solidFill>
              <a:srgbClr val="BC5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7C9DB-0E22-4935-AE6D-6C287A88B017}"/>
              </a:ext>
            </a:extLst>
          </p:cNvPr>
          <p:cNvSpPr txBox="1"/>
          <p:nvPr/>
        </p:nvSpPr>
        <p:spPr>
          <a:xfrm rot="20575962">
            <a:off x="347969" y="1124172"/>
            <a:ext cx="3551514" cy="12003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Củng</a:t>
            </a:r>
            <a:r>
              <a:rPr lang="en-US" sz="60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cố</a:t>
            </a:r>
            <a:endParaRPr lang="en-US" sz="60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LNTH-LuoLuoNotangYuanTi 1" pitchFamily="2" charset="-128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8D0FE0-40E4-49D5-BE22-6449600C176B}"/>
              </a:ext>
            </a:extLst>
          </p:cNvPr>
          <p:cNvGrpSpPr/>
          <p:nvPr/>
        </p:nvGrpSpPr>
        <p:grpSpPr>
          <a:xfrm>
            <a:off x="5807141" y="2257302"/>
            <a:ext cx="5746230" cy="2554545"/>
            <a:chOff x="1491343" y="1807029"/>
            <a:chExt cx="5746230" cy="25545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0C66C6-AC46-4880-A7B8-BA8AC34679D6}"/>
                </a:ext>
              </a:extLst>
            </p:cNvPr>
            <p:cNvSpPr txBox="1"/>
            <p:nvPr/>
          </p:nvSpPr>
          <p:spPr>
            <a:xfrm>
              <a:off x="1491343" y="1807029"/>
              <a:ext cx="57462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b="1" dirty="0">
                  <a:ln w="165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THỬ TÀI ƯỚC LƯỢNG</a:t>
              </a:r>
              <a:endParaRPr lang="en-US" sz="8000" b="1" dirty="0">
                <a:ln w="165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13E555-FFC9-40F3-9B02-54A497405F8D}"/>
                </a:ext>
              </a:extLst>
            </p:cNvPr>
            <p:cNvSpPr txBox="1"/>
            <p:nvPr/>
          </p:nvSpPr>
          <p:spPr>
            <a:xfrm>
              <a:off x="1723691" y="1807029"/>
              <a:ext cx="52815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THỬ TÀI ƯỚC LƯỢNG</a:t>
              </a:r>
              <a:endParaRPr lang="en-US" sz="8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4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ech12h.com/sites/default/files/styles/inbody400/public/98_3.png?itok=gn0qsk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781110"/>
            <a:ext cx="10868297" cy="402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7091" y="196335"/>
            <a:ext cx="7470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3333"/>
                </a:solidFill>
                <a:latin typeface="Roboto"/>
              </a:rPr>
              <a:t>a. Mỗi túi sau cân nặng bao nhiêu gam?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4934857" y="3904343"/>
            <a:ext cx="827314" cy="465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8000" y="4802038"/>
            <a:ext cx="827314" cy="465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79885" y="5699733"/>
            <a:ext cx="75474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6023" y="5031760"/>
            <a:ext cx="4102405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  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7257" y="4976457"/>
            <a:ext cx="4969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450 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6440" y="5699733"/>
            <a:ext cx="5531461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820 g</a:t>
            </a:r>
          </a:p>
        </p:txBody>
      </p:sp>
    </p:spTree>
    <p:extLst>
      <p:ext uri="{BB962C8B-B14F-4D97-AF65-F5344CB8AC3E}">
        <p14:creationId xmlns:p14="http://schemas.microsoft.com/office/powerpoint/2010/main" val="269869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1" y="594864"/>
            <a:ext cx="11306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333333"/>
                </a:solidFill>
                <a:latin typeface="+mj-lt"/>
              </a:rPr>
              <a:t>Chọn đơn vị đo khối lượng (g, kg) điền vào chỗ trống thích hợp:</a:t>
            </a:r>
            <a:endParaRPr lang="en-US" sz="3200" b="1">
              <a:latin typeface="+mj-lt"/>
            </a:endParaRPr>
          </a:p>
        </p:txBody>
      </p:sp>
      <p:pic>
        <p:nvPicPr>
          <p:cNvPr id="6146" name="Picture 2" descr="https://tech12h.com/sites/default/files/styles/inbody400/public/105_2.png?itok=8rnmOnv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1" y="1650546"/>
            <a:ext cx="10402268" cy="33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83657" y="4151086"/>
            <a:ext cx="638629" cy="8853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0" y="4151086"/>
            <a:ext cx="638629" cy="8853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823200" y="4151085"/>
            <a:ext cx="638629" cy="8853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711543" y="4151084"/>
            <a:ext cx="638629" cy="8853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D2BAD-6890-4E7C-AD6F-984DB3737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9472" r="17039" b="12597"/>
          <a:stretch/>
        </p:blipFill>
        <p:spPr>
          <a:xfrm>
            <a:off x="0" y="-1"/>
            <a:ext cx="12192000" cy="685153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18E7CF5-DA8F-4842-9117-4F854AFAB568}"/>
              </a:ext>
            </a:extLst>
          </p:cNvPr>
          <p:cNvSpPr/>
          <p:nvPr/>
        </p:nvSpPr>
        <p:spPr>
          <a:xfrm>
            <a:off x="-185819" y="6470"/>
            <a:ext cx="2574734" cy="2250832"/>
          </a:xfrm>
          <a:prstGeom prst="ellipse">
            <a:avLst/>
          </a:prstGeom>
          <a:solidFill>
            <a:srgbClr val="BC5369"/>
          </a:solidFill>
          <a:ln>
            <a:solidFill>
              <a:srgbClr val="BC5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256A77-F04A-43A5-B662-D90AC0A00685}"/>
              </a:ext>
            </a:extLst>
          </p:cNvPr>
          <p:cNvSpPr/>
          <p:nvPr/>
        </p:nvSpPr>
        <p:spPr>
          <a:xfrm>
            <a:off x="1157820" y="-60049"/>
            <a:ext cx="2574734" cy="2250832"/>
          </a:xfrm>
          <a:prstGeom prst="ellipse">
            <a:avLst/>
          </a:prstGeom>
          <a:solidFill>
            <a:srgbClr val="BC5369"/>
          </a:solidFill>
          <a:ln>
            <a:solidFill>
              <a:srgbClr val="BC5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3E555-FFC9-40F3-9B02-54A497405F8D}"/>
              </a:ext>
            </a:extLst>
          </p:cNvPr>
          <p:cNvSpPr txBox="1"/>
          <p:nvPr/>
        </p:nvSpPr>
        <p:spPr>
          <a:xfrm>
            <a:off x="3159760" y="277455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KẾT NỐI</a:t>
            </a:r>
            <a:endParaRPr lang="en-US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ILDREN STORY ILLUSTRATION  fish sea octopus jellyfish shell">
            <a:extLst>
              <a:ext uri="{FF2B5EF4-FFF2-40B4-BE49-F238E27FC236}">
                <a16:creationId xmlns:a16="http://schemas.microsoft.com/office/drawing/2014/main" id="{74ECF4C9-40C4-4AD0-954C-B839015AC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t="14208" b="14536"/>
          <a:stretch/>
        </p:blipFill>
        <p:spPr bwMode="auto">
          <a:xfrm>
            <a:off x="-6471" y="0"/>
            <a:ext cx="121952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BAD21AB-6032-41B4-AAF2-31198380D021}"/>
              </a:ext>
            </a:extLst>
          </p:cNvPr>
          <p:cNvGrpSpPr/>
          <p:nvPr/>
        </p:nvGrpSpPr>
        <p:grpSpPr>
          <a:xfrm>
            <a:off x="7048153" y="4285308"/>
            <a:ext cx="5400698" cy="2371721"/>
            <a:chOff x="4133327" y="8204395"/>
            <a:chExt cx="7210038" cy="23717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1D1D0A-5CB5-4590-A32C-8FE9B628C92C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235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1A50C3-598C-4282-B854-91B8A2280962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235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5119" y="1248653"/>
            <a:ext cx="991905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2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6686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vi-VN" sz="3600" b="0" i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230" y="445362"/>
            <a:ext cx="1124857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222222"/>
                </a:solidFill>
                <a:latin typeface="+mj-lt"/>
              </a:rPr>
              <a:t>	</a:t>
            </a:r>
            <a:r>
              <a:rPr lang="vi-VN" sz="2800" b="1" dirty="0" smtClean="0">
                <a:solidFill>
                  <a:srgbClr val="222222"/>
                </a:solidFill>
                <a:latin typeface="+mj-lt"/>
              </a:rPr>
              <a:t>Câu </a:t>
            </a:r>
            <a:r>
              <a:rPr lang="vi-VN" sz="2800" b="1" dirty="0">
                <a:solidFill>
                  <a:srgbClr val="222222"/>
                </a:solidFill>
                <a:latin typeface="+mj-lt"/>
              </a:rPr>
              <a:t>1:</a:t>
            </a:r>
            <a:r>
              <a:rPr lang="vi-VN" sz="2800" dirty="0">
                <a:solidFill>
                  <a:srgbClr val="222222"/>
                </a:solidFill>
                <a:latin typeface="+mj-lt"/>
              </a:rPr>
              <a:t> Một quả cam nặng 250 g. Hỏi 3 quả cam như thế thì nặng bao nhiêu gam?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solidFill>
                  <a:srgbClr val="222222"/>
                </a:solidFill>
                <a:latin typeface="+mj-lt"/>
              </a:rPr>
              <a:t>	</a:t>
            </a:r>
            <a:r>
              <a:rPr lang="vi-VN" sz="2800" dirty="0" smtClean="0">
                <a:solidFill>
                  <a:srgbClr val="222222"/>
                </a:solidFill>
                <a:latin typeface="+mj-lt"/>
              </a:rPr>
              <a:t>A</a:t>
            </a:r>
            <a:r>
              <a:rPr lang="vi-VN" sz="2800" dirty="0">
                <a:solidFill>
                  <a:srgbClr val="222222"/>
                </a:solidFill>
                <a:latin typeface="+mj-lt"/>
              </a:rPr>
              <a:t>. 253 </a:t>
            </a:r>
            <a:r>
              <a:rPr lang="vi-VN" sz="2800" dirty="0" smtClean="0">
                <a:solidFill>
                  <a:srgbClr val="222222"/>
                </a:solidFill>
                <a:latin typeface="+mj-lt"/>
              </a:rPr>
              <a:t>g</a:t>
            </a:r>
            <a:r>
              <a:rPr lang="en-US" sz="2800" dirty="0" smtClean="0">
                <a:solidFill>
                  <a:srgbClr val="222222"/>
                </a:solidFill>
                <a:latin typeface="+mj-lt"/>
              </a:rPr>
              <a:t>		</a:t>
            </a:r>
            <a:r>
              <a:rPr lang="vi-VN" sz="2800" dirty="0" smtClean="0">
                <a:solidFill>
                  <a:srgbClr val="222222"/>
                </a:solidFill>
                <a:latin typeface="+mj-lt"/>
              </a:rPr>
              <a:t>B</a:t>
            </a:r>
            <a:r>
              <a:rPr lang="vi-VN" sz="2800" dirty="0">
                <a:solidFill>
                  <a:srgbClr val="222222"/>
                </a:solidFill>
                <a:latin typeface="+mj-lt"/>
              </a:rPr>
              <a:t>. 500 </a:t>
            </a:r>
            <a:r>
              <a:rPr lang="vi-VN" sz="2800" dirty="0" smtClean="0">
                <a:solidFill>
                  <a:srgbClr val="222222"/>
                </a:solidFill>
                <a:latin typeface="+mj-lt"/>
              </a:rPr>
              <a:t>g</a:t>
            </a:r>
            <a:r>
              <a:rPr lang="en-US" sz="2800" dirty="0" smtClean="0">
                <a:solidFill>
                  <a:srgbClr val="222222"/>
                </a:solidFill>
                <a:latin typeface="+mj-lt"/>
              </a:rPr>
              <a:t>		</a:t>
            </a:r>
            <a:r>
              <a:rPr lang="vi-VN" sz="2800" dirty="0" smtClean="0">
                <a:solidFill>
                  <a:srgbClr val="222222"/>
                </a:solidFill>
                <a:latin typeface="+mj-lt"/>
              </a:rPr>
              <a:t>C</a:t>
            </a:r>
            <a:r>
              <a:rPr lang="vi-VN" sz="2800" dirty="0">
                <a:solidFill>
                  <a:srgbClr val="222222"/>
                </a:solidFill>
                <a:latin typeface="+mj-lt"/>
              </a:rPr>
              <a:t>. 650 </a:t>
            </a:r>
            <a:r>
              <a:rPr lang="vi-VN" sz="2800" dirty="0" smtClean="0">
                <a:solidFill>
                  <a:srgbClr val="222222"/>
                </a:solidFill>
                <a:latin typeface="+mj-lt"/>
              </a:rPr>
              <a:t>g</a:t>
            </a:r>
            <a:r>
              <a:rPr lang="en-US" sz="2800" dirty="0" smtClean="0">
                <a:solidFill>
                  <a:srgbClr val="222222"/>
                </a:solidFill>
                <a:latin typeface="+mj-lt"/>
              </a:rPr>
              <a:t>		</a:t>
            </a:r>
            <a:r>
              <a:rPr lang="vi-VN" sz="2800" dirty="0" smtClean="0">
                <a:solidFill>
                  <a:srgbClr val="222222"/>
                </a:solidFill>
                <a:latin typeface="+mj-lt"/>
              </a:rPr>
              <a:t>D</a:t>
            </a:r>
            <a:r>
              <a:rPr lang="vi-VN" sz="2800" dirty="0">
                <a:solidFill>
                  <a:srgbClr val="222222"/>
                </a:solidFill>
                <a:latin typeface="+mj-lt"/>
              </a:rPr>
              <a:t>. 750 </a:t>
            </a:r>
            <a:r>
              <a:rPr lang="vi-VN" sz="2800" dirty="0" smtClean="0">
                <a:solidFill>
                  <a:srgbClr val="222222"/>
                </a:solidFill>
                <a:latin typeface="+mj-lt"/>
              </a:rPr>
              <a:t>g</a:t>
            </a:r>
            <a:endParaRPr lang="en-US" sz="2800" dirty="0">
              <a:solidFill>
                <a:srgbClr val="222222"/>
              </a:solidFill>
              <a:latin typeface="+mj-lt"/>
            </a:endParaRPr>
          </a:p>
          <a:p>
            <a:pPr lvl="0" algn="just">
              <a:lnSpc>
                <a:spcPct val="200000"/>
              </a:lnSpc>
            </a:pPr>
            <a:r>
              <a:rPr lang="en-US" altLang="en-US" sz="2800" b="1" dirty="0" smtClean="0">
                <a:solidFill>
                  <a:srgbClr val="222222"/>
                </a:solidFill>
                <a:latin typeface="Roboto"/>
              </a:rPr>
              <a:t>	</a:t>
            </a:r>
            <a:r>
              <a:rPr lang="en-US" altLang="en-US" sz="2800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&gt;; &lt;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(=)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</a:pPr>
            <a:endParaRPr lang="en-US" sz="2800" b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0" i="0" dirty="0" smtClean="0">
              <a:solidFill>
                <a:srgbClr val="222222"/>
              </a:solidFill>
              <a:effectLst/>
              <a:latin typeface="+mj-lt"/>
            </a:endParaRPr>
          </a:p>
          <a:p>
            <a:pPr algn="just"/>
            <a:endParaRPr lang="en-US" sz="2800" dirty="0">
              <a:solidFill>
                <a:srgbClr val="222222"/>
              </a:solidFill>
              <a:latin typeface="+mj-lt"/>
            </a:endParaRPr>
          </a:p>
          <a:p>
            <a:pPr algn="just"/>
            <a:endParaRPr lang="en-US" sz="2800" b="0" i="0" dirty="0" smtClean="0">
              <a:solidFill>
                <a:srgbClr val="222222"/>
              </a:solidFill>
              <a:effectLst/>
              <a:latin typeface="+mj-lt"/>
            </a:endParaRPr>
          </a:p>
          <a:p>
            <a:pPr algn="just"/>
            <a:endParaRPr lang="en-US" sz="2800" dirty="0">
              <a:solidFill>
                <a:srgbClr val="222222"/>
              </a:solidFill>
              <a:latin typeface="+mj-lt"/>
            </a:endParaRPr>
          </a:p>
          <a:p>
            <a:pPr algn="just"/>
            <a:endParaRPr lang="vi-VN" sz="2800" b="0" i="0" dirty="0">
              <a:solidFill>
                <a:srgbClr val="222222"/>
              </a:solidFill>
              <a:effectLst/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9637486" y="2481943"/>
            <a:ext cx="508000" cy="5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15049" y="4146832"/>
            <a:ext cx="2797561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kumimoji="0" lang="en-US" altLang="en-US" sz="2800" b="0" i="1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 2            30</a:t>
            </a:r>
            <a:r>
              <a:rPr kumimoji="0" lang="en-US" altLang="en-US" sz="2800" b="0" i="1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Bài tập Gam Toán lớp 3 có lời gi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14" y="4165874"/>
            <a:ext cx="609600" cy="53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413829" y="4085276"/>
            <a:ext cx="653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vi-VN" sz="3600" b="0" i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264" y="5014470"/>
            <a:ext cx="3529442" cy="1764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644663-460B-449E-B93F-D30FF9E37C50}"/>
              </a:ext>
            </a:extLst>
          </p:cNvPr>
          <p:cNvSpPr txBox="1"/>
          <p:nvPr/>
        </p:nvSpPr>
        <p:spPr>
          <a:xfrm>
            <a:off x="5057510" y="4068153"/>
            <a:ext cx="4160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Coiny" panose="02000903060500060000" pitchFamily="2" charset="0"/>
              </a:rPr>
              <a:t>TIẾT 2</a:t>
            </a:r>
            <a:endParaRPr lang="en-US" sz="8800" dirty="0">
              <a:solidFill>
                <a:srgbClr val="FF0000"/>
              </a:solidFill>
              <a:latin typeface="Coiny" panose="0200090306050006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EE1DA1-215D-4278-AD59-947E7348C5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1049" y="1759937"/>
            <a:ext cx="8071460" cy="231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1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D2BAD-6890-4E7C-AD6F-984DB3737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9472" r="17039" b="12597"/>
          <a:stretch/>
        </p:blipFill>
        <p:spPr>
          <a:xfrm>
            <a:off x="0" y="-1"/>
            <a:ext cx="12192000" cy="685153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18E7CF5-DA8F-4842-9117-4F854AFAB568}"/>
              </a:ext>
            </a:extLst>
          </p:cNvPr>
          <p:cNvSpPr/>
          <p:nvPr/>
        </p:nvSpPr>
        <p:spPr>
          <a:xfrm>
            <a:off x="-185819" y="6470"/>
            <a:ext cx="2574734" cy="2250832"/>
          </a:xfrm>
          <a:prstGeom prst="ellipse">
            <a:avLst/>
          </a:prstGeom>
          <a:solidFill>
            <a:srgbClr val="BC5369"/>
          </a:solidFill>
          <a:ln>
            <a:solidFill>
              <a:srgbClr val="BC5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256A77-F04A-43A5-B662-D90AC0A00685}"/>
              </a:ext>
            </a:extLst>
          </p:cNvPr>
          <p:cNvSpPr/>
          <p:nvPr/>
        </p:nvSpPr>
        <p:spPr>
          <a:xfrm>
            <a:off x="1157820" y="-60049"/>
            <a:ext cx="2574734" cy="2250832"/>
          </a:xfrm>
          <a:prstGeom prst="ellipse">
            <a:avLst/>
          </a:prstGeom>
          <a:solidFill>
            <a:srgbClr val="BC5369"/>
          </a:solidFill>
          <a:ln>
            <a:solidFill>
              <a:srgbClr val="BC5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3E555-FFC9-40F3-9B02-54A497405F8D}"/>
              </a:ext>
            </a:extLst>
          </p:cNvPr>
          <p:cNvSpPr txBox="1"/>
          <p:nvPr/>
        </p:nvSpPr>
        <p:spPr>
          <a:xfrm>
            <a:off x="3159760" y="277455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 </a:t>
            </a:r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48" y="0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 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94881"/>
              </p:ext>
            </p:extLst>
          </p:nvPr>
        </p:nvGraphicFramePr>
        <p:xfrm>
          <a:off x="1263331" y="323165"/>
          <a:ext cx="9466082" cy="2529840"/>
        </p:xfrm>
        <a:graphic>
          <a:graphicData uri="http://schemas.openxmlformats.org/drawingml/2006/table">
            <a:tbl>
              <a:tblPr/>
              <a:tblGrid>
                <a:gridCol w="4733041">
                  <a:extLst>
                    <a:ext uri="{9D8B030D-6E8A-4147-A177-3AD203B41FA5}">
                      <a16:colId xmlns:a16="http://schemas.microsoft.com/office/drawing/2014/main" val="513678587"/>
                    </a:ext>
                  </a:extLst>
                </a:gridCol>
                <a:gridCol w="4733041">
                  <a:extLst>
                    <a:ext uri="{9D8B030D-6E8A-4147-A177-3AD203B41FA5}">
                      <a16:colId xmlns:a16="http://schemas.microsoft.com/office/drawing/2014/main" val="7672426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US" sz="4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 </a:t>
                      </a:r>
                      <a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g</a:t>
                      </a: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5 kg = </a:t>
                      </a:r>
                      <a: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nn-NO" sz="4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nn-NO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g = </a:t>
                      </a:r>
                      <a:r>
                        <a:rPr lang="nn-NO" sz="4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</a:t>
                      </a:r>
                      <a:r>
                        <a:rPr lang="nn-NO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nn-NO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7 000 g = </a:t>
                      </a:r>
                      <a:r>
                        <a:rPr lang="nn-NO" sz="4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 </a:t>
                      </a:r>
                      <a:r>
                        <a:rPr lang="nn-NO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43243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48372" y="299043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kg 400 g =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g</a:t>
            </a:r>
          </a:p>
          <a:p>
            <a:pPr algn="just">
              <a:lnSpc>
                <a:spcPct val="200000"/>
              </a:lnSpc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2 500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    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500 g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8286" y="820747"/>
            <a:ext cx="1262742" cy="5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………………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38286" y="2072182"/>
            <a:ext cx="1262742" cy="5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………………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28686" y="816896"/>
            <a:ext cx="631371" cy="5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……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41601" y="1965250"/>
            <a:ext cx="631372" cy="5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……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3373" y="3554565"/>
            <a:ext cx="1262742" cy="5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………………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57687" y="4782994"/>
            <a:ext cx="631372" cy="5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……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49456" y="4782994"/>
            <a:ext cx="809171" cy="5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……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270" y="8977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.?.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bằng kg hay g?</a:t>
            </a:r>
            <a:endParaRPr lang="en-US" sz="32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905780"/>
            <a:ext cx="10305143" cy="3361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5654" y="3311171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sz="36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756" y="3325684"/>
            <a:ext cx="6687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3600" b="0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sz="36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19657" y="3333898"/>
            <a:ext cx="439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sz="36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270" y="8977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oán lớp 3 trang 23 Luyện tập |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6" y="674549"/>
            <a:ext cx="4918844" cy="30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49157" y="1236639"/>
            <a:ext cx="5310173" cy="1909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>
                <a:solidFill>
                  <a:srgbClr val="FF0000"/>
                </a:solidFill>
                <a:latin typeface="Open Sans"/>
              </a:rPr>
              <a:t>a) </a:t>
            </a:r>
            <a:r>
              <a:rPr lang="en-US" sz="3200">
                <a:solidFill>
                  <a:srgbClr val="000000"/>
                </a:solidFill>
                <a:latin typeface="Open Sans"/>
              </a:rPr>
              <a:t>5 hộp sữa cân nặng </a:t>
            </a:r>
            <a:r>
              <a:rPr lang="en-US" sz="3200">
                <a:solidFill>
                  <a:srgbClr val="00B0F0"/>
                </a:solidFill>
                <a:latin typeface="Open Sans"/>
              </a:rPr>
              <a:t>.?.</a:t>
            </a:r>
            <a:r>
              <a:rPr lang="en-US" sz="3200">
                <a:solidFill>
                  <a:srgbClr val="000000"/>
                </a:solidFill>
                <a:latin typeface="Open Sans"/>
              </a:rPr>
              <a:t> g.</a:t>
            </a:r>
          </a:p>
          <a:p>
            <a:pPr algn="just">
              <a:lnSpc>
                <a:spcPct val="200000"/>
              </a:lnSpc>
            </a:pPr>
            <a:r>
              <a:rPr lang="en-US" sz="3200">
                <a:solidFill>
                  <a:srgbClr val="FF0000"/>
                </a:solidFill>
                <a:latin typeface="Open Sans"/>
              </a:rPr>
              <a:t>b) </a:t>
            </a:r>
            <a:r>
              <a:rPr lang="en-US" sz="3200">
                <a:solidFill>
                  <a:srgbClr val="000000"/>
                </a:solidFill>
                <a:latin typeface="Open Sans"/>
              </a:rPr>
              <a:t>1 hộp sữa cân nặng </a:t>
            </a:r>
            <a:r>
              <a:rPr lang="en-US" sz="3200">
                <a:solidFill>
                  <a:srgbClr val="00B0F0"/>
                </a:solidFill>
                <a:latin typeface="Open Sans"/>
              </a:rPr>
              <a:t>.?.</a:t>
            </a:r>
            <a:r>
              <a:rPr lang="en-US" sz="3200">
                <a:solidFill>
                  <a:srgbClr val="000000"/>
                </a:solidFill>
                <a:latin typeface="Open Sans"/>
              </a:rPr>
              <a:t> g.</a:t>
            </a:r>
            <a:endParaRPr lang="en-US" sz="3200" b="0" i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772" y="3749456"/>
            <a:ext cx="47606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kg = 1000 g 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– 100 = 900 (g)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900. 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0115" y="4072622"/>
            <a:ext cx="47751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: 5 = 180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3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2" y="478749"/>
            <a:ext cx="1168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8000"/>
                </a:solidFill>
                <a:latin typeface="+mj-lt"/>
              </a:rPr>
              <a:t>	</a:t>
            </a:r>
            <a:r>
              <a:rPr lang="vi-VN" sz="3600" b="1" smtClean="0">
                <a:solidFill>
                  <a:srgbClr val="008000"/>
                </a:solidFill>
                <a:latin typeface="+mj-lt"/>
              </a:rPr>
              <a:t>Bài </a:t>
            </a:r>
            <a:r>
              <a:rPr lang="vi-VN" sz="3600" b="1">
                <a:solidFill>
                  <a:srgbClr val="008000"/>
                </a:solidFill>
                <a:latin typeface="+mj-lt"/>
              </a:rPr>
              <a:t>4: </a:t>
            </a:r>
            <a:r>
              <a:rPr lang="vi-VN" sz="3600">
                <a:solidFill>
                  <a:srgbClr val="000000"/>
                </a:solidFill>
                <a:latin typeface="+mj-lt"/>
              </a:rPr>
              <a:t>Lượng sữa trong hộp cân nặng 380 g. Vỏ hộp sữa cân nặng 52 g. Hỏi cả hộp sữa cân nặng bao nhiêu gam?</a:t>
            </a:r>
            <a:endParaRPr lang="en-US" sz="360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4229" y="184973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en-US" sz="3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 của cả hộp sữa là:</a:t>
            </a:r>
          </a:p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 + 52 = 432 (g) </a:t>
            </a:r>
          </a:p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Đáp số: 432 g</a:t>
            </a:r>
            <a:endParaRPr lang="en-US" sz="36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027114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177</Words>
  <Application>Microsoft Office PowerPoint</Application>
  <PresentationFormat>Widescreen</PresentationFormat>
  <Paragraphs>61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Coiny</vt:lpstr>
      <vt:lpstr>LNTH-LuoLuoNotangYuanTi 1</vt:lpstr>
      <vt:lpstr>Open Sans</vt:lpstr>
      <vt:lpstr>Roboto</vt:lpstr>
      <vt:lpstr>SVN-Poky's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phgiang.k21dgdth@gmail.com</dc:creator>
  <cp:lastModifiedBy>Admin</cp:lastModifiedBy>
  <cp:revision>237</cp:revision>
  <dcterms:created xsi:type="dcterms:W3CDTF">2022-06-25T03:27:47Z</dcterms:created>
  <dcterms:modified xsi:type="dcterms:W3CDTF">2025-02-13T03:19:20Z</dcterms:modified>
</cp:coreProperties>
</file>