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3"/>
  </p:notesMasterIdLst>
  <p:handoutMasterIdLst>
    <p:handoutMasterId r:id="rId24"/>
  </p:handoutMasterIdLst>
  <p:sldIdLst>
    <p:sldId id="402" r:id="rId2"/>
    <p:sldId id="287" r:id="rId3"/>
    <p:sldId id="288" r:id="rId4"/>
    <p:sldId id="311" r:id="rId5"/>
    <p:sldId id="331" r:id="rId6"/>
    <p:sldId id="411" r:id="rId7"/>
    <p:sldId id="332" r:id="rId8"/>
    <p:sldId id="412" r:id="rId9"/>
    <p:sldId id="413" r:id="rId10"/>
    <p:sldId id="414" r:id="rId11"/>
    <p:sldId id="415" r:id="rId12"/>
    <p:sldId id="417" r:id="rId13"/>
    <p:sldId id="333" r:id="rId14"/>
    <p:sldId id="420" r:id="rId15"/>
    <p:sldId id="421" r:id="rId16"/>
    <p:sldId id="404" r:id="rId17"/>
    <p:sldId id="324" r:id="rId18"/>
    <p:sldId id="405" r:id="rId19"/>
    <p:sldId id="327" r:id="rId20"/>
    <p:sldId id="339" r:id="rId21"/>
    <p:sldId id="329"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86E4E-E456-481C-9FE2-1020664E37D2}">
          <p14:sldIdLst>
            <p14:sldId id="402"/>
            <p14:sldId id="287"/>
            <p14:sldId id="288"/>
            <p14:sldId id="311"/>
            <p14:sldId id="331"/>
            <p14:sldId id="411"/>
            <p14:sldId id="332"/>
            <p14:sldId id="412"/>
            <p14:sldId id="413"/>
            <p14:sldId id="414"/>
            <p14:sldId id="415"/>
            <p14:sldId id="417"/>
            <p14:sldId id="333"/>
            <p14:sldId id="420"/>
            <p14:sldId id="421"/>
            <p14:sldId id="404"/>
            <p14:sldId id="324"/>
            <p14:sldId id="405"/>
            <p14:sldId id="327"/>
            <p14:sldId id="339"/>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99"/>
    <a:srgbClr val="FDE9F1"/>
    <a:srgbClr val="FFCC00"/>
    <a:srgbClr val="E9FFE9"/>
    <a:srgbClr val="FFCCCC"/>
    <a:srgbClr val="F5DA4D"/>
    <a:srgbClr val="99FF99"/>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2FC45-210C-4773-8C54-E2F2C606482D}" v="467" dt="2022-02-26T07:28:5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291" autoAdjust="0"/>
  </p:normalViewPr>
  <p:slideViewPr>
    <p:cSldViewPr>
      <p:cViewPr varScale="1">
        <p:scale>
          <a:sx n="90" d="100"/>
          <a:sy n="90" d="100"/>
        </p:scale>
        <p:origin x="342" y="84"/>
      </p:cViewPr>
      <p:guideLst>
        <p:guide orient="horz" pos="1620"/>
        <p:guide pos="2880"/>
      </p:guideLst>
    </p:cSldViewPr>
  </p:slideViewPr>
  <p:outlineViewPr>
    <p:cViewPr>
      <p:scale>
        <a:sx n="100" d="100"/>
        <a:sy n="100" d="100"/>
      </p:scale>
      <p:origin x="0" y="0"/>
    </p:cViewPr>
  </p:outlineViewPr>
  <p:notesTextViewPr>
    <p:cViewPr>
      <p:scale>
        <a:sx n="1" d="1"/>
        <a:sy n="1" d="1"/>
      </p:scale>
      <p:origin x="0" y="0"/>
    </p:cViewPr>
  </p:notesTextViewPr>
  <p:sorterViewPr>
    <p:cViewPr>
      <p:scale>
        <a:sx n="125" d="100"/>
        <a:sy n="125" d="100"/>
      </p:scale>
      <p:origin x="0" y="-1386"/>
    </p:cViewPr>
  </p:sorterViewPr>
  <p:notesViewPr>
    <p:cSldViewPr>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35574-55F4-4F48-9F5F-36BD0FB10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FF214-F536-4BC6-BF49-3CF1F6E95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E389-8304-4DDF-B9CF-5C1F8BEF07F0}" type="datetimeFigureOut">
              <a:rPr lang="en-US" smtClean="0"/>
              <a:t>1/1/2023</a:t>
            </a:fld>
            <a:endParaRPr lang="en-US"/>
          </a:p>
        </p:txBody>
      </p:sp>
      <p:sp>
        <p:nvSpPr>
          <p:cNvPr id="4" name="Footer Placeholder 3">
            <a:extLst>
              <a:ext uri="{FF2B5EF4-FFF2-40B4-BE49-F238E27FC236}">
                <a16:creationId xmlns:a16="http://schemas.microsoft.com/office/drawing/2014/main" id="{4EC85F45-A69B-4208-8433-63E513F14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14597-1AE5-4D45-BFB4-069D8EA6E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029F8-9A1D-4529-9DB9-6F612CF5CCB6}" type="slidenum">
              <a:rPr lang="en-US" smtClean="0"/>
              <a:t>‹#›</a:t>
            </a:fld>
            <a:endParaRPr lang="en-US"/>
          </a:p>
        </p:txBody>
      </p:sp>
    </p:spTree>
    <p:extLst>
      <p:ext uri="{BB962C8B-B14F-4D97-AF65-F5344CB8AC3E}">
        <p14:creationId xmlns:p14="http://schemas.microsoft.com/office/powerpoint/2010/main" val="9786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7A87-9789-462B-AD04-E640621CD441}"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F795-2288-4BDA-B3EB-6401AA8EE6C2}" type="slidenum">
              <a:rPr lang="zh-CN" altLang="en-US" smtClean="0"/>
              <a:t>‹#›</a:t>
            </a:fld>
            <a:endParaRPr lang="zh-CN" altLang="en-US"/>
          </a:p>
        </p:txBody>
      </p:sp>
    </p:spTree>
    <p:extLst>
      <p:ext uri="{BB962C8B-B14F-4D97-AF65-F5344CB8AC3E}">
        <p14:creationId xmlns:p14="http://schemas.microsoft.com/office/powerpoint/2010/main" val="136362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00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9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25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63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9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76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49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61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3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568914"/>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45477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460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87257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524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12858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rgbClr val="434343"/>
              </a:buClr>
              <a:buSzPts val="1400"/>
              <a:buChar char="●"/>
              <a:defRPr sz="14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5164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15217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Didact Gothic"/>
                <a:ea typeface="Didact Gothic"/>
                <a:cs typeface="Didact Gothic"/>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06434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2648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29702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8419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8487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2685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33" name="9Slide.vn - 2019">
            <a:extLst>
              <a:ext uri="{FF2B5EF4-FFF2-40B4-BE49-F238E27FC236}">
                <a16:creationId xmlns:a16="http://schemas.microsoft.com/office/drawing/2014/main" id="{147561D4-09B4-4F0C-AFB3-5A55D9DC210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43443061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 id="2147483696" r:id="rId5"/>
    <p:sldLayoutId id="2147483697" r:id="rId6"/>
    <p:sldLayoutId id="2147483698" r:id="rId7"/>
    <p:sldLayoutId id="2147483699" r:id="rId8"/>
    <p:sldLayoutId id="2147483703" r:id="rId9"/>
    <p:sldLayoutId id="2147483704" r:id="rId10"/>
    <p:sldLayoutId id="2147483705" r:id="rId11"/>
    <p:sldLayoutId id="2147483706" r:id="rId12"/>
    <p:sldLayoutId id="214748370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wav"/><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23.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audio" Target="../media/media2.wav"/><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wav"/><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23.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audio" Target="../media/media2.wav"/><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2.png"/><Relationship Id="rId10" Type="http://schemas.openxmlformats.org/officeDocument/2006/relationships/image" Target="../media/image30.png"/><Relationship Id="rId4" Type="http://schemas.openxmlformats.org/officeDocument/2006/relationships/audio" Target="../media/audio5.wav"/><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4.wav"/><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34.png"/><Relationship Id="rId4" Type="http://schemas.openxmlformats.org/officeDocument/2006/relationships/audio" Target="../media/audio5.wav"/><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4.wav"/><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2.png"/><Relationship Id="rId10" Type="http://schemas.openxmlformats.org/officeDocument/2006/relationships/image" Target="../media/image38.png"/><Relationship Id="rId4" Type="http://schemas.openxmlformats.org/officeDocument/2006/relationships/audio" Target="../media/audio5.wav"/><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2.wdp"/><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wav"/><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23.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audio" Target="../media/media2.wav"/><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wav"/><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23.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audio" Target="../media/media2.wav"/><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1741908" y="1576832"/>
            <a:ext cx="5583923" cy="1615111"/>
          </a:xfrm>
          <a:prstGeom prst="rect">
            <a:avLst/>
          </a:prstGeom>
        </p:spPr>
        <p:txBody>
          <a:bodyPr spcFirstLastPara="1" wrap="square" lIns="91425" tIns="91425" rIns="91425" bIns="91425" anchor="b" anchorCtr="0">
            <a:noAutofit/>
          </a:bodyPr>
          <a:lstStyle/>
          <a:p>
            <a:r>
              <a:rPr lang="en-US" sz="6000" b="1" dirty="0">
                <a:solidFill>
                  <a:schemeClr val="accent4">
                    <a:lumMod val="20000"/>
                    <a:lumOff val="80000"/>
                  </a:schemeClr>
                </a:solidFill>
                <a:latin typeface="UVN Bach Tuyet Nang" panose="02090907080705020403" pitchFamily="18" charset="0"/>
              </a:rPr>
              <a:t>MÔN TOÁN</a:t>
            </a:r>
            <a:endParaRPr lang="en-US" sz="6000" dirty="0">
              <a:solidFill>
                <a:schemeClr val="accent4">
                  <a:lumMod val="20000"/>
                  <a:lumOff val="80000"/>
                </a:schemeClr>
              </a:solidFill>
              <a:latin typeface="UVN Bach Tuyet Nang" panose="02090907080705020403" pitchFamily="18" charset="0"/>
            </a:endParaRPr>
          </a:p>
        </p:txBody>
      </p:sp>
      <p:grpSp>
        <p:nvGrpSpPr>
          <p:cNvPr id="1116" name="Google Shape;1116;p39"/>
          <p:cNvGrpSpPr/>
          <p:nvPr/>
        </p:nvGrpSpPr>
        <p:grpSpPr>
          <a:xfrm>
            <a:off x="3322354" y="4148301"/>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130" name="Google Shape;1130;p39"/>
          <p:cNvGrpSpPr/>
          <p:nvPr/>
        </p:nvGrpSpPr>
        <p:grpSpPr>
          <a:xfrm>
            <a:off x="361027" y="2028857"/>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133" name="Google Shape;1133;p39"/>
          <p:cNvGrpSpPr/>
          <p:nvPr/>
        </p:nvGrpSpPr>
        <p:grpSpPr>
          <a:xfrm>
            <a:off x="5950614" y="4009126"/>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422" name="Google Shape;1422;p39"/>
          <p:cNvGrpSpPr/>
          <p:nvPr/>
        </p:nvGrpSpPr>
        <p:grpSpPr>
          <a:xfrm>
            <a:off x="1994967" y="1374152"/>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344" name="Google Shape;6400;p38"/>
          <p:cNvGrpSpPr/>
          <p:nvPr/>
        </p:nvGrpSpPr>
        <p:grpSpPr>
          <a:xfrm rot="21296139">
            <a:off x="277644" y="4030553"/>
            <a:ext cx="755764" cy="930549"/>
            <a:chOff x="324405" y="613681"/>
            <a:chExt cx="763648" cy="940258"/>
          </a:xfrm>
        </p:grpSpPr>
        <p:grpSp>
          <p:nvGrpSpPr>
            <p:cNvPr id="356" name="Google Shape;6401;p38"/>
            <p:cNvGrpSpPr/>
            <p:nvPr/>
          </p:nvGrpSpPr>
          <p:grpSpPr>
            <a:xfrm rot="4394298">
              <a:off x="285310" y="751208"/>
              <a:ext cx="841826" cy="763636"/>
              <a:chOff x="7230959" y="2323599"/>
              <a:chExt cx="720404" cy="653491"/>
            </a:xfrm>
          </p:grpSpPr>
          <p:sp>
            <p:nvSpPr>
              <p:cNvPr id="364" name="Google Shape;6402;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5" name="Google Shape;6403;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6" name="Google Shape;6404;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7" name="Google Shape;6405;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8" name="Google Shape;6406;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9" name="Google Shape;6407;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57" name="Google Shape;6408;p38"/>
            <p:cNvGrpSpPr/>
            <p:nvPr/>
          </p:nvGrpSpPr>
          <p:grpSpPr>
            <a:xfrm rot="4394298">
              <a:off x="285322" y="652776"/>
              <a:ext cx="841826" cy="763636"/>
              <a:chOff x="7230959" y="2323599"/>
              <a:chExt cx="720404" cy="653491"/>
            </a:xfrm>
          </p:grpSpPr>
          <p:sp>
            <p:nvSpPr>
              <p:cNvPr id="358" name="Google Shape;6409;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9" name="Google Shape;6410;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0" name="Google Shape;6411;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1" name="Google Shape;6412;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2" name="Google Shape;6413;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3" name="Google Shape;6414;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grpSp>
        <p:nvGrpSpPr>
          <p:cNvPr id="346" name="Google Shape;6418;p38"/>
          <p:cNvGrpSpPr/>
          <p:nvPr/>
        </p:nvGrpSpPr>
        <p:grpSpPr>
          <a:xfrm rot="1831166">
            <a:off x="3726596" y="-60625"/>
            <a:ext cx="902952" cy="979765"/>
            <a:chOff x="7619057" y="2160675"/>
            <a:chExt cx="833266" cy="904151"/>
          </a:xfrm>
        </p:grpSpPr>
        <p:sp>
          <p:nvSpPr>
            <p:cNvPr id="352" name="Google Shape;6419;p38"/>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3" name="Google Shape;6420;p38"/>
            <p:cNvSpPr/>
            <p:nvPr/>
          </p:nvSpPr>
          <p:spPr>
            <a:xfrm rot="15788592">
              <a:off x="7553737" y="222599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47" name="Google Shape;6421;p38"/>
          <p:cNvGrpSpPr/>
          <p:nvPr/>
        </p:nvGrpSpPr>
        <p:grpSpPr>
          <a:xfrm>
            <a:off x="333196" y="2910363"/>
            <a:ext cx="699614" cy="502518"/>
            <a:chOff x="790675" y="1570875"/>
            <a:chExt cx="502524" cy="360952"/>
          </a:xfrm>
        </p:grpSpPr>
        <p:sp>
          <p:nvSpPr>
            <p:cNvPr id="348"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49" name="Google Shape;6423;p38"/>
            <p:cNvSpPr/>
            <p:nvPr/>
          </p:nvSpPr>
          <p:spPr>
            <a:xfrm>
              <a:off x="790675" y="18072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0"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1" name="Google Shape;6425;p38"/>
            <p:cNvSpPr/>
            <p:nvPr/>
          </p:nvSpPr>
          <p:spPr>
            <a:xfrm>
              <a:off x="829950" y="17581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70" name="Google Shape;6391;p38"/>
          <p:cNvGrpSpPr/>
          <p:nvPr/>
        </p:nvGrpSpPr>
        <p:grpSpPr>
          <a:xfrm>
            <a:off x="3968139" y="3898624"/>
            <a:ext cx="1672600" cy="153875"/>
            <a:chOff x="817275" y="3888700"/>
            <a:chExt cx="1672600" cy="153875"/>
          </a:xfrm>
        </p:grpSpPr>
        <p:sp>
          <p:nvSpPr>
            <p:cNvPr id="371" name="Google Shape;6392;p38"/>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2" name="Google Shape;6393;p38"/>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3" name="Google Shape;6394;p38"/>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4" name="Google Shape;6395;p38"/>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5" name="Google Shape;6396;p38"/>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6" name="Google Shape;6397;p38"/>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7" name="Google Shape;6398;p38"/>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8" name="Google Shape;6399;p38"/>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381" name="Google Shape;1114;p39"/>
          <p:cNvSpPr txBox="1">
            <a:spLocks/>
          </p:cNvSpPr>
          <p:nvPr/>
        </p:nvSpPr>
        <p:spPr>
          <a:xfrm>
            <a:off x="1808462" y="1627008"/>
            <a:ext cx="5583923" cy="16151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defTabSz="914378"/>
            <a:r>
              <a:rPr lang="en-US" sz="6000" b="1" kern="0" dirty="0">
                <a:solidFill>
                  <a:srgbClr val="FF657D">
                    <a:lumMod val="50000"/>
                  </a:srgbClr>
                </a:solidFill>
                <a:latin typeface="UVN Bach Tuyet Nang" panose="02090907080705020403" pitchFamily="18" charset="0"/>
              </a:rPr>
              <a:t>MÔN TOÁN</a:t>
            </a:r>
            <a:endParaRPr lang="en-US" sz="6000" kern="0" dirty="0">
              <a:solidFill>
                <a:srgbClr val="FF657D">
                  <a:lumMod val="50000"/>
                </a:srgbClr>
              </a:solidFill>
              <a:latin typeface="UVN Bach Tuyet Nang" panose="02090907080705020403" pitchFamily="18" charset="0"/>
            </a:endParaRPr>
          </a:p>
        </p:txBody>
      </p:sp>
      <p:grpSp>
        <p:nvGrpSpPr>
          <p:cNvPr id="2" name="Group 1"/>
          <p:cNvGrpSpPr/>
          <p:nvPr/>
        </p:nvGrpSpPr>
        <p:grpSpPr>
          <a:xfrm>
            <a:off x="6164343" y="-97411"/>
            <a:ext cx="2675516" cy="3234874"/>
            <a:chOff x="5432822" y="-257660"/>
            <a:chExt cx="2022395" cy="2545037"/>
          </a:xfrm>
        </p:grpSpPr>
        <p:pic>
          <p:nvPicPr>
            <p:cNvPr id="169" name="Picture 1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822" y="-257660"/>
              <a:ext cx="2022395" cy="2545037"/>
            </a:xfrm>
            <a:prstGeom prst="rect">
              <a:avLst/>
            </a:prstGeom>
          </p:spPr>
        </p:pic>
        <p:grpSp>
          <p:nvGrpSpPr>
            <p:cNvPr id="384" name="Google Shape;6421;p38"/>
            <p:cNvGrpSpPr/>
            <p:nvPr/>
          </p:nvGrpSpPr>
          <p:grpSpPr>
            <a:xfrm>
              <a:off x="5764630" y="1171508"/>
              <a:ext cx="699614" cy="239921"/>
              <a:chOff x="790675" y="1570875"/>
              <a:chExt cx="502524" cy="172332"/>
            </a:xfrm>
          </p:grpSpPr>
          <p:sp>
            <p:nvSpPr>
              <p:cNvPr id="385"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87"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bg2">
                  <a:lumMod val="50000"/>
                </a:schemeClr>
              </a:solid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pic>
        <p:nvPicPr>
          <p:cNvPr id="170" name="Picture 2" descr="Bee phim Hoạt hình Clip nghệ thuật - mật ong png tải về - Miễn phí trong  suốt Nghệ Thuật png Tải về."/>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1374486" y="3357248"/>
            <a:ext cx="2044628" cy="113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4"/>
                                        </p:tgtEl>
                                        <p:attrNameLst>
                                          <p:attrName>style.visibility</p:attrName>
                                        </p:attrNameLst>
                                      </p:cBhvr>
                                      <p:to>
                                        <p:strVal val="visible"/>
                                      </p:to>
                                    </p:set>
                                    <p:animEffect transition="in" filter="randombar(horizontal)">
                                      <p:cBhvr>
                                        <p:cTn id="7" dur="500"/>
                                        <p:tgtEl>
                                          <p:spTgt spid="11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1"/>
                                        </p:tgtEl>
                                        <p:attrNameLst>
                                          <p:attrName>style.visibility</p:attrName>
                                        </p:attrNameLst>
                                      </p:cBhvr>
                                      <p:to>
                                        <p:strVal val="visible"/>
                                      </p:to>
                                    </p:set>
                                    <p:anim calcmode="lin" valueType="num">
                                      <p:cBhvr>
                                        <p:cTn id="11" dur="500" fill="hold"/>
                                        <p:tgtEl>
                                          <p:spTgt spid="38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1"/>
                                        </p:tgtEl>
                                        <p:attrNameLst>
                                          <p:attrName>ppt_y</p:attrName>
                                        </p:attrNameLst>
                                      </p:cBhvr>
                                      <p:tavLst>
                                        <p:tav tm="0">
                                          <p:val>
                                            <p:strVal val="#ppt_y"/>
                                          </p:val>
                                        </p:tav>
                                        <p:tav tm="100000">
                                          <p:val>
                                            <p:strVal val="#ppt_y"/>
                                          </p:val>
                                        </p:tav>
                                      </p:tavLst>
                                    </p:anim>
                                    <p:anim calcmode="lin" valueType="num">
                                      <p:cBhvr>
                                        <p:cTn id="13" dur="500" fill="hold"/>
                                        <p:tgtEl>
                                          <p:spTgt spid="38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81"/>
                                        </p:tgtEl>
                                      </p:cBhvr>
                                    </p:animEffect>
                                  </p:childTnLst>
                                </p:cTn>
                              </p:par>
                            </p:childTnLst>
                          </p:cTn>
                        </p:par>
                        <p:par>
                          <p:cTn id="16" fill="hold">
                            <p:stCondLst>
                              <p:cond delay="1300"/>
                            </p:stCondLst>
                            <p:childTnLst>
                              <p:par>
                                <p:cTn id="17" presetID="2" presetClass="entr" presetSubtype="4" fill="hold" nodeType="after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fill="hold"/>
                                        <p:tgtEl>
                                          <p:spTgt spid="170"/>
                                        </p:tgtEl>
                                        <p:attrNameLst>
                                          <p:attrName>ppt_x</p:attrName>
                                        </p:attrNameLst>
                                      </p:cBhvr>
                                      <p:tavLst>
                                        <p:tav tm="0">
                                          <p:val>
                                            <p:strVal val="#ppt_x"/>
                                          </p:val>
                                        </p:tav>
                                        <p:tav tm="100000">
                                          <p:val>
                                            <p:strVal val="#ppt_x"/>
                                          </p:val>
                                        </p:tav>
                                      </p:tavLst>
                                    </p:anim>
                                    <p:anim calcmode="lin" valueType="num">
                                      <p:cBhvr additive="base">
                                        <p:cTn id="20" dur="500" fill="hold"/>
                                        <p:tgtEl>
                                          <p:spTgt spid="170"/>
                                        </p:tgtEl>
                                        <p:attrNameLst>
                                          <p:attrName>ppt_y</p:attrName>
                                        </p:attrNameLst>
                                      </p:cBhvr>
                                      <p:tavLst>
                                        <p:tav tm="0">
                                          <p:val>
                                            <p:strVal val="1+#ppt_h/2"/>
                                          </p:val>
                                        </p:tav>
                                        <p:tav tm="100000">
                                          <p:val>
                                            <p:strVal val="#ppt_y"/>
                                          </p:val>
                                        </p:tav>
                                      </p:tavLst>
                                    </p:anim>
                                  </p:childTnLst>
                                </p:cTn>
                              </p:par>
                            </p:childTnLst>
                          </p:cTn>
                        </p:par>
                        <p:par>
                          <p:cTn id="21" fill="hold">
                            <p:stCondLst>
                              <p:cond delay="18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 grpId="0"/>
      <p:bldP spid="3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3;p21">
            <a:extLst>
              <a:ext uri="{FF2B5EF4-FFF2-40B4-BE49-F238E27FC236}">
                <a16:creationId xmlns:a16="http://schemas.microsoft.com/office/drawing/2014/main" id="{085DB804-3CC0-40A9-93F5-62C1767E4467}"/>
              </a:ext>
            </a:extLst>
          </p:cNvPr>
          <p:cNvSpPr txBox="1">
            <a:spLocks noGrp="1"/>
          </p:cNvSpPr>
          <p:nvPr>
            <p:ph type="title"/>
          </p:nvPr>
        </p:nvSpPr>
        <p:spPr>
          <a:xfrm>
            <a:off x="715228" y="456445"/>
            <a:ext cx="7553100" cy="1820341"/>
          </a:xfrm>
          <a:prstGeom prst="roundRect">
            <a:avLst/>
          </a:prstGeom>
        </p:spPr>
        <p:txBody>
          <a:bodyPr spcFirstLastPara="1" wrap="square" lIns="121900" tIns="121900" rIns="121900" bIns="121900" anchor="ctr" anchorCtr="0">
            <a:noAutofit/>
          </a:bodyPr>
          <a:lstStyle/>
          <a:p>
            <a:pPr algn="ctr">
              <a:buSzPts val="1100"/>
            </a:pPr>
            <a:r>
              <a:rPr lang="en" sz="4400">
                <a:latin typeface="+mj-lt"/>
              </a:rPr>
              <a:t> c) 8 000 - ..?..   =  600</a:t>
            </a:r>
            <a:endParaRPr sz="4400" dirty="0">
              <a:latin typeface="+mj-lt"/>
            </a:endParaRPr>
          </a:p>
        </p:txBody>
      </p:sp>
      <p:sp>
        <p:nvSpPr>
          <p:cNvPr id="5" name="Google Shape;525;p21">
            <a:hlinkClick r:id="rId6" action="ppaction://hlinksldjump"/>
            <a:extLst>
              <a:ext uri="{FF2B5EF4-FFF2-40B4-BE49-F238E27FC236}">
                <a16:creationId xmlns:a16="http://schemas.microsoft.com/office/drawing/2014/main" id="{BCC1E1B7-1FC0-4513-825A-8CB7407BE58B}"/>
              </a:ext>
            </a:extLst>
          </p:cNvPr>
          <p:cNvSpPr/>
          <p:nvPr/>
        </p:nvSpPr>
        <p:spPr>
          <a:xfrm>
            <a:off x="8138200" y="188080"/>
            <a:ext cx="1135800" cy="1123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1">
            <a:extLst>
              <a:ext uri="{FF2B5EF4-FFF2-40B4-BE49-F238E27FC236}">
                <a16:creationId xmlns:a16="http://schemas.microsoft.com/office/drawing/2014/main" id="{06F90579-42A1-43FE-B6A8-E058665B73FD}"/>
              </a:ext>
            </a:extLst>
          </p:cNvPr>
          <p:cNvSpPr txBox="1">
            <a:spLocks/>
          </p:cNvSpPr>
          <p:nvPr/>
        </p:nvSpPr>
        <p:spPr>
          <a:xfrm>
            <a:off x="2639383" y="3723878"/>
            <a:ext cx="3560998"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C. 7 400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7" name="2">
            <a:extLst>
              <a:ext uri="{FF2B5EF4-FFF2-40B4-BE49-F238E27FC236}">
                <a16:creationId xmlns:a16="http://schemas.microsoft.com/office/drawing/2014/main" id="{C7F82C93-DE33-424A-B182-FC6176E82483}"/>
              </a:ext>
            </a:extLst>
          </p:cNvPr>
          <p:cNvSpPr txBox="1">
            <a:spLocks/>
          </p:cNvSpPr>
          <p:nvPr/>
        </p:nvSpPr>
        <p:spPr>
          <a:xfrm>
            <a:off x="539552" y="2526505"/>
            <a:ext cx="359051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A. 8 400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8" name="4">
            <a:extLst>
              <a:ext uri="{FF2B5EF4-FFF2-40B4-BE49-F238E27FC236}">
                <a16:creationId xmlns:a16="http://schemas.microsoft.com/office/drawing/2014/main" id="{507A299F-54AF-4405-BFC4-89252C2804EA}"/>
              </a:ext>
            </a:extLst>
          </p:cNvPr>
          <p:cNvSpPr txBox="1">
            <a:spLocks/>
          </p:cNvSpPr>
          <p:nvPr/>
        </p:nvSpPr>
        <p:spPr>
          <a:xfrm>
            <a:off x="4287604" y="2518157"/>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B. 8 600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pic>
        <p:nvPicPr>
          <p:cNvPr id="9" name="Picture 8">
            <a:extLst>
              <a:ext uri="{FF2B5EF4-FFF2-40B4-BE49-F238E27FC236}">
                <a16:creationId xmlns:a16="http://schemas.microsoft.com/office/drawing/2014/main" id="{3ED00854-4CF8-4A98-B49E-ACA54AFD2E71}"/>
              </a:ext>
            </a:extLst>
          </p:cNvPr>
          <p:cNvPicPr>
            <a:picLocks noChangeAspect="1"/>
          </p:cNvPicPr>
          <p:nvPr/>
        </p:nvPicPr>
        <p:blipFill rotWithShape="1">
          <a:blip r:embed="rId7"/>
          <a:srcRect r="54279" b="61239"/>
          <a:stretch/>
        </p:blipFill>
        <p:spPr>
          <a:xfrm>
            <a:off x="5366064" y="3785765"/>
            <a:ext cx="1403108" cy="903145"/>
          </a:xfrm>
          <a:prstGeom prst="rect">
            <a:avLst/>
          </a:prstGeom>
        </p:spPr>
      </p:pic>
      <p:pic>
        <p:nvPicPr>
          <p:cNvPr id="10" name="Picture 9">
            <a:extLst>
              <a:ext uri="{FF2B5EF4-FFF2-40B4-BE49-F238E27FC236}">
                <a16:creationId xmlns:a16="http://schemas.microsoft.com/office/drawing/2014/main" id="{0E4D1199-8470-4476-8D50-B695F431F85F}"/>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Lst>
          </a:blip>
          <a:srcRect l="49225" t="2968" r="5054" b="58271"/>
          <a:stretch/>
        </p:blipFill>
        <p:spPr>
          <a:xfrm>
            <a:off x="2749351" y="2502326"/>
            <a:ext cx="1670531" cy="1075279"/>
          </a:xfrm>
          <a:prstGeom prst="rect">
            <a:avLst/>
          </a:prstGeom>
        </p:spPr>
      </p:pic>
      <p:pic>
        <p:nvPicPr>
          <p:cNvPr id="11" name="Picture 10">
            <a:extLst>
              <a:ext uri="{FF2B5EF4-FFF2-40B4-BE49-F238E27FC236}">
                <a16:creationId xmlns:a16="http://schemas.microsoft.com/office/drawing/2014/main" id="{5E33B8F3-8E27-4AFD-97A9-4DE9C647BE88}"/>
              </a:ext>
            </a:extLst>
          </p:cNvPr>
          <p:cNvPicPr>
            <a:picLocks noChangeAspect="1"/>
          </p:cNvPicPr>
          <p:nvPr/>
        </p:nvPicPr>
        <p:blipFill rotWithShape="1">
          <a:blip r:embed="rId10">
            <a:extLst>
              <a:ext uri="{BEBA8EAE-BF5A-486C-A8C5-ECC9F3942E4B}">
                <a14:imgProps xmlns:a14="http://schemas.microsoft.com/office/drawing/2010/main">
                  <a14:imgLayer r:embed="rId9">
                    <a14:imgEffect>
                      <a14:brightnessContrast bright="40000" contrast="-40000"/>
                    </a14:imgEffect>
                  </a14:imgLayer>
                </a14:imgProps>
              </a:ext>
            </a:extLst>
          </a:blip>
          <a:srcRect l="49225" t="2968" r="5054" b="58271"/>
          <a:stretch/>
        </p:blipFill>
        <p:spPr>
          <a:xfrm>
            <a:off x="6891768" y="2518156"/>
            <a:ext cx="1670531" cy="1075279"/>
          </a:xfrm>
          <a:prstGeom prst="rect">
            <a:avLst/>
          </a:prstGeom>
        </p:spPr>
      </p:pic>
      <p:pic>
        <p:nvPicPr>
          <p:cNvPr id="12" name="Am-thanh-tra-loi-dung-www_nhacchuongvui_com">
            <a:hlinkClick r:id="" action="ppaction://media"/>
            <a:extLst>
              <a:ext uri="{FF2B5EF4-FFF2-40B4-BE49-F238E27FC236}">
                <a16:creationId xmlns:a16="http://schemas.microsoft.com/office/drawing/2014/main" id="{89AA7959-05E7-4DF6-998A-3E0BA50795A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18822" y="2266950"/>
            <a:ext cx="609600" cy="609600"/>
          </a:xfrm>
          <a:prstGeom prst="rect">
            <a:avLst/>
          </a:prstGeom>
        </p:spPr>
      </p:pic>
      <p:pic>
        <p:nvPicPr>
          <p:cNvPr id="13" name="Am-thanh-tra-loi-sai-wav-www_tiengdong_com">
            <a:hlinkClick r:id="" action="ppaction://media"/>
            <a:extLst>
              <a:ext uri="{FF2B5EF4-FFF2-40B4-BE49-F238E27FC236}">
                <a16:creationId xmlns:a16="http://schemas.microsoft.com/office/drawing/2014/main" id="{559027B1-FCE9-4F36-9AF9-5E96391FB5F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74000" y="267494"/>
            <a:ext cx="609600" cy="609600"/>
          </a:xfrm>
          <a:prstGeom prst="rect">
            <a:avLst/>
          </a:prstGeom>
        </p:spPr>
      </p:pic>
      <p:pic>
        <p:nvPicPr>
          <p:cNvPr id="14" name="Am-thanh-tra-loi-sai-wav-www_tiengdong_com">
            <a:hlinkClick r:id="" action="ppaction://media"/>
            <a:extLst>
              <a:ext uri="{FF2B5EF4-FFF2-40B4-BE49-F238E27FC236}">
                <a16:creationId xmlns:a16="http://schemas.microsoft.com/office/drawing/2014/main" id="{696E5EE1-614C-4E03-B3C1-1CFEEC2C084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418822" y="877094"/>
            <a:ext cx="609600" cy="609600"/>
          </a:xfrm>
          <a:prstGeom prst="rect">
            <a:avLst/>
          </a:prstGeom>
        </p:spPr>
      </p:pic>
    </p:spTree>
    <p:extLst>
      <p:ext uri="{BB962C8B-B14F-4D97-AF65-F5344CB8AC3E}">
        <p14:creationId xmlns:p14="http://schemas.microsoft.com/office/powerpoint/2010/main" val="1316216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 presetClass="emph" presetSubtype="2" fill="hold" grpId="1" nodeType="withEffect">
                                  <p:stCondLst>
                                    <p:cond delay="0"/>
                                  </p:stCondLst>
                                  <p:childTnLst>
                                    <p:animClr clrSpc="rgb" dir="cw">
                                      <p:cBhvr>
                                        <p:cTn id="24" dur="2000" fill="hold"/>
                                        <p:tgtEl>
                                          <p:spTgt spid="6"/>
                                        </p:tgtEl>
                                        <p:attrNameLst>
                                          <p:attrName>fillcolor</p:attrName>
                                        </p:attrNameLst>
                                      </p:cBhvr>
                                      <p:to>
                                        <a:srgbClr val="FFFF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085" fill="hold"/>
                                        <p:tgtEl>
                                          <p:spTgt spid="12"/>
                                        </p:tgtEl>
                                      </p:cBhvr>
                                    </p:cmd>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1" presetClass="emph" presetSubtype="2" fill="hold" nodeType="withEffect">
                                  <p:stCondLst>
                                    <p:cond delay="0"/>
                                  </p:stCondLst>
                                  <p:childTnLst>
                                    <p:animClr clrSpc="rgb" dir="cw">
                                      <p:cBhvr>
                                        <p:cTn id="36" dur="2000" fill="hold"/>
                                        <p:tgtEl>
                                          <p:spTgt spid="7"/>
                                        </p:tgtEl>
                                        <p:attrNameLst>
                                          <p:attrName>fillcolor</p:attrName>
                                        </p:attrNameLst>
                                      </p:cBhvr>
                                      <p:to>
                                        <a:srgbClr val="FF0000"/>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3573" fill="hold"/>
                                        <p:tgtEl>
                                          <p:spTgt spid="13"/>
                                        </p:tgtEl>
                                      </p:cBhvr>
                                    </p:cmd>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rgbClr val="FF0000"/>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3573" fill="hold"/>
                                        <p:tgtEl>
                                          <p:spTgt spid="14"/>
                                        </p:tgtEl>
                                      </p:cBhvr>
                                    </p:cmd>
                                  </p:childTnLst>
                                </p:cTn>
                              </p:par>
                            </p:childTnLst>
                          </p:cTn>
                        </p:par>
                      </p:childTnLst>
                    </p:cTn>
                  </p:par>
                </p:childTnLst>
              </p:cTn>
              <p:nextCondLst>
                <p:cond evt="onClick" delay="0">
                  <p:tgtEl>
                    <p:spTgt spid="8"/>
                  </p:tgtEl>
                </p:cond>
              </p:nextCondLst>
            </p:seq>
            <p:audio>
              <p:cMediaNode vol="80000">
                <p:cTn id="53" fill="hold" display="0">
                  <p:stCondLst>
                    <p:cond delay="indefinite"/>
                  </p:stCondLst>
                  <p:endCondLst>
                    <p:cond evt="onStopAudio" delay="0">
                      <p:tgtEl>
                        <p:sldTgt/>
                      </p:tgtEl>
                    </p:cond>
                  </p:endCondLst>
                </p:cTn>
                <p:tgtEl>
                  <p:spTgt spid="12"/>
                </p:tgtEl>
              </p:cMediaNode>
            </p:audio>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6" grpId="0" animBg="1"/>
      <p:bldP spid="6" grpId="1"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3;p21">
            <a:extLst>
              <a:ext uri="{FF2B5EF4-FFF2-40B4-BE49-F238E27FC236}">
                <a16:creationId xmlns:a16="http://schemas.microsoft.com/office/drawing/2014/main" id="{085DB804-3CC0-40A9-93F5-62C1767E4467}"/>
              </a:ext>
            </a:extLst>
          </p:cNvPr>
          <p:cNvSpPr txBox="1">
            <a:spLocks noGrp="1"/>
          </p:cNvSpPr>
          <p:nvPr>
            <p:ph type="title"/>
          </p:nvPr>
        </p:nvSpPr>
        <p:spPr>
          <a:xfrm>
            <a:off x="715228" y="456445"/>
            <a:ext cx="7553100" cy="1820341"/>
          </a:xfrm>
          <a:prstGeom prst="roundRect">
            <a:avLst/>
          </a:prstGeom>
        </p:spPr>
        <p:txBody>
          <a:bodyPr spcFirstLastPara="1" wrap="square" lIns="121900" tIns="121900" rIns="121900" bIns="121900" anchor="ctr" anchorCtr="0">
            <a:noAutofit/>
          </a:bodyPr>
          <a:lstStyle/>
          <a:p>
            <a:pPr algn="ctr">
              <a:buSzPts val="1100"/>
            </a:pPr>
            <a:r>
              <a:rPr lang="en" sz="4400">
                <a:latin typeface="+mj-lt"/>
              </a:rPr>
              <a:t>d) ..?..  - 4 730  = 5 170</a:t>
            </a:r>
            <a:endParaRPr sz="4400" dirty="0">
              <a:latin typeface="+mj-lt"/>
            </a:endParaRPr>
          </a:p>
        </p:txBody>
      </p:sp>
      <p:sp>
        <p:nvSpPr>
          <p:cNvPr id="5" name="Google Shape;525;p21">
            <a:hlinkClick r:id="rId6" action="ppaction://hlinksldjump"/>
            <a:extLst>
              <a:ext uri="{FF2B5EF4-FFF2-40B4-BE49-F238E27FC236}">
                <a16:creationId xmlns:a16="http://schemas.microsoft.com/office/drawing/2014/main" id="{BCC1E1B7-1FC0-4513-825A-8CB7407BE58B}"/>
              </a:ext>
            </a:extLst>
          </p:cNvPr>
          <p:cNvSpPr/>
          <p:nvPr/>
        </p:nvSpPr>
        <p:spPr>
          <a:xfrm>
            <a:off x="8138200" y="188080"/>
            <a:ext cx="1135800" cy="1123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1">
            <a:extLst>
              <a:ext uri="{FF2B5EF4-FFF2-40B4-BE49-F238E27FC236}">
                <a16:creationId xmlns:a16="http://schemas.microsoft.com/office/drawing/2014/main" id="{06F90579-42A1-43FE-B6A8-E058665B73FD}"/>
              </a:ext>
            </a:extLst>
          </p:cNvPr>
          <p:cNvSpPr txBox="1">
            <a:spLocks/>
          </p:cNvSpPr>
          <p:nvPr/>
        </p:nvSpPr>
        <p:spPr>
          <a:xfrm>
            <a:off x="803249" y="2424905"/>
            <a:ext cx="3560998"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A. 9 900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7" name="2">
            <a:extLst>
              <a:ext uri="{FF2B5EF4-FFF2-40B4-BE49-F238E27FC236}">
                <a16:creationId xmlns:a16="http://schemas.microsoft.com/office/drawing/2014/main" id="{C7F82C93-DE33-424A-B182-FC6176E82483}"/>
              </a:ext>
            </a:extLst>
          </p:cNvPr>
          <p:cNvSpPr txBox="1">
            <a:spLocks/>
          </p:cNvSpPr>
          <p:nvPr/>
        </p:nvSpPr>
        <p:spPr>
          <a:xfrm>
            <a:off x="4973912" y="2460641"/>
            <a:ext cx="359051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B. 10 000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8" name="4">
            <a:extLst>
              <a:ext uri="{FF2B5EF4-FFF2-40B4-BE49-F238E27FC236}">
                <a16:creationId xmlns:a16="http://schemas.microsoft.com/office/drawing/2014/main" id="{507A299F-54AF-4405-BFC4-89252C2804EA}"/>
              </a:ext>
            </a:extLst>
          </p:cNvPr>
          <p:cNvSpPr txBox="1">
            <a:spLocks/>
          </p:cNvSpPr>
          <p:nvPr/>
        </p:nvSpPr>
        <p:spPr>
          <a:xfrm>
            <a:off x="2370218" y="3634772"/>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C. 440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pic>
        <p:nvPicPr>
          <p:cNvPr id="9" name="Picture 8">
            <a:extLst>
              <a:ext uri="{FF2B5EF4-FFF2-40B4-BE49-F238E27FC236}">
                <a16:creationId xmlns:a16="http://schemas.microsoft.com/office/drawing/2014/main" id="{3ED00854-4CF8-4A98-B49E-ACA54AFD2E71}"/>
              </a:ext>
            </a:extLst>
          </p:cNvPr>
          <p:cNvPicPr>
            <a:picLocks noChangeAspect="1"/>
          </p:cNvPicPr>
          <p:nvPr/>
        </p:nvPicPr>
        <p:blipFill rotWithShape="1">
          <a:blip r:embed="rId7"/>
          <a:srcRect r="54279" b="61239"/>
          <a:stretch/>
        </p:blipFill>
        <p:spPr>
          <a:xfrm>
            <a:off x="3529930" y="2486792"/>
            <a:ext cx="1403108" cy="903145"/>
          </a:xfrm>
          <a:prstGeom prst="rect">
            <a:avLst/>
          </a:prstGeom>
        </p:spPr>
      </p:pic>
      <p:pic>
        <p:nvPicPr>
          <p:cNvPr id="10" name="Picture 9">
            <a:extLst>
              <a:ext uri="{FF2B5EF4-FFF2-40B4-BE49-F238E27FC236}">
                <a16:creationId xmlns:a16="http://schemas.microsoft.com/office/drawing/2014/main" id="{0E4D1199-8470-4476-8D50-B695F431F85F}"/>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Lst>
          </a:blip>
          <a:srcRect l="49225" t="2968" r="5054" b="58271"/>
          <a:stretch/>
        </p:blipFill>
        <p:spPr>
          <a:xfrm>
            <a:off x="7183711" y="2436462"/>
            <a:ext cx="1670531" cy="1075279"/>
          </a:xfrm>
          <a:prstGeom prst="rect">
            <a:avLst/>
          </a:prstGeom>
        </p:spPr>
      </p:pic>
      <p:pic>
        <p:nvPicPr>
          <p:cNvPr id="11" name="Picture 10">
            <a:extLst>
              <a:ext uri="{FF2B5EF4-FFF2-40B4-BE49-F238E27FC236}">
                <a16:creationId xmlns:a16="http://schemas.microsoft.com/office/drawing/2014/main" id="{5E33B8F3-8E27-4AFD-97A9-4DE9C647BE88}"/>
              </a:ext>
            </a:extLst>
          </p:cNvPr>
          <p:cNvPicPr>
            <a:picLocks noChangeAspect="1"/>
          </p:cNvPicPr>
          <p:nvPr/>
        </p:nvPicPr>
        <p:blipFill rotWithShape="1">
          <a:blip r:embed="rId10">
            <a:extLst>
              <a:ext uri="{BEBA8EAE-BF5A-486C-A8C5-ECC9F3942E4B}">
                <a14:imgProps xmlns:a14="http://schemas.microsoft.com/office/drawing/2010/main">
                  <a14:imgLayer r:embed="rId9">
                    <a14:imgEffect>
                      <a14:brightnessContrast bright="40000" contrast="-40000"/>
                    </a14:imgEffect>
                  </a14:imgLayer>
                </a14:imgProps>
              </a:ext>
            </a:extLst>
          </a:blip>
          <a:srcRect l="49225" t="2968" r="5054" b="58271"/>
          <a:stretch/>
        </p:blipFill>
        <p:spPr>
          <a:xfrm>
            <a:off x="4974382" y="3634771"/>
            <a:ext cx="1670531" cy="1075279"/>
          </a:xfrm>
          <a:prstGeom prst="rect">
            <a:avLst/>
          </a:prstGeom>
        </p:spPr>
      </p:pic>
      <p:pic>
        <p:nvPicPr>
          <p:cNvPr id="12" name="Am-thanh-tra-loi-dung-www_nhacchuongvui_com">
            <a:hlinkClick r:id="" action="ppaction://media"/>
            <a:extLst>
              <a:ext uri="{FF2B5EF4-FFF2-40B4-BE49-F238E27FC236}">
                <a16:creationId xmlns:a16="http://schemas.microsoft.com/office/drawing/2014/main" id="{89AA7959-05E7-4DF6-998A-3E0BA50795A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18822" y="2266950"/>
            <a:ext cx="609600" cy="609600"/>
          </a:xfrm>
          <a:prstGeom prst="rect">
            <a:avLst/>
          </a:prstGeom>
        </p:spPr>
      </p:pic>
      <p:pic>
        <p:nvPicPr>
          <p:cNvPr id="13" name="Am-thanh-tra-loi-sai-wav-www_tiengdong_com">
            <a:hlinkClick r:id="" action="ppaction://media"/>
            <a:extLst>
              <a:ext uri="{FF2B5EF4-FFF2-40B4-BE49-F238E27FC236}">
                <a16:creationId xmlns:a16="http://schemas.microsoft.com/office/drawing/2014/main" id="{559027B1-FCE9-4F36-9AF9-5E96391FB5F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74000" y="267494"/>
            <a:ext cx="609600" cy="609600"/>
          </a:xfrm>
          <a:prstGeom prst="rect">
            <a:avLst/>
          </a:prstGeom>
        </p:spPr>
      </p:pic>
      <p:pic>
        <p:nvPicPr>
          <p:cNvPr id="14" name="Am-thanh-tra-loi-sai-wav-www_tiengdong_com">
            <a:hlinkClick r:id="" action="ppaction://media"/>
            <a:extLst>
              <a:ext uri="{FF2B5EF4-FFF2-40B4-BE49-F238E27FC236}">
                <a16:creationId xmlns:a16="http://schemas.microsoft.com/office/drawing/2014/main" id="{696E5EE1-614C-4E03-B3C1-1CFEEC2C084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418822" y="877094"/>
            <a:ext cx="609600" cy="609600"/>
          </a:xfrm>
          <a:prstGeom prst="rect">
            <a:avLst/>
          </a:prstGeom>
        </p:spPr>
      </p:pic>
    </p:spTree>
    <p:extLst>
      <p:ext uri="{BB962C8B-B14F-4D97-AF65-F5344CB8AC3E}">
        <p14:creationId xmlns:p14="http://schemas.microsoft.com/office/powerpoint/2010/main" val="3273887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 presetClass="emph" presetSubtype="2" fill="hold" grpId="1" nodeType="withEffect">
                                  <p:stCondLst>
                                    <p:cond delay="0"/>
                                  </p:stCondLst>
                                  <p:childTnLst>
                                    <p:animClr clrSpc="rgb" dir="cw">
                                      <p:cBhvr>
                                        <p:cTn id="24" dur="2000" fill="hold"/>
                                        <p:tgtEl>
                                          <p:spTgt spid="6"/>
                                        </p:tgtEl>
                                        <p:attrNameLst>
                                          <p:attrName>fillcolor</p:attrName>
                                        </p:attrNameLst>
                                      </p:cBhvr>
                                      <p:to>
                                        <a:srgbClr val="FFFF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085" fill="hold"/>
                                        <p:tgtEl>
                                          <p:spTgt spid="12"/>
                                        </p:tgtEl>
                                      </p:cBhvr>
                                    </p:cmd>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1" presetClass="emph" presetSubtype="2" fill="hold" nodeType="withEffect">
                                  <p:stCondLst>
                                    <p:cond delay="0"/>
                                  </p:stCondLst>
                                  <p:childTnLst>
                                    <p:animClr clrSpc="rgb" dir="cw">
                                      <p:cBhvr>
                                        <p:cTn id="36" dur="2000" fill="hold"/>
                                        <p:tgtEl>
                                          <p:spTgt spid="7"/>
                                        </p:tgtEl>
                                        <p:attrNameLst>
                                          <p:attrName>fillcolor</p:attrName>
                                        </p:attrNameLst>
                                      </p:cBhvr>
                                      <p:to>
                                        <a:srgbClr val="FF0000"/>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3573" fill="hold"/>
                                        <p:tgtEl>
                                          <p:spTgt spid="13"/>
                                        </p:tgtEl>
                                      </p:cBhvr>
                                    </p:cmd>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rgbClr val="FF0000"/>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3573" fill="hold"/>
                                        <p:tgtEl>
                                          <p:spTgt spid="14"/>
                                        </p:tgtEl>
                                      </p:cBhvr>
                                    </p:cmd>
                                  </p:childTnLst>
                                </p:cTn>
                              </p:par>
                            </p:childTnLst>
                          </p:cTn>
                        </p:par>
                      </p:childTnLst>
                    </p:cTn>
                  </p:par>
                </p:childTnLst>
              </p:cTn>
              <p:nextCondLst>
                <p:cond evt="onClick" delay="0">
                  <p:tgtEl>
                    <p:spTgt spid="8"/>
                  </p:tgtEl>
                </p:cond>
              </p:nextCondLst>
            </p:seq>
            <p:audio>
              <p:cMediaNode vol="80000">
                <p:cTn id="53" fill="hold" display="0">
                  <p:stCondLst>
                    <p:cond delay="indefinite"/>
                  </p:stCondLst>
                  <p:endCondLst>
                    <p:cond evt="onStopAudio" delay="0">
                      <p:tgtEl>
                        <p:sldTgt/>
                      </p:tgtEl>
                    </p:cond>
                  </p:endCondLst>
                </p:cTn>
                <p:tgtEl>
                  <p:spTgt spid="12"/>
                </p:tgtEl>
              </p:cMediaNode>
            </p:audio>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6" grpId="0" animBg="1"/>
      <p:bldP spid="6" grpId="1"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A0E071C4-D800-4721-9052-E178BC062039}"/>
              </a:ext>
            </a:extLst>
          </p:cNvPr>
          <p:cNvCxnSpPr/>
          <p:nvPr/>
        </p:nvCxnSpPr>
        <p:spPr>
          <a:xfrm>
            <a:off x="2795887" y="3525968"/>
            <a:ext cx="149013" cy="0"/>
          </a:xfrm>
          <a:prstGeom prst="line">
            <a:avLst/>
          </a:prstGeom>
          <a:ln w="19050">
            <a:solidFill>
              <a:srgbClr val="3CB16B"/>
            </a:solidFill>
          </a:ln>
        </p:spPr>
        <p:style>
          <a:lnRef idx="1">
            <a:schemeClr val="accent1"/>
          </a:lnRef>
          <a:fillRef idx="0">
            <a:schemeClr val="accent1"/>
          </a:fillRef>
          <a:effectRef idx="0">
            <a:schemeClr val="accent1"/>
          </a:effectRef>
          <a:fontRef idx="minor">
            <a:schemeClr val="tx1"/>
          </a:fontRef>
        </p:style>
      </p:cxnSp>
      <p:pic>
        <p:nvPicPr>
          <p:cNvPr id="6" name="图片 23">
            <a:extLst>
              <a:ext uri="{FF2B5EF4-FFF2-40B4-BE49-F238E27FC236}">
                <a16:creationId xmlns:a16="http://schemas.microsoft.com/office/drawing/2014/main" id="{EBD1E590-841C-4B62-B72D-4BADBAFDA4D3}"/>
              </a:ext>
            </a:extLst>
          </p:cNvPr>
          <p:cNvPicPr>
            <a:picLocks noChangeAspect="1"/>
          </p:cNvPicPr>
          <p:nvPr/>
        </p:nvPicPr>
        <p:blipFill>
          <a:blip r:embed="rId2" cstate="screen"/>
          <a:srcRect/>
          <a:stretch>
            <a:fillRect/>
          </a:stretch>
        </p:blipFill>
        <p:spPr>
          <a:xfrm>
            <a:off x="7427055" y="4814734"/>
            <a:ext cx="479194" cy="495068"/>
          </a:xfrm>
          <a:prstGeom prst="rect">
            <a:avLst/>
          </a:prstGeom>
        </p:spPr>
      </p:pic>
      <p:sp>
        <p:nvSpPr>
          <p:cNvPr id="7" name="Flowchart: Connector 6">
            <a:extLst>
              <a:ext uri="{FF2B5EF4-FFF2-40B4-BE49-F238E27FC236}">
                <a16:creationId xmlns:a16="http://schemas.microsoft.com/office/drawing/2014/main" id="{402DC2EE-627E-4E11-B32B-C58C46325743}"/>
              </a:ext>
            </a:extLst>
          </p:cNvPr>
          <p:cNvSpPr/>
          <p:nvPr/>
        </p:nvSpPr>
        <p:spPr>
          <a:xfrm>
            <a:off x="619372" y="543324"/>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99B3F445-4AC1-4483-A706-5AE13DED753B}"/>
              </a:ext>
            </a:extLst>
          </p:cNvPr>
          <p:cNvSpPr txBox="1"/>
          <p:nvPr/>
        </p:nvSpPr>
        <p:spPr>
          <a:xfrm>
            <a:off x="1030852" y="555526"/>
            <a:ext cx="3541148" cy="415498"/>
          </a:xfrm>
          <a:prstGeom prst="rect">
            <a:avLst/>
          </a:prstGeom>
          <a:noFill/>
        </p:spPr>
        <p:txBody>
          <a:bodyPr wrap="square" rtlCol="0">
            <a:spAutoFit/>
          </a:bodyPr>
          <a:lstStyle/>
          <a:p>
            <a:pPr defTabSz="685800"/>
            <a:r>
              <a:rPr lang="en-US" sz="2100" dirty="0" err="1">
                <a:solidFill>
                  <a:prstClr val="black"/>
                </a:solidFill>
                <a:latin typeface="Arial" panose="020B0604020202020204" pitchFamily="34" charset="0"/>
                <a:cs typeface="Arial" panose="020B0604020202020204" pitchFamily="34" charset="0"/>
              </a:rPr>
              <a:t>Chọn</a:t>
            </a:r>
            <a:r>
              <a:rPr lang="en-US" sz="2100" dirty="0">
                <a:solidFill>
                  <a:prstClr val="black"/>
                </a:solidFill>
                <a:latin typeface="Arial" panose="020B0604020202020204" pitchFamily="34" charset="0"/>
                <a:cs typeface="Arial" panose="020B0604020202020204" pitchFamily="34" charset="0"/>
              </a:rPr>
              <a:t> ý </a:t>
            </a:r>
            <a:r>
              <a:rPr lang="en-US" sz="2100" dirty="0" err="1">
                <a:solidFill>
                  <a:prstClr val="black"/>
                </a:solidFill>
                <a:latin typeface="Arial" panose="020B0604020202020204" pitchFamily="34" charset="0"/>
                <a:cs typeface="Arial" panose="020B0604020202020204" pitchFamily="34" charset="0"/>
              </a:rPr>
              <a:t>trả</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lời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đúng</a:t>
            </a:r>
            <a:r>
              <a:rPr lang="en-US" sz="2100" dirty="0">
                <a:solidFill>
                  <a:prstClr val="black"/>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2E6A09A-9C31-46E1-86F2-A94B4F5EA4FE}"/>
              </a:ext>
            </a:extLst>
          </p:cNvPr>
          <p:cNvSpPr txBox="1"/>
          <p:nvPr/>
        </p:nvSpPr>
        <p:spPr>
          <a:xfrm>
            <a:off x="1788012" y="1083621"/>
            <a:ext cx="5567975" cy="738664"/>
          </a:xfrm>
          <a:prstGeom prst="rect">
            <a:avLst/>
          </a:prstGeom>
          <a:noFill/>
        </p:spPr>
        <p:txBody>
          <a:bodyPr wrap="square" rtlCol="0">
            <a:spAutoFit/>
          </a:bodyPr>
          <a:lstStyle/>
          <a:p>
            <a:pPr marL="257175" indent="-257175" defTabSz="685800">
              <a:buFontTx/>
              <a:buAutoNum type="alphaLcParenR"/>
            </a:pPr>
            <a:r>
              <a:rPr lang="en-US" sz="2100" dirty="0">
                <a:solidFill>
                  <a:prstClr val="black"/>
                </a:solidFill>
                <a:latin typeface="Arial" panose="020B0604020202020204" pitchFamily="34" charset="0"/>
                <a:cs typeface="Arial" panose="020B0604020202020204" pitchFamily="34" charset="0"/>
              </a:rPr>
              <a:t> 700 + ..?.. = 1 600</a:t>
            </a:r>
          </a:p>
          <a:p>
            <a:pPr defTabSz="685800"/>
            <a:r>
              <a:rPr lang="en-US" sz="2100" dirty="0">
                <a:solidFill>
                  <a:prstClr val="black"/>
                </a:solidFill>
                <a:latin typeface="Arial" panose="020B0604020202020204" pitchFamily="34" charset="0"/>
                <a:cs typeface="Arial" panose="020B0604020202020204" pitchFamily="34" charset="0"/>
              </a:rPr>
              <a:t>      A. 2 300             B. 900            C. 1 300</a:t>
            </a:r>
          </a:p>
        </p:txBody>
      </p:sp>
      <p:sp>
        <p:nvSpPr>
          <p:cNvPr id="10" name="TextBox 9">
            <a:extLst>
              <a:ext uri="{FF2B5EF4-FFF2-40B4-BE49-F238E27FC236}">
                <a16:creationId xmlns:a16="http://schemas.microsoft.com/office/drawing/2014/main" id="{BF11BD7F-499A-4037-BF55-CE1261522B8C}"/>
              </a:ext>
            </a:extLst>
          </p:cNvPr>
          <p:cNvSpPr txBox="1"/>
          <p:nvPr/>
        </p:nvSpPr>
        <p:spPr>
          <a:xfrm>
            <a:off x="1780634" y="1935650"/>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b)  ..?.. + 7 350 = 9 500</a:t>
            </a:r>
          </a:p>
          <a:p>
            <a:pPr defTabSz="685800"/>
            <a:r>
              <a:rPr lang="en-US" sz="2100" dirty="0">
                <a:solidFill>
                  <a:prstClr val="black"/>
                </a:solidFill>
                <a:latin typeface="Arial" panose="020B0604020202020204" pitchFamily="34" charset="0"/>
                <a:cs typeface="Arial" panose="020B0604020202020204" pitchFamily="34" charset="0"/>
              </a:rPr>
              <a:t>      A. 2 150             B. 2 250            C. 2 850</a:t>
            </a:r>
          </a:p>
        </p:txBody>
      </p:sp>
      <p:sp>
        <p:nvSpPr>
          <p:cNvPr id="11" name="TextBox 10">
            <a:extLst>
              <a:ext uri="{FF2B5EF4-FFF2-40B4-BE49-F238E27FC236}">
                <a16:creationId xmlns:a16="http://schemas.microsoft.com/office/drawing/2014/main" id="{5B0919AE-C263-4309-A094-BB9C00C2D4DC}"/>
              </a:ext>
            </a:extLst>
          </p:cNvPr>
          <p:cNvSpPr txBox="1"/>
          <p:nvPr/>
        </p:nvSpPr>
        <p:spPr>
          <a:xfrm>
            <a:off x="1780633" y="2869170"/>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c)  8 000 - ..?..   =  600</a:t>
            </a:r>
          </a:p>
          <a:p>
            <a:pPr defTabSz="685800"/>
            <a:r>
              <a:rPr lang="en-US" sz="2100" dirty="0">
                <a:solidFill>
                  <a:prstClr val="black"/>
                </a:solidFill>
                <a:latin typeface="Arial" panose="020B0604020202020204" pitchFamily="34" charset="0"/>
                <a:cs typeface="Arial" panose="020B0604020202020204" pitchFamily="34" charset="0"/>
              </a:rPr>
              <a:t>      A. 8 600             B. 8 400            C. 7 400</a:t>
            </a:r>
          </a:p>
        </p:txBody>
      </p:sp>
      <p:sp>
        <p:nvSpPr>
          <p:cNvPr id="12" name="TextBox 11">
            <a:extLst>
              <a:ext uri="{FF2B5EF4-FFF2-40B4-BE49-F238E27FC236}">
                <a16:creationId xmlns:a16="http://schemas.microsoft.com/office/drawing/2014/main" id="{2120C899-B41D-4691-8156-BEF8FB271767}"/>
              </a:ext>
            </a:extLst>
          </p:cNvPr>
          <p:cNvSpPr txBox="1"/>
          <p:nvPr/>
        </p:nvSpPr>
        <p:spPr>
          <a:xfrm>
            <a:off x="1788012" y="3740548"/>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d)   ..?..  - 4 730  = </a:t>
            </a:r>
            <a:r>
              <a:rPr lang="en-US" sz="2100">
                <a:solidFill>
                  <a:prstClr val="black"/>
                </a:solidFill>
                <a:latin typeface="Arial" panose="020B0604020202020204" pitchFamily="34" charset="0"/>
                <a:cs typeface="Arial" panose="020B0604020202020204" pitchFamily="34" charset="0"/>
              </a:rPr>
              <a:t>5 170</a:t>
            </a:r>
            <a:endParaRPr lang="en-US" sz="2100" dirty="0">
              <a:solidFill>
                <a:prstClr val="black"/>
              </a:solidFill>
              <a:latin typeface="Arial" panose="020B0604020202020204" pitchFamily="34" charset="0"/>
              <a:cs typeface="Arial" panose="020B0604020202020204" pitchFamily="34" charset="0"/>
            </a:endParaRPr>
          </a:p>
          <a:p>
            <a:pPr defTabSz="685800"/>
            <a:r>
              <a:rPr lang="en-US" sz="2100" dirty="0">
                <a:solidFill>
                  <a:prstClr val="black"/>
                </a:solidFill>
                <a:latin typeface="Arial" panose="020B0604020202020204" pitchFamily="34" charset="0"/>
                <a:cs typeface="Arial" panose="020B0604020202020204" pitchFamily="34" charset="0"/>
              </a:rPr>
              <a:t>      A. 9 900             B. 10 000            C. 440</a:t>
            </a:r>
          </a:p>
        </p:txBody>
      </p:sp>
      <p:pic>
        <p:nvPicPr>
          <p:cNvPr id="13" name="图片 23">
            <a:extLst>
              <a:ext uri="{FF2B5EF4-FFF2-40B4-BE49-F238E27FC236}">
                <a16:creationId xmlns:a16="http://schemas.microsoft.com/office/drawing/2014/main" id="{CEFD2174-CDB8-4C18-8DD2-37BD267DC382}"/>
              </a:ext>
            </a:extLst>
          </p:cNvPr>
          <p:cNvPicPr>
            <a:picLocks noChangeAspect="1"/>
          </p:cNvPicPr>
          <p:nvPr/>
        </p:nvPicPr>
        <p:blipFill>
          <a:blip r:embed="rId2" cstate="screen"/>
          <a:srcRect/>
          <a:stretch>
            <a:fillRect/>
          </a:stretch>
        </p:blipFill>
        <p:spPr>
          <a:xfrm>
            <a:off x="7906458" y="4714093"/>
            <a:ext cx="479194" cy="495068"/>
          </a:xfrm>
          <a:prstGeom prst="rect">
            <a:avLst/>
          </a:prstGeom>
        </p:spPr>
      </p:pic>
      <p:sp>
        <p:nvSpPr>
          <p:cNvPr id="14" name="Oval 13">
            <a:extLst>
              <a:ext uri="{FF2B5EF4-FFF2-40B4-BE49-F238E27FC236}">
                <a16:creationId xmlns:a16="http://schemas.microsoft.com/office/drawing/2014/main" id="{F805A262-106B-4348-9029-406271DF80EE}"/>
              </a:ext>
            </a:extLst>
          </p:cNvPr>
          <p:cNvSpPr/>
          <p:nvPr/>
        </p:nvSpPr>
        <p:spPr>
          <a:xfrm>
            <a:off x="4159412" y="1385734"/>
            <a:ext cx="484596" cy="4876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prstClr val="black"/>
              </a:solidFill>
              <a:latin typeface="微软雅黑"/>
            </a:endParaRPr>
          </a:p>
        </p:txBody>
      </p:sp>
      <p:sp>
        <p:nvSpPr>
          <p:cNvPr id="15" name="Oval 14">
            <a:extLst>
              <a:ext uri="{FF2B5EF4-FFF2-40B4-BE49-F238E27FC236}">
                <a16:creationId xmlns:a16="http://schemas.microsoft.com/office/drawing/2014/main" id="{CF01C7BE-95A7-464D-AF41-E9F94ED55770}"/>
              </a:ext>
            </a:extLst>
          </p:cNvPr>
          <p:cNvSpPr/>
          <p:nvPr/>
        </p:nvSpPr>
        <p:spPr>
          <a:xfrm>
            <a:off x="2143188" y="2272585"/>
            <a:ext cx="484596" cy="4876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prstClr val="black"/>
              </a:solidFill>
              <a:latin typeface="微软雅黑"/>
            </a:endParaRPr>
          </a:p>
        </p:txBody>
      </p:sp>
      <p:sp>
        <p:nvSpPr>
          <p:cNvPr id="16" name="Oval 15">
            <a:extLst>
              <a:ext uri="{FF2B5EF4-FFF2-40B4-BE49-F238E27FC236}">
                <a16:creationId xmlns:a16="http://schemas.microsoft.com/office/drawing/2014/main" id="{4EC3C5F5-1935-4131-9A53-F8FF807D2E5D}"/>
              </a:ext>
            </a:extLst>
          </p:cNvPr>
          <p:cNvSpPr/>
          <p:nvPr/>
        </p:nvSpPr>
        <p:spPr>
          <a:xfrm>
            <a:off x="6031620" y="3149089"/>
            <a:ext cx="484596" cy="4876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prstClr val="black"/>
              </a:solidFill>
              <a:latin typeface="微软雅黑"/>
            </a:endParaRPr>
          </a:p>
        </p:txBody>
      </p:sp>
      <p:sp>
        <p:nvSpPr>
          <p:cNvPr id="17" name="Oval 16">
            <a:extLst>
              <a:ext uri="{FF2B5EF4-FFF2-40B4-BE49-F238E27FC236}">
                <a16:creationId xmlns:a16="http://schemas.microsoft.com/office/drawing/2014/main" id="{A78F1209-AED2-49EB-A2D7-6E99717DBBFD}"/>
              </a:ext>
            </a:extLst>
          </p:cNvPr>
          <p:cNvSpPr/>
          <p:nvPr/>
        </p:nvSpPr>
        <p:spPr>
          <a:xfrm>
            <a:off x="2105272" y="4050659"/>
            <a:ext cx="484596" cy="4876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prstClr val="black"/>
              </a:solidFill>
              <a:latin typeface="微软雅黑"/>
            </a:endParaRPr>
          </a:p>
        </p:txBody>
      </p:sp>
    </p:spTree>
    <p:extLst>
      <p:ext uri="{BB962C8B-B14F-4D97-AF65-F5344CB8AC3E}">
        <p14:creationId xmlns:p14="http://schemas.microsoft.com/office/powerpoint/2010/main" val="15361368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pic>
        <p:nvPicPr>
          <p:cNvPr id="21" name="图片 14">
            <a:extLst>
              <a:ext uri="{FF2B5EF4-FFF2-40B4-BE49-F238E27FC236}">
                <a16:creationId xmlns:a16="http://schemas.microsoft.com/office/drawing/2014/main" id="{A7919B83-EF24-4018-94A7-368C43E472D3}"/>
              </a:ext>
            </a:extLst>
          </p:cNvPr>
          <p:cNvPicPr>
            <a:picLocks noChangeAspect="1"/>
          </p:cNvPicPr>
          <p:nvPr/>
        </p:nvPicPr>
        <p:blipFill>
          <a:blip r:embed="rId3"/>
          <a:srcRect/>
          <a:stretch>
            <a:fillRect/>
          </a:stretch>
        </p:blipFill>
        <p:spPr>
          <a:xfrm>
            <a:off x="186597" y="2790833"/>
            <a:ext cx="2203859" cy="2103227"/>
          </a:xfrm>
          <a:prstGeom prst="rect">
            <a:avLst/>
          </a:prstGeom>
        </p:spPr>
      </p:pic>
      <p:sp>
        <p:nvSpPr>
          <p:cNvPr id="22" name="Flowchart: Connector 21">
            <a:extLst>
              <a:ext uri="{FF2B5EF4-FFF2-40B4-BE49-F238E27FC236}">
                <a16:creationId xmlns:a16="http://schemas.microsoft.com/office/drawing/2014/main" id="{751917CB-00A2-4ECF-AD3C-97AE3DA610F4}"/>
              </a:ext>
            </a:extLst>
          </p:cNvPr>
          <p:cNvSpPr/>
          <p:nvPr/>
        </p:nvSpPr>
        <p:spPr>
          <a:xfrm>
            <a:off x="488112" y="471316"/>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Arial" panose="020B0604020202020204" pitchFamily="34" charset="0"/>
                <a:cs typeface="Arial" panose="020B0604020202020204" pitchFamily="34" charset="0"/>
              </a:rPr>
              <a:t>3</a:t>
            </a:r>
          </a:p>
        </p:txBody>
      </p:sp>
      <p:sp>
        <p:nvSpPr>
          <p:cNvPr id="23" name="TextBox 22">
            <a:extLst>
              <a:ext uri="{FF2B5EF4-FFF2-40B4-BE49-F238E27FC236}">
                <a16:creationId xmlns:a16="http://schemas.microsoft.com/office/drawing/2014/main" id="{0CC14E7C-9CA5-42EB-889C-F780B88AAE20}"/>
              </a:ext>
            </a:extLst>
          </p:cNvPr>
          <p:cNvSpPr txBox="1"/>
          <p:nvPr/>
        </p:nvSpPr>
        <p:spPr>
          <a:xfrm>
            <a:off x="899592" y="483518"/>
            <a:ext cx="3541148" cy="415498"/>
          </a:xfrm>
          <a:prstGeom prst="rect">
            <a:avLst/>
          </a:prstGeom>
          <a:noFill/>
        </p:spPr>
        <p:txBody>
          <a:bodyPr wrap="square" rtlCol="0">
            <a:spAutoFit/>
          </a:bodyPr>
          <a:lstStyle/>
          <a:p>
            <a:pPr defTabSz="685800"/>
            <a:r>
              <a:rPr lang="en-US" sz="2100" dirty="0" err="1">
                <a:solidFill>
                  <a:prstClr val="black"/>
                </a:solidFill>
                <a:latin typeface="Arial" panose="020B0604020202020204" pitchFamily="34" charset="0"/>
                <a:cs typeface="Arial" panose="020B0604020202020204" pitchFamily="34" charset="0"/>
              </a:rPr>
              <a:t>Đặt</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tính</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rồi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tính</a:t>
            </a:r>
            <a:r>
              <a:rPr lang="en-US" sz="2100" dirty="0">
                <a:solidFill>
                  <a:prstClr val="black"/>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9152829B-E6A9-4B19-B7C4-AF259C16BB0D}"/>
              </a:ext>
            </a:extLst>
          </p:cNvPr>
          <p:cNvSpPr txBox="1"/>
          <p:nvPr/>
        </p:nvSpPr>
        <p:spPr>
          <a:xfrm>
            <a:off x="3461471" y="861760"/>
            <a:ext cx="2838157" cy="415498"/>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a) 6 381 + 1 071</a:t>
            </a:r>
          </a:p>
        </p:txBody>
      </p:sp>
      <p:sp>
        <p:nvSpPr>
          <p:cNvPr id="25" name="TextBox 24">
            <a:extLst>
              <a:ext uri="{FF2B5EF4-FFF2-40B4-BE49-F238E27FC236}">
                <a16:creationId xmlns:a16="http://schemas.microsoft.com/office/drawing/2014/main" id="{E46D2126-2840-4220-BEF3-610D6ACA8F5C}"/>
              </a:ext>
            </a:extLst>
          </p:cNvPr>
          <p:cNvSpPr txBox="1"/>
          <p:nvPr/>
        </p:nvSpPr>
        <p:spPr>
          <a:xfrm>
            <a:off x="3461471" y="1552220"/>
            <a:ext cx="2838157" cy="415498"/>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b) 833 + 1 548</a:t>
            </a:r>
          </a:p>
        </p:txBody>
      </p:sp>
      <p:sp>
        <p:nvSpPr>
          <p:cNvPr id="26" name="TextBox 25">
            <a:extLst>
              <a:ext uri="{FF2B5EF4-FFF2-40B4-BE49-F238E27FC236}">
                <a16:creationId xmlns:a16="http://schemas.microsoft.com/office/drawing/2014/main" id="{A9F65EC1-EBDF-459E-B449-FF41FDC6D49E}"/>
              </a:ext>
            </a:extLst>
          </p:cNvPr>
          <p:cNvSpPr txBox="1"/>
          <p:nvPr/>
        </p:nvSpPr>
        <p:spPr>
          <a:xfrm>
            <a:off x="3461472" y="2261606"/>
            <a:ext cx="2838157" cy="415498"/>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c) 5 486 – 2 485</a:t>
            </a:r>
          </a:p>
        </p:txBody>
      </p:sp>
      <p:sp>
        <p:nvSpPr>
          <p:cNvPr id="27" name="TextBox 26">
            <a:extLst>
              <a:ext uri="{FF2B5EF4-FFF2-40B4-BE49-F238E27FC236}">
                <a16:creationId xmlns:a16="http://schemas.microsoft.com/office/drawing/2014/main" id="{A6B35595-C726-4620-8052-3B4316E59E91}"/>
              </a:ext>
            </a:extLst>
          </p:cNvPr>
          <p:cNvSpPr txBox="1"/>
          <p:nvPr/>
        </p:nvSpPr>
        <p:spPr>
          <a:xfrm>
            <a:off x="3461473" y="2970991"/>
            <a:ext cx="2838157" cy="415498"/>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d) 2 617 – 1 909</a:t>
            </a:r>
          </a:p>
        </p:txBody>
      </p:sp>
      <p:sp>
        <p:nvSpPr>
          <p:cNvPr id="28" name="Rectangle 27">
            <a:extLst>
              <a:ext uri="{FF2B5EF4-FFF2-40B4-BE49-F238E27FC236}">
                <a16:creationId xmlns:a16="http://schemas.microsoft.com/office/drawing/2014/main" id="{73404F4A-D111-4D89-A366-8D34EC87D5BC}"/>
              </a:ext>
            </a:extLst>
          </p:cNvPr>
          <p:cNvSpPr/>
          <p:nvPr/>
        </p:nvSpPr>
        <p:spPr>
          <a:xfrm>
            <a:off x="2123728" y="3634456"/>
            <a:ext cx="6251186" cy="1061829"/>
          </a:xfrm>
          <a:prstGeom prst="rect">
            <a:avLst/>
          </a:prstGeom>
        </p:spPr>
        <p:txBody>
          <a:bodyPr wrap="square">
            <a:spAutoFit/>
          </a:bodyPr>
          <a:lstStyle/>
          <a:p>
            <a:pPr defTabSz="685800"/>
            <a:r>
              <a:rPr lang="vi-VN" sz="2100" dirty="0">
                <a:solidFill>
                  <a:srgbClr val="FF0000"/>
                </a:solidFill>
                <a:latin typeface="Arial" panose="020B0604020202020204" pitchFamily="34" charset="0"/>
                <a:cs typeface="Arial" panose="020B0604020202020204" pitchFamily="34" charset="0"/>
              </a:rPr>
              <a:t>- Đặt tính: Viết phép cộng hàng dọc sao cho các chữ số cùng hàng thẳng cột với nhau.</a:t>
            </a:r>
          </a:p>
          <a:p>
            <a:pPr defTabSz="685800"/>
            <a:r>
              <a:rPr lang="vi-VN" sz="2100" dirty="0">
                <a:solidFill>
                  <a:srgbClr val="FF0000"/>
                </a:solidFill>
                <a:latin typeface="Arial" panose="020B0604020202020204" pitchFamily="34" charset="0"/>
                <a:cs typeface="Arial" panose="020B0604020202020204" pitchFamily="34" charset="0"/>
              </a:rPr>
              <a:t>- Tính: Cộng, trừ các số lần lượt từ phải sang trái.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22" name="Flowchart: Connector 21">
            <a:extLst>
              <a:ext uri="{FF2B5EF4-FFF2-40B4-BE49-F238E27FC236}">
                <a16:creationId xmlns:a16="http://schemas.microsoft.com/office/drawing/2014/main" id="{751917CB-00A2-4ECF-AD3C-97AE3DA610F4}"/>
              </a:ext>
            </a:extLst>
          </p:cNvPr>
          <p:cNvSpPr/>
          <p:nvPr/>
        </p:nvSpPr>
        <p:spPr>
          <a:xfrm>
            <a:off x="488112" y="471316"/>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3" name="TextBox 22">
            <a:extLst>
              <a:ext uri="{FF2B5EF4-FFF2-40B4-BE49-F238E27FC236}">
                <a16:creationId xmlns:a16="http://schemas.microsoft.com/office/drawing/2014/main" id="{0CC14E7C-9CA5-42EB-889C-F780B88AAE20}"/>
              </a:ext>
            </a:extLst>
          </p:cNvPr>
          <p:cNvSpPr txBox="1"/>
          <p:nvPr/>
        </p:nvSpPr>
        <p:spPr>
          <a:xfrm>
            <a:off x="899592" y="483518"/>
            <a:ext cx="3541148"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Đặt</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9152829B-E6A9-4B19-B7C4-AF259C16BB0D}"/>
              </a:ext>
            </a:extLst>
          </p:cNvPr>
          <p:cNvSpPr txBox="1"/>
          <p:nvPr/>
        </p:nvSpPr>
        <p:spPr>
          <a:xfrm>
            <a:off x="899592" y="1355889"/>
            <a:ext cx="3168352"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6 381 + 1 071</a:t>
            </a:r>
          </a:p>
        </p:txBody>
      </p:sp>
      <p:sp>
        <p:nvSpPr>
          <p:cNvPr id="25" name="TextBox 24">
            <a:extLst>
              <a:ext uri="{FF2B5EF4-FFF2-40B4-BE49-F238E27FC236}">
                <a16:creationId xmlns:a16="http://schemas.microsoft.com/office/drawing/2014/main" id="{E46D2126-2840-4220-BEF3-610D6ACA8F5C}"/>
              </a:ext>
            </a:extLst>
          </p:cNvPr>
          <p:cNvSpPr txBox="1"/>
          <p:nvPr/>
        </p:nvSpPr>
        <p:spPr>
          <a:xfrm>
            <a:off x="5292080" y="1335276"/>
            <a:ext cx="3168352"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833 + 1 548</a:t>
            </a:r>
          </a:p>
        </p:txBody>
      </p:sp>
      <p:grpSp>
        <p:nvGrpSpPr>
          <p:cNvPr id="6" name="Group 5">
            <a:extLst>
              <a:ext uri="{FF2B5EF4-FFF2-40B4-BE49-F238E27FC236}">
                <a16:creationId xmlns:a16="http://schemas.microsoft.com/office/drawing/2014/main" id="{98302FCA-1764-4282-9C3A-E2DD90598E55}"/>
              </a:ext>
            </a:extLst>
          </p:cNvPr>
          <p:cNvGrpSpPr/>
          <p:nvPr/>
        </p:nvGrpSpPr>
        <p:grpSpPr>
          <a:xfrm>
            <a:off x="1475656" y="2105149"/>
            <a:ext cx="1789916" cy="1169550"/>
            <a:chOff x="1475656" y="2105149"/>
            <a:chExt cx="1789916" cy="1169550"/>
          </a:xfrm>
        </p:grpSpPr>
        <p:sp>
          <p:nvSpPr>
            <p:cNvPr id="10" name="TextBox 9">
              <a:extLst>
                <a:ext uri="{FF2B5EF4-FFF2-40B4-BE49-F238E27FC236}">
                  <a16:creationId xmlns:a16="http://schemas.microsoft.com/office/drawing/2014/main" id="{709E48D7-0D01-403E-A7F8-9F15B89ABB56}"/>
                </a:ext>
              </a:extLst>
            </p:cNvPr>
            <p:cNvSpPr txBox="1"/>
            <p:nvPr/>
          </p:nvSpPr>
          <p:spPr>
            <a:xfrm>
              <a:off x="1907704" y="2105149"/>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6 381</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31D81B0A-AEC1-4CD9-B707-416D7C709BF7}"/>
                </a:ext>
              </a:extLst>
            </p:cNvPr>
            <p:cNvSpPr txBox="1"/>
            <p:nvPr/>
          </p:nvSpPr>
          <p:spPr>
            <a:xfrm>
              <a:off x="1475656" y="2413379"/>
              <a:ext cx="43204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a:solidFill>
                    <a:srgbClr val="C00000"/>
                  </a:solidFill>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694FB0-F37B-4068-A889-1DE9DA3A5B0B}"/>
                </a:ext>
              </a:extLst>
            </p:cNvPr>
            <p:cNvSpPr txBox="1"/>
            <p:nvPr/>
          </p:nvSpPr>
          <p:spPr>
            <a:xfrm>
              <a:off x="1873023" y="2689924"/>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1 071</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21692453-2334-4FC2-8445-79F203711503}"/>
                </a:ext>
              </a:extLst>
            </p:cNvPr>
            <p:cNvCxnSpPr>
              <a:cxnSpLocks/>
            </p:cNvCxnSpPr>
            <p:nvPr/>
          </p:nvCxnSpPr>
          <p:spPr>
            <a:xfrm>
              <a:off x="1907704" y="3219822"/>
              <a:ext cx="11148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6CEDD0-0350-4583-8431-B726DB97A702}"/>
              </a:ext>
            </a:extLst>
          </p:cNvPr>
          <p:cNvSpPr txBox="1"/>
          <p:nvPr/>
        </p:nvSpPr>
        <p:spPr>
          <a:xfrm>
            <a:off x="1883141" y="3430828"/>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7 152</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F122093-FE38-4DF1-B0CD-E98BD806B3B1}"/>
              </a:ext>
            </a:extLst>
          </p:cNvPr>
          <p:cNvGrpSpPr/>
          <p:nvPr/>
        </p:nvGrpSpPr>
        <p:grpSpPr>
          <a:xfrm>
            <a:off x="5724128" y="1995686"/>
            <a:ext cx="2077948" cy="1169550"/>
            <a:chOff x="1475656" y="2105149"/>
            <a:chExt cx="2077948" cy="1169550"/>
          </a:xfrm>
        </p:grpSpPr>
        <p:sp>
          <p:nvSpPr>
            <p:cNvPr id="20" name="TextBox 19">
              <a:extLst>
                <a:ext uri="{FF2B5EF4-FFF2-40B4-BE49-F238E27FC236}">
                  <a16:creationId xmlns:a16="http://schemas.microsoft.com/office/drawing/2014/main" id="{5E694D57-989D-426D-A087-A1C5C34311B5}"/>
                </a:ext>
              </a:extLst>
            </p:cNvPr>
            <p:cNvSpPr txBox="1"/>
            <p:nvPr/>
          </p:nvSpPr>
          <p:spPr>
            <a:xfrm>
              <a:off x="2195736" y="2105149"/>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833</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E75DDB6-9832-4599-977F-97E8E886B460}"/>
                </a:ext>
              </a:extLst>
            </p:cNvPr>
            <p:cNvSpPr txBox="1"/>
            <p:nvPr/>
          </p:nvSpPr>
          <p:spPr>
            <a:xfrm>
              <a:off x="1475656" y="2413379"/>
              <a:ext cx="43204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a:solidFill>
                    <a:srgbClr val="C00000"/>
                  </a:solidFill>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AD66322-B98F-4150-9917-02D55667A591}"/>
                </a:ext>
              </a:extLst>
            </p:cNvPr>
            <p:cNvSpPr txBox="1"/>
            <p:nvPr/>
          </p:nvSpPr>
          <p:spPr>
            <a:xfrm>
              <a:off x="1873023" y="2689924"/>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1 548</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0CA98077-5411-40D3-8E9A-08EF2AF91B65}"/>
                </a:ext>
              </a:extLst>
            </p:cNvPr>
            <p:cNvCxnSpPr>
              <a:cxnSpLocks/>
            </p:cNvCxnSpPr>
            <p:nvPr/>
          </p:nvCxnSpPr>
          <p:spPr>
            <a:xfrm>
              <a:off x="1907704" y="3219822"/>
              <a:ext cx="11148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4A4C454-B805-4F40-B430-E3087EC59AF6}"/>
              </a:ext>
            </a:extLst>
          </p:cNvPr>
          <p:cNvSpPr txBox="1"/>
          <p:nvPr/>
        </p:nvSpPr>
        <p:spPr>
          <a:xfrm>
            <a:off x="6131613" y="3321365"/>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2 381</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1946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22" name="Flowchart: Connector 21">
            <a:extLst>
              <a:ext uri="{FF2B5EF4-FFF2-40B4-BE49-F238E27FC236}">
                <a16:creationId xmlns:a16="http://schemas.microsoft.com/office/drawing/2014/main" id="{751917CB-00A2-4ECF-AD3C-97AE3DA610F4}"/>
              </a:ext>
            </a:extLst>
          </p:cNvPr>
          <p:cNvSpPr/>
          <p:nvPr/>
        </p:nvSpPr>
        <p:spPr>
          <a:xfrm>
            <a:off x="488112" y="471316"/>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3" name="TextBox 22">
            <a:extLst>
              <a:ext uri="{FF2B5EF4-FFF2-40B4-BE49-F238E27FC236}">
                <a16:creationId xmlns:a16="http://schemas.microsoft.com/office/drawing/2014/main" id="{0CC14E7C-9CA5-42EB-889C-F780B88AAE20}"/>
              </a:ext>
            </a:extLst>
          </p:cNvPr>
          <p:cNvSpPr txBox="1"/>
          <p:nvPr/>
        </p:nvSpPr>
        <p:spPr>
          <a:xfrm>
            <a:off x="899592" y="483518"/>
            <a:ext cx="3541148"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Đặt</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9152829B-E6A9-4B19-B7C4-AF259C16BB0D}"/>
              </a:ext>
            </a:extLst>
          </p:cNvPr>
          <p:cNvSpPr txBox="1"/>
          <p:nvPr/>
        </p:nvSpPr>
        <p:spPr>
          <a:xfrm>
            <a:off x="899592" y="1355889"/>
            <a:ext cx="3168352"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 5 486 – 2 485</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46D2126-2840-4220-BEF3-610D6ACA8F5C}"/>
              </a:ext>
            </a:extLst>
          </p:cNvPr>
          <p:cNvSpPr txBox="1"/>
          <p:nvPr/>
        </p:nvSpPr>
        <p:spPr>
          <a:xfrm>
            <a:off x="5292080" y="1335276"/>
            <a:ext cx="3168352"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 2 617 – 1 909</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8302FCA-1764-4282-9C3A-E2DD90598E55}"/>
              </a:ext>
            </a:extLst>
          </p:cNvPr>
          <p:cNvGrpSpPr/>
          <p:nvPr/>
        </p:nvGrpSpPr>
        <p:grpSpPr>
          <a:xfrm>
            <a:off x="1475656" y="2105149"/>
            <a:ext cx="1789916" cy="1169550"/>
            <a:chOff x="1475656" y="2105149"/>
            <a:chExt cx="1789916" cy="1169550"/>
          </a:xfrm>
        </p:grpSpPr>
        <p:sp>
          <p:nvSpPr>
            <p:cNvPr id="10" name="TextBox 9">
              <a:extLst>
                <a:ext uri="{FF2B5EF4-FFF2-40B4-BE49-F238E27FC236}">
                  <a16:creationId xmlns:a16="http://schemas.microsoft.com/office/drawing/2014/main" id="{709E48D7-0D01-403E-A7F8-9F15B89ABB56}"/>
                </a:ext>
              </a:extLst>
            </p:cNvPr>
            <p:cNvSpPr txBox="1"/>
            <p:nvPr/>
          </p:nvSpPr>
          <p:spPr>
            <a:xfrm>
              <a:off x="1907704" y="2105149"/>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5 486</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31D81B0A-AEC1-4CD9-B707-416D7C709BF7}"/>
                </a:ext>
              </a:extLst>
            </p:cNvPr>
            <p:cNvSpPr txBox="1"/>
            <p:nvPr/>
          </p:nvSpPr>
          <p:spPr>
            <a:xfrm>
              <a:off x="1475656" y="2413379"/>
              <a:ext cx="43204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1694FB0-F37B-4068-A889-1DE9DA3A5B0B}"/>
                </a:ext>
              </a:extLst>
            </p:cNvPr>
            <p:cNvSpPr txBox="1"/>
            <p:nvPr/>
          </p:nvSpPr>
          <p:spPr>
            <a:xfrm>
              <a:off x="1873023" y="2689924"/>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2 485</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21692453-2334-4FC2-8445-79F203711503}"/>
                </a:ext>
              </a:extLst>
            </p:cNvPr>
            <p:cNvCxnSpPr>
              <a:cxnSpLocks/>
            </p:cNvCxnSpPr>
            <p:nvPr/>
          </p:nvCxnSpPr>
          <p:spPr>
            <a:xfrm>
              <a:off x="1907704" y="3219822"/>
              <a:ext cx="11148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6CEDD0-0350-4583-8431-B726DB97A702}"/>
              </a:ext>
            </a:extLst>
          </p:cNvPr>
          <p:cNvSpPr txBox="1"/>
          <p:nvPr/>
        </p:nvSpPr>
        <p:spPr>
          <a:xfrm>
            <a:off x="1883141" y="3430828"/>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3 001</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F122093-FE38-4DF1-B0CD-E98BD806B3B1}"/>
              </a:ext>
            </a:extLst>
          </p:cNvPr>
          <p:cNvGrpSpPr/>
          <p:nvPr/>
        </p:nvGrpSpPr>
        <p:grpSpPr>
          <a:xfrm>
            <a:off x="5724128" y="1995686"/>
            <a:ext cx="1789916" cy="1169550"/>
            <a:chOff x="1475656" y="2105149"/>
            <a:chExt cx="1789916" cy="1169550"/>
          </a:xfrm>
        </p:grpSpPr>
        <p:sp>
          <p:nvSpPr>
            <p:cNvPr id="20" name="TextBox 19">
              <a:extLst>
                <a:ext uri="{FF2B5EF4-FFF2-40B4-BE49-F238E27FC236}">
                  <a16:creationId xmlns:a16="http://schemas.microsoft.com/office/drawing/2014/main" id="{5E694D57-989D-426D-A087-A1C5C34311B5}"/>
                </a:ext>
              </a:extLst>
            </p:cNvPr>
            <p:cNvSpPr txBox="1"/>
            <p:nvPr/>
          </p:nvSpPr>
          <p:spPr>
            <a:xfrm>
              <a:off x="1907704" y="2105149"/>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2 617</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E75DDB6-9832-4599-977F-97E8E886B460}"/>
                </a:ext>
              </a:extLst>
            </p:cNvPr>
            <p:cNvSpPr txBox="1"/>
            <p:nvPr/>
          </p:nvSpPr>
          <p:spPr>
            <a:xfrm>
              <a:off x="1475656" y="2413379"/>
              <a:ext cx="43204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BAD66322-B98F-4150-9917-02D55667A591}"/>
                </a:ext>
              </a:extLst>
            </p:cNvPr>
            <p:cNvSpPr txBox="1"/>
            <p:nvPr/>
          </p:nvSpPr>
          <p:spPr>
            <a:xfrm>
              <a:off x="1873023" y="2689924"/>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1 909</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0CA98077-5411-40D3-8E9A-08EF2AF91B65}"/>
                </a:ext>
              </a:extLst>
            </p:cNvPr>
            <p:cNvCxnSpPr>
              <a:cxnSpLocks/>
            </p:cNvCxnSpPr>
            <p:nvPr/>
          </p:nvCxnSpPr>
          <p:spPr>
            <a:xfrm>
              <a:off x="1907704" y="3219822"/>
              <a:ext cx="11148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4A4C454-B805-4F40-B430-E3087EC59AF6}"/>
              </a:ext>
            </a:extLst>
          </p:cNvPr>
          <p:cNvSpPr txBox="1"/>
          <p:nvPr/>
        </p:nvSpPr>
        <p:spPr>
          <a:xfrm>
            <a:off x="6516216" y="3289369"/>
            <a:ext cx="135786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708</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569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48" name="Hexagon 47"/>
          <p:cNvSpPr/>
          <p:nvPr/>
        </p:nvSpPr>
        <p:spPr>
          <a:xfrm>
            <a:off x="4375955" y="2074126"/>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611" y="505759"/>
            <a:ext cx="1544482" cy="2207725"/>
          </a:xfrm>
          <a:prstGeom prst="rect">
            <a:avLst/>
          </a:prstGeom>
        </p:spPr>
      </p:pic>
      <p:grpSp>
        <p:nvGrpSpPr>
          <p:cNvPr id="2955" name="Google Shape;2955;p49"/>
          <p:cNvGrpSpPr/>
          <p:nvPr/>
        </p:nvGrpSpPr>
        <p:grpSpPr>
          <a:xfrm>
            <a:off x="469864" y="3691476"/>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2958" name="Google Shape;2958;p49"/>
          <p:cNvGrpSpPr/>
          <p:nvPr/>
        </p:nvGrpSpPr>
        <p:grpSpPr>
          <a:xfrm>
            <a:off x="8423989" y="918376"/>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245" name="Google Shape;2921;p49"/>
          <p:cNvGrpSpPr/>
          <p:nvPr/>
        </p:nvGrpSpPr>
        <p:grpSpPr>
          <a:xfrm>
            <a:off x="4738591" y="3700370"/>
            <a:ext cx="814400" cy="1093000"/>
            <a:chOff x="7559750" y="1690838"/>
            <a:chExt cx="814400" cy="1093000"/>
          </a:xfrm>
        </p:grpSpPr>
        <p:sp>
          <p:nvSpPr>
            <p:cNvPr id="246"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7"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8"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9"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0"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1"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2"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3"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4"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5"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6"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7"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8"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9"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0"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1"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2"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3"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4"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5"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6"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7"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8"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9"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0"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1"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2"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3"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4"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5"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6"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7"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8"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2" name="Hexagon 1"/>
          <p:cNvSpPr/>
          <p:nvPr/>
        </p:nvSpPr>
        <p:spPr>
          <a:xfrm>
            <a:off x="1657065" y="526136"/>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sp>
        <p:nvSpPr>
          <p:cNvPr id="52" name="Rectangle 51"/>
          <p:cNvSpPr/>
          <p:nvPr/>
        </p:nvSpPr>
        <p:spPr>
          <a:xfrm>
            <a:off x="2264194" y="1170788"/>
            <a:ext cx="2236511" cy="1754326"/>
          </a:xfrm>
          <a:prstGeom prst="rect">
            <a:avLst/>
          </a:prstGeom>
        </p:spPr>
        <p:txBody>
          <a:bodyPr wrap="none">
            <a:spAutoFit/>
          </a:bodyPr>
          <a:lstStyle/>
          <a:p>
            <a:pPr algn="ctr" defTabSz="914378">
              <a:buClr>
                <a:srgbClr val="000000"/>
              </a:buClr>
            </a:pPr>
            <a:r>
              <a:rPr lang="en-US" sz="5400" b="1" kern="0" dirty="0" err="1">
                <a:solidFill>
                  <a:srgbClr val="FF657D">
                    <a:lumMod val="75000"/>
                  </a:srgbClr>
                </a:solidFill>
                <a:latin typeface="UTM Cooper Black" panose="02040603050506020204" pitchFamily="18" charset="0"/>
                <a:cs typeface="Arial"/>
                <a:sym typeface="Arial"/>
              </a:rPr>
              <a:t>Củng</a:t>
            </a:r>
            <a:r>
              <a:rPr lang="en-US" sz="5400" b="1" kern="0" dirty="0">
                <a:solidFill>
                  <a:srgbClr val="FF657D">
                    <a:lumMod val="75000"/>
                  </a:srgbClr>
                </a:solidFill>
                <a:latin typeface="UTM Cooper Black" panose="02040603050506020204" pitchFamily="18" charset="0"/>
                <a:cs typeface="Arial"/>
                <a:sym typeface="Arial"/>
              </a:rPr>
              <a:t> </a:t>
            </a:r>
          </a:p>
          <a:p>
            <a:pPr algn="ctr" defTabSz="914378">
              <a:buClr>
                <a:srgbClr val="000000"/>
              </a:buClr>
            </a:pPr>
            <a:r>
              <a:rPr lang="en-US" sz="5400" b="1" kern="0" dirty="0" err="1">
                <a:solidFill>
                  <a:srgbClr val="FF657D">
                    <a:lumMod val="75000"/>
                  </a:srgbClr>
                </a:solidFill>
                <a:latin typeface="UTM Cooper Black" panose="02040603050506020204" pitchFamily="18" charset="0"/>
                <a:cs typeface="Arial"/>
                <a:sym typeface="Arial"/>
              </a:rPr>
              <a:t>cố</a:t>
            </a:r>
            <a:endParaRPr lang="en-US" sz="5400" b="1" kern="0" dirty="0">
              <a:solidFill>
                <a:srgbClr val="FF657D">
                  <a:lumMod val="75000"/>
                </a:srgbClr>
              </a:solidFill>
              <a:latin typeface="UTM Cooper Black" panose="02040603050506020204" pitchFamily="18" charset="0"/>
              <a:cs typeface="Arial"/>
              <a:sym typeface="Arial"/>
            </a:endParaRPr>
          </a:p>
        </p:txBody>
      </p:sp>
      <p:pic>
        <p:nvPicPr>
          <p:cNvPr id="56" name="Picture 2" descr="Bee phim Hoạt hình Clip nghệ thuật - mật ong png tải về - Miễn phí trong  suốt Nghệ Thuật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565196" y="3108332"/>
            <a:ext cx="3684731" cy="2047074"/>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4639815" y="2606869"/>
            <a:ext cx="3017173" cy="1446550"/>
          </a:xfrm>
          <a:prstGeom prst="rect">
            <a:avLst/>
          </a:prstGeom>
        </p:spPr>
        <p:txBody>
          <a:bodyPr wrap="none">
            <a:spAutoFit/>
          </a:bodyPr>
          <a:lstStyle/>
          <a:p>
            <a:pPr algn="ctr" defTabSz="914378">
              <a:buClr>
                <a:srgbClr val="000000"/>
              </a:buClr>
            </a:pPr>
            <a:r>
              <a:rPr lang="en-US" sz="4400" b="1" kern="0" dirty="0">
                <a:solidFill>
                  <a:srgbClr val="00B050"/>
                </a:solidFill>
                <a:latin typeface="UTM Cooper Black" panose="02040603050506020204" pitchFamily="18" charset="0"/>
                <a:cs typeface="Arial"/>
                <a:sym typeface="Arial"/>
              </a:rPr>
              <a:t>XÂY TỔ</a:t>
            </a:r>
          </a:p>
          <a:p>
            <a:pPr algn="ctr" defTabSz="914378">
              <a:buClr>
                <a:srgbClr val="000000"/>
              </a:buClr>
            </a:pPr>
            <a:r>
              <a:rPr lang="en-US" sz="4400" b="1" kern="0" dirty="0">
                <a:solidFill>
                  <a:srgbClr val="00B050"/>
                </a:solidFill>
                <a:latin typeface="UTM Cooper Black" panose="02040603050506020204" pitchFamily="18" charset="0"/>
                <a:cs typeface="Arial"/>
                <a:sym typeface="Arial"/>
              </a:rPr>
              <a:t>CHO ONG</a:t>
            </a:r>
          </a:p>
        </p:txBody>
      </p:sp>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055" y="2377968"/>
            <a:ext cx="4531218" cy="4830803"/>
          </a:xfrm>
          <a:prstGeom prst="rect">
            <a:avLst/>
          </a:prstGeom>
        </p:spPr>
      </p:pic>
    </p:spTree>
    <p:extLst>
      <p:ext uri="{BB962C8B-B14F-4D97-AF65-F5344CB8AC3E}">
        <p14:creationId xmlns:p14="http://schemas.microsoft.com/office/powerpoint/2010/main" val="4255414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22" name="Hexagon 21"/>
          <p:cNvSpPr/>
          <p:nvPr/>
        </p:nvSpPr>
        <p:spPr>
          <a:xfrm>
            <a:off x="813814" y="475565"/>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sp>
        <p:nvSpPr>
          <p:cNvPr id="23" name="Hexagon 22"/>
          <p:cNvSpPr/>
          <p:nvPr/>
        </p:nvSpPr>
        <p:spPr>
          <a:xfrm>
            <a:off x="5389821" y="574412"/>
            <a:ext cx="2365207"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24" name="Picture 2" descr="Bee phim Hoạt hình Clip nghệ thuật - mật ong png tải về - Miễn phí trong  suốt Nghệ Thuật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984352" y="2831595"/>
            <a:ext cx="3684731" cy="20470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410" y="1318672"/>
            <a:ext cx="1588334" cy="2422358"/>
          </a:xfrm>
          <a:prstGeom prst="rect">
            <a:avLst/>
          </a:prstGeom>
        </p:spPr>
      </p:pic>
      <mc:AlternateContent xmlns:mc="http://schemas.openxmlformats.org/markup-compatibility/2006">
        <mc:Choice xmlns:a14="http://schemas.microsoft.com/office/drawing/2010/main" Requires="a14">
          <p:sp>
            <p:nvSpPr>
              <p:cNvPr id="26" name="TextBox 25"/>
              <p:cNvSpPr txBox="1"/>
              <p:nvPr/>
            </p:nvSpPr>
            <p:spPr>
              <a:xfrm>
                <a:off x="1214096" y="1612581"/>
                <a:ext cx="2774286" cy="738664"/>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4800" b="1" i="1" kern="0">
                          <a:solidFill>
                            <a:srgbClr val="002060"/>
                          </a:solidFill>
                          <a:latin typeface="Cambria Math" panose="02040503050406030204" pitchFamily="18" charset="0"/>
                          <a:sym typeface="Arial"/>
                        </a:rPr>
                        <m:t>𝟕𝟑𝟐𝟏</m:t>
                      </m:r>
                      <m:r>
                        <a:rPr lang="en-US" sz="4800" b="1" i="1" kern="0">
                          <a:solidFill>
                            <a:srgbClr val="002060"/>
                          </a:solidFill>
                          <a:latin typeface="Cambria Math" panose="02040503050406030204" pitchFamily="18" charset="0"/>
                          <a:sym typeface="Arial"/>
                        </a:rPr>
                        <m:t> = ?</m:t>
                      </m:r>
                    </m:oMath>
                  </m:oMathPara>
                </a14:m>
              </a:p>
            </p:txBody>
          </p:sp>
        </mc:Choice>
        <mc:Fallback>
          <p:sp>
            <p:nvSpPr>
              <p:cNvPr id="26" name="TextBox 25"/>
              <p:cNvSpPr txBox="1">
                <a:spLocks noRot="1" noChangeAspect="1" noMove="1" noResize="1" noEditPoints="1" noAdjustHandles="1" noChangeArrowheads="1" noChangeShapeType="1" noTextEdit="1"/>
              </p:cNvSpPr>
              <p:nvPr/>
            </p:nvSpPr>
            <p:spPr>
              <a:xfrm>
                <a:off x="1214096" y="1612581"/>
                <a:ext cx="2774286" cy="7386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5462474" y="1009084"/>
                <a:ext cx="2263440" cy="553998"/>
              </a:xfrm>
              <a:prstGeom prst="rect">
                <a:avLst/>
              </a:prstGeom>
              <a:noFill/>
            </p:spPr>
            <p:txBody>
              <a:bodyPr wrap="none" lIns="0" tIns="0" rIns="0" bIns="0" rtlCol="0">
                <a:spAutoFit/>
              </a:bodyPr>
              <a:lstStyle/>
              <a:p>
                <a:pPr lvl="0"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002060"/>
                          </a:solidFill>
                          <a:latin typeface="Cambria Math" panose="02040503050406030204" pitchFamily="18" charset="0"/>
                          <a:sym typeface="Arial"/>
                        </a:rPr>
                        <m:t>𝑨</m:t>
                      </m:r>
                      <m:r>
                        <a:rPr lang="en-US" b="1" i="1" kern="0">
                          <a:solidFill>
                            <a:srgbClr val="002060"/>
                          </a:solidFill>
                          <a:latin typeface="Cambria Math" panose="02040503050406030204" pitchFamily="18" charset="0"/>
                          <a:sym typeface="Arial"/>
                        </a:rPr>
                        <m:t>. </m:t>
                      </m:r>
                    </m:oMath>
                  </m:oMathPara>
                </a14:m>
                <a:endParaRPr lang="en-US" b="1" i="1" kern="0">
                  <a:solidFill>
                    <a:srgbClr val="002060"/>
                  </a:solidFill>
                  <a:latin typeface="Cambria Math" panose="02040503050406030204" pitchFamily="18" charset="0"/>
                  <a:sym typeface="Arial"/>
                </a:endParaRPr>
              </a:p>
              <a:p>
                <a:pPr lvl="0" defTabSz="914378">
                  <a:buClr>
                    <a:srgbClr val="000000"/>
                  </a:buClr>
                </a:pPr>
                <a14:m>
                  <m:oMathPara xmlns:m="http://schemas.openxmlformats.org/officeDocument/2006/math">
                    <m:oMathParaPr>
                      <m:jc m:val="centerGroup"/>
                    </m:oMathParaPr>
                    <m:oMath xmlns:m="http://schemas.openxmlformats.org/officeDocument/2006/math">
                      <m:r>
                        <a:rPr lang="en-US" b="1" i="1" kern="0">
                          <a:solidFill>
                            <a:srgbClr val="002060"/>
                          </a:solidFill>
                          <a:latin typeface="Cambria Math" panose="02040503050406030204" pitchFamily="18" charset="0"/>
                          <a:sym typeface="Arial"/>
                        </a:rPr>
                        <m:t>𝟕𝟎</m:t>
                      </m:r>
                      <m:r>
                        <a:rPr lang="en-US" b="1" i="1" kern="0" smtClean="0">
                          <a:solidFill>
                            <a:srgbClr val="002060"/>
                          </a:solidFill>
                          <a:latin typeface="Cambria Math" panose="02040503050406030204" pitchFamily="18" charset="0"/>
                          <a:sym typeface="Arial"/>
                        </a:rPr>
                        <m:t>𝟎</m:t>
                      </m:r>
                      <m:r>
                        <a:rPr lang="en-US" b="1" i="1" kern="0">
                          <a:solidFill>
                            <a:srgbClr val="002060"/>
                          </a:solidFill>
                          <a:latin typeface="Cambria Math" panose="02040503050406030204" pitchFamily="18" charset="0"/>
                          <a:sym typeface="Arial"/>
                        </a:rPr>
                        <m:t>+</m:t>
                      </m:r>
                      <m:r>
                        <a:rPr lang="en-US" b="1" i="1" kern="0">
                          <a:solidFill>
                            <a:srgbClr val="002060"/>
                          </a:solidFill>
                          <a:latin typeface="Cambria Math" panose="02040503050406030204" pitchFamily="18" charset="0"/>
                          <a:sym typeface="Arial"/>
                        </a:rPr>
                        <m:t>𝟑𝟎𝟎𝟎</m:t>
                      </m:r>
                      <m:r>
                        <a:rPr lang="en-US" b="1" i="1" kern="0">
                          <a:solidFill>
                            <a:srgbClr val="002060"/>
                          </a:solidFill>
                          <a:latin typeface="Cambria Math" panose="02040503050406030204" pitchFamily="18" charset="0"/>
                          <a:sym typeface="Arial"/>
                        </a:rPr>
                        <m:t>+</m:t>
                      </m:r>
                      <m:r>
                        <a:rPr lang="en-US" b="1" i="1" kern="0">
                          <a:solidFill>
                            <a:srgbClr val="002060"/>
                          </a:solidFill>
                          <a:latin typeface="Cambria Math" panose="02040503050406030204" pitchFamily="18" charset="0"/>
                          <a:sym typeface="Arial"/>
                        </a:rPr>
                        <m:t>𝟐𝟎</m:t>
                      </m:r>
                      <m:r>
                        <a:rPr lang="en-US" b="1" i="1" kern="0">
                          <a:solidFill>
                            <a:srgbClr val="002060"/>
                          </a:solidFill>
                          <a:latin typeface="Cambria Math" panose="02040503050406030204" pitchFamily="18" charset="0"/>
                          <a:sym typeface="Arial"/>
                        </a:rPr>
                        <m:t>+</m:t>
                      </m:r>
                      <m:r>
                        <a:rPr lang="en-US" b="1" i="1" kern="0">
                          <a:solidFill>
                            <a:srgbClr val="002060"/>
                          </a:solidFill>
                          <a:latin typeface="Cambria Math" panose="02040503050406030204" pitchFamily="18" charset="0"/>
                          <a:sym typeface="Arial"/>
                        </a:rPr>
                        <m:t>𝟏</m:t>
                      </m:r>
                    </m:oMath>
                  </m:oMathPara>
                </a14:m>
                <a:endParaRPr lang="en-US" sz="1600" b="1" kern="0" dirty="0">
                  <a:solidFill>
                    <a:srgbClr val="002060"/>
                  </a:solidFill>
                  <a:latin typeface="Times New Roman" panose="02020603050405020304" pitchFamily="18" charset="0"/>
                  <a:cs typeface="Times New Roman" panose="02020603050405020304" pitchFamily="18" charset="0"/>
                  <a:sym typeface="Arial"/>
                </a:endParaRPr>
              </a:p>
            </p:txBody>
          </p:sp>
        </mc:Choice>
        <mc:Fallback>
          <p:sp>
            <p:nvSpPr>
              <p:cNvPr id="27" name="TextBox 26"/>
              <p:cNvSpPr txBox="1">
                <a:spLocks noRot="1" noChangeAspect="1" noMove="1" noResize="1" noEditPoints="1" noAdjustHandles="1" noChangeArrowheads="1" noChangeShapeType="1" noTextEdit="1"/>
              </p:cNvSpPr>
              <p:nvPr/>
            </p:nvSpPr>
            <p:spPr>
              <a:xfrm>
                <a:off x="5462474" y="1009084"/>
                <a:ext cx="2263440" cy="553998"/>
              </a:xfrm>
              <a:prstGeom prst="rect">
                <a:avLst/>
              </a:prstGeom>
              <a:blipFill>
                <a:blip r:embed="rId9"/>
                <a:stretch>
                  <a:fillRect l="-1887" r="-2156" b="-4444"/>
                </a:stretch>
              </a:blipFill>
            </p:spPr>
            <p:txBody>
              <a:bodyPr/>
              <a:lstStyle/>
              <a:p>
                <a:r>
                  <a:rPr lang="en-US">
                    <a:noFill/>
                  </a:rPr>
                  <a:t> </a:t>
                </a:r>
              </a:p>
            </p:txBody>
          </p:sp>
        </mc:Fallback>
      </mc:AlternateContent>
      <p:sp>
        <p:nvSpPr>
          <p:cNvPr id="28" name="Hexagon 27"/>
          <p:cNvSpPr/>
          <p:nvPr/>
        </p:nvSpPr>
        <p:spPr>
          <a:xfrm>
            <a:off x="5421794" y="2662034"/>
            <a:ext cx="2390565"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29" name="TextBox 28"/>
              <p:cNvSpPr txBox="1"/>
              <p:nvPr/>
            </p:nvSpPr>
            <p:spPr>
              <a:xfrm>
                <a:off x="5524702" y="3187032"/>
                <a:ext cx="2263440" cy="553998"/>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002060"/>
                          </a:solidFill>
                          <a:latin typeface="Cambria Math" panose="02040503050406030204" pitchFamily="18" charset="0"/>
                          <a:sym typeface="Arial"/>
                        </a:rPr>
                        <m:t>𝑩</m:t>
                      </m:r>
                      <m:r>
                        <a:rPr lang="en-US" b="1" i="1" kern="0" smtClean="0">
                          <a:solidFill>
                            <a:srgbClr val="002060"/>
                          </a:solidFill>
                          <a:latin typeface="Cambria Math" panose="02040503050406030204" pitchFamily="18" charset="0"/>
                          <a:sym typeface="Arial"/>
                        </a:rPr>
                        <m:t>. </m:t>
                      </m:r>
                    </m:oMath>
                  </m:oMathPara>
                </a14:m>
                <a:endParaRPr lang="en-US" b="1" i="1" kern="0">
                  <a:solidFill>
                    <a:srgbClr val="002060"/>
                  </a:solidFill>
                  <a:latin typeface="Cambria Math" panose="02040503050406030204" pitchFamily="18" charset="0"/>
                  <a:sym typeface="Arial"/>
                </a:endParaRPr>
              </a:p>
              <a:p>
                <a:pPr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002060"/>
                          </a:solidFill>
                          <a:latin typeface="Cambria Math" panose="02040503050406030204" pitchFamily="18" charset="0"/>
                          <a:sym typeface="Arial"/>
                        </a:rPr>
                        <m:t>𝟕𝟎𝟎𝟎</m:t>
                      </m:r>
                      <m:r>
                        <a:rPr lang="en-US" b="1" i="1" kern="0" smtClean="0">
                          <a:solidFill>
                            <a:srgbClr val="002060"/>
                          </a:solidFill>
                          <a:latin typeface="Cambria Math" panose="02040503050406030204" pitchFamily="18" charset="0"/>
                          <a:sym typeface="Arial"/>
                        </a:rPr>
                        <m:t>+</m:t>
                      </m:r>
                      <m:r>
                        <a:rPr lang="en-US" b="1" i="1" kern="0" smtClean="0">
                          <a:solidFill>
                            <a:srgbClr val="002060"/>
                          </a:solidFill>
                          <a:latin typeface="Cambria Math" panose="02040503050406030204" pitchFamily="18" charset="0"/>
                          <a:sym typeface="Arial"/>
                        </a:rPr>
                        <m:t>𝟑𝟎𝟎</m:t>
                      </m:r>
                      <m:r>
                        <a:rPr lang="en-US" b="1" i="1" kern="0" smtClean="0">
                          <a:solidFill>
                            <a:srgbClr val="002060"/>
                          </a:solidFill>
                          <a:latin typeface="Cambria Math" panose="02040503050406030204" pitchFamily="18" charset="0"/>
                          <a:sym typeface="Arial"/>
                        </a:rPr>
                        <m:t>+</m:t>
                      </m:r>
                      <m:r>
                        <a:rPr lang="en-US" b="1" i="1" kern="0" smtClean="0">
                          <a:solidFill>
                            <a:srgbClr val="002060"/>
                          </a:solidFill>
                          <a:latin typeface="Cambria Math" panose="02040503050406030204" pitchFamily="18" charset="0"/>
                          <a:sym typeface="Arial"/>
                        </a:rPr>
                        <m:t>𝟐𝟎</m:t>
                      </m:r>
                      <m:r>
                        <a:rPr lang="en-US" b="1" i="1" kern="0" smtClean="0">
                          <a:solidFill>
                            <a:srgbClr val="002060"/>
                          </a:solidFill>
                          <a:latin typeface="Cambria Math" panose="02040503050406030204" pitchFamily="18" charset="0"/>
                          <a:sym typeface="Arial"/>
                        </a:rPr>
                        <m:t>+</m:t>
                      </m:r>
                      <m:r>
                        <a:rPr lang="en-US" b="1" i="1" kern="0" smtClean="0">
                          <a:solidFill>
                            <a:srgbClr val="002060"/>
                          </a:solidFill>
                          <a:latin typeface="Cambria Math" panose="02040503050406030204" pitchFamily="18" charset="0"/>
                          <a:sym typeface="Arial"/>
                        </a:rPr>
                        <m:t>𝟏</m:t>
                      </m:r>
                    </m:oMath>
                  </m:oMathPara>
                </a14:m>
                <a:endParaRPr lang="en-US" sz="1600" b="1" kern="0" dirty="0">
                  <a:solidFill>
                    <a:srgbClr val="002060"/>
                  </a:solidFill>
                  <a:latin typeface="Times New Roman" panose="02020603050405020304" pitchFamily="18" charset="0"/>
                  <a:cs typeface="Times New Roman" panose="02020603050405020304" pitchFamily="18" charset="0"/>
                  <a:sym typeface="Arial"/>
                </a:endParaRPr>
              </a:p>
            </p:txBody>
          </p:sp>
        </mc:Choice>
        <mc:Fallback>
          <p:sp>
            <p:nvSpPr>
              <p:cNvPr id="29" name="TextBox 28"/>
              <p:cNvSpPr txBox="1">
                <a:spLocks noRot="1" noChangeAspect="1" noMove="1" noResize="1" noEditPoints="1" noAdjustHandles="1" noChangeArrowheads="1" noChangeShapeType="1" noTextEdit="1"/>
              </p:cNvSpPr>
              <p:nvPr/>
            </p:nvSpPr>
            <p:spPr>
              <a:xfrm>
                <a:off x="5524702" y="3187032"/>
                <a:ext cx="2263440" cy="553998"/>
              </a:xfrm>
              <a:prstGeom prst="rect">
                <a:avLst/>
              </a:prstGeom>
              <a:blipFill>
                <a:blip r:embed="rId10"/>
                <a:stretch>
                  <a:fillRect l="-1882" r="-1882" b="-3297"/>
                </a:stretch>
              </a:blipFill>
            </p:spPr>
            <p:txBody>
              <a:bodyPr/>
              <a:lstStyle/>
              <a:p>
                <a:r>
                  <a:rPr lang="en-US">
                    <a:noFill/>
                  </a:rPr>
                  <a:t> </a:t>
                </a:r>
              </a:p>
            </p:txBody>
          </p:sp>
        </mc:Fallback>
      </mc:AlternateContent>
      <p:grpSp>
        <p:nvGrpSpPr>
          <p:cNvPr id="3" name="Group 2"/>
          <p:cNvGrpSpPr/>
          <p:nvPr/>
        </p:nvGrpSpPr>
        <p:grpSpPr>
          <a:xfrm>
            <a:off x="3517534" y="1942268"/>
            <a:ext cx="3412722" cy="2925285"/>
            <a:chOff x="3314342" y="2355301"/>
            <a:chExt cx="3412722" cy="2925285"/>
          </a:xfrm>
        </p:grpSpPr>
        <p:sp>
          <p:nvSpPr>
            <p:cNvPr id="32" name="Hexagon 31"/>
            <p:cNvSpPr/>
            <p:nvPr/>
          </p:nvSpPr>
          <p:spPr>
            <a:xfrm>
              <a:off x="3314342" y="2355301"/>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33" name="TextBox 32"/>
                <p:cNvSpPr txBox="1"/>
                <p:nvPr/>
              </p:nvSpPr>
              <p:spPr>
                <a:xfrm>
                  <a:off x="3621943" y="3548917"/>
                  <a:ext cx="2522101" cy="307777"/>
                </a:xfrm>
                <a:prstGeom prst="rect">
                  <a:avLst/>
                </a:prstGeom>
                <a:noFill/>
              </p:spPr>
              <p:txBody>
                <a:bodyPr wrap="none" lIns="0" tIns="0" rIns="0" bIns="0" rtlCol="0">
                  <a:spAutoFit/>
                </a:bodyPr>
                <a:lstStyle/>
                <a:p>
                  <a:pPr lvl="0" defTabSz="914378">
                    <a:buClr>
                      <a:srgbClr val="000000"/>
                    </a:buClr>
                  </a:pPr>
                  <a14:m>
                    <m:oMathPara xmlns:m="http://schemas.openxmlformats.org/officeDocument/2006/math">
                      <m:oMathParaPr>
                        <m:jc m:val="centerGroup"/>
                      </m:oMathParaPr>
                      <m:oMath xmlns:m="http://schemas.openxmlformats.org/officeDocument/2006/math">
                        <m:r>
                          <a:rPr lang="en-US" sz="2000" b="1" i="1" kern="0" smtClean="0">
                            <a:solidFill>
                              <a:srgbClr val="FF0000"/>
                            </a:solidFill>
                            <a:latin typeface="Cambria Math" panose="02040503050406030204" pitchFamily="18" charset="0"/>
                            <a:sym typeface="Arial"/>
                          </a:rPr>
                          <m:t>𝟕𝟎𝟎𝟎</m:t>
                        </m:r>
                        <m:r>
                          <a:rPr lang="en-US" sz="2000" b="1" i="1" kern="0" smtClean="0">
                            <a:solidFill>
                              <a:srgbClr val="FF0000"/>
                            </a:solidFill>
                            <a:latin typeface="Cambria Math" panose="02040503050406030204" pitchFamily="18" charset="0"/>
                            <a:sym typeface="Arial"/>
                          </a:rPr>
                          <m:t>+</m:t>
                        </m:r>
                        <m:r>
                          <a:rPr lang="en-US" sz="2000" b="1" i="1" kern="0" smtClean="0">
                            <a:solidFill>
                              <a:srgbClr val="FF0000"/>
                            </a:solidFill>
                            <a:latin typeface="Cambria Math" panose="02040503050406030204" pitchFamily="18" charset="0"/>
                            <a:sym typeface="Arial"/>
                          </a:rPr>
                          <m:t>𝟑𝟎𝟎</m:t>
                        </m:r>
                        <m:r>
                          <a:rPr lang="en-US" sz="2000" b="1" i="1" kern="0" smtClean="0">
                            <a:solidFill>
                              <a:srgbClr val="FF0000"/>
                            </a:solidFill>
                            <a:latin typeface="Cambria Math" panose="02040503050406030204" pitchFamily="18" charset="0"/>
                            <a:sym typeface="Arial"/>
                          </a:rPr>
                          <m:t>+</m:t>
                        </m:r>
                        <m:r>
                          <a:rPr lang="en-US" sz="2000" b="1" i="1" kern="0" smtClean="0">
                            <a:solidFill>
                              <a:srgbClr val="FF0000"/>
                            </a:solidFill>
                            <a:latin typeface="Cambria Math" panose="02040503050406030204" pitchFamily="18" charset="0"/>
                            <a:sym typeface="Arial"/>
                          </a:rPr>
                          <m:t>𝟐𝟎</m:t>
                        </m:r>
                        <m:r>
                          <a:rPr lang="en-US" sz="2000" b="1" i="1" kern="0" smtClean="0">
                            <a:solidFill>
                              <a:srgbClr val="FF0000"/>
                            </a:solidFill>
                            <a:latin typeface="Cambria Math" panose="02040503050406030204" pitchFamily="18" charset="0"/>
                            <a:sym typeface="Arial"/>
                          </a:rPr>
                          <m:t>+</m:t>
                        </m:r>
                        <m:r>
                          <a:rPr lang="en-US" sz="2000" b="1" i="1" kern="0" smtClean="0">
                            <a:solidFill>
                              <a:srgbClr val="FF0000"/>
                            </a:solidFill>
                            <a:latin typeface="Cambria Math" panose="02040503050406030204" pitchFamily="18" charset="0"/>
                            <a:sym typeface="Arial"/>
                          </a:rPr>
                          <m:t>𝟏</m:t>
                        </m:r>
                      </m:oMath>
                    </m:oMathPara>
                  </a14:m>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mc:Choice>
          <mc:Fallback>
            <p:sp>
              <p:nvSpPr>
                <p:cNvPr id="33" name="TextBox 32"/>
                <p:cNvSpPr txBox="1">
                  <a:spLocks noRot="1" noChangeAspect="1" noMove="1" noResize="1" noEditPoints="1" noAdjustHandles="1" noChangeArrowheads="1" noChangeShapeType="1" noTextEdit="1"/>
                </p:cNvSpPr>
                <p:nvPr/>
              </p:nvSpPr>
              <p:spPr>
                <a:xfrm>
                  <a:off x="3621943" y="3548917"/>
                  <a:ext cx="2522101" cy="307777"/>
                </a:xfrm>
                <a:prstGeom prst="rect">
                  <a:avLst/>
                </a:prstGeom>
                <a:blipFill>
                  <a:blip r:embed="rId11"/>
                  <a:stretch>
                    <a:fillRect l="-1691" r="-1691" b="-7843"/>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579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3" name="Yeah.wav"/>
                                        </p:tgtEl>
                                      </p:cMediaNode>
                                    </p:audio>
                                  </p:subTnLst>
                                </p:cTn>
                              </p:par>
                              <p:par>
                                <p:cTn id="41" presetID="53" presetClass="exit" presetSubtype="32" fill="hold" grpId="1" nodeType="withEffect">
                                  <p:stCondLst>
                                    <p:cond delay="0"/>
                                  </p:stCondLst>
                                  <p:childTnLst>
                                    <p:anim calcmode="lin" valueType="num">
                                      <p:cBhvr>
                                        <p:cTn id="42" dur="500"/>
                                        <p:tgtEl>
                                          <p:spTgt spid="27"/>
                                        </p:tgtEl>
                                        <p:attrNameLst>
                                          <p:attrName>ppt_w</p:attrName>
                                        </p:attrNameLst>
                                      </p:cBhvr>
                                      <p:tavLst>
                                        <p:tav tm="0">
                                          <p:val>
                                            <p:strVal val="ppt_w"/>
                                          </p:val>
                                        </p:tav>
                                        <p:tav tm="100000">
                                          <p:val>
                                            <p:fltVal val="0"/>
                                          </p:val>
                                        </p:tav>
                                      </p:tavLst>
                                    </p:anim>
                                    <p:anim calcmode="lin" valueType="num">
                                      <p:cBhvr>
                                        <p:cTn id="43" dur="500"/>
                                        <p:tgtEl>
                                          <p:spTgt spid="27"/>
                                        </p:tgtEl>
                                        <p:attrNameLst>
                                          <p:attrName>ppt_h</p:attrName>
                                        </p:attrNameLst>
                                      </p:cBhvr>
                                      <p:tavLst>
                                        <p:tav tm="0">
                                          <p:val>
                                            <p:strVal val="ppt_h"/>
                                          </p:val>
                                        </p:tav>
                                        <p:tav tm="100000">
                                          <p:val>
                                            <p:fltVal val="0"/>
                                          </p:val>
                                        </p:tav>
                                      </p:tavLst>
                                    </p:anim>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53" presetClass="exit" presetSubtype="32" fill="hold" grpId="0" nodeType="with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2" nodeType="clickEffect">
                                  <p:stCondLst>
                                    <p:cond delay="0"/>
                                  </p:stCondLst>
                                  <p:childTnLst>
                                    <p:animRot by="120000">
                                      <p:cBhvr>
                                        <p:cTn id="55" dur="100" fill="hold">
                                          <p:stCondLst>
                                            <p:cond delay="0"/>
                                          </p:stCondLst>
                                        </p:cTn>
                                        <p:tgtEl>
                                          <p:spTgt spid="27"/>
                                        </p:tgtEl>
                                        <p:attrNameLst>
                                          <p:attrName>r</p:attrName>
                                        </p:attrNameLst>
                                      </p:cBhvr>
                                    </p:animRot>
                                    <p:animRot by="-240000">
                                      <p:cBhvr>
                                        <p:cTn id="56" dur="200" fill="hold">
                                          <p:stCondLst>
                                            <p:cond delay="200"/>
                                          </p:stCondLst>
                                        </p:cTn>
                                        <p:tgtEl>
                                          <p:spTgt spid="27"/>
                                        </p:tgtEl>
                                        <p:attrNameLst>
                                          <p:attrName>r</p:attrName>
                                        </p:attrNameLst>
                                      </p:cBhvr>
                                    </p:animRot>
                                    <p:animRot by="240000">
                                      <p:cBhvr>
                                        <p:cTn id="57" dur="200" fill="hold">
                                          <p:stCondLst>
                                            <p:cond delay="400"/>
                                          </p:stCondLst>
                                        </p:cTn>
                                        <p:tgtEl>
                                          <p:spTgt spid="27"/>
                                        </p:tgtEl>
                                        <p:attrNameLst>
                                          <p:attrName>r</p:attrName>
                                        </p:attrNameLst>
                                      </p:cBhvr>
                                    </p:animRot>
                                    <p:animRot by="-240000">
                                      <p:cBhvr>
                                        <p:cTn id="58" dur="200" fill="hold">
                                          <p:stCondLst>
                                            <p:cond delay="600"/>
                                          </p:stCondLst>
                                        </p:cTn>
                                        <p:tgtEl>
                                          <p:spTgt spid="27"/>
                                        </p:tgtEl>
                                        <p:attrNameLst>
                                          <p:attrName>r</p:attrName>
                                        </p:attrNameLst>
                                      </p:cBhvr>
                                    </p:animRot>
                                    <p:animRot by="120000">
                                      <p:cBhvr>
                                        <p:cTn id="59" dur="200" fill="hold">
                                          <p:stCondLst>
                                            <p:cond delay="800"/>
                                          </p:stCondLst>
                                        </p:cTn>
                                        <p:tgtEl>
                                          <p:spTgt spid="27"/>
                                        </p:tgtEl>
                                        <p:attrNameLst>
                                          <p:attrName>r</p:attrName>
                                        </p:attrNameLst>
                                      </p:cBhvr>
                                    </p:animRot>
                                  </p:childTnLst>
                                  <p:subTnLst>
                                    <p:audio>
                                      <p:cMediaNode>
                                        <p:cTn display="0" masterRel="sameClick">
                                          <p:stCondLst>
                                            <p:cond evt="begin" delay="0">
                                              <p:tn val="54"/>
                                            </p:cond>
                                          </p:stCondLst>
                                          <p:endCondLst>
                                            <p:cond evt="onStopAudio" delay="0">
                                              <p:tgtEl>
                                                <p:sldTgt/>
                                              </p:tgtEl>
                                            </p:cond>
                                          </p:endCondLst>
                                        </p:cTn>
                                        <p:tgtEl>
                                          <p:sndTgt r:embed="rId4" name="Am-thanh-oh-nooo-wav.wav"/>
                                        </p:tgtEl>
                                      </p:cMediaNode>
                                    </p:audio>
                                  </p:subTnLst>
                                </p:cTn>
                              </p:par>
                            </p:childTnLst>
                          </p:cTn>
                        </p:par>
                      </p:childTnLst>
                    </p:cTn>
                  </p:par>
                </p:childTnLst>
              </p:cTn>
              <p:nextCondLst>
                <p:cond evt="onClick" delay="0">
                  <p:tgtEl>
                    <p:spTgt spid="27"/>
                  </p:tgtEl>
                </p:cond>
              </p:nextCondLst>
            </p:seq>
          </p:childTnLst>
        </p:cTn>
      </p:par>
    </p:tnLst>
    <p:bldLst>
      <p:bldP spid="23" grpId="0" animBg="1"/>
      <p:bldP spid="26" grpId="0"/>
      <p:bldP spid="27" grpId="0"/>
      <p:bldP spid="27" grpId="1"/>
      <p:bldP spid="27" grpId="2"/>
      <p:bldP spid="28" grpId="0" animBg="1"/>
      <p:bldP spid="29" grpId="0"/>
      <p:bldP spid="2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22" name="Hexagon 21"/>
          <p:cNvSpPr/>
          <p:nvPr/>
        </p:nvSpPr>
        <p:spPr>
          <a:xfrm>
            <a:off x="813814" y="475565"/>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sp>
        <p:nvSpPr>
          <p:cNvPr id="23" name="Hexagon 22"/>
          <p:cNvSpPr/>
          <p:nvPr/>
        </p:nvSpPr>
        <p:spPr>
          <a:xfrm>
            <a:off x="5961514" y="2810512"/>
            <a:ext cx="2081484"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24" name="Picture 2" descr="Bee phim Hoạt hình Clip nghệ thuật - mật ong png tải về - Miễn phí trong  suốt Nghệ Thuật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984352" y="2831595"/>
            <a:ext cx="3684731" cy="20470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256" y="22759"/>
            <a:ext cx="1588334" cy="2422358"/>
          </a:xfrm>
          <a:prstGeom prst="rect">
            <a:avLst/>
          </a:prstGeom>
        </p:spPr>
      </p:pic>
      <mc:AlternateContent xmlns:mc="http://schemas.openxmlformats.org/markup-compatibility/2006">
        <mc:Choice xmlns:a14="http://schemas.microsoft.com/office/drawing/2010/main" Requires="a14">
          <p:sp>
            <p:nvSpPr>
              <p:cNvPr id="26" name="TextBox 25"/>
              <p:cNvSpPr txBox="1"/>
              <p:nvPr/>
            </p:nvSpPr>
            <p:spPr>
              <a:xfrm>
                <a:off x="1173545" y="1559559"/>
                <a:ext cx="2822504" cy="430887"/>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2800" b="1" i="1" kern="0">
                          <a:solidFill>
                            <a:srgbClr val="002060"/>
                          </a:solidFill>
                          <a:latin typeface="Cambria Math" panose="02040503050406030204" pitchFamily="18" charset="0"/>
                          <a:sym typeface="Arial"/>
                        </a:rPr>
                        <m:t>𝟕𝟑𝟐𝟏</m:t>
                      </m:r>
                      <m:r>
                        <a:rPr lang="en-US" sz="2800" b="1" i="1" kern="0">
                          <a:solidFill>
                            <a:srgbClr val="002060"/>
                          </a:solidFill>
                          <a:latin typeface="Cambria Math" panose="02040503050406030204" pitchFamily="18" charset="0"/>
                          <a:sym typeface="Arial"/>
                        </a:rPr>
                        <m:t>+</m:t>
                      </m:r>
                      <m:r>
                        <a:rPr lang="en-US" sz="2800" b="1" i="1" kern="0">
                          <a:solidFill>
                            <a:srgbClr val="002060"/>
                          </a:solidFill>
                          <a:latin typeface="Cambria Math" panose="02040503050406030204" pitchFamily="18" charset="0"/>
                          <a:sym typeface="Arial"/>
                        </a:rPr>
                        <m:t>𝟐𝟏𝟓𝟎</m:t>
                      </m:r>
                      <m:r>
                        <a:rPr lang="en-US" sz="2800" b="1" i="1" kern="0">
                          <a:solidFill>
                            <a:srgbClr val="002060"/>
                          </a:solidFill>
                          <a:latin typeface="Cambria Math" panose="02040503050406030204" pitchFamily="18" charset="0"/>
                          <a:sym typeface="Arial"/>
                        </a:rPr>
                        <m:t>= ?</m:t>
                      </m:r>
                    </m:oMath>
                  </m:oMathPara>
                </a14:m>
              </a:p>
            </p:txBody>
          </p:sp>
        </mc:Choice>
        <mc:Fallback>
          <p:sp>
            <p:nvSpPr>
              <p:cNvPr id="26" name="TextBox 25"/>
              <p:cNvSpPr txBox="1">
                <a:spLocks noRot="1" noChangeAspect="1" noMove="1" noResize="1" noEditPoints="1" noAdjustHandles="1" noChangeArrowheads="1" noChangeShapeType="1" noTextEdit="1"/>
              </p:cNvSpPr>
              <p:nvPr/>
            </p:nvSpPr>
            <p:spPr>
              <a:xfrm>
                <a:off x="1173545" y="1559559"/>
                <a:ext cx="2822504"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6215516" y="3317407"/>
                <a:ext cx="1639871" cy="738664"/>
              </a:xfrm>
              <a:prstGeom prst="rect">
                <a:avLst/>
              </a:prstGeom>
              <a:noFill/>
            </p:spPr>
            <p:txBody>
              <a:bodyPr wrap="none" lIns="0" tIns="0" rIns="0" bIns="0" rtlCol="0">
                <a:spAutoFit/>
              </a:bodyPr>
              <a:lstStyle/>
              <a:p>
                <a:pPr lvl="0" algn="ctr" defTabSz="685800">
                  <a:lnSpc>
                    <a:spcPct val="150000"/>
                  </a:lnSpc>
                </a:pPr>
                <a14:m>
                  <m:oMathPara xmlns:m="http://schemas.openxmlformats.org/officeDocument/2006/math">
                    <m:oMathParaPr>
                      <m:jc m:val="centerGroup"/>
                    </m:oMathParaPr>
                    <m:oMath xmlns:m="http://schemas.openxmlformats.org/officeDocument/2006/math">
                      <m:r>
                        <m:rPr>
                          <m:nor/>
                        </m:rPr>
                        <a:rPr lang="en-US" altLang="zh-CN" sz="3200" b="0" i="0" kern="0" dirty="0" smtClean="0">
                          <a:solidFill>
                            <a:prstClr val="black"/>
                          </a:solidFill>
                          <a:latin typeface="Arial" panose="020B0604020202020204" pitchFamily="34" charset="0"/>
                          <a:cs typeface="Arial" panose="020B0604020202020204" pitchFamily="34" charset="0"/>
                          <a:sym typeface="+mn-lt"/>
                        </a:rPr>
                        <m:t>B</m:t>
                      </m:r>
                      <m:r>
                        <m:rPr>
                          <m:nor/>
                        </m:rPr>
                        <a:rPr lang="en-US" altLang="zh-CN" sz="3200" kern="0" dirty="0">
                          <a:solidFill>
                            <a:prstClr val="black"/>
                          </a:solidFill>
                          <a:latin typeface="Arial" panose="020B0604020202020204" pitchFamily="34" charset="0"/>
                          <a:cs typeface="Arial" panose="020B0604020202020204" pitchFamily="34" charset="0"/>
                          <a:sym typeface="+mn-lt"/>
                        </a:rPr>
                        <m:t>. </m:t>
                      </m:r>
                      <m:r>
                        <m:rPr>
                          <m:nor/>
                        </m:rPr>
                        <a:rPr lang="en-US" altLang="zh-CN" sz="3200" kern="0" dirty="0">
                          <a:solidFill>
                            <a:prstClr val="black"/>
                          </a:solidFill>
                          <a:latin typeface="Arial" panose="020B0604020202020204" pitchFamily="34" charset="0"/>
                          <a:cs typeface="Arial" panose="020B0604020202020204" pitchFamily="34" charset="0"/>
                          <a:sym typeface="+mn-lt"/>
                        </a:rPr>
                        <m:t>9 3</m:t>
                      </m:r>
                      <m:r>
                        <m:rPr>
                          <m:nor/>
                        </m:rPr>
                        <a:rPr lang="en-US" altLang="zh-CN" sz="3200" kern="0" dirty="0">
                          <a:solidFill>
                            <a:prstClr val="black"/>
                          </a:solidFill>
                          <a:latin typeface="Arial" panose="020B0604020202020204" pitchFamily="34" charset="0"/>
                          <a:cs typeface="Arial" panose="020B0604020202020204" pitchFamily="34" charset="0"/>
                          <a:sym typeface="+mn-lt"/>
                        </a:rPr>
                        <m:t>71</m:t>
                      </m:r>
                    </m:oMath>
                  </m:oMathPara>
                </a14:m>
                <a:endParaRPr lang="en-GB" altLang="zh-CN" sz="3200" dirty="0">
                  <a:solidFill>
                    <a:prstClr val="black">
                      <a:lumMod val="65000"/>
                      <a:lumOff val="35000"/>
                    </a:prstClr>
                  </a:solidFill>
                  <a:latin typeface="Arial" panose="020B0604020202020204" pitchFamily="34" charset="0"/>
                  <a:cs typeface="Arial" panose="020B0604020202020204" pitchFamily="34" charset="0"/>
                  <a:sym typeface="+mn-lt"/>
                </a:endParaRPr>
              </a:p>
            </p:txBody>
          </p:sp>
        </mc:Choice>
        <mc:Fallback>
          <p:sp>
            <p:nvSpPr>
              <p:cNvPr id="27" name="TextBox 26"/>
              <p:cNvSpPr txBox="1">
                <a:spLocks noRot="1" noChangeAspect="1" noMove="1" noResize="1" noEditPoints="1" noAdjustHandles="1" noChangeArrowheads="1" noChangeShapeType="1" noTextEdit="1"/>
              </p:cNvSpPr>
              <p:nvPr/>
            </p:nvSpPr>
            <p:spPr>
              <a:xfrm>
                <a:off x="6215516" y="3317407"/>
                <a:ext cx="1639871" cy="738664"/>
              </a:xfrm>
              <a:prstGeom prst="rect">
                <a:avLst/>
              </a:prstGeom>
              <a:blipFill>
                <a:blip r:embed="rId9"/>
                <a:stretch>
                  <a:fillRect/>
                </a:stretch>
              </a:blipFill>
            </p:spPr>
            <p:txBody>
              <a:bodyPr/>
              <a:lstStyle/>
              <a:p>
                <a:r>
                  <a:rPr lang="en-US">
                    <a:noFill/>
                  </a:rPr>
                  <a:t> </a:t>
                </a:r>
              </a:p>
            </p:txBody>
          </p:sp>
        </mc:Fallback>
      </mc:AlternateContent>
      <p:sp>
        <p:nvSpPr>
          <p:cNvPr id="28" name="Hexagon 27"/>
          <p:cNvSpPr/>
          <p:nvPr/>
        </p:nvSpPr>
        <p:spPr>
          <a:xfrm>
            <a:off x="5341585" y="701972"/>
            <a:ext cx="2081484"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29" name="TextBox 28"/>
              <p:cNvSpPr txBox="1"/>
              <p:nvPr/>
            </p:nvSpPr>
            <p:spPr>
              <a:xfrm>
                <a:off x="5669697" y="1126433"/>
                <a:ext cx="1639873" cy="738664"/>
              </a:xfrm>
              <a:prstGeom prst="rect">
                <a:avLst/>
              </a:prstGeom>
              <a:noFill/>
            </p:spPr>
            <p:txBody>
              <a:bodyPr wrap="none" lIns="0" tIns="0" rIns="0" bIns="0" rtlCol="0">
                <a:spAutoFit/>
              </a:bodyPr>
              <a:lstStyle/>
              <a:p>
                <a:pPr lvl="0" algn="ctr" defTabSz="685800">
                  <a:lnSpc>
                    <a:spcPct val="150000"/>
                  </a:lnSpc>
                </a:pPr>
                <a14:m>
                  <m:oMathPara xmlns:m="http://schemas.openxmlformats.org/officeDocument/2006/math">
                    <m:oMathParaPr>
                      <m:jc m:val="centerGroup"/>
                    </m:oMathParaPr>
                    <m:oMath xmlns:m="http://schemas.openxmlformats.org/officeDocument/2006/math">
                      <m:r>
                        <m:rPr>
                          <m:nor/>
                        </m:rPr>
                        <a:rPr lang="en-US" altLang="zh-CN" sz="3200" b="0" i="0" kern="0" dirty="0" smtClean="0">
                          <a:solidFill>
                            <a:prstClr val="black"/>
                          </a:solidFill>
                          <a:latin typeface="Arial" panose="020B0604020202020204" pitchFamily="34" charset="0"/>
                          <a:cs typeface="Arial" panose="020B0604020202020204" pitchFamily="34" charset="0"/>
                          <a:sym typeface="+mn-lt"/>
                        </a:rPr>
                        <m:t>A</m:t>
                      </m:r>
                      <m:r>
                        <m:rPr>
                          <m:nor/>
                        </m:rPr>
                        <a:rPr lang="en-US" altLang="zh-CN" sz="3200" b="0" i="0" kern="0" dirty="0" smtClean="0">
                          <a:solidFill>
                            <a:prstClr val="black"/>
                          </a:solidFill>
                          <a:latin typeface="Arial" panose="020B0604020202020204" pitchFamily="34" charset="0"/>
                          <a:cs typeface="Arial" panose="020B0604020202020204" pitchFamily="34" charset="0"/>
                          <a:sym typeface="+mn-lt"/>
                        </a:rPr>
                        <m:t>. </m:t>
                      </m:r>
                      <m:r>
                        <m:rPr>
                          <m:nor/>
                        </m:rPr>
                        <a:rPr lang="en-US" altLang="zh-CN" sz="3200" kern="0" dirty="0">
                          <a:solidFill>
                            <a:prstClr val="black"/>
                          </a:solidFill>
                          <a:latin typeface="Arial" panose="020B0604020202020204" pitchFamily="34" charset="0"/>
                          <a:cs typeface="Arial" panose="020B0604020202020204" pitchFamily="34" charset="0"/>
                          <a:sym typeface="+mn-lt"/>
                        </a:rPr>
                        <m:t>9</m:t>
                      </m:r>
                      <m:r>
                        <m:rPr>
                          <m:nor/>
                        </m:rPr>
                        <a:rPr lang="en-US" altLang="zh-CN" sz="3200" b="0" i="0" kern="0" dirty="0" smtClean="0">
                          <a:solidFill>
                            <a:prstClr val="black"/>
                          </a:solidFill>
                          <a:latin typeface="Arial" panose="020B0604020202020204" pitchFamily="34" charset="0"/>
                          <a:cs typeface="Arial" panose="020B0604020202020204" pitchFamily="34" charset="0"/>
                          <a:sym typeface="+mn-lt"/>
                        </a:rPr>
                        <m:t> </m:t>
                      </m:r>
                      <m:r>
                        <m:rPr>
                          <m:nor/>
                        </m:rPr>
                        <a:rPr lang="en-US" altLang="zh-CN" sz="3200" kern="0" dirty="0">
                          <a:solidFill>
                            <a:prstClr val="black"/>
                          </a:solidFill>
                          <a:latin typeface="Arial" panose="020B0604020202020204" pitchFamily="34" charset="0"/>
                          <a:cs typeface="Arial" panose="020B0604020202020204" pitchFamily="34" charset="0"/>
                          <a:sym typeface="+mn-lt"/>
                        </a:rPr>
                        <m:t>471</m:t>
                      </m:r>
                    </m:oMath>
                  </m:oMathPara>
                </a14:m>
                <a:endParaRPr lang="en-GB" altLang="zh-CN" sz="3200" dirty="0">
                  <a:solidFill>
                    <a:prstClr val="black">
                      <a:lumMod val="65000"/>
                      <a:lumOff val="35000"/>
                    </a:prstClr>
                  </a:solidFill>
                  <a:latin typeface="Arial" panose="020B0604020202020204" pitchFamily="34" charset="0"/>
                  <a:cs typeface="Arial" panose="020B0604020202020204" pitchFamily="34" charset="0"/>
                  <a:sym typeface="+mn-lt"/>
                </a:endParaRPr>
              </a:p>
            </p:txBody>
          </p:sp>
        </mc:Choice>
        <mc:Fallback>
          <p:sp>
            <p:nvSpPr>
              <p:cNvPr id="29" name="TextBox 28"/>
              <p:cNvSpPr txBox="1">
                <a:spLocks noRot="1" noChangeAspect="1" noMove="1" noResize="1" noEditPoints="1" noAdjustHandles="1" noChangeArrowheads="1" noChangeShapeType="1" noTextEdit="1"/>
              </p:cNvSpPr>
              <p:nvPr/>
            </p:nvSpPr>
            <p:spPr>
              <a:xfrm>
                <a:off x="5669697" y="1126433"/>
                <a:ext cx="1639873" cy="738664"/>
              </a:xfrm>
              <a:prstGeom prst="rect">
                <a:avLst/>
              </a:prstGeom>
              <a:blipFill>
                <a:blip r:embed="rId10"/>
                <a:stretch>
                  <a:fillRect/>
                </a:stretch>
              </a:blipFill>
            </p:spPr>
            <p:txBody>
              <a:bodyPr/>
              <a:lstStyle/>
              <a:p>
                <a:r>
                  <a:rPr lang="en-US">
                    <a:noFill/>
                  </a:rPr>
                  <a:t> </a:t>
                </a:r>
              </a:p>
            </p:txBody>
          </p:sp>
        </mc:Fallback>
      </mc:AlternateContent>
      <p:grpSp>
        <p:nvGrpSpPr>
          <p:cNvPr id="3" name="Group 2"/>
          <p:cNvGrpSpPr/>
          <p:nvPr/>
        </p:nvGrpSpPr>
        <p:grpSpPr>
          <a:xfrm>
            <a:off x="3485830" y="1935500"/>
            <a:ext cx="3412722" cy="2925285"/>
            <a:chOff x="2452173" y="6504208"/>
            <a:chExt cx="3412722" cy="2925285"/>
          </a:xfrm>
        </p:grpSpPr>
        <p:sp>
          <p:nvSpPr>
            <p:cNvPr id="32" name="Hexagon 31"/>
            <p:cNvSpPr/>
            <p:nvPr/>
          </p:nvSpPr>
          <p:spPr>
            <a:xfrm>
              <a:off x="2452173" y="6504208"/>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33" name="TextBox 32"/>
                <p:cNvSpPr txBox="1"/>
                <p:nvPr/>
              </p:nvSpPr>
              <p:spPr>
                <a:xfrm>
                  <a:off x="2973621" y="7441380"/>
                  <a:ext cx="2423740" cy="1015663"/>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6600" b="1" i="1" kern="0">
                            <a:solidFill>
                              <a:srgbClr val="FF0000"/>
                            </a:solidFill>
                            <a:latin typeface="Cambria Math" panose="02040503050406030204" pitchFamily="18" charset="0"/>
                            <a:sym typeface="Arial"/>
                          </a:rPr>
                          <m:t>𝟗</m:t>
                        </m:r>
                        <m:r>
                          <a:rPr lang="en-US" sz="6600" b="1" i="1" kern="0">
                            <a:solidFill>
                              <a:srgbClr val="FF0000"/>
                            </a:solidFill>
                            <a:latin typeface="Cambria Math" panose="02040503050406030204" pitchFamily="18" charset="0"/>
                            <a:sym typeface="Arial"/>
                          </a:rPr>
                          <m:t> </m:t>
                        </m:r>
                        <m:r>
                          <a:rPr lang="en-US" sz="6600" b="1" i="1" kern="0">
                            <a:solidFill>
                              <a:srgbClr val="FF0000"/>
                            </a:solidFill>
                            <a:latin typeface="Cambria Math" panose="02040503050406030204" pitchFamily="18" charset="0"/>
                            <a:sym typeface="Arial"/>
                          </a:rPr>
                          <m:t>𝟒𝟕𝟏</m:t>
                        </m:r>
                      </m:oMath>
                    </m:oMathPara>
                  </a14:m>
                  <a:endParaRPr lang="en-US" sz="6000" b="1" kern="0" dirty="0">
                    <a:solidFill>
                      <a:srgbClr val="FF0000"/>
                    </a:solidFill>
                    <a:latin typeface="Times New Roman" panose="02020603050405020304" pitchFamily="18" charset="0"/>
                    <a:cs typeface="Times New Roman" panose="02020603050405020304" pitchFamily="18" charset="0"/>
                    <a:sym typeface="Arial"/>
                  </a:endParaRPr>
                </a:p>
              </p:txBody>
            </p:sp>
          </mc:Choice>
          <mc:Fallback>
            <p:sp>
              <p:nvSpPr>
                <p:cNvPr id="33" name="TextBox 32"/>
                <p:cNvSpPr txBox="1">
                  <a:spLocks noRot="1" noChangeAspect="1" noMove="1" noResize="1" noEditPoints="1" noAdjustHandles="1" noChangeArrowheads="1" noChangeShapeType="1" noTextEdit="1"/>
                </p:cNvSpPr>
                <p:nvPr/>
              </p:nvSpPr>
              <p:spPr>
                <a:xfrm>
                  <a:off x="2973621" y="7441380"/>
                  <a:ext cx="2423740" cy="1015663"/>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12498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3" name="Yeah.wav"/>
                                        </p:tgtEl>
                                      </p:cMediaNode>
                                    </p:audio>
                                  </p:subTnLst>
                                </p:cTn>
                              </p:par>
                              <p:par>
                                <p:cTn id="41" presetID="53" presetClass="exit" presetSubtype="32" fill="hold" grpId="1" nodeType="withEffect">
                                  <p:stCondLst>
                                    <p:cond delay="0"/>
                                  </p:stCondLst>
                                  <p:childTnLst>
                                    <p:anim calcmode="lin" valueType="num">
                                      <p:cBhvr>
                                        <p:cTn id="42" dur="500"/>
                                        <p:tgtEl>
                                          <p:spTgt spid="27"/>
                                        </p:tgtEl>
                                        <p:attrNameLst>
                                          <p:attrName>ppt_w</p:attrName>
                                        </p:attrNameLst>
                                      </p:cBhvr>
                                      <p:tavLst>
                                        <p:tav tm="0">
                                          <p:val>
                                            <p:strVal val="ppt_w"/>
                                          </p:val>
                                        </p:tav>
                                        <p:tav tm="100000">
                                          <p:val>
                                            <p:fltVal val="0"/>
                                          </p:val>
                                        </p:tav>
                                      </p:tavLst>
                                    </p:anim>
                                    <p:anim calcmode="lin" valueType="num">
                                      <p:cBhvr>
                                        <p:cTn id="43" dur="500"/>
                                        <p:tgtEl>
                                          <p:spTgt spid="27"/>
                                        </p:tgtEl>
                                        <p:attrNameLst>
                                          <p:attrName>ppt_h</p:attrName>
                                        </p:attrNameLst>
                                      </p:cBhvr>
                                      <p:tavLst>
                                        <p:tav tm="0">
                                          <p:val>
                                            <p:strVal val="ppt_h"/>
                                          </p:val>
                                        </p:tav>
                                        <p:tav tm="100000">
                                          <p:val>
                                            <p:fltVal val="0"/>
                                          </p:val>
                                        </p:tav>
                                      </p:tavLst>
                                    </p:anim>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53" presetClass="exit" presetSubtype="32" fill="hold" grpId="0" nodeType="with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2" nodeType="clickEffect">
                                  <p:stCondLst>
                                    <p:cond delay="0"/>
                                  </p:stCondLst>
                                  <p:childTnLst>
                                    <p:animRot by="120000">
                                      <p:cBhvr>
                                        <p:cTn id="55" dur="100" fill="hold">
                                          <p:stCondLst>
                                            <p:cond delay="0"/>
                                          </p:stCondLst>
                                        </p:cTn>
                                        <p:tgtEl>
                                          <p:spTgt spid="27"/>
                                        </p:tgtEl>
                                        <p:attrNameLst>
                                          <p:attrName>r</p:attrName>
                                        </p:attrNameLst>
                                      </p:cBhvr>
                                    </p:animRot>
                                    <p:animRot by="-240000">
                                      <p:cBhvr>
                                        <p:cTn id="56" dur="200" fill="hold">
                                          <p:stCondLst>
                                            <p:cond delay="200"/>
                                          </p:stCondLst>
                                        </p:cTn>
                                        <p:tgtEl>
                                          <p:spTgt spid="27"/>
                                        </p:tgtEl>
                                        <p:attrNameLst>
                                          <p:attrName>r</p:attrName>
                                        </p:attrNameLst>
                                      </p:cBhvr>
                                    </p:animRot>
                                    <p:animRot by="240000">
                                      <p:cBhvr>
                                        <p:cTn id="57" dur="200" fill="hold">
                                          <p:stCondLst>
                                            <p:cond delay="400"/>
                                          </p:stCondLst>
                                        </p:cTn>
                                        <p:tgtEl>
                                          <p:spTgt spid="27"/>
                                        </p:tgtEl>
                                        <p:attrNameLst>
                                          <p:attrName>r</p:attrName>
                                        </p:attrNameLst>
                                      </p:cBhvr>
                                    </p:animRot>
                                    <p:animRot by="-240000">
                                      <p:cBhvr>
                                        <p:cTn id="58" dur="200" fill="hold">
                                          <p:stCondLst>
                                            <p:cond delay="600"/>
                                          </p:stCondLst>
                                        </p:cTn>
                                        <p:tgtEl>
                                          <p:spTgt spid="27"/>
                                        </p:tgtEl>
                                        <p:attrNameLst>
                                          <p:attrName>r</p:attrName>
                                        </p:attrNameLst>
                                      </p:cBhvr>
                                    </p:animRot>
                                    <p:animRot by="120000">
                                      <p:cBhvr>
                                        <p:cTn id="59" dur="200" fill="hold">
                                          <p:stCondLst>
                                            <p:cond delay="800"/>
                                          </p:stCondLst>
                                        </p:cTn>
                                        <p:tgtEl>
                                          <p:spTgt spid="27"/>
                                        </p:tgtEl>
                                        <p:attrNameLst>
                                          <p:attrName>r</p:attrName>
                                        </p:attrNameLst>
                                      </p:cBhvr>
                                    </p:animRot>
                                  </p:childTnLst>
                                  <p:subTnLst>
                                    <p:audio>
                                      <p:cMediaNode>
                                        <p:cTn display="0" masterRel="sameClick">
                                          <p:stCondLst>
                                            <p:cond evt="begin" delay="0">
                                              <p:tn val="54"/>
                                            </p:cond>
                                          </p:stCondLst>
                                          <p:endCondLst>
                                            <p:cond evt="onStopAudio" delay="0">
                                              <p:tgtEl>
                                                <p:sldTgt/>
                                              </p:tgtEl>
                                            </p:cond>
                                          </p:endCondLst>
                                        </p:cTn>
                                        <p:tgtEl>
                                          <p:sndTgt r:embed="rId4" name="Am-thanh-oh-nooo-wav.wav"/>
                                        </p:tgtEl>
                                      </p:cMediaNode>
                                    </p:audio>
                                  </p:subTnLst>
                                </p:cTn>
                              </p:par>
                            </p:childTnLst>
                          </p:cTn>
                        </p:par>
                      </p:childTnLst>
                    </p:cTn>
                  </p:par>
                </p:childTnLst>
              </p:cTn>
              <p:nextCondLst>
                <p:cond evt="onClick" delay="0">
                  <p:tgtEl>
                    <p:spTgt spid="27"/>
                  </p:tgtEl>
                </p:cond>
              </p:nextCondLst>
            </p:seq>
          </p:childTnLst>
        </p:cTn>
      </p:par>
    </p:tnLst>
    <p:bldLst>
      <p:bldP spid="23" grpId="0" animBg="1"/>
      <p:bldP spid="26" grpId="0"/>
      <p:bldP spid="27" grpId="0"/>
      <p:bldP spid="27" grpId="1"/>
      <p:bldP spid="27" grpId="2"/>
      <p:bldP spid="28" grpId="0" animBg="1"/>
      <p:bldP spid="29" grpId="0"/>
      <p:bldP spid="2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22" name="Hexagon 21"/>
          <p:cNvSpPr/>
          <p:nvPr/>
        </p:nvSpPr>
        <p:spPr>
          <a:xfrm>
            <a:off x="813814" y="475565"/>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sp>
        <p:nvSpPr>
          <p:cNvPr id="23" name="Hexagon 22"/>
          <p:cNvSpPr/>
          <p:nvPr/>
        </p:nvSpPr>
        <p:spPr>
          <a:xfrm>
            <a:off x="5422935" y="572200"/>
            <a:ext cx="2081484"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24" name="Picture 2" descr="Bee phim Hoạt hình Clip nghệ thuật - mật ong png tải về - Miễn phí trong  suốt Nghệ Thuật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984352" y="2831595"/>
            <a:ext cx="3684731" cy="20470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256" y="22759"/>
            <a:ext cx="1588334" cy="2422358"/>
          </a:xfrm>
          <a:prstGeom prst="rect">
            <a:avLst/>
          </a:prstGeom>
        </p:spPr>
      </p:pic>
      <mc:AlternateContent xmlns:mc="http://schemas.openxmlformats.org/markup-compatibility/2006">
        <mc:Choice xmlns:a14="http://schemas.microsoft.com/office/drawing/2010/main" Requires="a14">
          <p:sp>
            <p:nvSpPr>
              <p:cNvPr id="26" name="TextBox 25"/>
              <p:cNvSpPr txBox="1"/>
              <p:nvPr/>
            </p:nvSpPr>
            <p:spPr>
              <a:xfrm>
                <a:off x="1101622" y="1585978"/>
                <a:ext cx="3008516" cy="492443"/>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3200" b="1" i="1" kern="0">
                          <a:solidFill>
                            <a:srgbClr val="002060"/>
                          </a:solidFill>
                          <a:latin typeface="Cambria Math" panose="02040503050406030204" pitchFamily="18" charset="0"/>
                          <a:sym typeface="Arial"/>
                        </a:rPr>
                        <m:t>𝟕𝟑𝟐𝟏</m:t>
                      </m:r>
                      <m:r>
                        <a:rPr lang="en-US" sz="3200" b="1" i="1" kern="0">
                          <a:solidFill>
                            <a:srgbClr val="002060"/>
                          </a:solidFill>
                          <a:latin typeface="Cambria Math" panose="02040503050406030204" pitchFamily="18" charset="0"/>
                          <a:sym typeface="Arial"/>
                        </a:rPr>
                        <m:t>–</m:t>
                      </m:r>
                      <m:r>
                        <a:rPr lang="en-US" sz="3200" b="1" i="1" kern="0">
                          <a:solidFill>
                            <a:srgbClr val="002060"/>
                          </a:solidFill>
                          <a:latin typeface="Cambria Math" panose="02040503050406030204" pitchFamily="18" charset="0"/>
                          <a:sym typeface="Arial"/>
                        </a:rPr>
                        <m:t>𝟐𝟏𝟓𝟎</m:t>
                      </m:r>
                      <m:r>
                        <a:rPr lang="en-US" sz="3200" b="1" i="1" kern="0">
                          <a:solidFill>
                            <a:srgbClr val="002060"/>
                          </a:solidFill>
                          <a:latin typeface="Cambria Math" panose="02040503050406030204" pitchFamily="18" charset="0"/>
                          <a:sym typeface="Arial"/>
                        </a:rPr>
                        <m:t>= ?</m:t>
                      </m:r>
                    </m:oMath>
                  </m:oMathPara>
                </a14:m>
              </a:p>
            </p:txBody>
          </p:sp>
        </mc:Choice>
        <mc:Fallback>
          <p:sp>
            <p:nvSpPr>
              <p:cNvPr id="26" name="TextBox 25"/>
              <p:cNvSpPr txBox="1">
                <a:spLocks noRot="1" noChangeAspect="1" noMove="1" noResize="1" noEditPoints="1" noAdjustHandles="1" noChangeArrowheads="1" noChangeShapeType="1" noTextEdit="1"/>
              </p:cNvSpPr>
              <p:nvPr/>
            </p:nvSpPr>
            <p:spPr>
              <a:xfrm>
                <a:off x="1101622" y="1585978"/>
                <a:ext cx="3008516" cy="4924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5689459" y="1093535"/>
                <a:ext cx="1273875" cy="492443"/>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3200" b="1" i="1" kern="0" smtClean="0">
                          <a:solidFill>
                            <a:srgbClr val="002060"/>
                          </a:solidFill>
                          <a:latin typeface="Cambria Math" panose="02040503050406030204" pitchFamily="18" charset="0"/>
                          <a:sym typeface="Arial"/>
                        </a:rPr>
                        <m:t>𝑨</m:t>
                      </m:r>
                      <m:r>
                        <a:rPr lang="en-US" sz="3200" b="1" i="1" kern="0">
                          <a:solidFill>
                            <a:srgbClr val="002060"/>
                          </a:solidFill>
                          <a:latin typeface="Cambria Math" panose="02040503050406030204" pitchFamily="18" charset="0"/>
                          <a:sym typeface="Arial"/>
                        </a:rPr>
                        <m:t>. </m:t>
                      </m:r>
                      <m:r>
                        <a:rPr lang="en-US" sz="3200" b="1" i="1" kern="0">
                          <a:solidFill>
                            <a:srgbClr val="002060"/>
                          </a:solidFill>
                          <a:latin typeface="Cambria Math" panose="02040503050406030204" pitchFamily="18" charset="0"/>
                          <a:sym typeface="Arial"/>
                        </a:rPr>
                        <m:t>𝟓𝟕𝟏</m:t>
                      </m:r>
                    </m:oMath>
                  </m:oMathPara>
                </a14:m>
                <a:endParaRPr lang="en-US" sz="3200" b="1" kern="0">
                  <a:solidFill>
                    <a:srgbClr val="002060"/>
                  </a:solidFill>
                  <a:sym typeface="Arial"/>
                </a:endParaRPr>
              </a:p>
            </p:txBody>
          </p:sp>
        </mc:Choice>
        <mc:Fallback>
          <p:sp>
            <p:nvSpPr>
              <p:cNvPr id="27" name="TextBox 26"/>
              <p:cNvSpPr txBox="1">
                <a:spLocks noRot="1" noChangeAspect="1" noMove="1" noResize="1" noEditPoints="1" noAdjustHandles="1" noChangeArrowheads="1" noChangeShapeType="1" noTextEdit="1"/>
              </p:cNvSpPr>
              <p:nvPr/>
            </p:nvSpPr>
            <p:spPr>
              <a:xfrm>
                <a:off x="5689459" y="1093535"/>
                <a:ext cx="1273875" cy="492443"/>
              </a:xfrm>
              <a:prstGeom prst="rect">
                <a:avLst/>
              </a:prstGeom>
              <a:blipFill>
                <a:blip r:embed="rId9"/>
                <a:stretch>
                  <a:fillRect/>
                </a:stretch>
              </a:blipFill>
            </p:spPr>
            <p:txBody>
              <a:bodyPr/>
              <a:lstStyle/>
              <a:p>
                <a:r>
                  <a:rPr lang="en-US">
                    <a:noFill/>
                  </a:rPr>
                  <a:t> </a:t>
                </a:r>
              </a:p>
            </p:txBody>
          </p:sp>
        </mc:Fallback>
      </mc:AlternateContent>
      <p:sp>
        <p:nvSpPr>
          <p:cNvPr id="28" name="Hexagon 27"/>
          <p:cNvSpPr/>
          <p:nvPr/>
        </p:nvSpPr>
        <p:spPr>
          <a:xfrm>
            <a:off x="5421795" y="2662034"/>
            <a:ext cx="2081484" cy="178550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29" name="TextBox 28"/>
              <p:cNvSpPr txBox="1"/>
              <p:nvPr/>
            </p:nvSpPr>
            <p:spPr>
              <a:xfrm>
                <a:off x="5492600" y="3269908"/>
                <a:ext cx="1809791" cy="553998"/>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3600" b="1" i="1" kern="0" smtClean="0">
                          <a:solidFill>
                            <a:srgbClr val="002060"/>
                          </a:solidFill>
                          <a:latin typeface="Cambria Math" panose="02040503050406030204" pitchFamily="18" charset="0"/>
                          <a:sym typeface="Arial"/>
                        </a:rPr>
                        <m:t>𝑩</m:t>
                      </m:r>
                      <m:r>
                        <a:rPr lang="en-US" sz="3600" b="1" i="1" kern="0" smtClean="0">
                          <a:solidFill>
                            <a:srgbClr val="002060"/>
                          </a:solidFill>
                          <a:latin typeface="Cambria Math" panose="02040503050406030204" pitchFamily="18" charset="0"/>
                          <a:sym typeface="Arial"/>
                        </a:rPr>
                        <m:t>. </m:t>
                      </m:r>
                      <m:r>
                        <a:rPr lang="en-US" sz="3600" b="1" i="1" kern="0">
                          <a:solidFill>
                            <a:srgbClr val="002060"/>
                          </a:solidFill>
                          <a:latin typeface="Cambria Math" panose="02040503050406030204" pitchFamily="18" charset="0"/>
                          <a:sym typeface="Arial"/>
                        </a:rPr>
                        <m:t>𝟓</m:t>
                      </m:r>
                      <m:r>
                        <a:rPr lang="en-US" sz="3600" b="1" i="1" kern="0" smtClean="0">
                          <a:solidFill>
                            <a:srgbClr val="002060"/>
                          </a:solidFill>
                          <a:latin typeface="Cambria Math" panose="02040503050406030204" pitchFamily="18" charset="0"/>
                          <a:sym typeface="Arial"/>
                        </a:rPr>
                        <m:t> </m:t>
                      </m:r>
                      <m:r>
                        <a:rPr lang="en-US" sz="3600" b="1" i="1" kern="0">
                          <a:solidFill>
                            <a:srgbClr val="002060"/>
                          </a:solidFill>
                          <a:latin typeface="Cambria Math" panose="02040503050406030204" pitchFamily="18" charset="0"/>
                          <a:sym typeface="Arial"/>
                        </a:rPr>
                        <m:t>𝟏𝟕𝟏</m:t>
                      </m:r>
                    </m:oMath>
                  </m:oMathPara>
                </a14:m>
              </a:p>
            </p:txBody>
          </p:sp>
        </mc:Choice>
        <mc:Fallback>
          <p:sp>
            <p:nvSpPr>
              <p:cNvPr id="29" name="TextBox 28"/>
              <p:cNvSpPr txBox="1">
                <a:spLocks noRot="1" noChangeAspect="1" noMove="1" noResize="1" noEditPoints="1" noAdjustHandles="1" noChangeArrowheads="1" noChangeShapeType="1" noTextEdit="1"/>
              </p:cNvSpPr>
              <p:nvPr/>
            </p:nvSpPr>
            <p:spPr>
              <a:xfrm>
                <a:off x="5492600" y="3269908"/>
                <a:ext cx="1809791" cy="553998"/>
              </a:xfrm>
              <a:prstGeom prst="rect">
                <a:avLst/>
              </a:prstGeom>
              <a:blipFill>
                <a:blip r:embed="rId10"/>
                <a:stretch>
                  <a:fillRect/>
                </a:stretch>
              </a:blipFill>
            </p:spPr>
            <p:txBody>
              <a:bodyPr/>
              <a:lstStyle/>
              <a:p>
                <a:r>
                  <a:rPr lang="en-US">
                    <a:noFill/>
                  </a:rPr>
                  <a:t> </a:t>
                </a:r>
              </a:p>
            </p:txBody>
          </p:sp>
        </mc:Fallback>
      </mc:AlternateContent>
      <p:grpSp>
        <p:nvGrpSpPr>
          <p:cNvPr id="3" name="Group 2"/>
          <p:cNvGrpSpPr/>
          <p:nvPr/>
        </p:nvGrpSpPr>
        <p:grpSpPr>
          <a:xfrm>
            <a:off x="3489394" y="1953384"/>
            <a:ext cx="3412722" cy="2925285"/>
            <a:chOff x="3314342" y="2355301"/>
            <a:chExt cx="3412722" cy="2925285"/>
          </a:xfrm>
        </p:grpSpPr>
        <p:sp>
          <p:nvSpPr>
            <p:cNvPr id="32" name="Hexagon 31"/>
            <p:cNvSpPr/>
            <p:nvPr/>
          </p:nvSpPr>
          <p:spPr>
            <a:xfrm>
              <a:off x="3314342" y="2355301"/>
              <a:ext cx="3412722" cy="2925285"/>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mc:AlternateContent xmlns:mc="http://schemas.openxmlformats.org/markup-compatibility/2006">
          <mc:Choice xmlns:a14="http://schemas.microsoft.com/office/drawing/2010/main" Requires="a14">
            <p:sp>
              <p:nvSpPr>
                <p:cNvPr id="33" name="TextBox 32"/>
                <p:cNvSpPr txBox="1"/>
                <p:nvPr/>
              </p:nvSpPr>
              <p:spPr>
                <a:xfrm>
                  <a:off x="4241861" y="3414173"/>
                  <a:ext cx="1619033" cy="677108"/>
                </a:xfrm>
                <a:prstGeom prst="rect">
                  <a:avLst/>
                </a:prstGeom>
                <a:noFill/>
              </p:spPr>
              <p:txBody>
                <a:bodyPr wrap="none" lIns="0" tIns="0" rIns="0" bIns="0" rtlCol="0">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4400" b="1" i="1" kern="0" smtClean="0">
                            <a:solidFill>
                              <a:srgbClr val="FF0000"/>
                            </a:solidFill>
                            <a:latin typeface="Cambria Math" panose="02040503050406030204" pitchFamily="18" charset="0"/>
                            <a:sym typeface="Arial"/>
                          </a:rPr>
                          <m:t>𝟓</m:t>
                        </m:r>
                        <m:r>
                          <a:rPr lang="en-US" sz="4400" b="1" i="1" kern="0" smtClean="0">
                            <a:solidFill>
                              <a:srgbClr val="FF0000"/>
                            </a:solidFill>
                            <a:latin typeface="Cambria Math" panose="02040503050406030204" pitchFamily="18" charset="0"/>
                            <a:sym typeface="Arial"/>
                          </a:rPr>
                          <m:t> </m:t>
                        </m:r>
                        <m:r>
                          <a:rPr lang="en-US" sz="4400" b="1" i="1" kern="0">
                            <a:solidFill>
                              <a:srgbClr val="FF0000"/>
                            </a:solidFill>
                            <a:latin typeface="Cambria Math" panose="02040503050406030204" pitchFamily="18" charset="0"/>
                            <a:sym typeface="Arial"/>
                          </a:rPr>
                          <m:t>𝟏𝟕𝟏</m:t>
                        </m:r>
                      </m:oMath>
                    </m:oMathPara>
                  </a14:m>
                  <a:endParaRPr lang="en-US" sz="7200" b="1" kern="0" dirty="0">
                    <a:solidFill>
                      <a:srgbClr val="FF0000"/>
                    </a:solidFill>
                    <a:latin typeface="Times New Roman" panose="02020603050405020304" pitchFamily="18" charset="0"/>
                    <a:cs typeface="Times New Roman" panose="02020603050405020304" pitchFamily="18" charset="0"/>
                    <a:sym typeface="Arial"/>
                  </a:endParaRPr>
                </a:p>
              </p:txBody>
            </p:sp>
          </mc:Choice>
          <mc:Fallback>
            <p:sp>
              <p:nvSpPr>
                <p:cNvPr id="33" name="TextBox 32"/>
                <p:cNvSpPr txBox="1">
                  <a:spLocks noRot="1" noChangeAspect="1" noMove="1" noResize="1" noEditPoints="1" noAdjustHandles="1" noChangeArrowheads="1" noChangeShapeType="1" noTextEdit="1"/>
                </p:cNvSpPr>
                <p:nvPr/>
              </p:nvSpPr>
              <p:spPr>
                <a:xfrm>
                  <a:off x="4241861" y="3414173"/>
                  <a:ext cx="1619033" cy="677108"/>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13790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3" name="Yeah.wav"/>
                                        </p:tgtEl>
                                      </p:cMediaNode>
                                    </p:audio>
                                  </p:subTnLst>
                                </p:cTn>
                              </p:par>
                              <p:par>
                                <p:cTn id="41" presetID="53" presetClass="exit" presetSubtype="32" fill="hold" grpId="1" nodeType="withEffect">
                                  <p:stCondLst>
                                    <p:cond delay="0"/>
                                  </p:stCondLst>
                                  <p:childTnLst>
                                    <p:anim calcmode="lin" valueType="num">
                                      <p:cBhvr>
                                        <p:cTn id="42" dur="500"/>
                                        <p:tgtEl>
                                          <p:spTgt spid="27"/>
                                        </p:tgtEl>
                                        <p:attrNameLst>
                                          <p:attrName>ppt_w</p:attrName>
                                        </p:attrNameLst>
                                      </p:cBhvr>
                                      <p:tavLst>
                                        <p:tav tm="0">
                                          <p:val>
                                            <p:strVal val="ppt_w"/>
                                          </p:val>
                                        </p:tav>
                                        <p:tav tm="100000">
                                          <p:val>
                                            <p:fltVal val="0"/>
                                          </p:val>
                                        </p:tav>
                                      </p:tavLst>
                                    </p:anim>
                                    <p:anim calcmode="lin" valueType="num">
                                      <p:cBhvr>
                                        <p:cTn id="43" dur="500"/>
                                        <p:tgtEl>
                                          <p:spTgt spid="27"/>
                                        </p:tgtEl>
                                        <p:attrNameLst>
                                          <p:attrName>ppt_h</p:attrName>
                                        </p:attrNameLst>
                                      </p:cBhvr>
                                      <p:tavLst>
                                        <p:tav tm="0">
                                          <p:val>
                                            <p:strVal val="ppt_h"/>
                                          </p:val>
                                        </p:tav>
                                        <p:tav tm="100000">
                                          <p:val>
                                            <p:fltVal val="0"/>
                                          </p:val>
                                        </p:tav>
                                      </p:tavLst>
                                    </p:anim>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53" presetClass="exit" presetSubtype="32" fill="hold" grpId="0" nodeType="with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2" nodeType="clickEffect">
                                  <p:stCondLst>
                                    <p:cond delay="0"/>
                                  </p:stCondLst>
                                  <p:childTnLst>
                                    <p:animRot by="120000">
                                      <p:cBhvr>
                                        <p:cTn id="55" dur="100" fill="hold">
                                          <p:stCondLst>
                                            <p:cond delay="0"/>
                                          </p:stCondLst>
                                        </p:cTn>
                                        <p:tgtEl>
                                          <p:spTgt spid="27"/>
                                        </p:tgtEl>
                                        <p:attrNameLst>
                                          <p:attrName>r</p:attrName>
                                        </p:attrNameLst>
                                      </p:cBhvr>
                                    </p:animRot>
                                    <p:animRot by="-240000">
                                      <p:cBhvr>
                                        <p:cTn id="56" dur="200" fill="hold">
                                          <p:stCondLst>
                                            <p:cond delay="200"/>
                                          </p:stCondLst>
                                        </p:cTn>
                                        <p:tgtEl>
                                          <p:spTgt spid="27"/>
                                        </p:tgtEl>
                                        <p:attrNameLst>
                                          <p:attrName>r</p:attrName>
                                        </p:attrNameLst>
                                      </p:cBhvr>
                                    </p:animRot>
                                    <p:animRot by="240000">
                                      <p:cBhvr>
                                        <p:cTn id="57" dur="200" fill="hold">
                                          <p:stCondLst>
                                            <p:cond delay="400"/>
                                          </p:stCondLst>
                                        </p:cTn>
                                        <p:tgtEl>
                                          <p:spTgt spid="27"/>
                                        </p:tgtEl>
                                        <p:attrNameLst>
                                          <p:attrName>r</p:attrName>
                                        </p:attrNameLst>
                                      </p:cBhvr>
                                    </p:animRot>
                                    <p:animRot by="-240000">
                                      <p:cBhvr>
                                        <p:cTn id="58" dur="200" fill="hold">
                                          <p:stCondLst>
                                            <p:cond delay="600"/>
                                          </p:stCondLst>
                                        </p:cTn>
                                        <p:tgtEl>
                                          <p:spTgt spid="27"/>
                                        </p:tgtEl>
                                        <p:attrNameLst>
                                          <p:attrName>r</p:attrName>
                                        </p:attrNameLst>
                                      </p:cBhvr>
                                    </p:animRot>
                                    <p:animRot by="120000">
                                      <p:cBhvr>
                                        <p:cTn id="59" dur="200" fill="hold">
                                          <p:stCondLst>
                                            <p:cond delay="800"/>
                                          </p:stCondLst>
                                        </p:cTn>
                                        <p:tgtEl>
                                          <p:spTgt spid="27"/>
                                        </p:tgtEl>
                                        <p:attrNameLst>
                                          <p:attrName>r</p:attrName>
                                        </p:attrNameLst>
                                      </p:cBhvr>
                                    </p:animRot>
                                  </p:childTnLst>
                                  <p:subTnLst>
                                    <p:audio>
                                      <p:cMediaNode>
                                        <p:cTn display="0" masterRel="sameClick">
                                          <p:stCondLst>
                                            <p:cond evt="begin" delay="0">
                                              <p:tn val="54"/>
                                            </p:cond>
                                          </p:stCondLst>
                                          <p:endCondLst>
                                            <p:cond evt="onStopAudio" delay="0">
                                              <p:tgtEl>
                                                <p:sldTgt/>
                                              </p:tgtEl>
                                            </p:cond>
                                          </p:endCondLst>
                                        </p:cTn>
                                        <p:tgtEl>
                                          <p:sndTgt r:embed="rId4" name="Am-thanh-oh-nooo-wav.wav"/>
                                        </p:tgtEl>
                                      </p:cMediaNode>
                                    </p:audio>
                                  </p:subTnLst>
                                </p:cTn>
                              </p:par>
                            </p:childTnLst>
                          </p:cTn>
                        </p:par>
                      </p:childTnLst>
                    </p:cTn>
                  </p:par>
                </p:childTnLst>
              </p:cTn>
              <p:nextCondLst>
                <p:cond evt="onClick" delay="0">
                  <p:tgtEl>
                    <p:spTgt spid="27"/>
                  </p:tgtEl>
                </p:cond>
              </p:nextCondLst>
            </p:seq>
          </p:childTnLst>
        </p:cTn>
      </p:par>
    </p:tnLst>
    <p:bldLst>
      <p:bldP spid="23" grpId="0" animBg="1"/>
      <p:bldP spid="26" grpId="0"/>
      <p:bldP spid="27" grpId="0"/>
      <p:bldP spid="27" grpId="1"/>
      <p:bldP spid="27" grpId="2"/>
      <p:bldP spid="28" grpId="0" animBg="1"/>
      <p:bldP spid="29" grpId="0"/>
      <p:bldP spid="2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2000" b="98375" l="1556" r="97000">
                        <a14:foregroundMark x1="57556" y1="35625" x2="59333" y2="40875"/>
                        <a14:foregroundMark x1="39556" y1="28250" x2="36444" y2="32000"/>
                        <a14:foregroundMark x1="42222" y1="60750" x2="31111" y2="73875"/>
                        <a14:foregroundMark x1="45556" y1="54875" x2="16444" y2="54000"/>
                      </a14:backgroundRemoval>
                    </a14:imgEffect>
                  </a14:imgLayer>
                </a14:imgProps>
              </a:ext>
              <a:ext uri="{28A0092B-C50C-407E-A947-70E740481C1C}">
                <a14:useLocalDpi xmlns:a14="http://schemas.microsoft.com/office/drawing/2010/main" val="0"/>
              </a:ext>
            </a:extLst>
          </a:blip>
          <a:stretch>
            <a:fillRect/>
          </a:stretch>
        </p:blipFill>
        <p:spPr>
          <a:xfrm flipH="1">
            <a:off x="-793924" y="-100070"/>
            <a:ext cx="5710691" cy="5292920"/>
          </a:xfrm>
          <a:prstGeom prst="rect">
            <a:avLst/>
          </a:prstGeom>
        </p:spPr>
      </p:pic>
      <p:pic>
        <p:nvPicPr>
          <p:cNvPr id="283" name="Picture 2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31062" flipH="1">
            <a:off x="3592604" y="1525877"/>
            <a:ext cx="2620498" cy="202931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1650" y="-181581"/>
            <a:ext cx="2022395" cy="2545037"/>
          </a:xfrm>
          <a:prstGeom prst="rect">
            <a:avLst/>
          </a:prstGeom>
        </p:spPr>
      </p:pic>
      <p:grpSp>
        <p:nvGrpSpPr>
          <p:cNvPr id="2955" name="Google Shape;2955;p49"/>
          <p:cNvGrpSpPr/>
          <p:nvPr/>
        </p:nvGrpSpPr>
        <p:grpSpPr>
          <a:xfrm>
            <a:off x="469864" y="3691476"/>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2958" name="Google Shape;2958;p49"/>
          <p:cNvGrpSpPr/>
          <p:nvPr/>
        </p:nvGrpSpPr>
        <p:grpSpPr>
          <a:xfrm>
            <a:off x="8423989" y="918376"/>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244" name="Rectangle 243"/>
          <p:cNvSpPr/>
          <p:nvPr/>
        </p:nvSpPr>
        <p:spPr>
          <a:xfrm>
            <a:off x="81218" y="3011350"/>
            <a:ext cx="6151768" cy="1569660"/>
          </a:xfrm>
          <a:prstGeom prst="rect">
            <a:avLst/>
          </a:prstGeom>
          <a:noFill/>
        </p:spPr>
        <p:txBody>
          <a:bodyPr wrap="square" lIns="91440" tIns="45720" rIns="91440" bIns="45720">
            <a:spAutoFit/>
          </a:bodyPr>
          <a:lstStyle/>
          <a:p>
            <a:pPr algn="ctr" defTabSz="914378">
              <a:buClr>
                <a:srgbClr val="000000"/>
              </a:buClr>
            </a:pPr>
            <a:r>
              <a:rPr lang="en-US" sz="4800" b="1" kern="0" dirty="0" err="1">
                <a:ln w="13462">
                  <a:solidFill>
                    <a:srgbClr val="72B5CA"/>
                  </a:solidFill>
                  <a:prstDash val="solid"/>
                </a:ln>
                <a:solidFill>
                  <a:srgbClr val="00B050"/>
                </a:solidFill>
                <a:effectLst>
                  <a:outerShdw dist="38100" dir="2700000" algn="bl" rotWithShape="0">
                    <a:srgbClr val="FAC539"/>
                  </a:outerShdw>
                </a:effectLst>
                <a:latin typeface="UTM Showcard" panose="02040603050506020204" pitchFamily="18" charset="0"/>
                <a:cs typeface="Arial"/>
                <a:sym typeface="Arial"/>
              </a:rPr>
              <a:t>Khởi</a:t>
            </a:r>
            <a:r>
              <a:rPr lang="en-US" sz="4800" b="1" kern="0" dirty="0">
                <a:ln w="13462">
                  <a:solidFill>
                    <a:srgbClr val="72B5CA"/>
                  </a:solidFill>
                  <a:prstDash val="solid"/>
                </a:ln>
                <a:solidFill>
                  <a:srgbClr val="00B050"/>
                </a:solidFill>
                <a:effectLst>
                  <a:outerShdw dist="38100" dir="2700000" algn="bl" rotWithShape="0">
                    <a:srgbClr val="FAC539"/>
                  </a:outerShdw>
                </a:effectLst>
                <a:latin typeface="UTM Showcard" panose="02040603050506020204" pitchFamily="18" charset="0"/>
                <a:cs typeface="Arial"/>
                <a:sym typeface="Arial"/>
              </a:rPr>
              <a:t> </a:t>
            </a:r>
          </a:p>
          <a:p>
            <a:pPr algn="ctr" defTabSz="914378">
              <a:buClr>
                <a:srgbClr val="000000"/>
              </a:buClr>
            </a:pPr>
            <a:r>
              <a:rPr lang="en-US" sz="4800" b="1" kern="0" dirty="0" err="1">
                <a:ln w="13462">
                  <a:solidFill>
                    <a:srgbClr val="72B5CA"/>
                  </a:solidFill>
                  <a:prstDash val="solid"/>
                </a:ln>
                <a:solidFill>
                  <a:srgbClr val="00B050"/>
                </a:solidFill>
                <a:effectLst>
                  <a:outerShdw dist="38100" dir="2700000" algn="bl" rotWithShape="0">
                    <a:srgbClr val="FAC539"/>
                  </a:outerShdw>
                </a:effectLst>
                <a:latin typeface="UTM Showcard" panose="02040603050506020204" pitchFamily="18" charset="0"/>
                <a:cs typeface="Arial"/>
                <a:sym typeface="Arial"/>
              </a:rPr>
              <a:t>động</a:t>
            </a:r>
            <a:endParaRPr lang="en-US" sz="4800" b="1" kern="0" dirty="0">
              <a:ln w="13462">
                <a:solidFill>
                  <a:srgbClr val="72B5CA"/>
                </a:solidFill>
                <a:prstDash val="solid"/>
              </a:ln>
              <a:solidFill>
                <a:srgbClr val="00B050"/>
              </a:solidFill>
              <a:effectLst>
                <a:outerShdw dist="38100" dir="2700000" algn="bl" rotWithShape="0">
                  <a:srgbClr val="FAC539"/>
                </a:outerShdw>
              </a:effectLst>
              <a:latin typeface="UTM Showcard" panose="02040603050506020204" pitchFamily="18" charset="0"/>
              <a:cs typeface="Arial"/>
              <a:sym typeface="Arial"/>
            </a:endParaRPr>
          </a:p>
        </p:txBody>
      </p:sp>
      <p:grpSp>
        <p:nvGrpSpPr>
          <p:cNvPr id="245" name="Google Shape;2921;p49"/>
          <p:cNvGrpSpPr/>
          <p:nvPr/>
        </p:nvGrpSpPr>
        <p:grpSpPr>
          <a:xfrm>
            <a:off x="4738591" y="3700370"/>
            <a:ext cx="814400" cy="1093000"/>
            <a:chOff x="7559750" y="1690838"/>
            <a:chExt cx="814400" cy="1093000"/>
          </a:xfrm>
        </p:grpSpPr>
        <p:sp>
          <p:nvSpPr>
            <p:cNvPr id="246"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7"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8"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49"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0"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1"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2"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3"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4"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5"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6"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7"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8"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59"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0"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1"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2"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3"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4"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5"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6"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7"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8"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69"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0"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1"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2"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3"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4"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5"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6"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7"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78"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1" name="Group 10"/>
          <p:cNvGrpSpPr/>
          <p:nvPr/>
        </p:nvGrpSpPr>
        <p:grpSpPr>
          <a:xfrm>
            <a:off x="5719023" y="1225106"/>
            <a:ext cx="2052165" cy="3448788"/>
            <a:chOff x="5351338" y="1160331"/>
            <a:chExt cx="2052165" cy="3448788"/>
          </a:xfrm>
        </p:grpSpPr>
        <p:sp>
          <p:nvSpPr>
            <p:cNvPr id="10" name="Folded Corner 9"/>
            <p:cNvSpPr/>
            <p:nvPr/>
          </p:nvSpPr>
          <p:spPr>
            <a:xfrm>
              <a:off x="5362868" y="1160331"/>
              <a:ext cx="1996032" cy="3448788"/>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sp>
          <p:nvSpPr>
            <p:cNvPr id="9" name="Rectangle 8"/>
            <p:cNvSpPr/>
            <p:nvPr/>
          </p:nvSpPr>
          <p:spPr>
            <a:xfrm>
              <a:off x="5351338" y="1330562"/>
              <a:ext cx="2052165" cy="3046988"/>
            </a:xfrm>
            <a:prstGeom prst="rect">
              <a:avLst/>
            </a:prstGeom>
          </p:spPr>
          <p:txBody>
            <a:bodyPr wrap="none">
              <a:spAutoFit/>
            </a:bodyPr>
            <a:lstStyle/>
            <a:p>
              <a:pPr algn="ctr" defTabSz="914378">
                <a:buClr>
                  <a:srgbClr val="000000"/>
                </a:buClr>
              </a:pPr>
              <a:r>
                <a:rPr lang="en-US" sz="4800" b="1" kern="0" dirty="0">
                  <a:solidFill>
                    <a:srgbClr val="FF657D">
                      <a:lumMod val="75000"/>
                    </a:srgbClr>
                  </a:solidFill>
                  <a:latin typeface="UTM Cooper Black" panose="02040603050506020204" pitchFamily="18" charset="0"/>
                  <a:cs typeface="Arial"/>
                  <a:sym typeface="Arial"/>
                </a:rPr>
                <a:t> ONG </a:t>
              </a:r>
            </a:p>
            <a:p>
              <a:pPr algn="ctr" defTabSz="914378">
                <a:buClr>
                  <a:srgbClr val="000000"/>
                </a:buClr>
              </a:pPr>
              <a:r>
                <a:rPr lang="en-US" sz="4800" b="1" kern="0" dirty="0">
                  <a:solidFill>
                    <a:srgbClr val="FF657D">
                      <a:lumMod val="75000"/>
                    </a:srgbClr>
                  </a:solidFill>
                  <a:latin typeface="UTM Cooper Black" panose="02040603050506020204" pitchFamily="18" charset="0"/>
                  <a:cs typeface="Arial"/>
                  <a:sym typeface="Arial"/>
                </a:rPr>
                <a:t>ĐI</a:t>
              </a:r>
            </a:p>
            <a:p>
              <a:pPr algn="ctr" defTabSz="914378">
                <a:buClr>
                  <a:srgbClr val="000000"/>
                </a:buClr>
              </a:pPr>
              <a:r>
                <a:rPr lang="en-US" sz="4800" b="1" kern="0" dirty="0">
                  <a:solidFill>
                    <a:srgbClr val="FF657D">
                      <a:lumMod val="75000"/>
                    </a:srgbClr>
                  </a:solidFill>
                  <a:latin typeface="UTM Cooper Black" panose="02040603050506020204" pitchFamily="18" charset="0"/>
                  <a:cs typeface="Arial"/>
                  <a:sym typeface="Arial"/>
                </a:rPr>
                <a:t> TÌM</a:t>
              </a:r>
            </a:p>
            <a:p>
              <a:pPr algn="ctr" defTabSz="914378">
                <a:buClr>
                  <a:srgbClr val="000000"/>
                </a:buClr>
              </a:pPr>
              <a:r>
                <a:rPr lang="en-US" sz="4800" b="1" kern="0" dirty="0">
                  <a:solidFill>
                    <a:srgbClr val="FF657D">
                      <a:lumMod val="75000"/>
                    </a:srgbClr>
                  </a:solidFill>
                  <a:latin typeface="UTM Cooper Black" panose="02040603050506020204" pitchFamily="18" charset="0"/>
                  <a:cs typeface="Arial"/>
                  <a:sym typeface="Arial"/>
                </a:rPr>
                <a:t> MẬT</a:t>
              </a:r>
              <a:endParaRPr lang="en-US" sz="4800" kern="0" dirty="0">
                <a:solidFill>
                  <a:srgbClr val="000000"/>
                </a:solidFill>
                <a:latin typeface="UTM Cooper Black" panose="02040603050506020204" pitchFamily="18" charset="0"/>
                <a:cs typeface="Arial"/>
                <a:sym typeface="Arial"/>
              </a:endParaRPr>
            </a:p>
          </p:txBody>
        </p:sp>
      </p:grpSp>
      <p:pic>
        <p:nvPicPr>
          <p:cNvPr id="241" name="Picture 2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08031" y="165479"/>
            <a:ext cx="1975339" cy="1545856"/>
          </a:xfrm>
          <a:prstGeom prst="rect">
            <a:avLst/>
          </a:prstGeom>
        </p:spPr>
      </p:pic>
      <p:pic>
        <p:nvPicPr>
          <p:cNvPr id="282" name="Picture 2" descr="Bee phim Hoạt hình Clip nghệ thuật - mật ong png tải về - Miễn phí trong  suốt Nghệ Thuật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4275289" y="3815357"/>
            <a:ext cx="2044628" cy="113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4"/>
                                        </p:tgtEl>
                                        <p:attrNameLst>
                                          <p:attrName>style.visibility</p:attrName>
                                        </p:attrNameLst>
                                      </p:cBhvr>
                                      <p:to>
                                        <p:strVal val="visible"/>
                                      </p:to>
                                    </p:set>
                                    <p:anim calcmode="lin" valueType="num">
                                      <p:cBhvr additive="base">
                                        <p:cTn id="11" dur="500" fill="hold"/>
                                        <p:tgtEl>
                                          <p:spTgt spid="244"/>
                                        </p:tgtEl>
                                        <p:attrNameLst>
                                          <p:attrName>ppt_x</p:attrName>
                                        </p:attrNameLst>
                                      </p:cBhvr>
                                      <p:tavLst>
                                        <p:tav tm="0">
                                          <p:val>
                                            <p:strVal val="0-#ppt_w/2"/>
                                          </p:val>
                                        </p:tav>
                                        <p:tav tm="100000">
                                          <p:val>
                                            <p:strVal val="#ppt_x"/>
                                          </p:val>
                                        </p:tav>
                                      </p:tavLst>
                                    </p:anim>
                                    <p:anim calcmode="lin" valueType="num">
                                      <p:cBhvr additive="base">
                                        <p:cTn id="12" dur="5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anim calcmode="lin" valueType="num">
                                      <p:cBhvr>
                                        <p:cTn id="18" dur="1000" fill="hold"/>
                                        <p:tgtEl>
                                          <p:spTgt spid="241"/>
                                        </p:tgtEl>
                                        <p:attrNameLst>
                                          <p:attrName>ppt_x</p:attrName>
                                        </p:attrNameLst>
                                      </p:cBhvr>
                                      <p:tavLst>
                                        <p:tav tm="0">
                                          <p:val>
                                            <p:strVal val="#ppt_x"/>
                                          </p:val>
                                        </p:tav>
                                        <p:tav tm="100000">
                                          <p:val>
                                            <p:strVal val="#ppt_x"/>
                                          </p:val>
                                        </p:tav>
                                      </p:tavLst>
                                    </p:anim>
                                    <p:anim calcmode="lin" valueType="num">
                                      <p:cBhvr>
                                        <p:cTn id="19" dur="1000" fill="hold"/>
                                        <p:tgtEl>
                                          <p:spTgt spid="241"/>
                                        </p:tgtEl>
                                        <p:attrNameLst>
                                          <p:attrName>ppt_y</p:attrName>
                                        </p:attrNameLst>
                                      </p:cBhvr>
                                      <p:tavLst>
                                        <p:tav tm="0">
                                          <p:val>
                                            <p:strVal val="#ppt_y+.1"/>
                                          </p:val>
                                        </p:tav>
                                        <p:tav tm="100000">
                                          <p:val>
                                            <p:strVal val="#ppt_y"/>
                                          </p:val>
                                        </p:tav>
                                      </p:tavLst>
                                    </p:anim>
                                  </p:childTnLst>
                                </p:cTn>
                              </p:par>
                              <p:par>
                                <p:cTn id="20" presetID="60" presetClass="path" presetSubtype="0" accel="50000" decel="50000" fill="hold" nodeType="withEffect">
                                  <p:stCondLst>
                                    <p:cond delay="0"/>
                                  </p:stCondLst>
                                  <p:childTnLst>
                                    <p:animMotion origin="layout" path="M -0.24896 6.17284E-7 C -0.24687 0.05309 -0.24201 0.12654 -0.22396 0.12593 C -0.19792 0.12593 -0.19601 -0.12191 -0.16493 -0.12315 C -0.13698 -0.12315 -0.15191 0.09414 -0.125 0.0929 C -0.09687 0.0929 -0.11198 -0.06389 -0.08194 -0.06389 C -0.05503 -0.06389 -0.06996 0.04197 -0.04601 0.04197 C -0.02292 0.04197 -0.03489 -0.03889 -0.01389 -0.03889 C -0.00191 -0.03889 -0.00104 -0.01698 -1.11111E-6 6.17284E-7 " pathEditMode="relative" rAng="0" ptsTypes="AAAAAAAA">
                                      <p:cBhvr>
                                        <p:cTn id="21" dur="2000" fill="hold"/>
                                        <p:tgtEl>
                                          <p:spTgt spid="241"/>
                                        </p:tgtEl>
                                        <p:attrNameLst>
                                          <p:attrName>ppt_x</p:attrName>
                                          <p:attrName>ppt_y</p:attrName>
                                        </p:attrNameLst>
                                      </p:cBhvr>
                                      <p:rCtr x="12448" y="123"/>
                                    </p:animMotion>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282"/>
                                        </p:tgtEl>
                                        <p:attrNameLst>
                                          <p:attrName>style.visibility</p:attrName>
                                        </p:attrNameLst>
                                      </p:cBhvr>
                                      <p:to>
                                        <p:strVal val="visible"/>
                                      </p:to>
                                    </p:set>
                                    <p:anim calcmode="lin" valueType="num">
                                      <p:cBhvr additive="base">
                                        <p:cTn id="34" dur="500" fill="hold"/>
                                        <p:tgtEl>
                                          <p:spTgt spid="282"/>
                                        </p:tgtEl>
                                        <p:attrNameLst>
                                          <p:attrName>ppt_x</p:attrName>
                                        </p:attrNameLst>
                                      </p:cBhvr>
                                      <p:tavLst>
                                        <p:tav tm="0">
                                          <p:val>
                                            <p:strVal val="#ppt_x"/>
                                          </p:val>
                                        </p:tav>
                                        <p:tav tm="100000">
                                          <p:val>
                                            <p:strVal val="#ppt_x"/>
                                          </p:val>
                                        </p:tav>
                                      </p:tavLst>
                                    </p:anim>
                                    <p:anim calcmode="lin" valueType="num">
                                      <p:cBhvr additive="base">
                                        <p:cTn id="35" dur="500" fill="hold"/>
                                        <p:tgtEl>
                                          <p:spTgt spid="282"/>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283"/>
                                        </p:tgtEl>
                                        <p:attrNameLst>
                                          <p:attrName>style.visibility</p:attrName>
                                        </p:attrNameLst>
                                      </p:cBhvr>
                                      <p:to>
                                        <p:strVal val="visible"/>
                                      </p:to>
                                    </p:set>
                                    <p:animEffect transition="in" filter="wipe(right)">
                                      <p:cBhvr>
                                        <p:cTn id="39"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110" name="Google Shape;1114;p39"/>
          <p:cNvSpPr txBox="1">
            <a:spLocks/>
          </p:cNvSpPr>
          <p:nvPr/>
        </p:nvSpPr>
        <p:spPr>
          <a:xfrm>
            <a:off x="2651639" y="622427"/>
            <a:ext cx="5583923" cy="16151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defTabSz="914378"/>
            <a:r>
              <a:rPr lang="en-US" sz="7200" b="1" kern="0" dirty="0" err="1">
                <a:solidFill>
                  <a:srgbClr val="00B050"/>
                </a:solidFill>
                <a:latin typeface="Arial"/>
              </a:rPr>
              <a:t>Dặn</a:t>
            </a:r>
            <a:r>
              <a:rPr lang="en-US" sz="7200" b="1" kern="0" dirty="0">
                <a:solidFill>
                  <a:srgbClr val="00B050"/>
                </a:solidFill>
                <a:latin typeface="Arial"/>
              </a:rPr>
              <a:t> </a:t>
            </a:r>
            <a:r>
              <a:rPr lang="en-US" sz="7200" b="1" kern="0" dirty="0" err="1">
                <a:solidFill>
                  <a:srgbClr val="00B050"/>
                </a:solidFill>
                <a:latin typeface="Arial"/>
              </a:rPr>
              <a:t>dò</a:t>
            </a:r>
            <a:endParaRPr lang="en-US" sz="7200" b="1" kern="0" dirty="0">
              <a:solidFill>
                <a:srgbClr val="00B050"/>
              </a:solidFill>
              <a:latin typeface="Arial"/>
            </a:endParaRPr>
          </a:p>
        </p:txBody>
      </p:sp>
      <p:sp>
        <p:nvSpPr>
          <p:cNvPr id="112" name="Google Shape;1114;p39"/>
          <p:cNvSpPr txBox="1">
            <a:spLocks/>
          </p:cNvSpPr>
          <p:nvPr/>
        </p:nvSpPr>
        <p:spPr>
          <a:xfrm>
            <a:off x="1520778" y="2459248"/>
            <a:ext cx="7398634" cy="16151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857228" indent="-857228" defTabSz="914378">
              <a:lnSpc>
                <a:spcPct val="150000"/>
              </a:lnSpc>
              <a:buFontTx/>
              <a:buChar char="-"/>
            </a:pPr>
            <a:r>
              <a:rPr lang="en-US" sz="4000" b="1" kern="0" dirty="0" err="1">
                <a:solidFill>
                  <a:srgbClr val="0070C0"/>
                </a:solidFill>
                <a:latin typeface="Arial"/>
              </a:rPr>
              <a:t>Hoàn</a:t>
            </a:r>
            <a:r>
              <a:rPr lang="en-US" sz="4000" b="1" kern="0" dirty="0">
                <a:solidFill>
                  <a:srgbClr val="0070C0"/>
                </a:solidFill>
                <a:latin typeface="Arial"/>
              </a:rPr>
              <a:t> </a:t>
            </a:r>
            <a:r>
              <a:rPr lang="en-US" sz="4000" b="1" kern="0" dirty="0" err="1">
                <a:solidFill>
                  <a:srgbClr val="0070C0"/>
                </a:solidFill>
                <a:latin typeface="Arial"/>
              </a:rPr>
              <a:t>thành</a:t>
            </a:r>
            <a:r>
              <a:rPr lang="en-US" sz="4000" b="1" kern="0" dirty="0">
                <a:solidFill>
                  <a:srgbClr val="0070C0"/>
                </a:solidFill>
                <a:latin typeface="Arial"/>
              </a:rPr>
              <a:t> </a:t>
            </a:r>
            <a:r>
              <a:rPr lang="en-US" sz="4000" b="1" kern="0" dirty="0" err="1">
                <a:solidFill>
                  <a:srgbClr val="0070C0"/>
                </a:solidFill>
                <a:latin typeface="Arial"/>
              </a:rPr>
              <a:t>các</a:t>
            </a:r>
            <a:r>
              <a:rPr lang="en-US" sz="4000" b="1" kern="0" dirty="0">
                <a:solidFill>
                  <a:srgbClr val="0070C0"/>
                </a:solidFill>
                <a:latin typeface="Arial"/>
              </a:rPr>
              <a:t> </a:t>
            </a:r>
            <a:r>
              <a:rPr lang="en-US" sz="4000" b="1" kern="0" dirty="0" err="1">
                <a:solidFill>
                  <a:srgbClr val="0070C0"/>
                </a:solidFill>
                <a:latin typeface="Arial"/>
              </a:rPr>
              <a:t>bài</a:t>
            </a:r>
            <a:r>
              <a:rPr lang="en-US" sz="4000" b="1" kern="0" dirty="0">
                <a:solidFill>
                  <a:srgbClr val="0070C0"/>
                </a:solidFill>
                <a:latin typeface="Arial"/>
              </a:rPr>
              <a:t> </a:t>
            </a:r>
            <a:r>
              <a:rPr lang="en-US" sz="4000" b="1" kern="0" dirty="0" err="1">
                <a:solidFill>
                  <a:srgbClr val="0070C0"/>
                </a:solidFill>
                <a:latin typeface="Arial"/>
              </a:rPr>
              <a:t>tập</a:t>
            </a:r>
            <a:endParaRPr lang="en-US" sz="4000" b="1" kern="0" dirty="0">
              <a:solidFill>
                <a:srgbClr val="0070C0"/>
              </a:solidFill>
              <a:latin typeface="Arial"/>
            </a:endParaRPr>
          </a:p>
          <a:p>
            <a:pPr marL="857228" indent="-857228" defTabSz="914378">
              <a:lnSpc>
                <a:spcPct val="150000"/>
              </a:lnSpc>
              <a:buFontTx/>
              <a:buChar char="-"/>
            </a:pPr>
            <a:r>
              <a:rPr lang="en-US" sz="4000" b="1" kern="0" dirty="0" err="1">
                <a:solidFill>
                  <a:srgbClr val="0070C0"/>
                </a:solidFill>
                <a:latin typeface="Arial"/>
              </a:rPr>
              <a:t>Chuẩn</a:t>
            </a:r>
            <a:r>
              <a:rPr lang="en-US" sz="4000" b="1" kern="0" dirty="0">
                <a:solidFill>
                  <a:srgbClr val="0070C0"/>
                </a:solidFill>
                <a:latin typeface="Arial"/>
              </a:rPr>
              <a:t> </a:t>
            </a:r>
            <a:r>
              <a:rPr lang="en-US" sz="4000" b="1" kern="0" dirty="0" err="1">
                <a:solidFill>
                  <a:srgbClr val="0070C0"/>
                </a:solidFill>
                <a:latin typeface="Arial"/>
              </a:rPr>
              <a:t>bị</a:t>
            </a:r>
            <a:r>
              <a:rPr lang="en-US" sz="4000" b="1" kern="0" dirty="0">
                <a:solidFill>
                  <a:srgbClr val="0070C0"/>
                </a:solidFill>
                <a:latin typeface="Arial"/>
              </a:rPr>
              <a:t> </a:t>
            </a:r>
            <a:r>
              <a:rPr lang="en-US" sz="4000" b="1" kern="0" dirty="0" err="1">
                <a:solidFill>
                  <a:srgbClr val="0070C0"/>
                </a:solidFill>
                <a:latin typeface="Arial"/>
              </a:rPr>
              <a:t>bài</a:t>
            </a:r>
            <a:r>
              <a:rPr lang="en-US" sz="4000" b="1" kern="0" dirty="0">
                <a:solidFill>
                  <a:srgbClr val="0070C0"/>
                </a:solidFill>
                <a:latin typeface="Arial"/>
              </a:rPr>
              <a:t> </a:t>
            </a:r>
            <a:r>
              <a:rPr lang="en-US" sz="4000" b="1" kern="0" dirty="0" err="1">
                <a:solidFill>
                  <a:srgbClr val="0070C0"/>
                </a:solidFill>
                <a:latin typeface="Arial"/>
              </a:rPr>
              <a:t>tiếp</a:t>
            </a:r>
            <a:r>
              <a:rPr lang="en-US" sz="4000" b="1" kern="0" dirty="0">
                <a:solidFill>
                  <a:srgbClr val="0070C0"/>
                </a:solidFill>
                <a:latin typeface="Arial"/>
              </a:rPr>
              <a:t> </a:t>
            </a:r>
            <a:r>
              <a:rPr lang="en-US" sz="4000" b="1" kern="0" dirty="0" err="1">
                <a:solidFill>
                  <a:srgbClr val="0070C0"/>
                </a:solidFill>
                <a:latin typeface="Arial"/>
              </a:rPr>
              <a:t>theo</a:t>
            </a:r>
            <a:endParaRPr lang="en-US" sz="4000" b="1" kern="0" dirty="0">
              <a:solidFill>
                <a:srgbClr val="0070C0"/>
              </a:solidFill>
              <a:latin typeface="Arial"/>
            </a:endParaRPr>
          </a:p>
        </p:txBody>
      </p:sp>
      <p:pic>
        <p:nvPicPr>
          <p:cNvPr id="113" name="Picture 112"/>
          <p:cNvPicPr>
            <a:picLocks noChangeAspect="1"/>
          </p:cNvPicPr>
          <p:nvPr/>
        </p:nvPicPr>
        <p:blipFill>
          <a:blip r:embed="rId3">
            <a:extLst>
              <a:ext uri="{BEBA8EAE-BF5A-486C-A8C5-ECC9F3942E4B}">
                <a14:imgProps xmlns:a14="http://schemas.microsoft.com/office/drawing/2010/main">
                  <a14:imgLayer r:embed="rId4">
                    <a14:imgEffect>
                      <a14:backgroundRemoval t="888" b="100000" l="1183" r="97929">
                        <a14:foregroundMark x1="38166" y1="42012" x2="45562" y2="38757"/>
                        <a14:foregroundMark x1="54438" y1="38757" x2="60947" y2="39941"/>
                        <a14:foregroundMark x1="42604" y1="47337" x2="52959" y2="47929"/>
                      </a14:backgroundRemoval>
                    </a14:imgEffect>
                  </a14:imgLayer>
                </a14:imgProps>
              </a:ext>
              <a:ext uri="{28A0092B-C50C-407E-A947-70E740481C1C}">
                <a14:useLocalDpi xmlns:a14="http://schemas.microsoft.com/office/drawing/2010/main" val="0"/>
              </a:ext>
            </a:extLst>
          </a:blip>
          <a:stretch>
            <a:fillRect/>
          </a:stretch>
        </p:blipFill>
        <p:spPr>
          <a:xfrm>
            <a:off x="-555533" y="2629900"/>
            <a:ext cx="3124562" cy="31245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
                                        </p:tgtEl>
                                        <p:attrNameLst>
                                          <p:attrName>ppt_y</p:attrName>
                                        </p:attrNameLst>
                                      </p:cBhvr>
                                      <p:tavLst>
                                        <p:tav tm="0">
                                          <p:val>
                                            <p:strVal val="#ppt_y"/>
                                          </p:val>
                                        </p:tav>
                                        <p:tav tm="100000">
                                          <p:val>
                                            <p:strVal val="#ppt_y"/>
                                          </p:val>
                                        </p:tav>
                                      </p:tavLst>
                                    </p:anim>
                                    <p:anim calcmode="lin" valueType="num">
                                      <p:cBhvr>
                                        <p:cTn id="9"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
                                        </p:tgtEl>
                                      </p:cBhvr>
                                    </p:animEffect>
                                  </p:childTnLst>
                                </p:cTn>
                              </p:par>
                            </p:childTnLst>
                          </p:cTn>
                        </p:par>
                        <p:par>
                          <p:cTn id="12" fill="hold">
                            <p:stCondLst>
                              <p:cond delay="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2"/>
                                        </p:tgtEl>
                                        <p:attrNameLst>
                                          <p:attrName>ppt_y</p:attrName>
                                        </p:attrNameLst>
                                      </p:cBhvr>
                                      <p:tavLst>
                                        <p:tav tm="0">
                                          <p:val>
                                            <p:strVal val="#ppt_y"/>
                                          </p:val>
                                        </p:tav>
                                        <p:tav tm="100000">
                                          <p:val>
                                            <p:strVal val="#ppt_y"/>
                                          </p:val>
                                        </p:tav>
                                      </p:tavLst>
                                    </p:anim>
                                    <p:anim calcmode="lin" valueType="num">
                                      <p:cBhvr>
                                        <p:cTn id="17"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110" name="Google Shape;1114;p39"/>
          <p:cNvSpPr txBox="1">
            <a:spLocks/>
          </p:cNvSpPr>
          <p:nvPr/>
        </p:nvSpPr>
        <p:spPr>
          <a:xfrm>
            <a:off x="2010062" y="2045032"/>
            <a:ext cx="5583923" cy="1615111"/>
          </a:xfrm>
          <a:prstGeom prst="rect">
            <a:avLst/>
          </a:prstGeom>
          <a:noFill/>
          <a:ln>
            <a:noFill/>
          </a:ln>
        </p:spPr>
        <p:txBody>
          <a:bodyPr spcFirstLastPara="1" wrap="square" lIns="91425" tIns="91425" rIns="91425" bIns="91425" anchor="b" anchorCtr="0">
            <a:noAutofit/>
            <a:scene3d>
              <a:camera prst="orthographicFront"/>
              <a:lightRig rig="threePt" dir="t"/>
            </a:scene3d>
            <a:sp3d extrusionH="57150">
              <a:bevelT w="38100" h="38100"/>
            </a:sp3d>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defTabSz="914378"/>
            <a:r>
              <a:rPr lang="en-US" sz="8800" b="1" kern="0" dirty="0" err="1">
                <a:solidFill>
                  <a:srgbClr val="FF657D">
                    <a:lumMod val="75000"/>
                  </a:srgbClr>
                </a:solidFill>
                <a:effectLst>
                  <a:glow rad="101600">
                    <a:srgbClr val="FAC539">
                      <a:satMod val="175000"/>
                      <a:alpha val="40000"/>
                    </a:srgbClr>
                  </a:glow>
                </a:effectLst>
                <a:latin typeface="UTM Staccato " panose="02040603050506020204" pitchFamily="18" charset="0"/>
              </a:rPr>
              <a:t>Chúc</a:t>
            </a:r>
            <a:r>
              <a:rPr lang="en-US" sz="8800" b="1" kern="0" dirty="0">
                <a:solidFill>
                  <a:srgbClr val="FF657D">
                    <a:lumMod val="75000"/>
                  </a:srgbClr>
                </a:solidFill>
                <a:effectLst>
                  <a:glow rad="101600">
                    <a:srgbClr val="FAC539">
                      <a:satMod val="175000"/>
                      <a:alpha val="40000"/>
                    </a:srgbClr>
                  </a:glow>
                </a:effectLst>
                <a:latin typeface="UTM Staccato " panose="02040603050506020204" pitchFamily="18" charset="0"/>
              </a:rPr>
              <a:t> </a:t>
            </a:r>
            <a:r>
              <a:rPr lang="en-US" sz="8800" b="1" kern="0" dirty="0" err="1">
                <a:solidFill>
                  <a:srgbClr val="FF657D">
                    <a:lumMod val="75000"/>
                  </a:srgbClr>
                </a:solidFill>
                <a:effectLst>
                  <a:glow rad="101600">
                    <a:srgbClr val="FAC539">
                      <a:satMod val="175000"/>
                      <a:alpha val="40000"/>
                    </a:srgbClr>
                  </a:glow>
                </a:effectLst>
                <a:latin typeface="UTM Staccato " panose="02040603050506020204" pitchFamily="18" charset="0"/>
              </a:rPr>
              <a:t>các</a:t>
            </a:r>
            <a:r>
              <a:rPr lang="en-US" sz="8800" b="1" kern="0" dirty="0">
                <a:solidFill>
                  <a:srgbClr val="FF657D">
                    <a:lumMod val="75000"/>
                  </a:srgbClr>
                </a:solidFill>
                <a:effectLst>
                  <a:glow rad="101600">
                    <a:srgbClr val="FAC539">
                      <a:satMod val="175000"/>
                      <a:alpha val="40000"/>
                    </a:srgbClr>
                  </a:glow>
                </a:effectLst>
                <a:latin typeface="UTM Staccato " panose="02040603050506020204" pitchFamily="18" charset="0"/>
              </a:rPr>
              <a:t> </a:t>
            </a:r>
            <a:r>
              <a:rPr lang="en-US" sz="8800" b="1" kern="0" dirty="0" err="1">
                <a:solidFill>
                  <a:srgbClr val="FF657D">
                    <a:lumMod val="75000"/>
                  </a:srgbClr>
                </a:solidFill>
                <a:effectLst>
                  <a:glow rad="101600">
                    <a:srgbClr val="FAC539">
                      <a:satMod val="175000"/>
                      <a:alpha val="40000"/>
                    </a:srgbClr>
                  </a:glow>
                </a:effectLst>
                <a:latin typeface="UTM Staccato " panose="02040603050506020204" pitchFamily="18" charset="0"/>
              </a:rPr>
              <a:t>em</a:t>
            </a:r>
            <a:endParaRPr lang="en-US" sz="8800" b="1" kern="0" dirty="0">
              <a:solidFill>
                <a:srgbClr val="FF657D">
                  <a:lumMod val="75000"/>
                </a:srgbClr>
              </a:solidFill>
              <a:effectLst>
                <a:glow rad="101600">
                  <a:srgbClr val="FAC539">
                    <a:satMod val="175000"/>
                    <a:alpha val="40000"/>
                  </a:srgbClr>
                </a:glow>
              </a:effectLst>
              <a:latin typeface="UTM Staccato " panose="02040603050506020204" pitchFamily="18" charset="0"/>
            </a:endParaRPr>
          </a:p>
          <a:p>
            <a:pPr defTabSz="914378"/>
            <a:r>
              <a:rPr lang="en-US" sz="8800" b="1" kern="0" dirty="0" err="1">
                <a:solidFill>
                  <a:srgbClr val="FF657D">
                    <a:lumMod val="75000"/>
                  </a:srgbClr>
                </a:solidFill>
                <a:effectLst>
                  <a:glow rad="101600">
                    <a:srgbClr val="FAC539">
                      <a:satMod val="175000"/>
                      <a:alpha val="40000"/>
                    </a:srgbClr>
                  </a:glow>
                </a:effectLst>
                <a:latin typeface="UTM Staccato " panose="02040603050506020204" pitchFamily="18" charset="0"/>
              </a:rPr>
              <a:t>học</a:t>
            </a:r>
            <a:r>
              <a:rPr lang="en-US" sz="8800" b="1" kern="0" dirty="0">
                <a:solidFill>
                  <a:srgbClr val="FF657D">
                    <a:lumMod val="75000"/>
                  </a:srgbClr>
                </a:solidFill>
                <a:effectLst>
                  <a:glow rad="101600">
                    <a:srgbClr val="FAC539">
                      <a:satMod val="175000"/>
                      <a:alpha val="40000"/>
                    </a:srgbClr>
                  </a:glow>
                </a:effectLst>
                <a:latin typeface="UTM Staccato " panose="02040603050506020204" pitchFamily="18" charset="0"/>
              </a:rPr>
              <a:t> </a:t>
            </a:r>
            <a:r>
              <a:rPr lang="en-US" sz="8800" b="1" kern="0" dirty="0" err="1">
                <a:solidFill>
                  <a:srgbClr val="FF657D">
                    <a:lumMod val="75000"/>
                  </a:srgbClr>
                </a:solidFill>
                <a:effectLst>
                  <a:glow rad="101600">
                    <a:srgbClr val="FAC539">
                      <a:satMod val="175000"/>
                      <a:alpha val="40000"/>
                    </a:srgbClr>
                  </a:glow>
                </a:effectLst>
                <a:latin typeface="UTM Staccato " panose="02040603050506020204" pitchFamily="18" charset="0"/>
              </a:rPr>
              <a:t>tốt</a:t>
            </a:r>
            <a:endParaRPr lang="en-US" sz="8800" kern="0" dirty="0">
              <a:solidFill>
                <a:srgbClr val="FF657D">
                  <a:lumMod val="75000"/>
                </a:srgbClr>
              </a:solidFill>
              <a:effectLst>
                <a:glow rad="101600">
                  <a:srgbClr val="FAC539">
                    <a:satMod val="175000"/>
                    <a:alpha val="40000"/>
                  </a:srgbClr>
                </a:glow>
              </a:effectLst>
              <a:latin typeface="UTM Staccato " panose="02040603050506020204" pitchFamily="18" charset="0"/>
            </a:endParaRPr>
          </a:p>
        </p:txBody>
      </p:sp>
      <p:pic>
        <p:nvPicPr>
          <p:cNvPr id="111" name="图片 6"/>
          <p:cNvPicPr>
            <a:picLocks noChangeAspect="1"/>
          </p:cNvPicPr>
          <p:nvPr/>
        </p:nvPicPr>
        <p:blipFill>
          <a:blip r:embed="rId3">
            <a:extLst>
              <a:ext uri="{28A0092B-C50C-407E-A947-70E740481C1C}">
                <a14:useLocalDpi xmlns:a14="http://schemas.microsoft.com/office/drawing/2010/main" val="0"/>
              </a:ext>
            </a:extLst>
          </a:blip>
          <a:srcRect t="21411" r="72269" b="-7056"/>
          <a:stretch>
            <a:fillRect/>
          </a:stretch>
        </p:blipFill>
        <p:spPr bwMode="auto">
          <a:xfrm>
            <a:off x="1" y="1916696"/>
            <a:ext cx="2323939" cy="670438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224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
                                        </p:tgtEl>
                                        <p:attrNameLst>
                                          <p:attrName>ppt_y</p:attrName>
                                        </p:attrNameLst>
                                      </p:cBhvr>
                                      <p:tavLst>
                                        <p:tav tm="0">
                                          <p:val>
                                            <p:strVal val="#ppt_y"/>
                                          </p:val>
                                        </p:tav>
                                        <p:tav tm="100000">
                                          <p:val>
                                            <p:strVal val="#ppt_y"/>
                                          </p:val>
                                        </p:tav>
                                      </p:tavLst>
                                    </p:anim>
                                    <p:anim calcmode="lin" valueType="num">
                                      <p:cBhvr>
                                        <p:cTn id="9"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053969" cy="963790"/>
          </a:xfrm>
          <a:prstGeom prst="rect">
            <a:avLst/>
          </a:prstGeom>
        </p:spPr>
      </p:pic>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31062" flipH="1">
            <a:off x="7365387" y="-292147"/>
            <a:ext cx="2620498" cy="2029319"/>
          </a:xfrm>
          <a:prstGeom prst="rect">
            <a:avLst/>
          </a:prstGeom>
        </p:spPr>
      </p:pic>
      <p:grpSp>
        <p:nvGrpSpPr>
          <p:cNvPr id="19" name="Group 18"/>
          <p:cNvGrpSpPr/>
          <p:nvPr/>
        </p:nvGrpSpPr>
        <p:grpSpPr>
          <a:xfrm>
            <a:off x="3356545" y="533757"/>
            <a:ext cx="2083022" cy="1631542"/>
            <a:chOff x="3356543" y="533756"/>
            <a:chExt cx="2083022" cy="1631542"/>
          </a:xfrm>
        </p:grpSpPr>
        <p:grpSp>
          <p:nvGrpSpPr>
            <p:cNvPr id="161" name="Group 160"/>
            <p:cNvGrpSpPr/>
            <p:nvPr/>
          </p:nvGrpSpPr>
          <p:grpSpPr>
            <a:xfrm>
              <a:off x="3356543" y="533756"/>
              <a:ext cx="2083022" cy="1631542"/>
              <a:chOff x="821543" y="1521288"/>
              <a:chExt cx="2083022" cy="1631542"/>
            </a:xfrm>
          </p:grpSpPr>
          <p:sp>
            <p:nvSpPr>
              <p:cNvPr id="162" name="Rounded Rectangle 161"/>
              <p:cNvSpPr/>
              <p:nvPr/>
            </p:nvSpPr>
            <p:spPr>
              <a:xfrm>
                <a:off x="1422364" y="2225006"/>
                <a:ext cx="1482201" cy="927824"/>
              </a:xfrm>
              <a:prstGeom prst="roundRect">
                <a:avLst/>
              </a:prstGeom>
              <a:solidFill>
                <a:srgbClr val="CCFFCC">
                  <a:alpha val="48000"/>
                </a:srgbClr>
              </a:solidFill>
              <a:ln w="60325" cmpd="thickThin">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163" name="Picture 1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1543" y="1521288"/>
                <a:ext cx="1059484" cy="927824"/>
              </a:xfrm>
              <a:prstGeom prst="rect">
                <a:avLst/>
              </a:prstGeom>
            </p:spPr>
          </p:pic>
        </p:grpSp>
        <mc:AlternateContent xmlns:mc="http://schemas.openxmlformats.org/markup-compatibility/2006">
          <mc:Choice xmlns:a14="http://schemas.microsoft.com/office/drawing/2010/main" Requires="a14">
            <p:sp>
              <p:nvSpPr>
                <p:cNvPr id="164" name="Rectangle 163"/>
                <p:cNvSpPr/>
                <p:nvPr/>
              </p:nvSpPr>
              <p:spPr>
                <a:xfrm>
                  <a:off x="4004750" y="1532109"/>
                  <a:ext cx="1266501" cy="338554"/>
                </a:xfrm>
                <a:prstGeom prst="rect">
                  <a:avLst/>
                </a:prstGeom>
              </p:spPr>
              <p:txBody>
                <a:bodyPr wrap="none">
                  <a:spAutoFit/>
                </a:bodyPr>
                <a:lstStyle/>
                <a:p>
                  <a:pPr lvl="0" defTabSz="914378">
                    <a:buClr>
                      <a:srgbClr val="000000"/>
                    </a:buClr>
                  </a:pPr>
                  <a14:m>
                    <m:oMathPara xmlns:m="http://schemas.openxmlformats.org/officeDocument/2006/math">
                      <m:oMathParaPr>
                        <m:jc m:val="centerGroup"/>
                      </m:oMathParaPr>
                      <m:oMath xmlns:m="http://schemas.openxmlformats.org/officeDocument/2006/math">
                        <m:r>
                          <a:rPr lang="en-US" sz="1600" b="1" i="1" kern="0" smtClean="0">
                            <a:solidFill>
                              <a:srgbClr val="A8E1F2">
                                <a:lumMod val="10000"/>
                              </a:srgbClr>
                            </a:solidFill>
                            <a:latin typeface="Cambria Math" panose="02040503050406030204" pitchFamily="18" charset="0"/>
                            <a:sym typeface="Arial"/>
                          </a:rPr>
                          <m:t>𝟖𝟓𝟕</m:t>
                        </m:r>
                        <m:r>
                          <a:rPr lang="en-US" sz="1600" b="1" i="1" kern="0" smtClean="0">
                            <a:solidFill>
                              <a:srgbClr val="A8E1F2">
                                <a:lumMod val="10000"/>
                              </a:srgbClr>
                            </a:solidFill>
                            <a:latin typeface="Cambria Math" panose="02040503050406030204" pitchFamily="18" charset="0"/>
                            <a:sym typeface="Arial"/>
                          </a:rPr>
                          <m:t> −</m:t>
                        </m:r>
                        <m:r>
                          <a:rPr lang="en-US" sz="1600" b="1" i="1" kern="0" smtClean="0">
                            <a:solidFill>
                              <a:srgbClr val="A8E1F2">
                                <a:lumMod val="10000"/>
                              </a:srgbClr>
                            </a:solidFill>
                            <a:latin typeface="Cambria Math" panose="02040503050406030204" pitchFamily="18" charset="0"/>
                            <a:sym typeface="Arial"/>
                          </a:rPr>
                          <m:t>𝟐𝟐𝟕</m:t>
                        </m:r>
                      </m:oMath>
                    </m:oMathPara>
                  </a14:m>
                  <a:endParaRPr lang="en-US" sz="1200" b="1" kern="0" dirty="0">
                    <a:solidFill>
                      <a:srgbClr val="A8E1F2">
                        <a:lumMod val="10000"/>
                      </a:srgbClr>
                    </a:solidFill>
                    <a:latin typeface="Times New Roman" panose="02020603050405020304" pitchFamily="18" charset="0"/>
                    <a:cs typeface="Times New Roman" panose="02020603050405020304" pitchFamily="18" charset="0"/>
                    <a:sym typeface="Arial"/>
                  </a:endParaRPr>
                </a:p>
              </p:txBody>
            </p:sp>
          </mc:Choice>
          <mc:Fallback>
            <p:sp>
              <p:nvSpPr>
                <p:cNvPr id="164" name="Rectangle 163"/>
                <p:cNvSpPr>
                  <a:spLocks noRot="1" noChangeAspect="1" noMove="1" noResize="1" noEditPoints="1" noAdjustHandles="1" noChangeArrowheads="1" noChangeShapeType="1" noTextEdit="1"/>
                </p:cNvSpPr>
                <p:nvPr/>
              </p:nvSpPr>
              <p:spPr>
                <a:xfrm>
                  <a:off x="4004750" y="1532109"/>
                  <a:ext cx="1266501" cy="338554"/>
                </a:xfrm>
                <a:prstGeom prst="rect">
                  <a:avLst/>
                </a:prstGeom>
                <a:blipFill>
                  <a:blip r:embed="rId7"/>
                  <a:stretch>
                    <a:fillRect/>
                  </a:stretch>
                </a:blipFill>
              </p:spPr>
              <p:txBody>
                <a:bodyPr/>
                <a:lstStyle/>
                <a:p>
                  <a:r>
                    <a:rPr lang="en-US">
                      <a:noFill/>
                    </a:rPr>
                    <a:t> </a:t>
                  </a:r>
                </a:p>
              </p:txBody>
            </p:sp>
          </mc:Fallback>
        </mc:AlternateContent>
      </p:grpSp>
      <p:grpSp>
        <p:nvGrpSpPr>
          <p:cNvPr id="20" name="Group 19"/>
          <p:cNvGrpSpPr/>
          <p:nvPr/>
        </p:nvGrpSpPr>
        <p:grpSpPr>
          <a:xfrm>
            <a:off x="5930238" y="569629"/>
            <a:ext cx="2105736" cy="1631543"/>
            <a:chOff x="5930238" y="569628"/>
            <a:chExt cx="2105736" cy="1631542"/>
          </a:xfrm>
        </p:grpSpPr>
        <p:grpSp>
          <p:nvGrpSpPr>
            <p:cNvPr id="165" name="Group 164"/>
            <p:cNvGrpSpPr/>
            <p:nvPr/>
          </p:nvGrpSpPr>
          <p:grpSpPr>
            <a:xfrm>
              <a:off x="5930238" y="569628"/>
              <a:ext cx="2083022" cy="1631542"/>
              <a:chOff x="821543" y="1521288"/>
              <a:chExt cx="2083022" cy="1631542"/>
            </a:xfrm>
          </p:grpSpPr>
          <p:sp>
            <p:nvSpPr>
              <p:cNvPr id="166" name="Rounded Rectangle 165"/>
              <p:cNvSpPr/>
              <p:nvPr/>
            </p:nvSpPr>
            <p:spPr>
              <a:xfrm>
                <a:off x="1422364" y="2225006"/>
                <a:ext cx="1482201" cy="927824"/>
              </a:xfrm>
              <a:prstGeom prst="roundRect">
                <a:avLst/>
              </a:prstGeom>
              <a:solidFill>
                <a:srgbClr val="FFFF00">
                  <a:alpha val="66000"/>
                </a:srgbClr>
              </a:solidFill>
              <a:ln w="60325" cmpd="thickThin">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167" name="Picture 1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1543" y="1521288"/>
                <a:ext cx="1059484" cy="927824"/>
              </a:xfrm>
              <a:prstGeom prst="rect">
                <a:avLst/>
              </a:prstGeom>
            </p:spPr>
          </p:pic>
        </p:grpSp>
        <mc:AlternateContent xmlns:mc="http://schemas.openxmlformats.org/markup-compatibility/2006">
          <mc:Choice xmlns:a14="http://schemas.microsoft.com/office/drawing/2010/main" Requires="a14">
            <p:sp>
              <p:nvSpPr>
                <p:cNvPr id="168" name="Rectangle 167"/>
                <p:cNvSpPr/>
                <p:nvPr/>
              </p:nvSpPr>
              <p:spPr>
                <a:xfrm>
                  <a:off x="6601158" y="1596890"/>
                  <a:ext cx="1434816" cy="338554"/>
                </a:xfrm>
                <a:prstGeom prst="rect">
                  <a:avLst/>
                </a:prstGeom>
              </p:spPr>
              <p:txBody>
                <a:bodyPr wrap="none">
                  <a:spAutoFit/>
                </a:bodyPr>
                <a:lstStyle/>
                <a:p>
                  <a:pPr lvl="0" defTabSz="914378">
                    <a:buClr>
                      <a:srgbClr val="000000"/>
                    </a:buClr>
                  </a:pPr>
                  <a14:m>
                    <m:oMathPara xmlns:m="http://schemas.openxmlformats.org/officeDocument/2006/math">
                      <m:oMathParaPr>
                        <m:jc m:val="centerGroup"/>
                      </m:oMathParaPr>
                      <m:oMath xmlns:m="http://schemas.openxmlformats.org/officeDocument/2006/math">
                        <m:r>
                          <a:rPr lang="en-US" sz="1600" b="1" i="1" kern="0" smtClean="0">
                            <a:solidFill>
                              <a:srgbClr val="A8E1F2">
                                <a:lumMod val="10000"/>
                              </a:srgbClr>
                            </a:solidFill>
                            <a:latin typeface="Cambria Math" panose="02040503050406030204" pitchFamily="18" charset="0"/>
                            <a:sym typeface="Arial"/>
                          </a:rPr>
                          <m:t>𝟏</m:t>
                        </m:r>
                        <m:r>
                          <a:rPr lang="en-US" sz="1600" b="1" i="1" kern="0" smtClean="0">
                            <a:solidFill>
                              <a:srgbClr val="A8E1F2">
                                <a:lumMod val="10000"/>
                              </a:srgbClr>
                            </a:solidFill>
                            <a:latin typeface="Cambria Math" panose="02040503050406030204" pitchFamily="18" charset="0"/>
                            <a:sym typeface="Arial"/>
                          </a:rPr>
                          <m:t> </m:t>
                        </m:r>
                        <m:r>
                          <a:rPr lang="en-US" sz="1600" b="1" i="1" kern="0" smtClean="0">
                            <a:solidFill>
                              <a:srgbClr val="A8E1F2">
                                <a:lumMod val="10000"/>
                              </a:srgbClr>
                            </a:solidFill>
                            <a:latin typeface="Cambria Math" panose="02040503050406030204" pitchFamily="18" charset="0"/>
                            <a:sym typeface="Arial"/>
                          </a:rPr>
                          <m:t>𝟓𝟐𝟗</m:t>
                        </m:r>
                        <m:r>
                          <a:rPr lang="en-US" sz="1600" b="1" i="1" kern="0" smtClean="0">
                            <a:solidFill>
                              <a:srgbClr val="A8E1F2">
                                <a:lumMod val="10000"/>
                              </a:srgbClr>
                            </a:solidFill>
                            <a:latin typeface="Cambria Math" panose="02040503050406030204" pitchFamily="18" charset="0"/>
                            <a:sym typeface="Arial"/>
                          </a:rPr>
                          <m:t> −</m:t>
                        </m:r>
                        <m:r>
                          <a:rPr lang="en-US" sz="1600" b="1" i="1" kern="0" smtClean="0">
                            <a:solidFill>
                              <a:srgbClr val="A8E1F2">
                                <a:lumMod val="10000"/>
                              </a:srgbClr>
                            </a:solidFill>
                            <a:latin typeface="Cambria Math" panose="02040503050406030204" pitchFamily="18" charset="0"/>
                            <a:sym typeface="Arial"/>
                          </a:rPr>
                          <m:t>𝟗𝟐𝟓</m:t>
                        </m:r>
                      </m:oMath>
                    </m:oMathPara>
                  </a14:m>
                  <a:endParaRPr lang="en-US" sz="1200" b="1" kern="0" dirty="0">
                    <a:solidFill>
                      <a:srgbClr val="A8E1F2">
                        <a:lumMod val="10000"/>
                      </a:srgbClr>
                    </a:solidFill>
                    <a:latin typeface="Times New Roman" panose="02020603050405020304" pitchFamily="18" charset="0"/>
                    <a:cs typeface="Times New Roman" panose="02020603050405020304" pitchFamily="18" charset="0"/>
                    <a:sym typeface="Arial"/>
                  </a:endParaRPr>
                </a:p>
              </p:txBody>
            </p:sp>
          </mc:Choice>
          <mc:Fallback>
            <p:sp>
              <p:nvSpPr>
                <p:cNvPr id="168" name="Rectangle 167"/>
                <p:cNvSpPr>
                  <a:spLocks noRot="1" noChangeAspect="1" noMove="1" noResize="1" noEditPoints="1" noAdjustHandles="1" noChangeArrowheads="1" noChangeShapeType="1" noTextEdit="1"/>
                </p:cNvSpPr>
                <p:nvPr/>
              </p:nvSpPr>
              <p:spPr>
                <a:xfrm>
                  <a:off x="6601158" y="1596890"/>
                  <a:ext cx="1434816" cy="338554"/>
                </a:xfrm>
                <a:prstGeom prst="rect">
                  <a:avLst/>
                </a:prstGeom>
                <a:blipFill>
                  <a:blip r:embed="rId8"/>
                  <a:stretch>
                    <a:fillRect/>
                  </a:stretch>
                </a:blipFill>
              </p:spPr>
              <p:txBody>
                <a:bodyPr/>
                <a:lstStyle/>
                <a:p>
                  <a:r>
                    <a:rPr lang="en-US">
                      <a:noFill/>
                    </a:rPr>
                    <a:t> </a:t>
                  </a:r>
                </a:p>
              </p:txBody>
            </p:sp>
          </mc:Fallback>
        </mc:AlternateContent>
      </p:grpSp>
      <p:grpSp>
        <p:nvGrpSpPr>
          <p:cNvPr id="16" name="Group 15"/>
          <p:cNvGrpSpPr/>
          <p:nvPr/>
        </p:nvGrpSpPr>
        <p:grpSpPr>
          <a:xfrm>
            <a:off x="6351295" y="3708388"/>
            <a:ext cx="1662715" cy="1435112"/>
            <a:chOff x="6398310" y="2778643"/>
            <a:chExt cx="1662715" cy="1435112"/>
          </a:xfrm>
        </p:grpSpPr>
        <p:grpSp>
          <p:nvGrpSpPr>
            <p:cNvPr id="172" name="Group 171"/>
            <p:cNvGrpSpPr/>
            <p:nvPr/>
          </p:nvGrpSpPr>
          <p:grpSpPr>
            <a:xfrm>
              <a:off x="6398310" y="2778643"/>
              <a:ext cx="1662715" cy="1435112"/>
              <a:chOff x="5128124" y="1590037"/>
              <a:chExt cx="1821679" cy="1533693"/>
            </a:xfrm>
          </p:grpSpPr>
          <p:pic>
            <p:nvPicPr>
              <p:cNvPr id="173" name="Picture 1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8124" y="1590037"/>
                <a:ext cx="1821679" cy="1533693"/>
              </a:xfrm>
              <a:prstGeom prst="rect">
                <a:avLst/>
              </a:prstGeom>
            </p:spPr>
          </p:pic>
          <p:sp>
            <p:nvSpPr>
              <p:cNvPr id="174" name="Hexagon 173"/>
              <p:cNvSpPr/>
              <p:nvPr/>
            </p:nvSpPr>
            <p:spPr>
              <a:xfrm>
                <a:off x="5593608" y="1979424"/>
                <a:ext cx="949214" cy="941620"/>
              </a:xfrm>
              <a:prstGeom prst="hexagon">
                <a:avLst/>
              </a:prstGeom>
              <a:solidFill>
                <a:schemeClr val="accent5">
                  <a:lumMod val="20000"/>
                  <a:lumOff val="80000"/>
                </a:schemeClr>
              </a:solidFill>
              <a:ln w="603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175" name="Picture 1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5238" y="2178709"/>
                <a:ext cx="367213" cy="356349"/>
              </a:xfrm>
              <a:prstGeom prst="rect">
                <a:avLst/>
              </a:prstGeom>
            </p:spPr>
          </p:pic>
        </p:grpSp>
        <mc:AlternateContent xmlns:mc="http://schemas.openxmlformats.org/markup-compatibility/2006">
          <mc:Choice xmlns:a14="http://schemas.microsoft.com/office/drawing/2010/main" Requires="a14">
            <p:sp>
              <p:nvSpPr>
                <p:cNvPr id="176" name="Rectangle 175"/>
                <p:cNvSpPr/>
                <p:nvPr/>
              </p:nvSpPr>
              <p:spPr>
                <a:xfrm>
                  <a:off x="6930054" y="3343561"/>
                  <a:ext cx="655949" cy="369332"/>
                </a:xfrm>
                <a:prstGeom prst="rect">
                  <a:avLst/>
                </a:prstGeom>
              </p:spPr>
              <p:txBody>
                <a:bodyPr wrap="none">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FF657D">
                                <a:lumMod val="75000"/>
                              </a:srgbClr>
                            </a:solidFill>
                            <a:latin typeface="Cambria Math" panose="02040503050406030204" pitchFamily="18" charset="0"/>
                            <a:sym typeface="Arial"/>
                          </a:rPr>
                          <m:t>𝟔𝟎𝟒</m:t>
                        </m:r>
                      </m:oMath>
                    </m:oMathPara>
                  </a14:m>
                  <a:endParaRPr lang="en-US" sz="1400" b="1" kern="0" dirty="0">
                    <a:solidFill>
                      <a:srgbClr val="FF657D">
                        <a:lumMod val="75000"/>
                      </a:srgbClr>
                    </a:solidFill>
                    <a:latin typeface="Times New Roman" panose="02020603050405020304" pitchFamily="18" charset="0"/>
                    <a:cs typeface="Times New Roman" panose="02020603050405020304" pitchFamily="18" charset="0"/>
                    <a:sym typeface="Arial"/>
                  </a:endParaRPr>
                </a:p>
              </p:txBody>
            </p:sp>
          </mc:Choice>
          <mc:Fallback>
            <p:sp>
              <p:nvSpPr>
                <p:cNvPr id="176" name="Rectangle 175"/>
                <p:cNvSpPr>
                  <a:spLocks noRot="1" noChangeAspect="1" noMove="1" noResize="1" noEditPoints="1" noAdjustHandles="1" noChangeArrowheads="1" noChangeShapeType="1" noTextEdit="1"/>
                </p:cNvSpPr>
                <p:nvPr/>
              </p:nvSpPr>
              <p:spPr>
                <a:xfrm>
                  <a:off x="6930054" y="3343561"/>
                  <a:ext cx="655949" cy="369332"/>
                </a:xfrm>
                <a:prstGeom prst="rect">
                  <a:avLst/>
                </a:prstGeom>
                <a:blipFill>
                  <a:blip r:embed="rId11"/>
                  <a:stretch>
                    <a:fillRect/>
                  </a:stretch>
                </a:blipFill>
              </p:spPr>
              <p:txBody>
                <a:bodyPr/>
                <a:lstStyle/>
                <a:p>
                  <a:r>
                    <a:rPr lang="en-US">
                      <a:noFill/>
                    </a:rPr>
                    <a:t> </a:t>
                  </a:r>
                </a:p>
              </p:txBody>
            </p:sp>
          </mc:Fallback>
        </mc:AlternateContent>
      </p:grpSp>
      <p:grpSp>
        <p:nvGrpSpPr>
          <p:cNvPr id="15" name="Group 14"/>
          <p:cNvGrpSpPr/>
          <p:nvPr/>
        </p:nvGrpSpPr>
        <p:grpSpPr>
          <a:xfrm>
            <a:off x="3694636" y="3708390"/>
            <a:ext cx="1662715" cy="1435112"/>
            <a:chOff x="3883402" y="2771965"/>
            <a:chExt cx="1662715" cy="1435112"/>
          </a:xfrm>
        </p:grpSpPr>
        <p:grpSp>
          <p:nvGrpSpPr>
            <p:cNvPr id="169" name="Group 168"/>
            <p:cNvGrpSpPr/>
            <p:nvPr/>
          </p:nvGrpSpPr>
          <p:grpSpPr>
            <a:xfrm>
              <a:off x="3883402" y="2771965"/>
              <a:ext cx="1662715" cy="1435112"/>
              <a:chOff x="5128124" y="1590037"/>
              <a:chExt cx="1821679" cy="1533693"/>
            </a:xfrm>
          </p:grpSpPr>
          <p:pic>
            <p:nvPicPr>
              <p:cNvPr id="170" name="Picture 1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8124" y="1590037"/>
                <a:ext cx="1821679" cy="1533693"/>
              </a:xfrm>
              <a:prstGeom prst="rect">
                <a:avLst/>
              </a:prstGeom>
            </p:spPr>
          </p:pic>
          <p:sp>
            <p:nvSpPr>
              <p:cNvPr id="171" name="Hexagon 170"/>
              <p:cNvSpPr/>
              <p:nvPr/>
            </p:nvSpPr>
            <p:spPr>
              <a:xfrm>
                <a:off x="5593608" y="1979424"/>
                <a:ext cx="949214" cy="941620"/>
              </a:xfrm>
              <a:prstGeom prst="hexagon">
                <a:avLst/>
              </a:prstGeom>
              <a:solidFill>
                <a:schemeClr val="accent5">
                  <a:lumMod val="20000"/>
                  <a:lumOff val="80000"/>
                </a:schemeClr>
              </a:solidFill>
              <a:ln w="603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grpSp>
        <p:pic>
          <p:nvPicPr>
            <p:cNvPr id="177" name="Picture 1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257" y="3250105"/>
              <a:ext cx="335169" cy="333444"/>
            </a:xfrm>
            <a:prstGeom prst="rect">
              <a:avLst/>
            </a:prstGeom>
          </p:spPr>
        </p:pic>
        <mc:AlternateContent xmlns:mc="http://schemas.openxmlformats.org/markup-compatibility/2006">
          <mc:Choice xmlns:a14="http://schemas.microsoft.com/office/drawing/2010/main" Requires="a14">
            <p:sp>
              <p:nvSpPr>
                <p:cNvPr id="179" name="Rectangle 178"/>
                <p:cNvSpPr/>
                <p:nvPr/>
              </p:nvSpPr>
              <p:spPr>
                <a:xfrm>
                  <a:off x="4276491" y="3341315"/>
                  <a:ext cx="845103" cy="369332"/>
                </a:xfrm>
                <a:prstGeom prst="rect">
                  <a:avLst/>
                </a:prstGeom>
              </p:spPr>
              <p:txBody>
                <a:bodyPr wrap="none">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FF657D">
                                <a:lumMod val="75000"/>
                              </a:srgbClr>
                            </a:solidFill>
                            <a:latin typeface="Cambria Math" panose="02040503050406030204" pitchFamily="18" charset="0"/>
                            <a:sym typeface="Arial"/>
                          </a:rPr>
                          <m:t>𝟒</m:t>
                        </m:r>
                        <m:r>
                          <a:rPr lang="en-US" b="1" i="1" kern="0" smtClean="0">
                            <a:solidFill>
                              <a:srgbClr val="FF657D">
                                <a:lumMod val="75000"/>
                              </a:srgbClr>
                            </a:solidFill>
                            <a:latin typeface="Cambria Math" panose="02040503050406030204" pitchFamily="18" charset="0"/>
                            <a:sym typeface="Arial"/>
                          </a:rPr>
                          <m:t> </m:t>
                        </m:r>
                        <m:r>
                          <a:rPr lang="en-US" b="1" i="1" kern="0" smtClean="0">
                            <a:solidFill>
                              <a:srgbClr val="FF657D">
                                <a:lumMod val="75000"/>
                              </a:srgbClr>
                            </a:solidFill>
                            <a:latin typeface="Cambria Math" panose="02040503050406030204" pitchFamily="18" charset="0"/>
                            <a:sym typeface="Arial"/>
                          </a:rPr>
                          <m:t>𝟐𝟎𝟑</m:t>
                        </m:r>
                      </m:oMath>
                    </m:oMathPara>
                  </a14:m>
                  <a:endParaRPr lang="en-US" sz="1400" b="1" kern="0" dirty="0">
                    <a:solidFill>
                      <a:srgbClr val="FF657D">
                        <a:lumMod val="75000"/>
                      </a:srgbClr>
                    </a:solidFill>
                    <a:latin typeface="Times New Roman" panose="02020603050405020304" pitchFamily="18" charset="0"/>
                    <a:cs typeface="Times New Roman" panose="02020603050405020304" pitchFamily="18" charset="0"/>
                    <a:sym typeface="Arial"/>
                  </a:endParaRPr>
                </a:p>
              </p:txBody>
            </p:sp>
          </mc:Choice>
          <mc:Fallback>
            <p:sp>
              <p:nvSpPr>
                <p:cNvPr id="179" name="Rectangle 178"/>
                <p:cNvSpPr>
                  <a:spLocks noRot="1" noChangeAspect="1" noMove="1" noResize="1" noEditPoints="1" noAdjustHandles="1" noChangeArrowheads="1" noChangeShapeType="1" noTextEdit="1"/>
                </p:cNvSpPr>
                <p:nvPr/>
              </p:nvSpPr>
              <p:spPr>
                <a:xfrm>
                  <a:off x="4276491" y="3341315"/>
                  <a:ext cx="845103" cy="369332"/>
                </a:xfrm>
                <a:prstGeom prst="rect">
                  <a:avLst/>
                </a:prstGeom>
                <a:blipFill>
                  <a:blip r:embed="rId12"/>
                  <a:stretch>
                    <a:fillRect/>
                  </a:stretch>
                </a:blipFill>
              </p:spPr>
              <p:txBody>
                <a:bodyPr/>
                <a:lstStyle/>
                <a:p>
                  <a:r>
                    <a:rPr lang="en-US">
                      <a:noFill/>
                    </a:rPr>
                    <a:t> </a:t>
                  </a:r>
                </a:p>
              </p:txBody>
            </p:sp>
          </mc:Fallback>
        </mc:AlternateContent>
      </p:grpSp>
      <p:grpSp>
        <p:nvGrpSpPr>
          <p:cNvPr id="14" name="Group 13"/>
          <p:cNvGrpSpPr/>
          <p:nvPr/>
        </p:nvGrpSpPr>
        <p:grpSpPr>
          <a:xfrm>
            <a:off x="948470" y="3708388"/>
            <a:ext cx="1662715" cy="1435112"/>
            <a:chOff x="1617804" y="2777967"/>
            <a:chExt cx="1662715" cy="1435112"/>
          </a:xfrm>
        </p:grpSpPr>
        <p:grpSp>
          <p:nvGrpSpPr>
            <p:cNvPr id="158" name="Group 157"/>
            <p:cNvGrpSpPr/>
            <p:nvPr/>
          </p:nvGrpSpPr>
          <p:grpSpPr>
            <a:xfrm>
              <a:off x="1617804" y="2777967"/>
              <a:ext cx="1662715" cy="1435112"/>
              <a:chOff x="5128124" y="1590037"/>
              <a:chExt cx="1821679" cy="1533693"/>
            </a:xfrm>
          </p:grpSpPr>
          <p:pic>
            <p:nvPicPr>
              <p:cNvPr id="159" name="Picture 1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8124" y="1590037"/>
                <a:ext cx="1821679" cy="1533693"/>
              </a:xfrm>
              <a:prstGeom prst="rect">
                <a:avLst/>
              </a:prstGeom>
            </p:spPr>
          </p:pic>
          <p:sp>
            <p:nvSpPr>
              <p:cNvPr id="160" name="Hexagon 159"/>
              <p:cNvSpPr/>
              <p:nvPr/>
            </p:nvSpPr>
            <p:spPr>
              <a:xfrm>
                <a:off x="5593608" y="1979424"/>
                <a:ext cx="949214" cy="941620"/>
              </a:xfrm>
              <a:prstGeom prst="hexagon">
                <a:avLst/>
              </a:prstGeom>
              <a:solidFill>
                <a:schemeClr val="accent5">
                  <a:lumMod val="20000"/>
                  <a:lumOff val="80000"/>
                </a:schemeClr>
              </a:solidFill>
              <a:ln w="603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grpSp>
        <p:pic>
          <p:nvPicPr>
            <p:cNvPr id="178" name="Picture 1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7436" y="3306700"/>
              <a:ext cx="335169" cy="333444"/>
            </a:xfrm>
            <a:prstGeom prst="rect">
              <a:avLst/>
            </a:prstGeom>
          </p:spPr>
        </p:pic>
        <mc:AlternateContent xmlns:mc="http://schemas.openxmlformats.org/markup-compatibility/2006">
          <mc:Choice xmlns:a14="http://schemas.microsoft.com/office/drawing/2010/main" Requires="a14">
            <p:sp>
              <p:nvSpPr>
                <p:cNvPr id="180" name="Rectangle 179"/>
                <p:cNvSpPr/>
                <p:nvPr/>
              </p:nvSpPr>
              <p:spPr>
                <a:xfrm>
                  <a:off x="2105156" y="3306700"/>
                  <a:ext cx="655949" cy="369332"/>
                </a:xfrm>
                <a:prstGeom prst="rect">
                  <a:avLst/>
                </a:prstGeom>
              </p:spPr>
              <p:txBody>
                <a:bodyPr wrap="none">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b="1" i="1" kern="0" smtClean="0">
                            <a:solidFill>
                              <a:srgbClr val="FF657D">
                                <a:lumMod val="75000"/>
                              </a:srgbClr>
                            </a:solidFill>
                            <a:latin typeface="Cambria Math" panose="02040503050406030204" pitchFamily="18" charset="0"/>
                            <a:sym typeface="Arial"/>
                          </a:rPr>
                          <m:t>𝟔𝟑𝟎</m:t>
                        </m:r>
                      </m:oMath>
                    </m:oMathPara>
                  </a14:m>
                  <a:endParaRPr lang="en-US" sz="1400" b="1" kern="0" dirty="0">
                    <a:solidFill>
                      <a:srgbClr val="FF657D">
                        <a:lumMod val="75000"/>
                      </a:srgbClr>
                    </a:solidFill>
                    <a:latin typeface="Times New Roman" panose="02020603050405020304" pitchFamily="18" charset="0"/>
                    <a:cs typeface="Times New Roman" panose="02020603050405020304" pitchFamily="18" charset="0"/>
                    <a:sym typeface="Arial"/>
                  </a:endParaRPr>
                </a:p>
              </p:txBody>
            </p:sp>
          </mc:Choice>
          <mc:Fallback>
            <p:sp>
              <p:nvSpPr>
                <p:cNvPr id="180" name="Rectangle 179"/>
                <p:cNvSpPr>
                  <a:spLocks noRot="1" noChangeAspect="1" noMove="1" noResize="1" noEditPoints="1" noAdjustHandles="1" noChangeArrowheads="1" noChangeShapeType="1" noTextEdit="1"/>
                </p:cNvSpPr>
                <p:nvPr/>
              </p:nvSpPr>
              <p:spPr>
                <a:xfrm>
                  <a:off x="2105156" y="3306700"/>
                  <a:ext cx="655949" cy="369332"/>
                </a:xfrm>
                <a:prstGeom prst="rect">
                  <a:avLst/>
                </a:prstGeom>
                <a:blipFill>
                  <a:blip r:embed="rId13"/>
                  <a:stretch>
                    <a:fillRect/>
                  </a:stretch>
                </a:blipFill>
              </p:spPr>
              <p:txBody>
                <a:bodyPr/>
                <a:lstStyle/>
                <a:p>
                  <a:r>
                    <a:rPr lang="en-US">
                      <a:noFill/>
                    </a:rPr>
                    <a:t> </a:t>
                  </a:r>
                </a:p>
              </p:txBody>
            </p:sp>
          </mc:Fallback>
        </mc:AlternateContent>
      </p:grpSp>
      <p:grpSp>
        <p:nvGrpSpPr>
          <p:cNvPr id="18" name="Group 17"/>
          <p:cNvGrpSpPr/>
          <p:nvPr/>
        </p:nvGrpSpPr>
        <p:grpSpPr>
          <a:xfrm>
            <a:off x="1001158" y="569629"/>
            <a:ext cx="2083022" cy="1631543"/>
            <a:chOff x="1001158" y="569628"/>
            <a:chExt cx="2083022" cy="1631542"/>
          </a:xfrm>
        </p:grpSpPr>
        <p:grpSp>
          <p:nvGrpSpPr>
            <p:cNvPr id="153" name="Group 152"/>
            <p:cNvGrpSpPr/>
            <p:nvPr/>
          </p:nvGrpSpPr>
          <p:grpSpPr>
            <a:xfrm>
              <a:off x="1001158" y="569628"/>
              <a:ext cx="2083022" cy="1631542"/>
              <a:chOff x="821543" y="1521288"/>
              <a:chExt cx="2083022" cy="1631542"/>
            </a:xfrm>
          </p:grpSpPr>
          <p:sp>
            <p:nvSpPr>
              <p:cNvPr id="154" name="Rounded Rectangle 153"/>
              <p:cNvSpPr/>
              <p:nvPr/>
            </p:nvSpPr>
            <p:spPr>
              <a:xfrm>
                <a:off x="1422364" y="2225006"/>
                <a:ext cx="1482201" cy="927824"/>
              </a:xfrm>
              <a:prstGeom prst="roundRect">
                <a:avLst/>
              </a:prstGeom>
              <a:solidFill>
                <a:schemeClr val="accent4">
                  <a:lumMod val="40000"/>
                  <a:lumOff val="60000"/>
                  <a:alpha val="48000"/>
                </a:schemeClr>
              </a:solidFill>
              <a:ln w="60325" cmpd="thickThin">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US" sz="1400" kern="0">
                  <a:solidFill>
                    <a:srgbClr val="72B5CA"/>
                  </a:solidFill>
                  <a:latin typeface="Arial"/>
                  <a:sym typeface="Arial"/>
                </a:endParaRPr>
              </a:p>
            </p:txBody>
          </p:sp>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1543" y="1521288"/>
                <a:ext cx="1059484" cy="927824"/>
              </a:xfrm>
              <a:prstGeom prst="rect">
                <a:avLst/>
              </a:prstGeom>
            </p:spPr>
          </p:pic>
        </p:grpSp>
        <mc:AlternateContent xmlns:mc="http://schemas.openxmlformats.org/markup-compatibility/2006">
          <mc:Choice xmlns:a14="http://schemas.microsoft.com/office/drawing/2010/main" Requires="a14">
            <p:sp>
              <p:nvSpPr>
                <p:cNvPr id="156" name="Rectangle 155"/>
                <p:cNvSpPr/>
                <p:nvPr/>
              </p:nvSpPr>
              <p:spPr>
                <a:xfrm>
                  <a:off x="1601979" y="1567980"/>
                  <a:ext cx="1434815" cy="338554"/>
                </a:xfrm>
                <a:prstGeom prst="rect">
                  <a:avLst/>
                </a:prstGeom>
              </p:spPr>
              <p:txBody>
                <a:bodyPr wrap="none">
                  <a:spAutoFit/>
                </a:bodyPr>
                <a:lstStyle/>
                <a:p>
                  <a:pPr defTabSz="914378">
                    <a:buClr>
                      <a:srgbClr val="000000"/>
                    </a:buClr>
                  </a:pPr>
                  <a14:m>
                    <m:oMathPara xmlns:m="http://schemas.openxmlformats.org/officeDocument/2006/math">
                      <m:oMathParaPr>
                        <m:jc m:val="centerGroup"/>
                      </m:oMathParaPr>
                      <m:oMath xmlns:m="http://schemas.openxmlformats.org/officeDocument/2006/math">
                        <m:r>
                          <a:rPr lang="en-US" sz="1600" b="1" i="1" kern="0" smtClean="0">
                            <a:solidFill>
                              <a:srgbClr val="A8E1F2">
                                <a:lumMod val="10000"/>
                              </a:srgbClr>
                            </a:solidFill>
                            <a:latin typeface="Cambria Math" panose="02040503050406030204" pitchFamily="18" charset="0"/>
                            <a:sym typeface="Arial"/>
                          </a:rPr>
                          <m:t>𝟒</m:t>
                        </m:r>
                        <m:r>
                          <a:rPr lang="en-US" sz="1600" b="1" i="1" kern="0" smtClean="0">
                            <a:solidFill>
                              <a:srgbClr val="A8E1F2">
                                <a:lumMod val="10000"/>
                              </a:srgbClr>
                            </a:solidFill>
                            <a:latin typeface="Cambria Math" panose="02040503050406030204" pitchFamily="18" charset="0"/>
                            <a:sym typeface="Arial"/>
                          </a:rPr>
                          <m:t> </m:t>
                        </m:r>
                        <m:r>
                          <a:rPr lang="en-US" sz="1600" b="1" i="1" kern="0" smtClean="0">
                            <a:solidFill>
                              <a:srgbClr val="A8E1F2">
                                <a:lumMod val="10000"/>
                              </a:srgbClr>
                            </a:solidFill>
                            <a:latin typeface="Cambria Math" panose="02040503050406030204" pitchFamily="18" charset="0"/>
                            <a:sym typeface="Arial"/>
                          </a:rPr>
                          <m:t>𝟖𝟓𝟕</m:t>
                        </m:r>
                        <m:r>
                          <a:rPr lang="en-US" sz="1600" b="1" i="1" kern="0" smtClean="0">
                            <a:solidFill>
                              <a:srgbClr val="A8E1F2">
                                <a:lumMod val="10000"/>
                              </a:srgbClr>
                            </a:solidFill>
                            <a:latin typeface="Cambria Math" panose="02040503050406030204" pitchFamily="18" charset="0"/>
                            <a:sym typeface="Arial"/>
                          </a:rPr>
                          <m:t> −</m:t>
                        </m:r>
                        <m:r>
                          <a:rPr lang="en-US" sz="1600" b="1" i="1" kern="0" smtClean="0">
                            <a:solidFill>
                              <a:srgbClr val="A8E1F2">
                                <a:lumMod val="10000"/>
                              </a:srgbClr>
                            </a:solidFill>
                            <a:latin typeface="Cambria Math" panose="02040503050406030204" pitchFamily="18" charset="0"/>
                            <a:sym typeface="Arial"/>
                          </a:rPr>
                          <m:t>𝟔𝟓𝟒</m:t>
                        </m:r>
                      </m:oMath>
                    </m:oMathPara>
                  </a14:m>
                  <a:endParaRPr lang="en-US" sz="1200" b="1" kern="0" dirty="0">
                    <a:solidFill>
                      <a:srgbClr val="A8E1F2">
                        <a:lumMod val="10000"/>
                      </a:srgbClr>
                    </a:solidFill>
                    <a:latin typeface="Times New Roman" panose="02020603050405020304" pitchFamily="18" charset="0"/>
                    <a:cs typeface="Times New Roman" panose="02020603050405020304" pitchFamily="18" charset="0"/>
                    <a:sym typeface="Arial"/>
                  </a:endParaRPr>
                </a:p>
              </p:txBody>
            </p:sp>
          </mc:Choice>
          <mc:Fallback>
            <p:sp>
              <p:nvSpPr>
                <p:cNvPr id="156" name="Rectangle 155"/>
                <p:cNvSpPr>
                  <a:spLocks noRot="1" noChangeAspect="1" noMove="1" noResize="1" noEditPoints="1" noAdjustHandles="1" noChangeArrowheads="1" noChangeShapeType="1" noTextEdit="1"/>
                </p:cNvSpPr>
                <p:nvPr/>
              </p:nvSpPr>
              <p:spPr>
                <a:xfrm>
                  <a:off x="1601979" y="1567980"/>
                  <a:ext cx="1434815" cy="338554"/>
                </a:xfrm>
                <a:prstGeom prst="rect">
                  <a:avLst/>
                </a:prstGeom>
                <a:blipFill>
                  <a:blip r:embed="rId14"/>
                  <a:stretch>
                    <a:fillRect/>
                  </a:stretch>
                </a:blipFill>
              </p:spPr>
              <p:txBody>
                <a:bodyPr/>
                <a:lstStyle/>
                <a:p>
                  <a:r>
                    <a:rPr lang="en-US">
                      <a:noFill/>
                    </a:rPr>
                    <a:t> </a:t>
                  </a:r>
                </a:p>
              </p:txBody>
            </p:sp>
          </mc:Fallback>
        </mc:AlternateContent>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5E-6 -4.44444E-6 L 0.24479 0.30772 " pathEditMode="relative" rAng="0" ptsTypes="AA">
                                      <p:cBhvr>
                                        <p:cTn id="40" dur="1000" fill="hold"/>
                                        <p:tgtEl>
                                          <p:spTgt spid="18"/>
                                        </p:tgtEl>
                                        <p:attrNameLst>
                                          <p:attrName>ppt_x</p:attrName>
                                          <p:attrName>ppt_y</p:attrName>
                                        </p:attrNameLst>
                                      </p:cBhvr>
                                      <p:rCtr x="12240" y="15370"/>
                                    </p:animMotion>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16667E-6 4.32099E-6 L -0.31962 0.29537 " pathEditMode="relative" rAng="0" ptsTypes="AA">
                                      <p:cBhvr>
                                        <p:cTn id="45" dur="1000" fill="hold"/>
                                        <p:tgtEl>
                                          <p:spTgt spid="19"/>
                                        </p:tgtEl>
                                        <p:attrNameLst>
                                          <p:attrName>ppt_x</p:attrName>
                                          <p:attrName>ppt_y</p:attrName>
                                        </p:attrNameLst>
                                      </p:cBhvr>
                                      <p:rCtr x="-15990" y="14753"/>
                                    </p:animMotion>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1.38889E-6 -4.44444E-6 L -0.00538 0.28642 " pathEditMode="relative" rAng="0" ptsTypes="AA">
                                      <p:cBhvr>
                                        <p:cTn id="50" dur="1000" fill="hold"/>
                                        <p:tgtEl>
                                          <p:spTgt spid="20"/>
                                        </p:tgtEl>
                                        <p:attrNameLst>
                                          <p:attrName>ppt_x</p:attrName>
                                          <p:attrName>ppt_y</p:attrName>
                                        </p:attrNameLst>
                                      </p:cBhvr>
                                      <p:rCtr x="-278" y="14321"/>
                                    </p:animMotion>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pic>
        <p:nvPicPr>
          <p:cNvPr id="389" name="图片 18">
            <a:extLst>
              <a:ext uri="{FF2B5EF4-FFF2-40B4-BE49-F238E27FC236}">
                <a16:creationId xmlns:a16="http://schemas.microsoft.com/office/drawing/2014/main" id="{D740985E-66D8-4E2F-91CE-B6D5181E5AD8}"/>
              </a:ext>
            </a:extLst>
          </p:cNvPr>
          <p:cNvPicPr>
            <a:picLocks noChangeAspect="1"/>
          </p:cNvPicPr>
          <p:nvPr/>
        </p:nvPicPr>
        <p:blipFill rotWithShape="1">
          <a:blip r:embed="rId3">
            <a:extLst>
              <a:ext uri="{28A0092B-C50C-407E-A947-70E740481C1C}">
                <a14:useLocalDpi xmlns:a14="http://schemas.microsoft.com/office/drawing/2010/main" val="0"/>
              </a:ext>
            </a:extLst>
          </a:blip>
          <a:srcRect l="66514" t="-1287" r="-681" b="83445"/>
          <a:stretch/>
        </p:blipFill>
        <p:spPr>
          <a:xfrm rot="20408546">
            <a:off x="-81278" y="-800378"/>
            <a:ext cx="4587567" cy="3202875"/>
          </a:xfrm>
          <a:prstGeom prst="rect">
            <a:avLst/>
          </a:prstGeom>
        </p:spPr>
      </p:pic>
      <p:sp>
        <p:nvSpPr>
          <p:cNvPr id="1114" name="Google Shape;1114;p39"/>
          <p:cNvSpPr txBox="1">
            <a:spLocks noGrp="1"/>
          </p:cNvSpPr>
          <p:nvPr>
            <p:ph type="ctrTitle"/>
          </p:nvPr>
        </p:nvSpPr>
        <p:spPr>
          <a:xfrm>
            <a:off x="1796953" y="1877401"/>
            <a:ext cx="5583923" cy="1615111"/>
          </a:xfrm>
          <a:prstGeom prst="rect">
            <a:avLst/>
          </a:prstGeom>
        </p:spPr>
        <p:txBody>
          <a:bodyPr spcFirstLastPara="1" wrap="square" lIns="91425" tIns="91425" rIns="91425" bIns="91425" anchor="b" anchorCtr="0">
            <a:noAutofit/>
          </a:bodyPr>
          <a:lstStyle/>
          <a:p>
            <a:r>
              <a:rPr lang="vi-VN" sz="4400" b="1">
                <a:solidFill>
                  <a:schemeClr val="accent2"/>
                </a:solidFill>
                <a:latin typeface="UVN Bach Tuyet Nang" panose="02090907080705020403" pitchFamily="18" charset="0"/>
              </a:rPr>
              <a:t>EM LÀM ĐƯỢC NHỮNG GÌ</a:t>
            </a:r>
            <a:br>
              <a:rPr lang="en-US" sz="4400" b="1">
                <a:solidFill>
                  <a:schemeClr val="accent2"/>
                </a:solidFill>
                <a:latin typeface="UVN Bach Tuyet Nang" panose="02090907080705020403" pitchFamily="18" charset="0"/>
              </a:rPr>
            </a:br>
            <a:r>
              <a:rPr lang="vi-VN" sz="4400" b="1">
                <a:solidFill>
                  <a:schemeClr val="accent2"/>
                </a:solidFill>
                <a:latin typeface="UVN Bach Tuyet Nang" panose="02090907080705020403" pitchFamily="18" charset="0"/>
              </a:rPr>
              <a:t> (TIẾT 1)</a:t>
            </a:r>
            <a:endParaRPr lang="vi-VN" sz="4400" b="1" dirty="0">
              <a:solidFill>
                <a:schemeClr val="accent2"/>
              </a:solidFill>
              <a:latin typeface="UVN Bach Tuyet Nang" panose="02090907080705020403" pitchFamily="18" charset="0"/>
            </a:endParaRPr>
          </a:p>
        </p:txBody>
      </p:sp>
      <p:grpSp>
        <p:nvGrpSpPr>
          <p:cNvPr id="1116" name="Google Shape;1116;p39"/>
          <p:cNvGrpSpPr/>
          <p:nvPr/>
        </p:nvGrpSpPr>
        <p:grpSpPr>
          <a:xfrm>
            <a:off x="3301727" y="414679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130" name="Google Shape;1130;p39"/>
          <p:cNvGrpSpPr/>
          <p:nvPr/>
        </p:nvGrpSpPr>
        <p:grpSpPr>
          <a:xfrm>
            <a:off x="340400" y="2027351"/>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133" name="Google Shape;1133;p39"/>
          <p:cNvGrpSpPr/>
          <p:nvPr/>
        </p:nvGrpSpPr>
        <p:grpSpPr>
          <a:xfrm>
            <a:off x="5929988" y="4007620"/>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422" name="Google Shape;1422;p39"/>
          <p:cNvGrpSpPr/>
          <p:nvPr/>
        </p:nvGrpSpPr>
        <p:grpSpPr>
          <a:xfrm>
            <a:off x="1974340" y="1372646"/>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344" name="Google Shape;6400;p38"/>
          <p:cNvGrpSpPr/>
          <p:nvPr/>
        </p:nvGrpSpPr>
        <p:grpSpPr>
          <a:xfrm rot="21296139">
            <a:off x="257018" y="4029047"/>
            <a:ext cx="755764" cy="930549"/>
            <a:chOff x="324405" y="613681"/>
            <a:chExt cx="763648" cy="940258"/>
          </a:xfrm>
        </p:grpSpPr>
        <p:grpSp>
          <p:nvGrpSpPr>
            <p:cNvPr id="356" name="Google Shape;6401;p38"/>
            <p:cNvGrpSpPr/>
            <p:nvPr/>
          </p:nvGrpSpPr>
          <p:grpSpPr>
            <a:xfrm rot="4394298">
              <a:off x="285310" y="751208"/>
              <a:ext cx="841826" cy="763636"/>
              <a:chOff x="7230959" y="2323599"/>
              <a:chExt cx="720404" cy="653491"/>
            </a:xfrm>
          </p:grpSpPr>
          <p:sp>
            <p:nvSpPr>
              <p:cNvPr id="364" name="Google Shape;6402;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5" name="Google Shape;6403;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6" name="Google Shape;6404;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7" name="Google Shape;6405;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8" name="Google Shape;6406;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9" name="Google Shape;6407;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57" name="Google Shape;6408;p38"/>
            <p:cNvGrpSpPr/>
            <p:nvPr/>
          </p:nvGrpSpPr>
          <p:grpSpPr>
            <a:xfrm rot="4394298">
              <a:off x="285322" y="652776"/>
              <a:ext cx="841826" cy="763636"/>
              <a:chOff x="7230959" y="2323599"/>
              <a:chExt cx="720404" cy="653491"/>
            </a:xfrm>
          </p:grpSpPr>
          <p:sp>
            <p:nvSpPr>
              <p:cNvPr id="358" name="Google Shape;6409;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9" name="Google Shape;6410;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0" name="Google Shape;6411;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1" name="Google Shape;6412;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2" name="Google Shape;6413;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63" name="Google Shape;6414;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grpSp>
        <p:nvGrpSpPr>
          <p:cNvPr id="346" name="Google Shape;6418;p38"/>
          <p:cNvGrpSpPr/>
          <p:nvPr/>
        </p:nvGrpSpPr>
        <p:grpSpPr>
          <a:xfrm rot="1831166">
            <a:off x="3705970" y="-62131"/>
            <a:ext cx="902952" cy="979765"/>
            <a:chOff x="7619057" y="2160675"/>
            <a:chExt cx="833266" cy="904151"/>
          </a:xfrm>
        </p:grpSpPr>
        <p:sp>
          <p:nvSpPr>
            <p:cNvPr id="352" name="Google Shape;6419;p38"/>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3" name="Google Shape;6420;p38"/>
            <p:cNvSpPr/>
            <p:nvPr/>
          </p:nvSpPr>
          <p:spPr>
            <a:xfrm rot="15788592">
              <a:off x="7553737" y="222599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47" name="Google Shape;6421;p38"/>
          <p:cNvGrpSpPr/>
          <p:nvPr/>
        </p:nvGrpSpPr>
        <p:grpSpPr>
          <a:xfrm>
            <a:off x="312570" y="2908857"/>
            <a:ext cx="699614" cy="502518"/>
            <a:chOff x="790675" y="1570875"/>
            <a:chExt cx="502524" cy="360952"/>
          </a:xfrm>
        </p:grpSpPr>
        <p:sp>
          <p:nvSpPr>
            <p:cNvPr id="348"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49" name="Google Shape;6423;p38"/>
            <p:cNvSpPr/>
            <p:nvPr/>
          </p:nvSpPr>
          <p:spPr>
            <a:xfrm>
              <a:off x="790675" y="18072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0"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51" name="Google Shape;6425;p38"/>
            <p:cNvSpPr/>
            <p:nvPr/>
          </p:nvSpPr>
          <p:spPr>
            <a:xfrm>
              <a:off x="829950" y="17581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nvGrpSpPr>
          <p:cNvPr id="370" name="Google Shape;6391;p38"/>
          <p:cNvGrpSpPr/>
          <p:nvPr/>
        </p:nvGrpSpPr>
        <p:grpSpPr>
          <a:xfrm>
            <a:off x="3947514" y="3897118"/>
            <a:ext cx="1672600" cy="153875"/>
            <a:chOff x="817275" y="3888700"/>
            <a:chExt cx="1672600" cy="153875"/>
          </a:xfrm>
        </p:grpSpPr>
        <p:sp>
          <p:nvSpPr>
            <p:cNvPr id="371" name="Google Shape;6392;p38"/>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2" name="Google Shape;6393;p38"/>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3" name="Google Shape;6394;p38"/>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4" name="Google Shape;6395;p38"/>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5" name="Google Shape;6396;p38"/>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6" name="Google Shape;6397;p38"/>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7" name="Google Shape;6398;p38"/>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78" name="Google Shape;6399;p38"/>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381" name="Google Shape;1114;p39"/>
          <p:cNvSpPr txBox="1">
            <a:spLocks/>
          </p:cNvSpPr>
          <p:nvPr/>
        </p:nvSpPr>
        <p:spPr>
          <a:xfrm>
            <a:off x="1804426" y="1895435"/>
            <a:ext cx="5583923" cy="16151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defTabSz="914378"/>
            <a:r>
              <a:rPr lang="vi-VN" sz="4400" b="1" kern="0">
                <a:solidFill>
                  <a:srgbClr val="FF657D">
                    <a:lumMod val="50000"/>
                  </a:srgbClr>
                </a:solidFill>
                <a:latin typeface="UVN Bach Tuyet Nang" panose="02090907080705020403" pitchFamily="18" charset="0"/>
              </a:rPr>
              <a:t>EM LÀM ĐƯỢC NHỮNG GÌ </a:t>
            </a:r>
            <a:endParaRPr lang="en-US" sz="4400" b="1" kern="0">
              <a:solidFill>
                <a:srgbClr val="FF657D">
                  <a:lumMod val="50000"/>
                </a:srgbClr>
              </a:solidFill>
              <a:latin typeface="UVN Bach Tuyet Nang" panose="02090907080705020403" pitchFamily="18" charset="0"/>
            </a:endParaRPr>
          </a:p>
          <a:p>
            <a:pPr defTabSz="914378"/>
            <a:r>
              <a:rPr lang="vi-VN" sz="4400" b="1" kern="0">
                <a:solidFill>
                  <a:srgbClr val="FF657D">
                    <a:lumMod val="50000"/>
                  </a:srgbClr>
                </a:solidFill>
                <a:latin typeface="UVN Bach Tuyet Nang" panose="02090907080705020403" pitchFamily="18" charset="0"/>
              </a:rPr>
              <a:t>(TIẾT 1)</a:t>
            </a:r>
            <a:endParaRPr lang="vi-VN" sz="4400" b="1" kern="0" dirty="0" err="1">
              <a:solidFill>
                <a:srgbClr val="FF657D">
                  <a:lumMod val="50000"/>
                </a:srgbClr>
              </a:solidFill>
              <a:latin typeface="UVN Bach Tuyet Nang" panose="02090907080705020403" pitchFamily="18" charset="0"/>
            </a:endParaRPr>
          </a:p>
        </p:txBody>
      </p:sp>
      <p:pic>
        <p:nvPicPr>
          <p:cNvPr id="383" name="图片 6"/>
          <p:cNvPicPr>
            <a:picLocks noChangeAspect="1"/>
          </p:cNvPicPr>
          <p:nvPr/>
        </p:nvPicPr>
        <p:blipFill>
          <a:blip r:embed="rId4">
            <a:extLst>
              <a:ext uri="{28A0092B-C50C-407E-A947-70E740481C1C}">
                <a14:useLocalDpi xmlns:a14="http://schemas.microsoft.com/office/drawing/2010/main" val="0"/>
              </a:ext>
            </a:extLst>
          </a:blip>
          <a:srcRect t="21411" r="72269" b="-7056"/>
          <a:stretch>
            <a:fillRect/>
          </a:stretch>
        </p:blipFill>
        <p:spPr bwMode="auto">
          <a:xfrm>
            <a:off x="6874076" y="1902645"/>
            <a:ext cx="2323939" cy="670438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432823" y="-257659"/>
            <a:ext cx="2022395" cy="2545037"/>
            <a:chOff x="5432822" y="-257660"/>
            <a:chExt cx="2022395" cy="2545037"/>
          </a:xfrm>
        </p:grpSpPr>
        <p:pic>
          <p:nvPicPr>
            <p:cNvPr id="169" name="Picture 1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822" y="-257660"/>
              <a:ext cx="2022395" cy="2545037"/>
            </a:xfrm>
            <a:prstGeom prst="rect">
              <a:avLst/>
            </a:prstGeom>
          </p:spPr>
        </p:pic>
        <p:grpSp>
          <p:nvGrpSpPr>
            <p:cNvPr id="384" name="Google Shape;6421;p38"/>
            <p:cNvGrpSpPr/>
            <p:nvPr/>
          </p:nvGrpSpPr>
          <p:grpSpPr>
            <a:xfrm>
              <a:off x="5764630" y="1171508"/>
              <a:ext cx="699614" cy="239921"/>
              <a:chOff x="790675" y="1570875"/>
              <a:chExt cx="502524" cy="172332"/>
            </a:xfrm>
          </p:grpSpPr>
          <p:sp>
            <p:nvSpPr>
              <p:cNvPr id="385"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sp>
            <p:nvSpPr>
              <p:cNvPr id="387"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bg2">
                  <a:lumMod val="50000"/>
                </a:schemeClr>
              </a:solid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kern="0"/>
              </a:p>
            </p:txBody>
          </p:sp>
        </p:grpSp>
      </p:grpSp>
      <p:sp>
        <p:nvSpPr>
          <p:cNvPr id="390" name="Rectangle 389"/>
          <p:cNvSpPr/>
          <p:nvPr/>
        </p:nvSpPr>
        <p:spPr>
          <a:xfrm rot="20460306">
            <a:off x="884448" y="792184"/>
            <a:ext cx="1866217" cy="1015663"/>
          </a:xfrm>
          <a:prstGeom prst="rect">
            <a:avLst/>
          </a:prstGeom>
        </p:spPr>
        <p:txBody>
          <a:bodyPr wrap="none">
            <a:spAutoFit/>
          </a:bodyPr>
          <a:lstStyle/>
          <a:p>
            <a:pPr defTabSz="914378">
              <a:buClr>
                <a:srgbClr val="000000"/>
              </a:buClr>
            </a:pPr>
            <a:r>
              <a:rPr lang="en" sz="6000" b="1" kern="0" dirty="0">
                <a:solidFill>
                  <a:srgbClr val="00B050"/>
                </a:solidFill>
                <a:latin typeface="UVN Bai Sau Nang" panose="04030905020802020C03" pitchFamily="82" charset="0"/>
                <a:cs typeface="Arial"/>
                <a:sym typeface="Arial"/>
              </a:rPr>
              <a:t>Toán</a:t>
            </a:r>
            <a:endParaRPr lang="en-US" sz="6000" kern="0" dirty="0">
              <a:solidFill>
                <a:srgbClr val="00B050"/>
              </a:solidFill>
              <a:latin typeface="UVN Bai Sau Nang" panose="04030905020802020C03" pitchFamily="82" charset="0"/>
              <a:cs typeface="Arial"/>
              <a:sym typeface="Arial"/>
            </a:endParaRPr>
          </a:p>
        </p:txBody>
      </p:sp>
      <p:pic>
        <p:nvPicPr>
          <p:cNvPr id="170" name="Picture 2" descr="Bee phim Hoạt hình Clip nghệ thuật - mật ong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7778" r="90000">
                        <a14:foregroundMark x1="57778" y1="33000" x2="61111" y2="38400"/>
                        <a14:foregroundMark x1="64889" y1="35800" x2="69222" y2="38400"/>
                        <a14:foregroundMark x1="65667" y1="41600" x2="65667" y2="39600"/>
                        <a14:foregroundMark x1="58444" y1="40000" x2="57778" y2="37000"/>
                      </a14:backgroundRemoval>
                    </a14:imgEffect>
                  </a14:imgLayer>
                </a14:imgProps>
              </a:ext>
              <a:ext uri="{28A0092B-C50C-407E-A947-70E740481C1C}">
                <a14:useLocalDpi xmlns:a14="http://schemas.microsoft.com/office/drawing/2010/main" val="0"/>
              </a:ext>
            </a:extLst>
          </a:blip>
          <a:srcRect/>
          <a:stretch>
            <a:fillRect/>
          </a:stretch>
        </p:blipFill>
        <p:spPr bwMode="auto">
          <a:xfrm>
            <a:off x="1353859" y="3355742"/>
            <a:ext cx="2044628" cy="113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9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4"/>
                                        </p:tgtEl>
                                        <p:attrNameLst>
                                          <p:attrName>style.visibility</p:attrName>
                                        </p:attrNameLst>
                                      </p:cBhvr>
                                      <p:to>
                                        <p:strVal val="visible"/>
                                      </p:to>
                                    </p:set>
                                    <p:animEffect transition="in" filter="randombar(horizontal)">
                                      <p:cBhvr>
                                        <p:cTn id="7" dur="500"/>
                                        <p:tgtEl>
                                          <p:spTgt spid="11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1"/>
                                        </p:tgtEl>
                                        <p:attrNameLst>
                                          <p:attrName>style.visibility</p:attrName>
                                        </p:attrNameLst>
                                      </p:cBhvr>
                                      <p:to>
                                        <p:strVal val="visible"/>
                                      </p:to>
                                    </p:set>
                                    <p:anim calcmode="lin" valueType="num">
                                      <p:cBhvr>
                                        <p:cTn id="11" dur="500" fill="hold"/>
                                        <p:tgtEl>
                                          <p:spTgt spid="38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1"/>
                                        </p:tgtEl>
                                        <p:attrNameLst>
                                          <p:attrName>ppt_y</p:attrName>
                                        </p:attrNameLst>
                                      </p:cBhvr>
                                      <p:tavLst>
                                        <p:tav tm="0">
                                          <p:val>
                                            <p:strVal val="#ppt_y"/>
                                          </p:val>
                                        </p:tav>
                                        <p:tav tm="100000">
                                          <p:val>
                                            <p:strVal val="#ppt_y"/>
                                          </p:val>
                                        </p:tav>
                                      </p:tavLst>
                                    </p:anim>
                                    <p:anim calcmode="lin" valueType="num">
                                      <p:cBhvr>
                                        <p:cTn id="13" dur="500" fill="hold"/>
                                        <p:tgtEl>
                                          <p:spTgt spid="38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81"/>
                                        </p:tgtEl>
                                      </p:cBhvr>
                                    </p:animEffect>
                                  </p:childTnLst>
                                </p:cTn>
                              </p:par>
                            </p:childTnLst>
                          </p:cTn>
                        </p:par>
                        <p:par>
                          <p:cTn id="16" fill="hold">
                            <p:stCondLst>
                              <p:cond delay="2100"/>
                            </p:stCondLst>
                            <p:childTnLst>
                              <p:par>
                                <p:cTn id="17" presetID="2" presetClass="entr" presetSubtype="4" fill="hold" nodeType="after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fill="hold"/>
                                        <p:tgtEl>
                                          <p:spTgt spid="170"/>
                                        </p:tgtEl>
                                        <p:attrNameLst>
                                          <p:attrName>ppt_x</p:attrName>
                                        </p:attrNameLst>
                                      </p:cBhvr>
                                      <p:tavLst>
                                        <p:tav tm="0">
                                          <p:val>
                                            <p:strVal val="#ppt_x"/>
                                          </p:val>
                                        </p:tav>
                                        <p:tav tm="100000">
                                          <p:val>
                                            <p:strVal val="#ppt_x"/>
                                          </p:val>
                                        </p:tav>
                                      </p:tavLst>
                                    </p:anim>
                                    <p:anim calcmode="lin" valueType="num">
                                      <p:cBhvr additive="base">
                                        <p:cTn id="20" dur="500" fill="hold"/>
                                        <p:tgtEl>
                                          <p:spTgt spid="170"/>
                                        </p:tgtEl>
                                        <p:attrNameLst>
                                          <p:attrName>ppt_y</p:attrName>
                                        </p:attrNameLst>
                                      </p:cBhvr>
                                      <p:tavLst>
                                        <p:tav tm="0">
                                          <p:val>
                                            <p:strVal val="1+#ppt_h/2"/>
                                          </p:val>
                                        </p:tav>
                                        <p:tav tm="100000">
                                          <p:val>
                                            <p:strVal val="#ppt_y"/>
                                          </p:val>
                                        </p:tav>
                                      </p:tavLst>
                                    </p:anim>
                                  </p:childTnLst>
                                </p:cTn>
                              </p:par>
                            </p:childTnLst>
                          </p:cTn>
                        </p:par>
                        <p:par>
                          <p:cTn id="21" fill="hold">
                            <p:stCondLst>
                              <p:cond delay="26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 grpId="0"/>
      <p:bldP spid="3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21" name="Shape 897">
            <a:extLst>
              <a:ext uri="{FF2B5EF4-FFF2-40B4-BE49-F238E27FC236}">
                <a16:creationId xmlns:a16="http://schemas.microsoft.com/office/drawing/2014/main" id="{ED194D41-623E-47CC-A545-3A6CE0D0460B}"/>
              </a:ext>
            </a:extLst>
          </p:cNvPr>
          <p:cNvSpPr>
            <a:spLocks noChangeAspect="1"/>
          </p:cNvSpPr>
          <p:nvPr/>
        </p:nvSpPr>
        <p:spPr>
          <a:xfrm>
            <a:off x="3995977" y="4152731"/>
            <a:ext cx="377978" cy="378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68569" tIns="68569" rIns="68569" bIns="68569" anchor="ctr" anchorCtr="0">
            <a:noAutofit/>
          </a:bodyPr>
          <a:lstStyle/>
          <a:p>
            <a:pPr algn="ctr" defTabSz="685800"/>
            <a:endParaRPr sz="1350" dirty="0">
              <a:solidFill>
                <a:prstClr val="black"/>
              </a:solidFill>
              <a:latin typeface="微软雅黑"/>
              <a:cs typeface="+mn-ea"/>
              <a:sym typeface="+mn-lt"/>
            </a:endParaRPr>
          </a:p>
        </p:txBody>
      </p:sp>
      <p:sp>
        <p:nvSpPr>
          <p:cNvPr id="22" name="Shape 897">
            <a:extLst>
              <a:ext uri="{FF2B5EF4-FFF2-40B4-BE49-F238E27FC236}">
                <a16:creationId xmlns:a16="http://schemas.microsoft.com/office/drawing/2014/main" id="{E1E00B41-0359-4D7F-BC97-BF7F010F8E93}"/>
              </a:ext>
            </a:extLst>
          </p:cNvPr>
          <p:cNvSpPr>
            <a:spLocks noChangeAspect="1"/>
          </p:cNvSpPr>
          <p:nvPr/>
        </p:nvSpPr>
        <p:spPr>
          <a:xfrm>
            <a:off x="7424010" y="4152731"/>
            <a:ext cx="377978" cy="378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68569" tIns="68569" rIns="68569" bIns="68569" anchor="ctr" anchorCtr="0">
            <a:noAutofit/>
          </a:bodyPr>
          <a:lstStyle/>
          <a:p>
            <a:pPr algn="ctr" defTabSz="685800"/>
            <a:endParaRPr sz="1350" dirty="0">
              <a:solidFill>
                <a:prstClr val="black"/>
              </a:solidFill>
              <a:latin typeface="微软雅黑"/>
              <a:cs typeface="+mn-ea"/>
              <a:sym typeface="+mn-lt"/>
            </a:endParaRPr>
          </a:p>
        </p:txBody>
      </p:sp>
      <p:sp>
        <p:nvSpPr>
          <p:cNvPr id="23" name="文本框 18" descr="e7d195523061f1c0220a3acd2f99070e22f7f2176c6c61f4AB5BC6AF3DF28E09514168BD2F6654DA4347BEC42B9A9B38EB2139F52FD80B94EB8F1B847F5BC18ECD11DB8433CCABD6DAEA8D49E99C31D3DFA65C87AB47BEF22E7091100B95F7EB9063B311ACF53306D85C27B5A91A374FC8D0A47885948E52CC1AF70D740300A5601AB3F19CEEC2D4">
            <a:extLst>
              <a:ext uri="{FF2B5EF4-FFF2-40B4-BE49-F238E27FC236}">
                <a16:creationId xmlns:a16="http://schemas.microsoft.com/office/drawing/2014/main" id="{6FF6D11D-E97C-4819-8529-D971F3A6528A}"/>
              </a:ext>
            </a:extLst>
          </p:cNvPr>
          <p:cNvSpPr txBox="1"/>
          <p:nvPr/>
        </p:nvSpPr>
        <p:spPr>
          <a:xfrm>
            <a:off x="2929358" y="708836"/>
            <a:ext cx="3180171" cy="415498"/>
          </a:xfrm>
          <a:prstGeom prst="rect">
            <a:avLst/>
          </a:prstGeom>
          <a:noFill/>
        </p:spPr>
        <p:txBody>
          <a:bodyPr wrap="square" rtlCol="0">
            <a:spAutoFit/>
          </a:bodyPr>
          <a:lstStyle/>
          <a:p>
            <a:pPr algn="ctr" defTabSz="685800">
              <a:defRPr/>
            </a:pPr>
            <a:r>
              <a:rPr lang="en-US" altLang="zh-CN" sz="2100" dirty="0">
                <a:solidFill>
                  <a:prstClr val="black">
                    <a:lumMod val="75000"/>
                    <a:lumOff val="25000"/>
                  </a:prstClr>
                </a:solidFill>
                <a:latin typeface="微软雅黑"/>
                <a:cs typeface="+mn-ea"/>
                <a:sym typeface="+mn-lt"/>
              </a:rPr>
              <a:t> </a:t>
            </a:r>
            <a:endParaRPr lang="zh-CN" altLang="en-US" sz="2100" dirty="0">
              <a:solidFill>
                <a:prstClr val="black">
                  <a:lumMod val="75000"/>
                  <a:lumOff val="25000"/>
                </a:prstClr>
              </a:solidFill>
              <a:latin typeface="微软雅黑"/>
              <a:cs typeface="+mn-ea"/>
              <a:sym typeface="+mn-lt"/>
            </a:endParaRPr>
          </a:p>
        </p:txBody>
      </p:sp>
      <p:sp>
        <p:nvSpPr>
          <p:cNvPr id="24" name="Flowchart: Connector 23">
            <a:extLst>
              <a:ext uri="{FF2B5EF4-FFF2-40B4-BE49-F238E27FC236}">
                <a16:creationId xmlns:a16="http://schemas.microsoft.com/office/drawing/2014/main" id="{6349028E-5F7F-4AA8-8FA0-B9CEE2910C8A}"/>
              </a:ext>
            </a:extLst>
          </p:cNvPr>
          <p:cNvSpPr/>
          <p:nvPr/>
        </p:nvSpPr>
        <p:spPr>
          <a:xfrm>
            <a:off x="459586" y="708836"/>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5198CC24-5ACE-4429-87B6-E06972290549}"/>
              </a:ext>
            </a:extLst>
          </p:cNvPr>
          <p:cNvSpPr txBox="1"/>
          <p:nvPr/>
        </p:nvSpPr>
        <p:spPr>
          <a:xfrm>
            <a:off x="871066" y="721038"/>
            <a:ext cx="3541148" cy="415498"/>
          </a:xfrm>
          <a:prstGeom prst="rect">
            <a:avLst/>
          </a:prstGeom>
          <a:noFill/>
        </p:spPr>
        <p:txBody>
          <a:bodyPr wrap="square" rtlCol="0">
            <a:spAutoFit/>
          </a:bodyPr>
          <a:lstStyle/>
          <a:p>
            <a:pPr defTabSz="685800"/>
            <a:r>
              <a:rPr lang="en-US" sz="2100" dirty="0" err="1">
                <a:solidFill>
                  <a:prstClr val="black"/>
                </a:solidFill>
                <a:latin typeface="Arial" panose="020B0604020202020204" pitchFamily="34" charset="0"/>
                <a:cs typeface="Arial" panose="020B0604020202020204" pitchFamily="34" charset="0"/>
              </a:rPr>
              <a:t>Câu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nào</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đúng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câu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nào</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sai</a:t>
            </a:r>
            <a:r>
              <a:rPr lang="en-US" sz="2100" dirty="0">
                <a:solidFill>
                  <a:prstClr val="black"/>
                </a:solidFill>
                <a:latin typeface="Arial" panose="020B0604020202020204" pitchFamily="34" charset="0"/>
                <a:cs typeface="Arial" panose="020B0604020202020204" pitchFamily="34" charset="0"/>
              </a:rPr>
              <a:t>?</a:t>
            </a:r>
          </a:p>
        </p:txBody>
      </p:sp>
      <p:pic>
        <p:nvPicPr>
          <p:cNvPr id="26" name="Picture 25">
            <a:extLst>
              <a:ext uri="{FF2B5EF4-FFF2-40B4-BE49-F238E27FC236}">
                <a16:creationId xmlns:a16="http://schemas.microsoft.com/office/drawing/2014/main" id="{4CDD96C1-D655-41C6-9A8B-DD6E518071D2}"/>
              </a:ext>
            </a:extLst>
          </p:cNvPr>
          <p:cNvPicPr>
            <a:picLocks noChangeAspect="1"/>
          </p:cNvPicPr>
          <p:nvPr/>
        </p:nvPicPr>
        <p:blipFill rotWithShape="1">
          <a:blip r:embed="rId4">
            <a:extLst>
              <a:ext uri="{28A0092B-C50C-407E-A947-70E740481C1C}">
                <a14:useLocalDpi xmlns:a14="http://schemas.microsoft.com/office/drawing/2010/main" val="0"/>
              </a:ext>
            </a:extLst>
          </a:blip>
          <a:srcRect r="51528"/>
          <a:stretch/>
        </p:blipFill>
        <p:spPr>
          <a:xfrm>
            <a:off x="1025451" y="1070928"/>
            <a:ext cx="3386763" cy="3001643"/>
          </a:xfrm>
          <a:prstGeom prst="rect">
            <a:avLst/>
          </a:prstGeom>
        </p:spPr>
      </p:pic>
      <p:pic>
        <p:nvPicPr>
          <p:cNvPr id="27" name="Picture 26">
            <a:extLst>
              <a:ext uri="{FF2B5EF4-FFF2-40B4-BE49-F238E27FC236}">
                <a16:creationId xmlns:a16="http://schemas.microsoft.com/office/drawing/2014/main" id="{B45860BF-B1DC-4456-A4E7-4DEA7CCE9FC1}"/>
              </a:ext>
            </a:extLst>
          </p:cNvPr>
          <p:cNvPicPr>
            <a:picLocks noChangeAspect="1"/>
          </p:cNvPicPr>
          <p:nvPr/>
        </p:nvPicPr>
        <p:blipFill rotWithShape="1">
          <a:blip r:embed="rId4">
            <a:extLst>
              <a:ext uri="{28A0092B-C50C-407E-A947-70E740481C1C}">
                <a14:useLocalDpi xmlns:a14="http://schemas.microsoft.com/office/drawing/2010/main" val="0"/>
              </a:ext>
            </a:extLst>
          </a:blip>
          <a:srcRect l="49559"/>
          <a:stretch/>
        </p:blipFill>
        <p:spPr>
          <a:xfrm>
            <a:off x="4890945" y="1095121"/>
            <a:ext cx="3524345" cy="300164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97">
            <a:extLst>
              <a:ext uri="{FF2B5EF4-FFF2-40B4-BE49-F238E27FC236}">
                <a16:creationId xmlns:a16="http://schemas.microsoft.com/office/drawing/2014/main" id="{856F483B-3BB2-43F5-9AE2-36B85D97A505}"/>
              </a:ext>
            </a:extLst>
          </p:cNvPr>
          <p:cNvSpPr>
            <a:spLocks noChangeAspect="1"/>
          </p:cNvSpPr>
          <p:nvPr/>
        </p:nvSpPr>
        <p:spPr>
          <a:xfrm>
            <a:off x="7169540" y="3791734"/>
            <a:ext cx="377978" cy="378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68569" tIns="68569" rIns="68569" bIns="68569" anchor="ctr" anchorCtr="0">
            <a:noAutofit/>
          </a:bodyPr>
          <a:lstStyle/>
          <a:p>
            <a:pPr algn="ctr" defTabSz="685800"/>
            <a:endParaRPr sz="1350" dirty="0">
              <a:solidFill>
                <a:prstClr val="black"/>
              </a:solidFill>
              <a:latin typeface="微软雅黑"/>
              <a:cs typeface="+mn-ea"/>
              <a:sym typeface="+mn-lt"/>
            </a:endParaRPr>
          </a:p>
        </p:txBody>
      </p:sp>
      <p:sp>
        <p:nvSpPr>
          <p:cNvPr id="6" name="文本框 18" descr="e7d195523061f1c0220a3acd2f99070e22f7f2176c6c61f4AB5BC6AF3DF28E09514168BD2F6654DA4347BEC42B9A9B38EB2139F52FD80B94EB8F1B847F5BC18ECD11DB8433CCABD6DAEA8D49E99C31D3DFA65C87AB47BEF22E7091100B95F7EB9063B311ACF53306D85C27B5A91A374FC8D0A47885948E52CC1AF70D740300A5601AB3F19CEEC2D4">
            <a:extLst>
              <a:ext uri="{FF2B5EF4-FFF2-40B4-BE49-F238E27FC236}">
                <a16:creationId xmlns:a16="http://schemas.microsoft.com/office/drawing/2014/main" id="{7454C6A3-A509-467F-98A6-06730855833F}"/>
              </a:ext>
            </a:extLst>
          </p:cNvPr>
          <p:cNvSpPr txBox="1"/>
          <p:nvPr/>
        </p:nvSpPr>
        <p:spPr>
          <a:xfrm>
            <a:off x="2849600" y="360378"/>
            <a:ext cx="3180171" cy="415498"/>
          </a:xfrm>
          <a:prstGeom prst="rect">
            <a:avLst/>
          </a:prstGeom>
          <a:noFill/>
        </p:spPr>
        <p:txBody>
          <a:bodyPr wrap="square" rtlCol="0">
            <a:spAutoFit/>
          </a:bodyPr>
          <a:lstStyle/>
          <a:p>
            <a:pPr algn="ctr" defTabSz="685800">
              <a:defRPr/>
            </a:pPr>
            <a:r>
              <a:rPr lang="en-US" altLang="zh-CN" sz="2100" dirty="0">
                <a:solidFill>
                  <a:prstClr val="black">
                    <a:lumMod val="75000"/>
                    <a:lumOff val="25000"/>
                  </a:prstClr>
                </a:solidFill>
                <a:latin typeface="微软雅黑"/>
                <a:cs typeface="+mn-ea"/>
                <a:sym typeface="+mn-lt"/>
              </a:rPr>
              <a:t> </a:t>
            </a:r>
            <a:endParaRPr lang="zh-CN" altLang="en-US" sz="2100" dirty="0">
              <a:solidFill>
                <a:prstClr val="black">
                  <a:lumMod val="75000"/>
                  <a:lumOff val="25000"/>
                </a:prstClr>
              </a:solidFill>
              <a:latin typeface="微软雅黑"/>
              <a:cs typeface="+mn-ea"/>
              <a:sym typeface="+mn-lt"/>
            </a:endParaRPr>
          </a:p>
        </p:txBody>
      </p:sp>
      <p:sp>
        <p:nvSpPr>
          <p:cNvPr id="7" name="Flowchart: Connector 6">
            <a:extLst>
              <a:ext uri="{FF2B5EF4-FFF2-40B4-BE49-F238E27FC236}">
                <a16:creationId xmlns:a16="http://schemas.microsoft.com/office/drawing/2014/main" id="{25624891-5B3E-46D1-BEE8-751257192101}"/>
              </a:ext>
            </a:extLst>
          </p:cNvPr>
          <p:cNvSpPr/>
          <p:nvPr/>
        </p:nvSpPr>
        <p:spPr>
          <a:xfrm>
            <a:off x="466456" y="522621"/>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CBA0A608-ECA9-43D7-AB61-A7075E111905}"/>
              </a:ext>
            </a:extLst>
          </p:cNvPr>
          <p:cNvSpPr txBox="1"/>
          <p:nvPr/>
        </p:nvSpPr>
        <p:spPr>
          <a:xfrm>
            <a:off x="898537" y="472513"/>
            <a:ext cx="3541148" cy="415498"/>
          </a:xfrm>
          <a:prstGeom prst="rect">
            <a:avLst/>
          </a:prstGeom>
          <a:noFill/>
        </p:spPr>
        <p:txBody>
          <a:bodyPr wrap="square" rtlCol="0">
            <a:spAutoFit/>
          </a:bodyPr>
          <a:lstStyle/>
          <a:p>
            <a:pPr defTabSz="685800"/>
            <a:r>
              <a:rPr lang="en-US" sz="2100" dirty="0" err="1">
                <a:solidFill>
                  <a:prstClr val="black"/>
                </a:solidFill>
                <a:latin typeface="Arial" panose="020B0604020202020204" pitchFamily="34" charset="0"/>
                <a:cs typeface="Arial" panose="020B0604020202020204" pitchFamily="34" charset="0"/>
              </a:rPr>
              <a:t>Câu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nào</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đúng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câu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nào</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sai</a:t>
            </a:r>
            <a:r>
              <a:rPr lang="en-US" sz="2100" dirty="0">
                <a:solidFill>
                  <a:prstClr val="black"/>
                </a:solidFill>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8696F4C7-5CD7-482C-BA8A-BCFDF647B205}"/>
              </a:ext>
            </a:extLst>
          </p:cNvPr>
          <p:cNvPicPr>
            <a:picLocks noChangeAspect="1"/>
          </p:cNvPicPr>
          <p:nvPr/>
        </p:nvPicPr>
        <p:blipFill rotWithShape="1">
          <a:blip r:embed="rId4">
            <a:extLst>
              <a:ext uri="{28A0092B-C50C-407E-A947-70E740481C1C}">
                <a14:useLocalDpi xmlns:a14="http://schemas.microsoft.com/office/drawing/2010/main" val="0"/>
              </a:ext>
            </a:extLst>
          </a:blip>
          <a:srcRect r="51682"/>
          <a:stretch/>
        </p:blipFill>
        <p:spPr>
          <a:xfrm>
            <a:off x="1259274" y="1131590"/>
            <a:ext cx="3056951" cy="2532162"/>
          </a:xfrm>
          <a:prstGeom prst="rect">
            <a:avLst/>
          </a:prstGeom>
        </p:spPr>
      </p:pic>
      <p:pic>
        <p:nvPicPr>
          <p:cNvPr id="11" name="Picture 10">
            <a:extLst>
              <a:ext uri="{FF2B5EF4-FFF2-40B4-BE49-F238E27FC236}">
                <a16:creationId xmlns:a16="http://schemas.microsoft.com/office/drawing/2014/main" id="{CBEF79AB-4578-44B6-890C-C210EC431698}"/>
              </a:ext>
            </a:extLst>
          </p:cNvPr>
          <p:cNvPicPr>
            <a:picLocks noChangeAspect="1"/>
          </p:cNvPicPr>
          <p:nvPr/>
        </p:nvPicPr>
        <p:blipFill rotWithShape="1">
          <a:blip r:embed="rId4">
            <a:extLst>
              <a:ext uri="{28A0092B-C50C-407E-A947-70E740481C1C}">
                <a14:useLocalDpi xmlns:a14="http://schemas.microsoft.com/office/drawing/2010/main" val="0"/>
              </a:ext>
            </a:extLst>
          </a:blip>
          <a:srcRect l="50430"/>
          <a:stretch/>
        </p:blipFill>
        <p:spPr>
          <a:xfrm>
            <a:off x="4716016" y="1131590"/>
            <a:ext cx="3136178" cy="2532162"/>
          </a:xfrm>
          <a:prstGeom prst="rect">
            <a:avLst/>
          </a:prstGeom>
        </p:spPr>
      </p:pic>
      <p:sp>
        <p:nvSpPr>
          <p:cNvPr id="12" name="Flowchart: Connector 11">
            <a:extLst>
              <a:ext uri="{FF2B5EF4-FFF2-40B4-BE49-F238E27FC236}">
                <a16:creationId xmlns:a16="http://schemas.microsoft.com/office/drawing/2014/main" id="{C1712C96-A85F-4988-8640-05CEDD67F316}"/>
              </a:ext>
            </a:extLst>
          </p:cNvPr>
          <p:cNvSpPr/>
          <p:nvPr/>
        </p:nvSpPr>
        <p:spPr>
          <a:xfrm>
            <a:off x="3789701" y="3269905"/>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947C075D-79BB-410C-B995-94611D83D851}"/>
              </a:ext>
            </a:extLst>
          </p:cNvPr>
          <p:cNvSpPr txBox="1"/>
          <p:nvPr/>
        </p:nvSpPr>
        <p:spPr>
          <a:xfrm>
            <a:off x="1874736" y="3917171"/>
            <a:ext cx="2120705" cy="323165"/>
          </a:xfrm>
          <a:prstGeom prst="rect">
            <a:avLst/>
          </a:prstGeom>
          <a:solidFill>
            <a:schemeClr val="accent4">
              <a:lumMod val="40000"/>
              <a:lumOff val="60000"/>
            </a:schemeClr>
          </a:solidFill>
          <a:ln>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r>
              <a:rPr lang="en-US" sz="1500" b="1" dirty="0">
                <a:solidFill>
                  <a:prstClr val="black"/>
                </a:solidFill>
                <a:latin typeface="Arial" panose="020B0604020202020204" pitchFamily="34" charset="0"/>
                <a:cs typeface="Arial" panose="020B0604020202020204" pitchFamily="34" charset="0"/>
              </a:rPr>
              <a:t>7407 = 7000 + 400 + 7</a:t>
            </a:r>
          </a:p>
        </p:txBody>
      </p:sp>
      <p:cxnSp>
        <p:nvCxnSpPr>
          <p:cNvPr id="14" name="Straight Arrow Connector 13">
            <a:extLst>
              <a:ext uri="{FF2B5EF4-FFF2-40B4-BE49-F238E27FC236}">
                <a16:creationId xmlns:a16="http://schemas.microsoft.com/office/drawing/2014/main" id="{208FFC07-6193-4FE8-9C31-27825553E110}"/>
              </a:ext>
            </a:extLst>
          </p:cNvPr>
          <p:cNvCxnSpPr>
            <a:stCxn id="9" idx="2"/>
          </p:cNvCxnSpPr>
          <p:nvPr/>
        </p:nvCxnSpPr>
        <p:spPr>
          <a:xfrm flipH="1">
            <a:off x="2787749" y="3663752"/>
            <a:ext cx="1" cy="2242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309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sp>
        <p:nvSpPr>
          <p:cNvPr id="18" name="Flowchart: Connector 17">
            <a:extLst>
              <a:ext uri="{FF2B5EF4-FFF2-40B4-BE49-F238E27FC236}">
                <a16:creationId xmlns:a16="http://schemas.microsoft.com/office/drawing/2014/main" id="{F82A2E6E-A06D-4161-85D2-FA1ED3E244A9}"/>
              </a:ext>
            </a:extLst>
          </p:cNvPr>
          <p:cNvSpPr/>
          <p:nvPr/>
        </p:nvSpPr>
        <p:spPr>
          <a:xfrm>
            <a:off x="504385" y="543324"/>
            <a:ext cx="411480" cy="3924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Arial" panose="020B0604020202020204" pitchFamily="34" charset="0"/>
                <a:cs typeface="Arial" panose="020B0604020202020204" pitchFamily="34" charset="0"/>
              </a:rPr>
              <a:t>2</a:t>
            </a:r>
          </a:p>
        </p:txBody>
      </p:sp>
      <p:sp>
        <p:nvSpPr>
          <p:cNvPr id="19" name="TextBox 18">
            <a:extLst>
              <a:ext uri="{FF2B5EF4-FFF2-40B4-BE49-F238E27FC236}">
                <a16:creationId xmlns:a16="http://schemas.microsoft.com/office/drawing/2014/main" id="{5BA94DE6-0354-4C67-ABBB-57B16D7FC8CD}"/>
              </a:ext>
            </a:extLst>
          </p:cNvPr>
          <p:cNvSpPr txBox="1"/>
          <p:nvPr/>
        </p:nvSpPr>
        <p:spPr>
          <a:xfrm>
            <a:off x="915865" y="555526"/>
            <a:ext cx="3541148" cy="415498"/>
          </a:xfrm>
          <a:prstGeom prst="rect">
            <a:avLst/>
          </a:prstGeom>
          <a:noFill/>
        </p:spPr>
        <p:txBody>
          <a:bodyPr wrap="square" rtlCol="0">
            <a:spAutoFit/>
          </a:bodyPr>
          <a:lstStyle/>
          <a:p>
            <a:pPr defTabSz="685800"/>
            <a:r>
              <a:rPr lang="en-US" sz="2100" dirty="0" err="1">
                <a:solidFill>
                  <a:prstClr val="black"/>
                </a:solidFill>
                <a:latin typeface="Arial" panose="020B0604020202020204" pitchFamily="34" charset="0"/>
                <a:cs typeface="Arial" panose="020B0604020202020204" pitchFamily="34" charset="0"/>
              </a:rPr>
              <a:t>Chọn</a:t>
            </a:r>
            <a:r>
              <a:rPr lang="en-US" sz="2100" dirty="0">
                <a:solidFill>
                  <a:prstClr val="black"/>
                </a:solidFill>
                <a:latin typeface="Arial" panose="020B0604020202020204" pitchFamily="34" charset="0"/>
                <a:cs typeface="Arial" panose="020B0604020202020204" pitchFamily="34" charset="0"/>
              </a:rPr>
              <a:t> ý </a:t>
            </a:r>
            <a:r>
              <a:rPr lang="en-US" sz="2100" dirty="0" err="1">
                <a:solidFill>
                  <a:prstClr val="black"/>
                </a:solidFill>
                <a:latin typeface="Arial" panose="020B0604020202020204" pitchFamily="34" charset="0"/>
                <a:cs typeface="Arial" panose="020B0604020202020204" pitchFamily="34" charset="0"/>
              </a:rPr>
              <a:t>trả</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lời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đúng</a:t>
            </a:r>
            <a:r>
              <a:rPr lang="en-US" sz="2100" dirty="0">
                <a:solidFill>
                  <a:prstClr val="black"/>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7C9FEE42-17F1-4472-9ED3-1F7FD1032ED6}"/>
              </a:ext>
            </a:extLst>
          </p:cNvPr>
          <p:cNvSpPr txBox="1"/>
          <p:nvPr/>
        </p:nvSpPr>
        <p:spPr>
          <a:xfrm>
            <a:off x="1673025" y="1083621"/>
            <a:ext cx="5567975" cy="738664"/>
          </a:xfrm>
          <a:prstGeom prst="rect">
            <a:avLst/>
          </a:prstGeom>
          <a:noFill/>
        </p:spPr>
        <p:txBody>
          <a:bodyPr wrap="square" rtlCol="0">
            <a:spAutoFit/>
          </a:bodyPr>
          <a:lstStyle/>
          <a:p>
            <a:pPr marL="257175" indent="-257175" defTabSz="685800">
              <a:buFontTx/>
              <a:buAutoNum type="alphaLcParenR"/>
            </a:pPr>
            <a:r>
              <a:rPr lang="en-US" sz="2100" dirty="0">
                <a:solidFill>
                  <a:prstClr val="black"/>
                </a:solidFill>
                <a:latin typeface="Arial" panose="020B0604020202020204" pitchFamily="34" charset="0"/>
                <a:cs typeface="Arial" panose="020B0604020202020204" pitchFamily="34" charset="0"/>
              </a:rPr>
              <a:t> 700 + ..?.. = 1 600</a:t>
            </a:r>
          </a:p>
          <a:p>
            <a:pPr defTabSz="685800"/>
            <a:r>
              <a:rPr lang="en-US" sz="2100" dirty="0">
                <a:solidFill>
                  <a:prstClr val="black"/>
                </a:solidFill>
                <a:latin typeface="Arial" panose="020B0604020202020204" pitchFamily="34" charset="0"/>
                <a:cs typeface="Arial" panose="020B0604020202020204" pitchFamily="34" charset="0"/>
              </a:rPr>
              <a:t>      A. 2 300             B. 900            C. 1 300</a:t>
            </a:r>
          </a:p>
        </p:txBody>
      </p:sp>
      <p:sp>
        <p:nvSpPr>
          <p:cNvPr id="21" name="TextBox 20">
            <a:extLst>
              <a:ext uri="{FF2B5EF4-FFF2-40B4-BE49-F238E27FC236}">
                <a16:creationId xmlns:a16="http://schemas.microsoft.com/office/drawing/2014/main" id="{D0945B80-1D22-4AB3-B8EC-23C0B47DC6BE}"/>
              </a:ext>
            </a:extLst>
          </p:cNvPr>
          <p:cNvSpPr txBox="1"/>
          <p:nvPr/>
        </p:nvSpPr>
        <p:spPr>
          <a:xfrm>
            <a:off x="1665647" y="1935650"/>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b)  ..?.. + 7 350 = 9 500</a:t>
            </a:r>
          </a:p>
          <a:p>
            <a:pPr defTabSz="685800"/>
            <a:r>
              <a:rPr lang="en-US" sz="2100" dirty="0">
                <a:solidFill>
                  <a:prstClr val="black"/>
                </a:solidFill>
                <a:latin typeface="Arial" panose="020B0604020202020204" pitchFamily="34" charset="0"/>
                <a:cs typeface="Arial" panose="020B0604020202020204" pitchFamily="34" charset="0"/>
              </a:rPr>
              <a:t>      A. 2 150             B. 2 250            C. 2 850</a:t>
            </a:r>
          </a:p>
        </p:txBody>
      </p:sp>
      <p:sp>
        <p:nvSpPr>
          <p:cNvPr id="22" name="TextBox 21">
            <a:extLst>
              <a:ext uri="{FF2B5EF4-FFF2-40B4-BE49-F238E27FC236}">
                <a16:creationId xmlns:a16="http://schemas.microsoft.com/office/drawing/2014/main" id="{363C1A23-5B82-4349-8E30-87995733F5A8}"/>
              </a:ext>
            </a:extLst>
          </p:cNvPr>
          <p:cNvSpPr txBox="1"/>
          <p:nvPr/>
        </p:nvSpPr>
        <p:spPr>
          <a:xfrm>
            <a:off x="1665646" y="2869170"/>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c)  8 000 - ..?..   =  600</a:t>
            </a:r>
          </a:p>
          <a:p>
            <a:pPr defTabSz="685800"/>
            <a:r>
              <a:rPr lang="en-US" sz="2100" dirty="0">
                <a:solidFill>
                  <a:prstClr val="black"/>
                </a:solidFill>
                <a:latin typeface="Arial" panose="020B0604020202020204" pitchFamily="34" charset="0"/>
                <a:cs typeface="Arial" panose="020B0604020202020204" pitchFamily="34" charset="0"/>
              </a:rPr>
              <a:t>      A. 8 600             B. 8 400            C. 7 400</a:t>
            </a:r>
          </a:p>
        </p:txBody>
      </p:sp>
      <p:sp>
        <p:nvSpPr>
          <p:cNvPr id="23" name="TextBox 22">
            <a:extLst>
              <a:ext uri="{FF2B5EF4-FFF2-40B4-BE49-F238E27FC236}">
                <a16:creationId xmlns:a16="http://schemas.microsoft.com/office/drawing/2014/main" id="{A01E91D7-5DCE-4668-B609-AA1F999D3BA3}"/>
              </a:ext>
            </a:extLst>
          </p:cNvPr>
          <p:cNvSpPr txBox="1"/>
          <p:nvPr/>
        </p:nvSpPr>
        <p:spPr>
          <a:xfrm>
            <a:off x="1673025" y="3740548"/>
            <a:ext cx="5567975" cy="738664"/>
          </a:xfrm>
          <a:prstGeom prst="rect">
            <a:avLst/>
          </a:prstGeom>
          <a:noFill/>
        </p:spPr>
        <p:txBody>
          <a:bodyPr wrap="square" rtlCol="0">
            <a:spAutoFit/>
          </a:bodyPr>
          <a:lstStyle/>
          <a:p>
            <a:pPr defTabSz="685800"/>
            <a:r>
              <a:rPr lang="en-US" sz="2100" dirty="0">
                <a:solidFill>
                  <a:prstClr val="black"/>
                </a:solidFill>
                <a:latin typeface="Arial" panose="020B0604020202020204" pitchFamily="34" charset="0"/>
                <a:cs typeface="Arial" panose="020B0604020202020204" pitchFamily="34" charset="0"/>
              </a:rPr>
              <a:t>d)   ..?..  - 4 730  = </a:t>
            </a:r>
            <a:r>
              <a:rPr lang="en-US" sz="2100">
                <a:solidFill>
                  <a:prstClr val="black"/>
                </a:solidFill>
                <a:latin typeface="Arial" panose="020B0604020202020204" pitchFamily="34" charset="0"/>
                <a:cs typeface="Arial" panose="020B0604020202020204" pitchFamily="34" charset="0"/>
              </a:rPr>
              <a:t>5 170</a:t>
            </a:r>
            <a:endParaRPr lang="en-US" sz="2100" dirty="0">
              <a:solidFill>
                <a:prstClr val="black"/>
              </a:solidFill>
              <a:latin typeface="Arial" panose="020B0604020202020204" pitchFamily="34" charset="0"/>
              <a:cs typeface="Arial" panose="020B0604020202020204" pitchFamily="34" charset="0"/>
            </a:endParaRPr>
          </a:p>
          <a:p>
            <a:pPr defTabSz="685800"/>
            <a:r>
              <a:rPr lang="en-US" sz="2100" dirty="0">
                <a:solidFill>
                  <a:prstClr val="black"/>
                </a:solidFill>
                <a:latin typeface="Arial" panose="020B0604020202020204" pitchFamily="34" charset="0"/>
                <a:cs typeface="Arial" panose="020B0604020202020204" pitchFamily="34" charset="0"/>
              </a:rPr>
              <a:t>      A. 9 900             B. 10 000            C. 440</a:t>
            </a:r>
          </a:p>
        </p:txBody>
      </p:sp>
    </p:spTree>
    <p:extLst>
      <p:ext uri="{BB962C8B-B14F-4D97-AF65-F5344CB8AC3E}">
        <p14:creationId xmlns:p14="http://schemas.microsoft.com/office/powerpoint/2010/main" val="3828684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3;p21">
            <a:extLst>
              <a:ext uri="{FF2B5EF4-FFF2-40B4-BE49-F238E27FC236}">
                <a16:creationId xmlns:a16="http://schemas.microsoft.com/office/drawing/2014/main" id="{085DB804-3CC0-40A9-93F5-62C1767E4467}"/>
              </a:ext>
            </a:extLst>
          </p:cNvPr>
          <p:cNvSpPr txBox="1">
            <a:spLocks noGrp="1"/>
          </p:cNvSpPr>
          <p:nvPr>
            <p:ph type="title"/>
          </p:nvPr>
        </p:nvSpPr>
        <p:spPr>
          <a:xfrm>
            <a:off x="715228" y="456445"/>
            <a:ext cx="7553100" cy="1820341"/>
          </a:xfrm>
          <a:prstGeom prst="roundRect">
            <a:avLst/>
          </a:prstGeom>
        </p:spPr>
        <p:txBody>
          <a:bodyPr spcFirstLastPara="1" wrap="square" lIns="121900" tIns="121900" rIns="121900" bIns="121900" anchor="ctr" anchorCtr="0">
            <a:noAutofit/>
          </a:bodyPr>
          <a:lstStyle/>
          <a:p>
            <a:pPr algn="ctr">
              <a:buSzPts val="1100"/>
            </a:pPr>
            <a:r>
              <a:rPr lang="en" sz="4400">
                <a:latin typeface="+mj-lt"/>
              </a:rPr>
              <a:t>   a) 700 + .?. </a:t>
            </a:r>
            <a:r>
              <a:rPr lang="en" sz="4400" dirty="0">
                <a:latin typeface="+mj-lt"/>
              </a:rPr>
              <a:t>= 1 600</a:t>
            </a:r>
            <a:endParaRPr sz="4400" dirty="0">
              <a:latin typeface="+mj-lt"/>
            </a:endParaRPr>
          </a:p>
        </p:txBody>
      </p:sp>
      <p:sp>
        <p:nvSpPr>
          <p:cNvPr id="5" name="Google Shape;525;p21">
            <a:hlinkClick r:id="rId6" action="ppaction://hlinksldjump"/>
            <a:extLst>
              <a:ext uri="{FF2B5EF4-FFF2-40B4-BE49-F238E27FC236}">
                <a16:creationId xmlns:a16="http://schemas.microsoft.com/office/drawing/2014/main" id="{BCC1E1B7-1FC0-4513-825A-8CB7407BE58B}"/>
              </a:ext>
            </a:extLst>
          </p:cNvPr>
          <p:cNvSpPr/>
          <p:nvPr/>
        </p:nvSpPr>
        <p:spPr>
          <a:xfrm>
            <a:off x="8138200" y="188080"/>
            <a:ext cx="1135800" cy="11232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latin typeface="+mj-lt"/>
              <a:cs typeface="Arial"/>
              <a:sym typeface="Arial"/>
            </a:endParaRPr>
          </a:p>
        </p:txBody>
      </p:sp>
      <p:sp>
        <p:nvSpPr>
          <p:cNvPr id="6" name="G1">
            <a:extLst>
              <a:ext uri="{FF2B5EF4-FFF2-40B4-BE49-F238E27FC236}">
                <a16:creationId xmlns:a16="http://schemas.microsoft.com/office/drawing/2014/main" id="{06F90579-42A1-43FE-B6A8-E058665B73FD}"/>
              </a:ext>
            </a:extLst>
          </p:cNvPr>
          <p:cNvSpPr txBox="1">
            <a:spLocks/>
          </p:cNvSpPr>
          <p:nvPr/>
        </p:nvSpPr>
        <p:spPr>
          <a:xfrm>
            <a:off x="4781589" y="2397126"/>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algn="ctr">
              <a:buClr>
                <a:srgbClr val="335A6D"/>
              </a:buClr>
            </a:pPr>
            <a:r>
              <a:rPr lang="en-US" sz="3600" kern="0">
                <a:solidFill>
                  <a:srgbClr val="335A6D"/>
                </a:solidFill>
                <a:latin typeface="+mj-lt"/>
              </a:rPr>
              <a:t>B. 900</a:t>
            </a:r>
            <a:endParaRPr lang="en-US" sz="3600" kern="0" dirty="0">
              <a:solidFill>
                <a:srgbClr val="335A6D"/>
              </a:solidFill>
              <a:latin typeface="+mj-lt"/>
            </a:endParaRPr>
          </a:p>
        </p:txBody>
      </p:sp>
      <p:sp>
        <p:nvSpPr>
          <p:cNvPr id="7" name="2">
            <a:extLst>
              <a:ext uri="{FF2B5EF4-FFF2-40B4-BE49-F238E27FC236}">
                <a16:creationId xmlns:a16="http://schemas.microsoft.com/office/drawing/2014/main" id="{C7F82C93-DE33-424A-B182-FC6176E82483}"/>
              </a:ext>
            </a:extLst>
          </p:cNvPr>
          <p:cNvSpPr txBox="1">
            <a:spLocks/>
          </p:cNvSpPr>
          <p:nvPr/>
        </p:nvSpPr>
        <p:spPr>
          <a:xfrm>
            <a:off x="361989" y="2421304"/>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algn="ctr">
              <a:buClr>
                <a:srgbClr val="335A6D"/>
              </a:buClr>
            </a:pPr>
            <a:r>
              <a:rPr lang="en-US" sz="3600" kern="0">
                <a:solidFill>
                  <a:srgbClr val="335A6D"/>
                </a:solidFill>
                <a:latin typeface="+mj-lt"/>
              </a:rPr>
              <a:t>A. 2300</a:t>
            </a:r>
            <a:endParaRPr lang="en-US" sz="3600" kern="0" dirty="0">
              <a:solidFill>
                <a:srgbClr val="335A6D"/>
              </a:solidFill>
              <a:latin typeface="+mj-lt"/>
            </a:endParaRPr>
          </a:p>
        </p:txBody>
      </p:sp>
      <p:sp>
        <p:nvSpPr>
          <p:cNvPr id="8" name="4">
            <a:extLst>
              <a:ext uri="{FF2B5EF4-FFF2-40B4-BE49-F238E27FC236}">
                <a16:creationId xmlns:a16="http://schemas.microsoft.com/office/drawing/2014/main" id="{507A299F-54AF-4405-BFC4-89252C2804EA}"/>
              </a:ext>
            </a:extLst>
          </p:cNvPr>
          <p:cNvSpPr txBox="1">
            <a:spLocks/>
          </p:cNvSpPr>
          <p:nvPr/>
        </p:nvSpPr>
        <p:spPr>
          <a:xfrm>
            <a:off x="2365537" y="3715974"/>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algn="ctr">
              <a:buClr>
                <a:srgbClr val="335A6D"/>
              </a:buClr>
            </a:pPr>
            <a:r>
              <a:rPr lang="en-US" sz="3600" kern="0">
                <a:solidFill>
                  <a:srgbClr val="335A6D"/>
                </a:solidFill>
                <a:latin typeface="+mj-lt"/>
              </a:rPr>
              <a:t>C. 1300</a:t>
            </a:r>
            <a:endParaRPr lang="en-US" sz="3600" kern="0" dirty="0">
              <a:solidFill>
                <a:srgbClr val="335A6D"/>
              </a:solidFill>
              <a:latin typeface="+mj-lt"/>
            </a:endParaRPr>
          </a:p>
        </p:txBody>
      </p:sp>
      <p:pic>
        <p:nvPicPr>
          <p:cNvPr id="9" name="Picture 8">
            <a:extLst>
              <a:ext uri="{FF2B5EF4-FFF2-40B4-BE49-F238E27FC236}">
                <a16:creationId xmlns:a16="http://schemas.microsoft.com/office/drawing/2014/main" id="{3ED00854-4CF8-4A98-B49E-ACA54AFD2E71}"/>
              </a:ext>
            </a:extLst>
          </p:cNvPr>
          <p:cNvPicPr>
            <a:picLocks noChangeAspect="1"/>
          </p:cNvPicPr>
          <p:nvPr/>
        </p:nvPicPr>
        <p:blipFill rotWithShape="1">
          <a:blip r:embed="rId7"/>
          <a:srcRect r="54279" b="61239"/>
          <a:stretch/>
        </p:blipFill>
        <p:spPr>
          <a:xfrm>
            <a:off x="7508271" y="2459013"/>
            <a:ext cx="1403108" cy="903145"/>
          </a:xfrm>
          <a:prstGeom prst="rect">
            <a:avLst/>
          </a:prstGeom>
        </p:spPr>
      </p:pic>
      <p:pic>
        <p:nvPicPr>
          <p:cNvPr id="10" name="Picture 9">
            <a:extLst>
              <a:ext uri="{FF2B5EF4-FFF2-40B4-BE49-F238E27FC236}">
                <a16:creationId xmlns:a16="http://schemas.microsoft.com/office/drawing/2014/main" id="{0E4D1199-8470-4476-8D50-B695F431F85F}"/>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Lst>
          </a:blip>
          <a:srcRect l="49225" t="2968" r="5054" b="58271"/>
          <a:stretch/>
        </p:blipFill>
        <p:spPr>
          <a:xfrm>
            <a:off x="3111058" y="2397125"/>
            <a:ext cx="1670531" cy="1075279"/>
          </a:xfrm>
          <a:prstGeom prst="rect">
            <a:avLst/>
          </a:prstGeom>
        </p:spPr>
      </p:pic>
      <p:pic>
        <p:nvPicPr>
          <p:cNvPr id="11" name="Picture 10">
            <a:extLst>
              <a:ext uri="{FF2B5EF4-FFF2-40B4-BE49-F238E27FC236}">
                <a16:creationId xmlns:a16="http://schemas.microsoft.com/office/drawing/2014/main" id="{5E33B8F3-8E27-4AFD-97A9-4DE9C647BE88}"/>
              </a:ext>
            </a:extLst>
          </p:cNvPr>
          <p:cNvPicPr>
            <a:picLocks noChangeAspect="1"/>
          </p:cNvPicPr>
          <p:nvPr/>
        </p:nvPicPr>
        <p:blipFill rotWithShape="1">
          <a:blip r:embed="rId10">
            <a:extLst>
              <a:ext uri="{BEBA8EAE-BF5A-486C-A8C5-ECC9F3942E4B}">
                <a14:imgProps xmlns:a14="http://schemas.microsoft.com/office/drawing/2010/main">
                  <a14:imgLayer r:embed="rId9">
                    <a14:imgEffect>
                      <a14:brightnessContrast bright="40000" contrast="-40000"/>
                    </a14:imgEffect>
                  </a14:imgLayer>
                </a14:imgProps>
              </a:ext>
            </a:extLst>
          </a:blip>
          <a:srcRect l="49225" t="2968" r="5054" b="58271"/>
          <a:stretch/>
        </p:blipFill>
        <p:spPr>
          <a:xfrm>
            <a:off x="4969701" y="3715973"/>
            <a:ext cx="1670531" cy="1075279"/>
          </a:xfrm>
          <a:prstGeom prst="rect">
            <a:avLst/>
          </a:prstGeom>
        </p:spPr>
      </p:pic>
      <p:pic>
        <p:nvPicPr>
          <p:cNvPr id="12" name="Am-thanh-tra-loi-dung-www_nhacchuongvui_com">
            <a:hlinkClick r:id="" action="ppaction://media"/>
            <a:extLst>
              <a:ext uri="{FF2B5EF4-FFF2-40B4-BE49-F238E27FC236}">
                <a16:creationId xmlns:a16="http://schemas.microsoft.com/office/drawing/2014/main" id="{89AA7959-05E7-4DF6-998A-3E0BA50795A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18822" y="2266950"/>
            <a:ext cx="609600" cy="609600"/>
          </a:xfrm>
          <a:prstGeom prst="rect">
            <a:avLst/>
          </a:prstGeom>
        </p:spPr>
      </p:pic>
      <p:pic>
        <p:nvPicPr>
          <p:cNvPr id="13" name="Am-thanh-tra-loi-sai-wav-www_tiengdong_com">
            <a:hlinkClick r:id="" action="ppaction://media"/>
            <a:extLst>
              <a:ext uri="{FF2B5EF4-FFF2-40B4-BE49-F238E27FC236}">
                <a16:creationId xmlns:a16="http://schemas.microsoft.com/office/drawing/2014/main" id="{559027B1-FCE9-4F36-9AF9-5E96391FB5F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74000" y="267494"/>
            <a:ext cx="609600" cy="609600"/>
          </a:xfrm>
          <a:prstGeom prst="rect">
            <a:avLst/>
          </a:prstGeom>
        </p:spPr>
      </p:pic>
      <p:pic>
        <p:nvPicPr>
          <p:cNvPr id="14" name="Am-thanh-tra-loi-sai-wav-www_tiengdong_com">
            <a:hlinkClick r:id="" action="ppaction://media"/>
            <a:extLst>
              <a:ext uri="{FF2B5EF4-FFF2-40B4-BE49-F238E27FC236}">
                <a16:creationId xmlns:a16="http://schemas.microsoft.com/office/drawing/2014/main" id="{696E5EE1-614C-4E03-B3C1-1CFEEC2C084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418822" y="877094"/>
            <a:ext cx="609600" cy="609600"/>
          </a:xfrm>
          <a:prstGeom prst="rect">
            <a:avLst/>
          </a:prstGeom>
        </p:spPr>
      </p:pic>
    </p:spTree>
    <p:extLst>
      <p:ext uri="{BB962C8B-B14F-4D97-AF65-F5344CB8AC3E}">
        <p14:creationId xmlns:p14="http://schemas.microsoft.com/office/powerpoint/2010/main" val="3349912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 presetClass="emph" presetSubtype="2" fill="hold" grpId="1" nodeType="withEffect">
                                  <p:stCondLst>
                                    <p:cond delay="0"/>
                                  </p:stCondLst>
                                  <p:childTnLst>
                                    <p:animClr clrSpc="rgb" dir="cw">
                                      <p:cBhvr>
                                        <p:cTn id="24" dur="2000" fill="hold"/>
                                        <p:tgtEl>
                                          <p:spTgt spid="6"/>
                                        </p:tgtEl>
                                        <p:attrNameLst>
                                          <p:attrName>fillcolor</p:attrName>
                                        </p:attrNameLst>
                                      </p:cBhvr>
                                      <p:to>
                                        <a:srgbClr val="FFFF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085" fill="hold"/>
                                        <p:tgtEl>
                                          <p:spTgt spid="12"/>
                                        </p:tgtEl>
                                      </p:cBhvr>
                                    </p:cmd>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1" presetClass="emph" presetSubtype="2" fill="hold" nodeType="withEffect">
                                  <p:stCondLst>
                                    <p:cond delay="0"/>
                                  </p:stCondLst>
                                  <p:childTnLst>
                                    <p:animClr clrSpc="rgb" dir="cw">
                                      <p:cBhvr>
                                        <p:cTn id="36" dur="2000" fill="hold"/>
                                        <p:tgtEl>
                                          <p:spTgt spid="7"/>
                                        </p:tgtEl>
                                        <p:attrNameLst>
                                          <p:attrName>fillcolor</p:attrName>
                                        </p:attrNameLst>
                                      </p:cBhvr>
                                      <p:to>
                                        <a:srgbClr val="FF0000"/>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3573" fill="hold"/>
                                        <p:tgtEl>
                                          <p:spTgt spid="13"/>
                                        </p:tgtEl>
                                      </p:cBhvr>
                                    </p:cmd>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rgbClr val="FF0000"/>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3573" fill="hold"/>
                                        <p:tgtEl>
                                          <p:spTgt spid="14"/>
                                        </p:tgtEl>
                                      </p:cBhvr>
                                    </p:cmd>
                                  </p:childTnLst>
                                </p:cTn>
                              </p:par>
                            </p:childTnLst>
                          </p:cTn>
                        </p:par>
                      </p:childTnLst>
                    </p:cTn>
                  </p:par>
                </p:childTnLst>
              </p:cTn>
              <p:nextCondLst>
                <p:cond evt="onClick" delay="0">
                  <p:tgtEl>
                    <p:spTgt spid="8"/>
                  </p:tgtEl>
                </p:cond>
              </p:nextCondLst>
            </p:seq>
            <p:audio>
              <p:cMediaNode vol="80000">
                <p:cTn id="53" fill="hold" display="0">
                  <p:stCondLst>
                    <p:cond delay="indefinite"/>
                  </p:stCondLst>
                  <p:endCondLst>
                    <p:cond evt="onStopAudio" delay="0">
                      <p:tgtEl>
                        <p:sldTgt/>
                      </p:tgtEl>
                    </p:cond>
                  </p:endCondLst>
                </p:cTn>
                <p:tgtEl>
                  <p:spTgt spid="12"/>
                </p:tgtEl>
              </p:cMediaNode>
            </p:audio>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6" grpId="0" animBg="1"/>
      <p:bldP spid="6" grpId="1"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3;p21">
            <a:extLst>
              <a:ext uri="{FF2B5EF4-FFF2-40B4-BE49-F238E27FC236}">
                <a16:creationId xmlns:a16="http://schemas.microsoft.com/office/drawing/2014/main" id="{085DB804-3CC0-40A9-93F5-62C1767E4467}"/>
              </a:ext>
            </a:extLst>
          </p:cNvPr>
          <p:cNvSpPr txBox="1">
            <a:spLocks noGrp="1"/>
          </p:cNvSpPr>
          <p:nvPr>
            <p:ph type="title"/>
          </p:nvPr>
        </p:nvSpPr>
        <p:spPr>
          <a:xfrm>
            <a:off x="715228" y="456445"/>
            <a:ext cx="7553100" cy="1820341"/>
          </a:xfrm>
          <a:prstGeom prst="roundRect">
            <a:avLst/>
          </a:prstGeom>
        </p:spPr>
        <p:txBody>
          <a:bodyPr spcFirstLastPara="1" wrap="square" lIns="121900" tIns="121900" rIns="121900" bIns="121900" anchor="ctr" anchorCtr="0">
            <a:noAutofit/>
          </a:bodyPr>
          <a:lstStyle/>
          <a:p>
            <a:pPr algn="ctr">
              <a:buSzPts val="1100"/>
            </a:pPr>
            <a:r>
              <a:rPr lang="en" sz="4400">
                <a:latin typeface="+mj-lt"/>
              </a:rPr>
              <a:t>  b) ..?.. + 7 350 = 9 500</a:t>
            </a:r>
            <a:endParaRPr sz="4400" dirty="0">
              <a:latin typeface="+mj-lt"/>
            </a:endParaRPr>
          </a:p>
        </p:txBody>
      </p:sp>
      <p:sp>
        <p:nvSpPr>
          <p:cNvPr id="5" name="Google Shape;525;p21">
            <a:hlinkClick r:id="rId6" action="ppaction://hlinksldjump"/>
            <a:extLst>
              <a:ext uri="{FF2B5EF4-FFF2-40B4-BE49-F238E27FC236}">
                <a16:creationId xmlns:a16="http://schemas.microsoft.com/office/drawing/2014/main" id="{BCC1E1B7-1FC0-4513-825A-8CB7407BE58B}"/>
              </a:ext>
            </a:extLst>
          </p:cNvPr>
          <p:cNvSpPr/>
          <p:nvPr/>
        </p:nvSpPr>
        <p:spPr>
          <a:xfrm>
            <a:off x="8138200" y="188080"/>
            <a:ext cx="1135800" cy="1123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1">
            <a:extLst>
              <a:ext uri="{FF2B5EF4-FFF2-40B4-BE49-F238E27FC236}">
                <a16:creationId xmlns:a16="http://schemas.microsoft.com/office/drawing/2014/main" id="{06F90579-42A1-43FE-B6A8-E058665B73FD}"/>
              </a:ext>
            </a:extLst>
          </p:cNvPr>
          <p:cNvSpPr txBox="1">
            <a:spLocks/>
          </p:cNvSpPr>
          <p:nvPr/>
        </p:nvSpPr>
        <p:spPr>
          <a:xfrm>
            <a:off x="719190" y="2470832"/>
            <a:ext cx="3560998"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A. 2 150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7" name="2">
            <a:extLst>
              <a:ext uri="{FF2B5EF4-FFF2-40B4-BE49-F238E27FC236}">
                <a16:creationId xmlns:a16="http://schemas.microsoft.com/office/drawing/2014/main" id="{C7F82C93-DE33-424A-B182-FC6176E82483}"/>
              </a:ext>
            </a:extLst>
          </p:cNvPr>
          <p:cNvSpPr txBox="1">
            <a:spLocks/>
          </p:cNvSpPr>
          <p:nvPr/>
        </p:nvSpPr>
        <p:spPr>
          <a:xfrm>
            <a:off x="4969701" y="2446651"/>
            <a:ext cx="359051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B. 2 250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sp>
        <p:nvSpPr>
          <p:cNvPr id="8" name="4">
            <a:extLst>
              <a:ext uri="{FF2B5EF4-FFF2-40B4-BE49-F238E27FC236}">
                <a16:creationId xmlns:a16="http://schemas.microsoft.com/office/drawing/2014/main" id="{507A299F-54AF-4405-BFC4-89252C2804EA}"/>
              </a:ext>
            </a:extLst>
          </p:cNvPr>
          <p:cNvSpPr txBox="1">
            <a:spLocks/>
          </p:cNvSpPr>
          <p:nvPr/>
        </p:nvSpPr>
        <p:spPr>
          <a:xfrm>
            <a:off x="2365537" y="3715974"/>
            <a:ext cx="4129789" cy="1075277"/>
          </a:xfrm>
          <a:prstGeom prst="roundRect">
            <a:avLst/>
          </a:prstGeom>
          <a:noFill/>
          <a:ln w="76200">
            <a:solidFill>
              <a:srgbClr val="25BD93"/>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Ranchers"/>
              <a:buNone/>
              <a:defRPr sz="3700" b="0" i="0" u="none" strike="noStrike" cap="none">
                <a:solidFill>
                  <a:srgbClr val="FFFFFF"/>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2pPr>
            <a:lvl3pPr marR="0" lvl="2"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3pPr>
            <a:lvl4pPr marR="0" lvl="3"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4pPr>
            <a:lvl5pPr marR="0" lvl="4"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5pPr>
            <a:lvl6pPr marR="0" lvl="5"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6pPr>
            <a:lvl7pPr marR="0" lvl="6"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7pPr>
            <a:lvl8pPr marR="0" lvl="7"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8pPr>
            <a:lvl9pPr marR="0" lvl="8" algn="l" rtl="0">
              <a:lnSpc>
                <a:spcPct val="100000"/>
              </a:lnSpc>
              <a:spcBef>
                <a:spcPts val="0"/>
              </a:spcBef>
              <a:spcAft>
                <a:spcPts val="0"/>
              </a:spcAft>
              <a:buClr>
                <a:schemeClr val="dk1"/>
              </a:buClr>
              <a:buSzPts val="3700"/>
              <a:buFont typeface="Bahiana"/>
              <a:buNone/>
              <a:defRPr sz="3700" b="1" i="0" u="none" strike="noStrike" cap="none">
                <a:solidFill>
                  <a:schemeClr val="dk1"/>
                </a:solidFill>
                <a:latin typeface="Catamaran Medium"/>
                <a:ea typeface="Catamaran Medium"/>
                <a:cs typeface="Catamaran Medium"/>
                <a:sym typeface="Catamaran Medium"/>
              </a:defRPr>
            </a:lvl9pPr>
          </a:lstStyle>
          <a:p>
            <a:pPr marL="0" marR="0" lvl="0" indent="0" algn="ctr" defTabSz="914400" rtl="0" eaLnBrk="1" fontAlgn="auto" latinLnBrk="0" hangingPunct="1">
              <a:lnSpc>
                <a:spcPct val="100000"/>
              </a:lnSpc>
              <a:spcBef>
                <a:spcPts val="0"/>
              </a:spcBef>
              <a:spcAft>
                <a:spcPts val="0"/>
              </a:spcAft>
              <a:buClr>
                <a:srgbClr val="335A6D"/>
              </a:buClr>
              <a:buSzPts val="3700"/>
              <a:buFont typeface="Ranchers"/>
              <a:buNone/>
              <a:tabLst/>
              <a:defRPr/>
            </a:pPr>
            <a:r>
              <a:rPr kumimoji="0" lang="en-US" sz="3600" b="0" i="0" u="none" strike="noStrike" kern="0" cap="none" spc="0" normalizeH="0" baseline="0" noProof="0">
                <a:ln>
                  <a:noFill/>
                </a:ln>
                <a:solidFill>
                  <a:srgbClr val="335A6D"/>
                </a:solidFill>
                <a:effectLst/>
                <a:uLnTx/>
                <a:uFillTx/>
                <a:latin typeface="Arial"/>
                <a:sym typeface="Ranchers"/>
              </a:rPr>
              <a:t>C. 2 850</a:t>
            </a:r>
            <a:endParaRPr kumimoji="0" lang="en-US" sz="3600" b="0" i="0" u="none" strike="noStrike" kern="0" cap="none" spc="0" normalizeH="0" baseline="0" noProof="0" dirty="0">
              <a:ln>
                <a:noFill/>
              </a:ln>
              <a:solidFill>
                <a:srgbClr val="335A6D"/>
              </a:solidFill>
              <a:effectLst/>
              <a:uLnTx/>
              <a:uFillTx/>
              <a:latin typeface="Arial"/>
              <a:sym typeface="Ranchers"/>
            </a:endParaRPr>
          </a:p>
        </p:txBody>
      </p:sp>
      <p:pic>
        <p:nvPicPr>
          <p:cNvPr id="9" name="Picture 8">
            <a:extLst>
              <a:ext uri="{FF2B5EF4-FFF2-40B4-BE49-F238E27FC236}">
                <a16:creationId xmlns:a16="http://schemas.microsoft.com/office/drawing/2014/main" id="{3ED00854-4CF8-4A98-B49E-ACA54AFD2E71}"/>
              </a:ext>
            </a:extLst>
          </p:cNvPr>
          <p:cNvPicPr>
            <a:picLocks noChangeAspect="1"/>
          </p:cNvPicPr>
          <p:nvPr/>
        </p:nvPicPr>
        <p:blipFill rotWithShape="1">
          <a:blip r:embed="rId7"/>
          <a:srcRect r="54279" b="61239"/>
          <a:stretch/>
        </p:blipFill>
        <p:spPr>
          <a:xfrm>
            <a:off x="3445871" y="2532719"/>
            <a:ext cx="1403108" cy="903145"/>
          </a:xfrm>
          <a:prstGeom prst="rect">
            <a:avLst/>
          </a:prstGeom>
        </p:spPr>
      </p:pic>
      <p:pic>
        <p:nvPicPr>
          <p:cNvPr id="10" name="Picture 9">
            <a:extLst>
              <a:ext uri="{FF2B5EF4-FFF2-40B4-BE49-F238E27FC236}">
                <a16:creationId xmlns:a16="http://schemas.microsoft.com/office/drawing/2014/main" id="{0E4D1199-8470-4476-8D50-B695F431F85F}"/>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Lst>
          </a:blip>
          <a:srcRect l="49225" t="2968" r="5054" b="58271"/>
          <a:stretch/>
        </p:blipFill>
        <p:spPr>
          <a:xfrm>
            <a:off x="7179500" y="2422472"/>
            <a:ext cx="1670531" cy="1075279"/>
          </a:xfrm>
          <a:prstGeom prst="rect">
            <a:avLst/>
          </a:prstGeom>
        </p:spPr>
      </p:pic>
      <p:pic>
        <p:nvPicPr>
          <p:cNvPr id="11" name="Picture 10">
            <a:extLst>
              <a:ext uri="{FF2B5EF4-FFF2-40B4-BE49-F238E27FC236}">
                <a16:creationId xmlns:a16="http://schemas.microsoft.com/office/drawing/2014/main" id="{5E33B8F3-8E27-4AFD-97A9-4DE9C647BE88}"/>
              </a:ext>
            </a:extLst>
          </p:cNvPr>
          <p:cNvPicPr>
            <a:picLocks noChangeAspect="1"/>
          </p:cNvPicPr>
          <p:nvPr/>
        </p:nvPicPr>
        <p:blipFill rotWithShape="1">
          <a:blip r:embed="rId10">
            <a:extLst>
              <a:ext uri="{BEBA8EAE-BF5A-486C-A8C5-ECC9F3942E4B}">
                <a14:imgProps xmlns:a14="http://schemas.microsoft.com/office/drawing/2010/main">
                  <a14:imgLayer r:embed="rId9">
                    <a14:imgEffect>
                      <a14:brightnessContrast bright="40000" contrast="-40000"/>
                    </a14:imgEffect>
                  </a14:imgLayer>
                </a14:imgProps>
              </a:ext>
            </a:extLst>
          </a:blip>
          <a:srcRect l="49225" t="2968" r="5054" b="58271"/>
          <a:stretch/>
        </p:blipFill>
        <p:spPr>
          <a:xfrm>
            <a:off x="4969701" y="3715973"/>
            <a:ext cx="1670531" cy="1075279"/>
          </a:xfrm>
          <a:prstGeom prst="rect">
            <a:avLst/>
          </a:prstGeom>
        </p:spPr>
      </p:pic>
      <p:pic>
        <p:nvPicPr>
          <p:cNvPr id="12" name="Am-thanh-tra-loi-dung-www_nhacchuongvui_com">
            <a:hlinkClick r:id="" action="ppaction://media"/>
            <a:extLst>
              <a:ext uri="{FF2B5EF4-FFF2-40B4-BE49-F238E27FC236}">
                <a16:creationId xmlns:a16="http://schemas.microsoft.com/office/drawing/2014/main" id="{89AA7959-05E7-4DF6-998A-3E0BA50795A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18822" y="2266950"/>
            <a:ext cx="609600" cy="609600"/>
          </a:xfrm>
          <a:prstGeom prst="rect">
            <a:avLst/>
          </a:prstGeom>
        </p:spPr>
      </p:pic>
      <p:pic>
        <p:nvPicPr>
          <p:cNvPr id="13" name="Am-thanh-tra-loi-sai-wav-www_tiengdong_com">
            <a:hlinkClick r:id="" action="ppaction://media"/>
            <a:extLst>
              <a:ext uri="{FF2B5EF4-FFF2-40B4-BE49-F238E27FC236}">
                <a16:creationId xmlns:a16="http://schemas.microsoft.com/office/drawing/2014/main" id="{559027B1-FCE9-4F36-9AF9-5E96391FB5F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74000" y="267494"/>
            <a:ext cx="609600" cy="609600"/>
          </a:xfrm>
          <a:prstGeom prst="rect">
            <a:avLst/>
          </a:prstGeom>
        </p:spPr>
      </p:pic>
      <p:pic>
        <p:nvPicPr>
          <p:cNvPr id="14" name="Am-thanh-tra-loi-sai-wav-www_tiengdong_com">
            <a:hlinkClick r:id="" action="ppaction://media"/>
            <a:extLst>
              <a:ext uri="{FF2B5EF4-FFF2-40B4-BE49-F238E27FC236}">
                <a16:creationId xmlns:a16="http://schemas.microsoft.com/office/drawing/2014/main" id="{696E5EE1-614C-4E03-B3C1-1CFEEC2C084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418822" y="877094"/>
            <a:ext cx="609600" cy="609600"/>
          </a:xfrm>
          <a:prstGeom prst="rect">
            <a:avLst/>
          </a:prstGeom>
        </p:spPr>
      </p:pic>
    </p:spTree>
    <p:extLst>
      <p:ext uri="{BB962C8B-B14F-4D97-AF65-F5344CB8AC3E}">
        <p14:creationId xmlns:p14="http://schemas.microsoft.com/office/powerpoint/2010/main" val="2756391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 presetClass="emph" presetSubtype="2" fill="hold" grpId="1" nodeType="withEffect">
                                  <p:stCondLst>
                                    <p:cond delay="0"/>
                                  </p:stCondLst>
                                  <p:childTnLst>
                                    <p:animClr clrSpc="rgb" dir="cw">
                                      <p:cBhvr>
                                        <p:cTn id="24" dur="2000" fill="hold"/>
                                        <p:tgtEl>
                                          <p:spTgt spid="6"/>
                                        </p:tgtEl>
                                        <p:attrNameLst>
                                          <p:attrName>fillcolor</p:attrName>
                                        </p:attrNameLst>
                                      </p:cBhvr>
                                      <p:to>
                                        <a:srgbClr val="FFFF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085" fill="hold"/>
                                        <p:tgtEl>
                                          <p:spTgt spid="12"/>
                                        </p:tgtEl>
                                      </p:cBhvr>
                                    </p:cmd>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1" presetClass="emph" presetSubtype="2" fill="hold" nodeType="withEffect">
                                  <p:stCondLst>
                                    <p:cond delay="0"/>
                                  </p:stCondLst>
                                  <p:childTnLst>
                                    <p:animClr clrSpc="rgb" dir="cw">
                                      <p:cBhvr>
                                        <p:cTn id="36" dur="2000" fill="hold"/>
                                        <p:tgtEl>
                                          <p:spTgt spid="7"/>
                                        </p:tgtEl>
                                        <p:attrNameLst>
                                          <p:attrName>fillcolor</p:attrName>
                                        </p:attrNameLst>
                                      </p:cBhvr>
                                      <p:to>
                                        <a:srgbClr val="FF0000"/>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3573" fill="hold"/>
                                        <p:tgtEl>
                                          <p:spTgt spid="13"/>
                                        </p:tgtEl>
                                      </p:cBhvr>
                                    </p:cmd>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rgbClr val="FF0000"/>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3573" fill="hold"/>
                                        <p:tgtEl>
                                          <p:spTgt spid="14"/>
                                        </p:tgtEl>
                                      </p:cBhvr>
                                    </p:cmd>
                                  </p:childTnLst>
                                </p:cTn>
                              </p:par>
                            </p:childTnLst>
                          </p:cTn>
                        </p:par>
                      </p:childTnLst>
                    </p:cTn>
                  </p:par>
                </p:childTnLst>
              </p:cTn>
              <p:nextCondLst>
                <p:cond evt="onClick" delay="0">
                  <p:tgtEl>
                    <p:spTgt spid="8"/>
                  </p:tgtEl>
                </p:cond>
              </p:nextCondLst>
            </p:seq>
            <p:audio>
              <p:cMediaNode vol="80000">
                <p:cTn id="53" fill="hold" display="0">
                  <p:stCondLst>
                    <p:cond delay="indefinite"/>
                  </p:stCondLst>
                  <p:endCondLst>
                    <p:cond evt="onStopAudio" delay="0">
                      <p:tgtEl>
                        <p:sldTgt/>
                      </p:tgtEl>
                    </p:cond>
                  </p:endCondLst>
                </p:cTn>
                <p:tgtEl>
                  <p:spTgt spid="12"/>
                </p:tgtEl>
              </p:cMediaNode>
            </p:audio>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6" grpId="0" animBg="1"/>
      <p:bldP spid="6" grpId="1"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卡通卡通课件小学生亲子活动幼儿园展板家长会自我介绍宝宝成长记录PPT模板"/>
</p:tagLst>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552</Words>
  <PresentationFormat>On-screen Show (16:9)</PresentationFormat>
  <Paragraphs>117</Paragraphs>
  <Slides>21</Slides>
  <Notes>15</Notes>
  <HiddenSlides>0</HiddenSlides>
  <MMClips>12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微软雅黑</vt:lpstr>
      <vt:lpstr>Arial</vt:lpstr>
      <vt:lpstr>Bahiana</vt:lpstr>
      <vt:lpstr>Calibri</vt:lpstr>
      <vt:lpstr>Cambria Math</vt:lpstr>
      <vt:lpstr>Didact Gothic</vt:lpstr>
      <vt:lpstr>Ranchers</vt:lpstr>
      <vt:lpstr>Times New Roman</vt:lpstr>
      <vt:lpstr>UTM Cooper Black</vt:lpstr>
      <vt:lpstr>UTM Showcard</vt:lpstr>
      <vt:lpstr>UTM Staccato </vt:lpstr>
      <vt:lpstr>UVN Bach Tuyet Nang</vt:lpstr>
      <vt:lpstr>UVN Bai Sau Nang</vt:lpstr>
      <vt:lpstr>Math Mystery Escape Room by Slidesgo</vt:lpstr>
      <vt:lpstr>MÔN TOÁN</vt:lpstr>
      <vt:lpstr>PowerPoint Presentation</vt:lpstr>
      <vt:lpstr>PowerPoint Presentation</vt:lpstr>
      <vt:lpstr>EM LÀM ĐƯỢC NHỮNG GÌ  (TIẾT 1)</vt:lpstr>
      <vt:lpstr>PowerPoint Presentation</vt:lpstr>
      <vt:lpstr>PowerPoint Presentation</vt:lpstr>
      <vt:lpstr>PowerPoint Presentation</vt:lpstr>
      <vt:lpstr>   a) 700 + .?. = 1 600</vt:lpstr>
      <vt:lpstr>  b) ..?.. + 7 350 = 9 500</vt:lpstr>
      <vt:lpstr> c) 8 000 - ..?..   =  600</vt:lpstr>
      <vt:lpstr>d) ..?..  - 4 730  = 5 170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
  <dcterms:created xsi:type="dcterms:W3CDTF">2017-03-06T01:56:12Z</dcterms:created>
  <dcterms:modified xsi:type="dcterms:W3CDTF">2023-01-01T11:11:38Z</dcterms:modified>
</cp:coreProperties>
</file>