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4" r:id="rId3"/>
    <p:sldMasterId id="2147483727" r:id="rId4"/>
    <p:sldMasterId id="2147483730" r:id="rId5"/>
    <p:sldMasterId id="2147483743" r:id="rId6"/>
    <p:sldMasterId id="2147483747" r:id="rId7"/>
  </p:sldMasterIdLst>
  <p:notesMasterIdLst>
    <p:notesMasterId r:id="rId36"/>
  </p:notesMasterIdLst>
  <p:sldIdLst>
    <p:sldId id="262" r:id="rId8"/>
    <p:sldId id="264" r:id="rId9"/>
    <p:sldId id="330" r:id="rId10"/>
    <p:sldId id="2007577479" r:id="rId11"/>
    <p:sldId id="2007577483" r:id="rId12"/>
    <p:sldId id="2007577484" r:id="rId13"/>
    <p:sldId id="2007577485" r:id="rId14"/>
    <p:sldId id="2007577486" r:id="rId15"/>
    <p:sldId id="2007577487" r:id="rId16"/>
    <p:sldId id="2007577488" r:id="rId17"/>
    <p:sldId id="2007577489" r:id="rId18"/>
    <p:sldId id="371" r:id="rId19"/>
    <p:sldId id="372" r:id="rId20"/>
    <p:sldId id="373" r:id="rId21"/>
    <p:sldId id="374" r:id="rId22"/>
    <p:sldId id="375" r:id="rId23"/>
    <p:sldId id="263" r:id="rId24"/>
    <p:sldId id="272" r:id="rId25"/>
    <p:sldId id="2007577491" r:id="rId26"/>
    <p:sldId id="376" r:id="rId27"/>
    <p:sldId id="377" r:id="rId28"/>
    <p:sldId id="378" r:id="rId29"/>
    <p:sldId id="379" r:id="rId30"/>
    <p:sldId id="380" r:id="rId31"/>
    <p:sldId id="381" r:id="rId32"/>
    <p:sldId id="382" r:id="rId33"/>
    <p:sldId id="290" r:id="rId34"/>
    <p:sldId id="293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EBF22"/>
    <a:srgbClr val="FE6245"/>
    <a:srgbClr val="D54D01"/>
    <a:srgbClr val="EC9B0A"/>
    <a:srgbClr val="EFB421"/>
    <a:srgbClr val="DA6A56"/>
    <a:srgbClr val="F5A10E"/>
    <a:srgbClr val="6E89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>
        <p:scale>
          <a:sx n="50" d="100"/>
          <a:sy n="50" d="100"/>
        </p:scale>
        <p:origin x="1278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60DA5-8B2E-4F81-8427-DEE46BE9D51A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906B2-AF3B-4AD7-A412-B67AF563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6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463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032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0" indent="0">
              <a:buFontTx/>
              <a:buNone/>
            </a:pPr>
            <a:r>
              <a:rPr lang="en-US" baseline="0" dirty="0"/>
              <a:t>-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  <a:p>
            <a:pPr marL="0" indent="0">
              <a:buFontTx/>
              <a:buNone/>
            </a:pPr>
            <a:r>
              <a:rPr lang="en-US" dirty="0"/>
              <a:t>-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baseline="0" dirty="0"/>
              <a:t> </a:t>
            </a:r>
            <a:r>
              <a:rPr lang="en-US" baseline="0" dirty="0" err="1"/>
              <a:t>sạch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thùng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/</a:t>
            </a:r>
            <a:r>
              <a:rPr lang="en-US" baseline="0" dirty="0" err="1"/>
              <a:t>dặn</a:t>
            </a:r>
            <a:r>
              <a:rPr lang="en-US" baseline="0" dirty="0"/>
              <a:t> </a:t>
            </a:r>
            <a:r>
              <a:rPr lang="en-US" baseline="0" dirty="0" err="1"/>
              <a:t>dò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0FF95-96B3-427D-9D2A-96E592B0D8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74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50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545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21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055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Sai –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–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chiếc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bay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-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 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41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495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967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Sai –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–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chiếc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bay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-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 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472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131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49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FFEE2-E1B1-FD78-AF67-BFCC33C95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56B85-1503-AD6E-2A4A-FA4C5BAA8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7F93D-EC90-1966-B961-717A77F31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AF045-A937-0494-9FB9-A01EB164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1F721-67A8-4CC4-C4DB-6AAC33B9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7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DDF7-DCCC-7A06-9E6D-3FF68A32A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35893-6850-74B3-BFE9-9BA2D651B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53292-D805-9386-CB17-7853CAD87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131CC-CC8B-0198-AED2-9D9BF4BCE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FABDA-7A89-0158-D407-76F187704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8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BAFF3F-E63F-2FDA-4843-30F7C5CB08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83D2D-C4AE-C959-8C58-11266BE51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6FAB5-192D-F5AD-5F94-FC4C8A378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DF8A7-4C4A-1E8B-F0C4-18D24A6E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CCBE5-F06A-2043-72F3-134D0FAED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1/2/2023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2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1/2/2023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9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1/2/2023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4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1/2/2023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22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87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9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9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29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C586-7DCA-7467-10A0-E876E4850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5A704-5E69-F7A6-D80B-8712BC3AB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A043B-838F-03F8-38C8-0B7B15C6D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69455-6D32-C2F3-9F26-24AA369B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3B674-7978-F6F7-5AED-A3613C3A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09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19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86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6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5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86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50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8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06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9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4DF7-65E8-CFD3-536C-EC66AD27A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10158-4E8E-4510-F70D-FE70BDCCB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77876-3DAA-0C73-AE9D-05720671C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48971-5390-C185-FF72-5FADF3430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4725B-4FE9-54A7-B760-171AF6BE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6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5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4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2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64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19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10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08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49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EF20-A892-451C-FAFF-26397CE88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DB881-0791-5B31-4D8C-0556301AD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0736D-41A7-774C-6572-C20AF91FF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928B28-6BA5-27DD-173C-DDC334836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CF992-37A7-BD96-A1D5-99E87538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84923-550F-EC53-2E31-1FF99B77F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9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11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5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13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9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42390-FAC7-4D9E-9A10-CFE7BDFE6EBD}" type="datetimeFigureOut">
              <a:rPr lang="en-US" smtClean="0">
                <a:solidFill>
                  <a:prstClr val="black"/>
                </a:solidFill>
              </a:rPr>
              <a:pPr/>
              <a:t>1/2/2023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10D115-9226-430C-BDE7-735AC1AB7BA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828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42390-FAC7-4D9E-9A10-CFE7BDFE6EBD}" type="datetimeFigureOut">
              <a:rPr lang="en-US" smtClean="0">
                <a:solidFill>
                  <a:prstClr val="black"/>
                </a:solidFill>
              </a:rPr>
              <a:pPr/>
              <a:t>1/2/2023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10D115-9226-430C-BDE7-735AC1AB7BA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866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42390-FAC7-4D9E-9A10-CFE7BDFE6EBD}" type="datetimeFigureOut">
              <a:rPr lang="en-US" smtClean="0">
                <a:solidFill>
                  <a:prstClr val="black"/>
                </a:solidFill>
              </a:rPr>
              <a:pPr/>
              <a:t>1/2/2023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10D115-9226-430C-BDE7-735AC1AB7BA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194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42390-FAC7-4D9E-9A10-CFE7BDFE6EBD}" type="datetimeFigureOut">
              <a:rPr lang="en-US" smtClean="0">
                <a:solidFill>
                  <a:prstClr val="black"/>
                </a:solidFill>
              </a:rPr>
              <a:pPr/>
              <a:t>1/2/2023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10D115-9226-430C-BDE7-735AC1AB7BA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9443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42390-FAC7-4D9E-9A10-CFE7BDFE6EBD}" type="datetimeFigureOut">
              <a:rPr lang="en-US" smtClean="0">
                <a:solidFill>
                  <a:prstClr val="black"/>
                </a:solidFill>
              </a:rPr>
              <a:pPr/>
              <a:t>1/2/2023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10D115-9226-430C-BDE7-735AC1AB7BA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239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42390-FAC7-4D9E-9A10-CFE7BDFE6EBD}" type="datetimeFigureOut">
              <a:rPr lang="en-US" smtClean="0">
                <a:solidFill>
                  <a:prstClr val="black"/>
                </a:solidFill>
              </a:rPr>
              <a:pPr/>
              <a:t>1/2/2023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10D115-9226-430C-BDE7-735AC1AB7BA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217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8499E-D859-D259-DE9B-ED97FE417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9D23A-D9EA-B041-B565-E6CB97A2A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1D6743-995D-7889-6EB0-CB1F56327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E29A8-D4AA-D55E-AE6E-040E9C264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CBA0B-B83A-9ED9-51E9-84B83E757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B532B-D1A7-DA0D-A074-59354159F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C860B7-4B90-4E2F-A187-46F9ED0D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C2ACA-85FE-3596-376B-E3E9018B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42390-FAC7-4D9E-9A10-CFE7BDFE6EBD}" type="datetimeFigureOut">
              <a:rPr lang="en-US" smtClean="0">
                <a:solidFill>
                  <a:prstClr val="black"/>
                </a:solidFill>
              </a:rPr>
              <a:pPr/>
              <a:t>1/2/2023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10D115-9226-430C-BDE7-735AC1AB7BA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006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42390-FAC7-4D9E-9A10-CFE7BDFE6EBD}" type="datetimeFigureOut">
              <a:rPr lang="en-US" smtClean="0">
                <a:solidFill>
                  <a:prstClr val="black"/>
                </a:solidFill>
              </a:rPr>
              <a:pPr/>
              <a:t>1/2/2023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10D115-9226-430C-BDE7-735AC1AB7BA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8505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42390-FAC7-4D9E-9A10-CFE7BDFE6EBD}" type="datetimeFigureOut">
              <a:rPr lang="en-US" smtClean="0">
                <a:solidFill>
                  <a:prstClr val="black"/>
                </a:solidFill>
              </a:rPr>
              <a:pPr/>
              <a:t>1/2/2023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10D115-9226-430C-BDE7-735AC1AB7BA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4766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42390-FAC7-4D9E-9A10-CFE7BDFE6EBD}" type="datetimeFigureOut">
              <a:rPr lang="en-US" smtClean="0">
                <a:solidFill>
                  <a:prstClr val="black"/>
                </a:solidFill>
              </a:rPr>
              <a:pPr/>
              <a:t>1/2/2023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10D115-9226-430C-BDE7-735AC1AB7BA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1071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42390-FAC7-4D9E-9A10-CFE7BDFE6EBD}" type="datetimeFigureOut">
              <a:rPr lang="en-US" smtClean="0">
                <a:solidFill>
                  <a:prstClr val="black"/>
                </a:solidFill>
              </a:rPr>
              <a:pPr/>
              <a:t>1/2/2023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10D115-9226-430C-BDE7-735AC1AB7BA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214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8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53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0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67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7F602-AC24-2F83-DC15-6CA5424F2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97113-AB2A-1E41-E88F-EC16D4F4F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8DD0C-F7AD-F081-0AB5-5F149148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D1E23-6B08-1DE6-2BC4-EC308D80C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2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9741A7-B527-F650-D2DB-4F59B4E7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F20B9-6EA8-9EEF-E623-BDC145A2E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A4661-96A3-E71D-F868-C975B698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A2234-71CA-05A2-3974-4C8AD171F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5F10B-AA82-AB84-EDAE-565757132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EF1F4-1081-1E32-6BB9-3734FAC6C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9E818-AC1E-EAD6-303E-DD4862AAF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41DE2-6B9C-72BE-D5D2-D5054A526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86F1E-BBFB-D872-1FAD-52677B32A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19AA3-87EA-26FB-971C-7D05A9A9F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AC63BE-4561-41B0-BCA8-BA71E022C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C433A-F106-DA4C-0532-06C597D3F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C9582-790A-D8E6-E29D-2CF5851EF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5E62A-E84E-508C-6FAD-E9FFB8A98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8CA95-358F-ADAC-7EE7-7F8ECD70A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4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image" Target="../media/image5.jpe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id="{95BAD390-CE01-474F-AC39-1290E74F716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2534A3-1CE0-6235-6EE7-80D6FADDB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D1641-37E5-F7A9-B28A-651BDB87B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18EA0-2A1F-74C5-4B6B-99CFF469F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C1BFF-BC44-5640-E4F4-DC9B7938B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E1B5A-09B9-9002-0075-6855D8FF3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47FA0ED-BA9E-D27F-D5EC-0EC00A4B1F5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06B009-5F35-A256-628C-5E31235DCE95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7541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9" r:id="rId12"/>
    <p:sldLayoutId id="2147483720" r:id="rId13"/>
    <p:sldLayoutId id="2147483721" r:id="rId14"/>
    <p:sldLayoutId id="214748372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7D4A5A3B-F1E4-4007-AC5C-ABFB4EA593E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87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5" r:id="rId2"/>
    <p:sldLayoutId id="2147483683" r:id="rId3"/>
    <p:sldLayoutId id="2147483681" r:id="rId4"/>
    <p:sldLayoutId id="2147483662" r:id="rId5"/>
    <p:sldLayoutId id="2147483694" r:id="rId6"/>
    <p:sldLayoutId id="2147483693" r:id="rId7"/>
    <p:sldLayoutId id="2147483692" r:id="rId8"/>
    <p:sldLayoutId id="2147483691" r:id="rId9"/>
    <p:sldLayoutId id="2147483690" r:id="rId10"/>
    <p:sldLayoutId id="2147483689" r:id="rId11"/>
    <p:sldLayoutId id="2147483688" r:id="rId12"/>
    <p:sldLayoutId id="2147483687" r:id="rId13"/>
    <p:sldLayoutId id="2147483686" r:id="rId14"/>
    <p:sldLayoutId id="2147483685" r:id="rId15"/>
    <p:sldLayoutId id="2147483684" r:id="rId16"/>
    <p:sldLayoutId id="2147483663" r:id="rId17"/>
    <p:sldLayoutId id="2147483682" r:id="rId18"/>
    <p:sldLayoutId id="2147483664" r:id="rId19"/>
    <p:sldLayoutId id="2147483665" r:id="rId20"/>
    <p:sldLayoutId id="2147483666" r:id="rId21"/>
    <p:sldLayoutId id="2147483667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55B6FDDD-B212-42A4-97DB-7ABDE78C8C2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1283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6217CABB-6316-48F0-ABA7-43F9454673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8585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42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348F3C92-E170-4F3E-B7A6-6B0B64E7006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3403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AED63CF8-DC33-49FB-88A3-E46CE574BC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6017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9BB5848-9B9C-4E2C-81F1-69C14DF1B6B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0077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6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4.wdp"/><Relationship Id="rId4" Type="http://schemas.openxmlformats.org/officeDocument/2006/relationships/image" Target="../media/image44.png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png"/><Relationship Id="rId18" Type="http://schemas.openxmlformats.org/officeDocument/2006/relationships/image" Target="../media/image53.png"/><Relationship Id="rId3" Type="http://schemas.microsoft.com/office/2007/relationships/media" Target="../media/media2.mp3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17" Type="http://schemas.openxmlformats.org/officeDocument/2006/relationships/slide" Target="slide2.xml"/><Relationship Id="rId2" Type="http://schemas.openxmlformats.org/officeDocument/2006/relationships/audio" Target="../media/media1.mp3"/><Relationship Id="rId16" Type="http://schemas.openxmlformats.org/officeDocument/2006/relationships/image" Target="../media/image52.png"/><Relationship Id="rId20" Type="http://schemas.microsoft.com/office/2007/relationships/hdphoto" Target="../media/hdphoto9.wdp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8.wdp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4" Type="http://schemas.openxmlformats.org/officeDocument/2006/relationships/audio" Target="../media/media2.mp3"/><Relationship Id="rId9" Type="http://schemas.microsoft.com/office/2007/relationships/hdphoto" Target="../media/hdphoto7.wdp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2.mp3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2.png"/><Relationship Id="rId4" Type="http://schemas.openxmlformats.org/officeDocument/2006/relationships/audio" Target="../media/media2.mp3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png"/><Relationship Id="rId18" Type="http://schemas.openxmlformats.org/officeDocument/2006/relationships/image" Target="../media/image53.png"/><Relationship Id="rId3" Type="http://schemas.microsoft.com/office/2007/relationships/media" Target="../media/media2.mp3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17" Type="http://schemas.openxmlformats.org/officeDocument/2006/relationships/slide" Target="slide2.xml"/><Relationship Id="rId2" Type="http://schemas.openxmlformats.org/officeDocument/2006/relationships/audio" Target="../media/media1.mp3"/><Relationship Id="rId16" Type="http://schemas.openxmlformats.org/officeDocument/2006/relationships/image" Target="../media/image52.png"/><Relationship Id="rId20" Type="http://schemas.microsoft.com/office/2007/relationships/hdphoto" Target="../media/hdphoto9.wdp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8.wdp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4" Type="http://schemas.openxmlformats.org/officeDocument/2006/relationships/audio" Target="../media/media2.mp3"/><Relationship Id="rId9" Type="http://schemas.microsoft.com/office/2007/relationships/hdphoto" Target="../media/hdphoto7.wdp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png"/><Relationship Id="rId18" Type="http://schemas.openxmlformats.org/officeDocument/2006/relationships/image" Target="../media/image53.png"/><Relationship Id="rId3" Type="http://schemas.microsoft.com/office/2007/relationships/media" Target="../media/media2.mp3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17" Type="http://schemas.openxmlformats.org/officeDocument/2006/relationships/slide" Target="slide2.xml"/><Relationship Id="rId2" Type="http://schemas.openxmlformats.org/officeDocument/2006/relationships/audio" Target="../media/media1.mp3"/><Relationship Id="rId16" Type="http://schemas.openxmlformats.org/officeDocument/2006/relationships/image" Target="../media/image52.png"/><Relationship Id="rId20" Type="http://schemas.microsoft.com/office/2007/relationships/hdphoto" Target="../media/hdphoto9.wdp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8.wdp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4" Type="http://schemas.openxmlformats.org/officeDocument/2006/relationships/audio" Target="../media/media2.mp3"/><Relationship Id="rId9" Type="http://schemas.microsoft.com/office/2007/relationships/hdphoto" Target="../media/hdphoto7.wdp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.png"/><Relationship Id="rId11" Type="http://schemas.openxmlformats.org/officeDocument/2006/relationships/image" Target="../media/image58.png"/><Relationship Id="rId5" Type="http://schemas.microsoft.com/office/2007/relationships/hdphoto" Target="../media/hdphoto10.wdp"/><Relationship Id="rId10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11" Type="http://schemas.openxmlformats.org/officeDocument/2006/relationships/image" Target="../media/image58.png"/><Relationship Id="rId5" Type="http://schemas.microsoft.com/office/2007/relationships/hdphoto" Target="../media/hdphoto10.wdp"/><Relationship Id="rId10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62.png"/><Relationship Id="rId12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52.png"/><Relationship Id="rId1" Type="http://schemas.microsoft.com/office/2007/relationships/media" Target="../media/media3.mp3"/><Relationship Id="rId6" Type="http://schemas.microsoft.com/office/2007/relationships/hdphoto" Target="../media/hdphoto11.wdp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5" Type="http://schemas.openxmlformats.org/officeDocument/2006/relationships/image" Target="../media/image66.png"/><Relationship Id="rId10" Type="http://schemas.microsoft.com/office/2007/relationships/hdphoto" Target="../media/hdphoto13.wdp"/><Relationship Id="rId4" Type="http://schemas.openxmlformats.org/officeDocument/2006/relationships/image" Target="../media/image60.jpg"/><Relationship Id="rId9" Type="http://schemas.openxmlformats.org/officeDocument/2006/relationships/image" Target="../media/image63.png"/><Relationship Id="rId14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23.xml"/><Relationship Id="rId3" Type="http://schemas.openxmlformats.org/officeDocument/2006/relationships/image" Target="../media/image60.jpg"/><Relationship Id="rId7" Type="http://schemas.microsoft.com/office/2007/relationships/hdphoto" Target="../media/hdphoto16.wdp"/><Relationship Id="rId12" Type="http://schemas.openxmlformats.org/officeDocument/2006/relationships/slide" Target="slide22.xml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6" Type="http://schemas.openxmlformats.org/officeDocument/2006/relationships/slide" Target="slide2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7.png"/><Relationship Id="rId11" Type="http://schemas.microsoft.com/office/2007/relationships/hdphoto" Target="../media/hdphoto14.wdp"/><Relationship Id="rId5" Type="http://schemas.microsoft.com/office/2007/relationships/hdphoto" Target="../media/hdphoto12.wdp"/><Relationship Id="rId15" Type="http://schemas.openxmlformats.org/officeDocument/2006/relationships/slide" Target="slide25.xml"/><Relationship Id="rId10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microsoft.com/office/2007/relationships/hdphoto" Target="../media/hdphoto15.wdp"/><Relationship Id="rId1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6" Type="http://schemas.openxmlformats.org/officeDocument/2006/relationships/slide" Target="slide21.xml"/><Relationship Id="rId5" Type="http://schemas.microsoft.com/office/2007/relationships/hdphoto" Target="../media/hdphoto11.wdp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6" Type="http://schemas.openxmlformats.org/officeDocument/2006/relationships/slide" Target="slide21.xml"/><Relationship Id="rId5" Type="http://schemas.microsoft.com/office/2007/relationships/hdphoto" Target="../media/hdphoto11.wdp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6" Type="http://schemas.openxmlformats.org/officeDocument/2006/relationships/slide" Target="slide21.xml"/><Relationship Id="rId5" Type="http://schemas.microsoft.com/office/2007/relationships/hdphoto" Target="../media/hdphoto11.wdp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6" Type="http://schemas.openxmlformats.org/officeDocument/2006/relationships/slide" Target="slide21.xml"/><Relationship Id="rId5" Type="http://schemas.microsoft.com/office/2007/relationships/hdphoto" Target="../media/hdphoto11.wdp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6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1.wdp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9.png"/><Relationship Id="rId7" Type="http://schemas.openxmlformats.org/officeDocument/2006/relationships/image" Target="../media/image15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4.png"/><Relationship Id="rId11" Type="http://schemas.openxmlformats.org/officeDocument/2006/relationships/image" Target="../media/image73.png"/><Relationship Id="rId5" Type="http://schemas.openxmlformats.org/officeDocument/2006/relationships/image" Target="../media/image12.png"/><Relationship Id="rId10" Type="http://schemas.openxmlformats.org/officeDocument/2006/relationships/image" Target="../media/image72.png"/><Relationship Id="rId4" Type="http://schemas.microsoft.com/office/2007/relationships/hdphoto" Target="../media/hdphoto17.wdp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11" y="1989243"/>
            <a:ext cx="5356797" cy="53567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sp>
        <p:nvSpPr>
          <p:cNvPr id="22" name="文本框 43">
            <a:extLst>
              <a:ext uri="{FF2B5EF4-FFF2-40B4-BE49-F238E27FC236}">
                <a16:creationId xmlns:a16="http://schemas.microsoft.com/office/drawing/2014/main" id="{4F9DBEC4-F1F5-41BF-B6B1-F67F829A62D1}"/>
              </a:ext>
            </a:extLst>
          </p:cNvPr>
          <p:cNvSpPr txBox="1"/>
          <p:nvPr/>
        </p:nvSpPr>
        <p:spPr>
          <a:xfrm>
            <a:off x="4960651" y="1615006"/>
            <a:ext cx="2069258" cy="1006090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TOÁN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24" name="文本框 43">
            <a:extLst>
              <a:ext uri="{FF2B5EF4-FFF2-40B4-BE49-F238E27FC236}">
                <a16:creationId xmlns:a16="http://schemas.microsoft.com/office/drawing/2014/main" id="{A385D7D6-6023-4470-9E22-C166B5C9236B}"/>
              </a:ext>
            </a:extLst>
          </p:cNvPr>
          <p:cNvSpPr txBox="1"/>
          <p:nvPr/>
        </p:nvSpPr>
        <p:spPr>
          <a:xfrm>
            <a:off x="988628" y="3082825"/>
            <a:ext cx="9866047" cy="1484596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THÁNG - NĂM </a:t>
            </a:r>
            <a:endParaRPr kumimoji="0" lang="zh-CN" alt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22" grpId="0" animBg="1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>
            <a:extLst>
              <a:ext uri="{FF2B5EF4-FFF2-40B4-BE49-F238E27FC236}">
                <a16:creationId xmlns:a16="http://schemas.microsoft.com/office/drawing/2014/main" id="{F9683220-E5EE-49EB-B0A6-625E11D8D10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14941" y="602511"/>
            <a:ext cx="10515600" cy="8076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j-cs"/>
              </a:defRPr>
            </a:lvl1pPr>
          </a:lstStyle>
          <a:p>
            <a:pPr algn="ctr"/>
            <a:r>
              <a:rPr lang="en-US" altLang="zh-CN" sz="3200">
                <a:latin typeface="+mj-lt"/>
                <a:ea typeface="inpin heiti" charset="-122"/>
              </a:rPr>
              <a:t>Xem 3 tờ lịch sau của năm 2024 và trả lời câu hỏi:</a:t>
            </a:r>
            <a:endParaRPr lang="zh-CN" altLang="en-US" sz="3200" dirty="0">
              <a:latin typeface="+mj-lt"/>
              <a:ea typeface="inpin heiti" charset="-122"/>
            </a:endParaRPr>
          </a:p>
        </p:txBody>
      </p:sp>
      <p:pic>
        <p:nvPicPr>
          <p:cNvPr id="3" name="图片 1" descr="999ba5066198f2db59d550c4dbd2090b">
            <a:extLst>
              <a:ext uri="{FF2B5EF4-FFF2-40B4-BE49-F238E27FC236}">
                <a16:creationId xmlns:a16="http://schemas.microsoft.com/office/drawing/2014/main" id="{F5B51956-486B-447A-8AA7-472BC1DD57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63" y="1490003"/>
            <a:ext cx="11034395" cy="2684780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3E097B58-9E0C-4EC2-9C40-67E0460A2271}"/>
              </a:ext>
            </a:extLst>
          </p:cNvPr>
          <p:cNvSpPr/>
          <p:nvPr/>
        </p:nvSpPr>
        <p:spPr>
          <a:xfrm>
            <a:off x="1676400" y="551591"/>
            <a:ext cx="672353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DB171-A515-4C4B-B36C-D66B7B6D29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3" t="26907" r="61987" b="56816"/>
          <a:stretch/>
        </p:blipFill>
        <p:spPr>
          <a:xfrm>
            <a:off x="1414941" y="1932427"/>
            <a:ext cx="2545051" cy="1778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3FD729-DA76-4E80-B70E-AF6268A92D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6" t="26849" r="37654" b="56816"/>
          <a:stretch/>
        </p:blipFill>
        <p:spPr>
          <a:xfrm>
            <a:off x="5052192" y="1932427"/>
            <a:ext cx="2511189" cy="1854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86FE4-0C18-4800-A273-3C9512EAC7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3" t="26770" r="14117" b="56816"/>
          <a:stretch/>
        </p:blipFill>
        <p:spPr>
          <a:xfrm>
            <a:off x="8600739" y="1932427"/>
            <a:ext cx="2526427" cy="18272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E5F14E-8D86-4DD7-99A5-944C7D9DFA0F}"/>
              </a:ext>
            </a:extLst>
          </p:cNvPr>
          <p:cNvSpPr txBox="1"/>
          <p:nvPr/>
        </p:nvSpPr>
        <p:spPr>
          <a:xfrm>
            <a:off x="10560148" y="1133807"/>
            <a:ext cx="163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0B8F35-CD5B-4DD6-BB9A-83074FFEC11D}"/>
              </a:ext>
            </a:extLst>
          </p:cNvPr>
          <p:cNvSpPr txBox="1"/>
          <p:nvPr/>
        </p:nvSpPr>
        <p:spPr>
          <a:xfrm>
            <a:off x="2083168" y="4655123"/>
            <a:ext cx="795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a) </a:t>
            </a:r>
            <a:r>
              <a:rPr lang="en-US" sz="3600" dirty="0" err="1"/>
              <a:t>Ngày</a:t>
            </a:r>
            <a:r>
              <a:rPr lang="en-US" sz="3600" dirty="0"/>
              <a:t> 1 </a:t>
            </a:r>
            <a:r>
              <a:rPr lang="en-US" sz="3600" dirty="0" err="1"/>
              <a:t>tháng</a:t>
            </a:r>
            <a:r>
              <a:rPr lang="en-US" sz="3600" dirty="0"/>
              <a:t> 1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mấy</a:t>
            </a:r>
            <a:r>
              <a:rPr lang="en-US" sz="3600" dirty="0"/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A3F296-6916-4C7A-8BA1-8EF2F63125F3}"/>
              </a:ext>
            </a:extLst>
          </p:cNvPr>
          <p:cNvSpPr txBox="1"/>
          <p:nvPr/>
        </p:nvSpPr>
        <p:spPr>
          <a:xfrm>
            <a:off x="1905834" y="5410262"/>
            <a:ext cx="795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Ngày </a:t>
            </a:r>
            <a:r>
              <a:rPr lang="en-US" sz="3600" dirty="0"/>
              <a:t>1 </a:t>
            </a:r>
            <a:r>
              <a:rPr lang="en-US" sz="3600" dirty="0" err="1"/>
              <a:t>tháng</a:t>
            </a:r>
            <a:r>
              <a:rPr lang="en-US" sz="3600" dirty="0"/>
              <a:t> 1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err="1"/>
              <a:t>thứ</a:t>
            </a:r>
            <a:r>
              <a:rPr lang="en-US" sz="3600"/>
              <a:t> </a:t>
            </a:r>
            <a:r>
              <a:rPr lang="en-US" sz="3600">
                <a:solidFill>
                  <a:srgbClr val="FF0000"/>
                </a:solidFill>
              </a:rPr>
              <a:t>Hai</a:t>
            </a:r>
            <a:r>
              <a:rPr lang="en-US" sz="36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FA6B9A-1685-48D2-B791-A63BF4302C03}"/>
              </a:ext>
            </a:extLst>
          </p:cNvPr>
          <p:cNvSpPr txBox="1"/>
          <p:nvPr/>
        </p:nvSpPr>
        <p:spPr>
          <a:xfrm>
            <a:off x="2083168" y="4658429"/>
            <a:ext cx="7958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b) </a:t>
            </a:r>
            <a:r>
              <a:rPr lang="en-US" sz="3600" dirty="0" err="1"/>
              <a:t>Ngày</a:t>
            </a:r>
            <a:r>
              <a:rPr lang="en-US" sz="3600" dirty="0"/>
              <a:t> 3 </a:t>
            </a:r>
            <a:r>
              <a:rPr lang="en-US" sz="3600" dirty="0" err="1"/>
              <a:t>tháng</a:t>
            </a:r>
            <a:r>
              <a:rPr lang="en-US" sz="3600" dirty="0"/>
              <a:t> 2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mấy</a:t>
            </a:r>
            <a:r>
              <a:rPr lang="en-US" sz="3600" dirty="0"/>
              <a:t>?</a:t>
            </a:r>
          </a:p>
          <a:p>
            <a:pPr algn="ctr"/>
            <a:r>
              <a:rPr lang="en-US" sz="3600" dirty="0" err="1"/>
              <a:t>Tháng</a:t>
            </a:r>
            <a:r>
              <a:rPr lang="en-US" sz="3600" dirty="0"/>
              <a:t> 2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bao</a:t>
            </a:r>
            <a:r>
              <a:rPr lang="en-US" sz="3600" dirty="0"/>
              <a:t> </a:t>
            </a:r>
            <a:r>
              <a:rPr lang="en-US" sz="3600" dirty="0" err="1"/>
              <a:t>nhiêu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D780A-AF27-4D8F-898F-FD21206BEAF1}"/>
              </a:ext>
            </a:extLst>
          </p:cNvPr>
          <p:cNvSpPr txBox="1"/>
          <p:nvPr/>
        </p:nvSpPr>
        <p:spPr>
          <a:xfrm>
            <a:off x="2062953" y="4757346"/>
            <a:ext cx="7958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b) </a:t>
            </a:r>
            <a:r>
              <a:rPr lang="en-US" sz="3600" dirty="0" err="1"/>
              <a:t>Ngày</a:t>
            </a:r>
            <a:r>
              <a:rPr lang="en-US" sz="3600" dirty="0"/>
              <a:t> 3 </a:t>
            </a:r>
            <a:r>
              <a:rPr lang="en-US" sz="3600" dirty="0" err="1"/>
              <a:t>tháng</a:t>
            </a:r>
            <a:r>
              <a:rPr lang="en-US" sz="3600" dirty="0"/>
              <a:t> 2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err="1"/>
              <a:t>thứ</a:t>
            </a:r>
            <a:r>
              <a:rPr lang="en-US" sz="3600"/>
              <a:t> </a:t>
            </a:r>
            <a:r>
              <a:rPr lang="en-US" sz="3600">
                <a:solidFill>
                  <a:srgbClr val="FF0000"/>
                </a:solidFill>
              </a:rPr>
              <a:t>Bảy</a:t>
            </a:r>
            <a:r>
              <a:rPr lang="en-US" sz="3600" dirty="0"/>
              <a:t>.</a:t>
            </a:r>
          </a:p>
          <a:p>
            <a:pPr algn="ctr"/>
            <a:r>
              <a:rPr lang="en-US" sz="3600" dirty="0" err="1"/>
              <a:t>Tháng</a:t>
            </a:r>
            <a:r>
              <a:rPr lang="en-US" sz="3600" dirty="0"/>
              <a:t> 2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29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CB961D-264F-43E8-B874-151FAD1472B4}"/>
              </a:ext>
            </a:extLst>
          </p:cNvPr>
          <p:cNvSpPr txBox="1"/>
          <p:nvPr/>
        </p:nvSpPr>
        <p:spPr>
          <a:xfrm>
            <a:off x="2150714" y="4924698"/>
            <a:ext cx="795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c) </a:t>
            </a:r>
            <a:r>
              <a:rPr lang="en-US" sz="3600" dirty="0" err="1"/>
              <a:t>Ngày</a:t>
            </a:r>
            <a:r>
              <a:rPr lang="en-US" sz="3600" dirty="0"/>
              <a:t> 8 </a:t>
            </a:r>
            <a:r>
              <a:rPr lang="en-US" sz="3600" dirty="0" err="1"/>
              <a:t>tháng</a:t>
            </a:r>
            <a:r>
              <a:rPr lang="en-US" sz="3600" dirty="0"/>
              <a:t> 3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mấy</a:t>
            </a:r>
            <a:r>
              <a:rPr lang="en-US" sz="3600" dirty="0"/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8963A9-2018-4844-9FFD-94FBB6C43262}"/>
              </a:ext>
            </a:extLst>
          </p:cNvPr>
          <p:cNvSpPr txBox="1"/>
          <p:nvPr/>
        </p:nvSpPr>
        <p:spPr>
          <a:xfrm>
            <a:off x="2012576" y="5022430"/>
            <a:ext cx="795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c) </a:t>
            </a:r>
            <a:r>
              <a:rPr lang="en-US" sz="3600" dirty="0" err="1"/>
              <a:t>Ngày</a:t>
            </a:r>
            <a:r>
              <a:rPr lang="en-US" sz="3600" dirty="0"/>
              <a:t> 8 </a:t>
            </a:r>
            <a:r>
              <a:rPr lang="en-US" sz="3600" dirty="0" err="1"/>
              <a:t>tháng</a:t>
            </a:r>
            <a:r>
              <a:rPr lang="en-US" sz="3600" dirty="0"/>
              <a:t> 3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err="1"/>
              <a:t>thứ</a:t>
            </a:r>
            <a:r>
              <a:rPr lang="en-US" sz="3600"/>
              <a:t> </a:t>
            </a:r>
            <a:r>
              <a:rPr lang="en-US" sz="3600">
                <a:solidFill>
                  <a:srgbClr val="FF0000"/>
                </a:solidFill>
              </a:rPr>
              <a:t>Sáu</a:t>
            </a:r>
            <a:r>
              <a:rPr lang="en-US" sz="3600" dirty="0"/>
              <a:t>.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36728BB9-5D71-469B-ACC6-9F1AC4BE6675}"/>
              </a:ext>
            </a:extLst>
          </p:cNvPr>
          <p:cNvSpPr/>
          <p:nvPr/>
        </p:nvSpPr>
        <p:spPr>
          <a:xfrm>
            <a:off x="1571634" y="2313190"/>
            <a:ext cx="491319" cy="477672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061BF7CC-43D3-4A6A-BF01-DACE58E7F875}"/>
              </a:ext>
            </a:extLst>
          </p:cNvPr>
          <p:cNvSpPr/>
          <p:nvPr/>
        </p:nvSpPr>
        <p:spPr>
          <a:xfrm>
            <a:off x="6522859" y="2322219"/>
            <a:ext cx="491319" cy="477672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F079304-4423-4782-BB18-3F41785AB329}"/>
              </a:ext>
            </a:extLst>
          </p:cNvPr>
          <p:cNvSpPr/>
          <p:nvPr/>
        </p:nvSpPr>
        <p:spPr>
          <a:xfrm>
            <a:off x="6034705" y="3218870"/>
            <a:ext cx="491319" cy="477672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6A2206DC-591A-4CF6-A82B-46351213C576}"/>
              </a:ext>
            </a:extLst>
          </p:cNvPr>
          <p:cNvSpPr/>
          <p:nvPr/>
        </p:nvSpPr>
        <p:spPr>
          <a:xfrm>
            <a:off x="9863952" y="2313190"/>
            <a:ext cx="491319" cy="716508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0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6">
            <a:extLst>
              <a:ext uri="{FF2B5EF4-FFF2-40B4-BE49-F238E27FC236}">
                <a16:creationId xmlns:a16="http://schemas.microsoft.com/office/drawing/2014/main" id="{AA7FE5C7-31E4-4562-97B8-5F90E764DB9D}"/>
              </a:ext>
            </a:extLst>
          </p:cNvPr>
          <p:cNvGrpSpPr/>
          <p:nvPr/>
        </p:nvGrpSpPr>
        <p:grpSpPr>
          <a:xfrm>
            <a:off x="1528250" y="-307975"/>
            <a:ext cx="8987790" cy="6948805"/>
            <a:chOff x="5907" y="-1061"/>
            <a:chExt cx="14154" cy="10943"/>
          </a:xfrm>
        </p:grpSpPr>
        <p:grpSp>
          <p:nvGrpSpPr>
            <p:cNvPr id="4" name="组合 13">
              <a:extLst>
                <a:ext uri="{FF2B5EF4-FFF2-40B4-BE49-F238E27FC236}">
                  <a16:creationId xmlns:a16="http://schemas.microsoft.com/office/drawing/2014/main" id="{9556C7D9-C280-4793-A019-F00A7167E273}"/>
                </a:ext>
              </a:extLst>
            </p:cNvPr>
            <p:cNvGrpSpPr/>
            <p:nvPr/>
          </p:nvGrpSpPr>
          <p:grpSpPr>
            <a:xfrm>
              <a:off x="5907" y="-1061"/>
              <a:ext cx="14154" cy="10943"/>
              <a:chOff x="5924" y="-349"/>
              <a:chExt cx="14154" cy="10943"/>
            </a:xfrm>
          </p:grpSpPr>
          <p:pic>
            <p:nvPicPr>
              <p:cNvPr id="7" name="图片 12" descr="8c028dabe04d64ea3c3aa11767f6d819">
                <a:extLst>
                  <a:ext uri="{FF2B5EF4-FFF2-40B4-BE49-F238E27FC236}">
                    <a16:creationId xmlns:a16="http://schemas.microsoft.com/office/drawing/2014/main" id="{93440D0E-C884-4BA2-89C2-C42B93BB23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24" y="2376"/>
                <a:ext cx="14154" cy="8218"/>
              </a:xfrm>
              <a:prstGeom prst="rect">
                <a:avLst/>
              </a:prstGeom>
            </p:spPr>
          </p:pic>
          <p:pic>
            <p:nvPicPr>
              <p:cNvPr id="8" name="图片 5" descr="4811c027461a8dd90aed814c141e72e4">
                <a:extLst>
                  <a:ext uri="{FF2B5EF4-FFF2-40B4-BE49-F238E27FC236}">
                    <a16:creationId xmlns:a16="http://schemas.microsoft.com/office/drawing/2014/main" id="{06BCB87D-FB19-4D2D-879B-F22231069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600000">
                <a:off x="13788" y="-349"/>
                <a:ext cx="4809" cy="6806"/>
              </a:xfrm>
              <a:prstGeom prst="rect">
                <a:avLst/>
              </a:prstGeom>
            </p:spPr>
          </p:pic>
        </p:grpSp>
        <p:sp>
          <p:nvSpPr>
            <p:cNvPr id="5" name="文本框 14">
              <a:extLst>
                <a:ext uri="{FF2B5EF4-FFF2-40B4-BE49-F238E27FC236}">
                  <a16:creationId xmlns:a16="http://schemas.microsoft.com/office/drawing/2014/main" id="{EA6E5293-576A-4C2E-BFBE-B062B82C2C41}"/>
                </a:ext>
              </a:extLst>
            </p:cNvPr>
            <p:cNvSpPr txBox="1"/>
            <p:nvPr/>
          </p:nvSpPr>
          <p:spPr>
            <a:xfrm>
              <a:off x="11869" y="2822"/>
              <a:ext cx="2696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err="1">
                  <a:solidFill>
                    <a:srgbClr val="31170E"/>
                  </a:solidFill>
                  <a:latin typeface="+mj-lt"/>
                  <a:ea typeface="inpin heiti" charset="-122"/>
                </a:rPr>
                <a:t>Trang</a:t>
              </a:r>
              <a:r>
                <a:rPr lang="en-US" altLang="zh-CN" sz="2800" dirty="0">
                  <a:solidFill>
                    <a:srgbClr val="31170E"/>
                  </a:solidFill>
                  <a:latin typeface="+mj-lt"/>
                  <a:ea typeface="inpin heiti" charset="-122"/>
                </a:rPr>
                <a:t> 21 </a:t>
              </a:r>
              <a:endParaRPr lang="zh-CN" altLang="en-US" sz="2800" dirty="0">
                <a:solidFill>
                  <a:srgbClr val="31170E"/>
                </a:solidFill>
                <a:latin typeface="+mj-lt"/>
                <a:ea typeface="inpin heiti" charset="-122"/>
              </a:endParaRPr>
            </a:p>
          </p:txBody>
        </p:sp>
        <p:sp>
          <p:nvSpPr>
            <p:cNvPr id="6" name="文本框 15">
              <a:extLst>
                <a:ext uri="{FF2B5EF4-FFF2-40B4-BE49-F238E27FC236}">
                  <a16:creationId xmlns:a16="http://schemas.microsoft.com/office/drawing/2014/main" id="{512215B9-E74A-4BBD-A5E2-5F5F04023914}"/>
                </a:ext>
              </a:extLst>
            </p:cNvPr>
            <p:cNvSpPr txBox="1"/>
            <p:nvPr/>
          </p:nvSpPr>
          <p:spPr>
            <a:xfrm>
              <a:off x="7350" y="4403"/>
              <a:ext cx="11784" cy="421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400" dirty="0"/>
                <a:t>a) </a:t>
              </a:r>
              <a:r>
                <a:rPr lang="en-US" sz="2400" dirty="0" err="1"/>
                <a:t>Nếu</a:t>
              </a:r>
              <a:r>
                <a:rPr lang="en-US" sz="2400" dirty="0"/>
                <a:t> </a:t>
              </a:r>
              <a:r>
                <a:rPr lang="en-US" sz="2400" dirty="0" err="1"/>
                <a:t>hôm</a:t>
              </a:r>
              <a:r>
                <a:rPr lang="en-US" sz="2400" dirty="0"/>
                <a:t> nay </a:t>
              </a:r>
              <a:r>
                <a:rPr lang="en-US" sz="2400" dirty="0" err="1"/>
                <a:t>là</a:t>
              </a:r>
              <a:r>
                <a:rPr lang="en-US" sz="2400" dirty="0"/>
                <a:t> </a:t>
              </a:r>
              <a:r>
                <a:rPr lang="en-US" sz="2400" dirty="0" err="1"/>
                <a:t>thứ</a:t>
              </a:r>
              <a:r>
                <a:rPr lang="en-US" sz="2400" dirty="0"/>
                <a:t> </a:t>
              </a:r>
              <a:r>
                <a:rPr lang="en-US" sz="2400" dirty="0" err="1"/>
                <a:t>Sáu</a:t>
              </a:r>
              <a:r>
                <a:rPr lang="en-US" sz="2400" dirty="0"/>
                <a:t> </a:t>
              </a:r>
              <a:r>
                <a:rPr lang="en-US" sz="2400" dirty="0" err="1"/>
                <a:t>thì</a:t>
              </a:r>
              <a:r>
                <a:rPr lang="en-US" sz="2400" dirty="0"/>
                <a:t> 7 </a:t>
              </a:r>
              <a:r>
                <a:rPr lang="en-US" sz="2400" dirty="0" err="1"/>
                <a:t>ngày</a:t>
              </a:r>
              <a:r>
                <a:rPr lang="en-US" sz="2400" dirty="0"/>
                <a:t> </a:t>
              </a:r>
              <a:r>
                <a:rPr lang="en-US" sz="2400" dirty="0" err="1"/>
                <a:t>nữa</a:t>
              </a:r>
              <a:r>
                <a:rPr lang="en-US" sz="2400" dirty="0"/>
                <a:t> </a:t>
              </a:r>
              <a:r>
                <a:rPr lang="en-US" sz="2400" dirty="0" err="1"/>
                <a:t>cũng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 </a:t>
              </a:r>
              <a:r>
                <a:rPr lang="en-US" sz="2400" dirty="0" err="1"/>
                <a:t>thứ</a:t>
              </a:r>
              <a:r>
                <a:rPr lang="en-US" sz="2400" dirty="0"/>
                <a:t> </a:t>
              </a:r>
              <a:r>
                <a:rPr lang="en-US" sz="2400" dirty="0" err="1"/>
                <a:t>Sáu</a:t>
              </a:r>
              <a:r>
                <a:rPr lang="en-US" sz="2400" dirty="0"/>
                <a:t>.</a:t>
              </a:r>
            </a:p>
            <a:p>
              <a:r>
                <a:rPr lang="en-US" sz="2400" dirty="0"/>
                <a:t>b) </a:t>
              </a:r>
              <a:r>
                <a:rPr lang="en-US" sz="2400" dirty="0" err="1"/>
                <a:t>Ngày</a:t>
              </a:r>
              <a:r>
                <a:rPr lang="en-US" sz="2400" dirty="0"/>
                <a:t> 31 </a:t>
              </a:r>
              <a:r>
                <a:rPr lang="en-US" sz="2400" dirty="0" err="1"/>
                <a:t>tháng</a:t>
              </a:r>
              <a:r>
                <a:rPr lang="en-US" sz="2400" dirty="0"/>
                <a:t> 6 </a:t>
              </a:r>
              <a:r>
                <a:rPr lang="en-US" sz="2400" dirty="0" err="1"/>
                <a:t>là</a:t>
              </a:r>
              <a:r>
                <a:rPr lang="en-US" sz="2400" dirty="0"/>
                <a:t> </a:t>
              </a:r>
              <a:r>
                <a:rPr lang="en-US" sz="2400" dirty="0" err="1"/>
                <a:t>sinh</a:t>
              </a:r>
              <a:r>
                <a:rPr lang="en-US" sz="2400" dirty="0"/>
                <a:t> </a:t>
              </a:r>
              <a:r>
                <a:rPr lang="en-US" sz="2400" dirty="0" err="1"/>
                <a:t>nhật</a:t>
              </a:r>
              <a:r>
                <a:rPr lang="en-US" sz="2400" dirty="0"/>
                <a:t> </a:t>
              </a:r>
              <a:r>
                <a:rPr lang="en-US" sz="2400" dirty="0" err="1"/>
                <a:t>của</a:t>
              </a:r>
              <a:r>
                <a:rPr lang="en-US" sz="2400" dirty="0"/>
                <a:t> </a:t>
              </a:r>
              <a:r>
                <a:rPr lang="en-US" sz="2400" dirty="0" err="1"/>
                <a:t>một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trong</a:t>
              </a:r>
              <a:r>
                <a:rPr lang="en-US" sz="2400" dirty="0"/>
                <a:t> </a:t>
              </a:r>
              <a:r>
                <a:rPr lang="en-US" sz="2400" dirty="0" err="1"/>
                <a:t>lớp</a:t>
              </a:r>
              <a:r>
                <a:rPr lang="en-US" sz="2400" dirty="0"/>
                <a:t> </a:t>
              </a:r>
              <a:r>
                <a:rPr lang="en-US" sz="2400" dirty="0" err="1"/>
                <a:t>em</a:t>
              </a:r>
              <a:r>
                <a:rPr lang="en-US" sz="2400" dirty="0"/>
                <a:t>.</a:t>
              </a:r>
            </a:p>
            <a:p>
              <a:r>
                <a:rPr lang="en-US" sz="2400" dirty="0"/>
                <a:t>c) 1 </a:t>
              </a:r>
              <a:r>
                <a:rPr lang="en-US" sz="2400" dirty="0" err="1"/>
                <a:t>năm</a:t>
              </a:r>
              <a:r>
                <a:rPr lang="en-US" sz="2400" dirty="0"/>
                <a:t> = 12 </a:t>
              </a:r>
              <a:r>
                <a:rPr lang="en-US" sz="2400" dirty="0" err="1"/>
                <a:t>tháng</a:t>
              </a:r>
              <a:r>
                <a:rPr lang="en-US" sz="2400" dirty="0"/>
                <a:t>, 1 </a:t>
              </a:r>
              <a:r>
                <a:rPr lang="en-US" sz="2400" dirty="0" err="1"/>
                <a:t>tháng</a:t>
              </a:r>
              <a:r>
                <a:rPr lang="en-US" sz="2400" dirty="0"/>
                <a:t> = 30 </a:t>
              </a:r>
              <a:r>
                <a:rPr lang="en-US" sz="2400" dirty="0" err="1"/>
                <a:t>ngày</a:t>
              </a:r>
              <a:r>
                <a:rPr lang="en-US" sz="2400" dirty="0"/>
                <a:t>.</a:t>
              </a:r>
            </a:p>
            <a:p>
              <a:r>
                <a:rPr lang="en-US" sz="2400" dirty="0"/>
                <a:t>d)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tháng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31 </a:t>
              </a:r>
              <a:r>
                <a:rPr lang="en-US" sz="2400" dirty="0" err="1"/>
                <a:t>ngày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: </a:t>
              </a:r>
              <a:r>
                <a:rPr lang="en-US" sz="2400" dirty="0" err="1"/>
                <a:t>tháng</a:t>
              </a:r>
              <a:r>
                <a:rPr lang="en-US" sz="2400" dirty="0"/>
                <a:t> 1, </a:t>
              </a:r>
              <a:r>
                <a:rPr lang="en-US" sz="2400" dirty="0" err="1"/>
                <a:t>tháng</a:t>
              </a:r>
              <a:r>
                <a:rPr lang="en-US" sz="2400" dirty="0"/>
                <a:t> 3, </a:t>
              </a:r>
              <a:r>
                <a:rPr lang="en-US" sz="2400" dirty="0" err="1"/>
                <a:t>tháng</a:t>
              </a:r>
              <a:r>
                <a:rPr lang="en-US" sz="2400" dirty="0"/>
                <a:t> 5, </a:t>
              </a:r>
              <a:r>
                <a:rPr lang="en-US" sz="2400" dirty="0" err="1"/>
                <a:t>tháng</a:t>
              </a:r>
              <a:r>
                <a:rPr lang="en-US" sz="2400" dirty="0"/>
                <a:t> 7, </a:t>
              </a:r>
              <a:r>
                <a:rPr lang="en-US" sz="2400" dirty="0" err="1"/>
                <a:t>tháng</a:t>
              </a:r>
              <a:r>
                <a:rPr lang="en-US" sz="2400" dirty="0"/>
                <a:t> 8, </a:t>
              </a:r>
              <a:r>
                <a:rPr lang="en-US" sz="2400" dirty="0" err="1"/>
                <a:t>tháng</a:t>
              </a:r>
              <a:r>
                <a:rPr lang="en-US" sz="2400" dirty="0"/>
                <a:t> 10 </a:t>
              </a:r>
              <a:r>
                <a:rPr lang="en-US" sz="2400" dirty="0" err="1"/>
                <a:t>và</a:t>
              </a:r>
              <a:r>
                <a:rPr lang="en-US" sz="2400" dirty="0"/>
                <a:t> </a:t>
              </a:r>
              <a:r>
                <a:rPr lang="en-US" sz="2400" dirty="0" err="1"/>
                <a:t>tháng</a:t>
              </a:r>
              <a:r>
                <a:rPr lang="en-US" sz="2400" dirty="0"/>
                <a:t> 12.</a:t>
              </a:r>
            </a:p>
          </p:txBody>
        </p:sp>
      </p:grpSp>
      <p:sp>
        <p:nvSpPr>
          <p:cNvPr id="9" name="标题 2">
            <a:extLst>
              <a:ext uri="{FF2B5EF4-FFF2-40B4-BE49-F238E27FC236}">
                <a16:creationId xmlns:a16="http://schemas.microsoft.com/office/drawing/2014/main" id="{7A0F6EC2-4143-4D18-BAEC-6469CEAA3AC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31275" y="614694"/>
            <a:ext cx="6591300" cy="8076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j-cs"/>
              </a:defRPr>
            </a:lvl1pPr>
          </a:lstStyle>
          <a:p>
            <a:pPr algn="ctr"/>
            <a:r>
              <a:rPr lang="en-US" altLang="zh-CN" sz="2800">
                <a:latin typeface="+mj-lt"/>
                <a:ea typeface="inpin heiti" charset="-122"/>
              </a:rPr>
              <a:t>Câu nào đúng, câu nào sai?</a:t>
            </a:r>
            <a:endParaRPr lang="zh-CN" altLang="en-US" sz="2800" dirty="0">
              <a:latin typeface="+mj-lt"/>
              <a:ea typeface="inpin heiti" charset="-122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241A9FE2-67B3-49B2-BAF4-36A7C3C4C80A}"/>
              </a:ext>
            </a:extLst>
          </p:cNvPr>
          <p:cNvSpPr/>
          <p:nvPr/>
        </p:nvSpPr>
        <p:spPr>
          <a:xfrm>
            <a:off x="1870469" y="488783"/>
            <a:ext cx="574053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593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-84455"/>
            <a:ext cx="12692380" cy="4656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875" y1="27917" x2="3125" y2="86389"/>
                        <a14:foregroundMark x1="14063" y1="32639" x2="16484" y2="17639"/>
                        <a14:foregroundMark x1="5078" y1="18472" x2="3906" y2="50278"/>
                        <a14:foregroundMark x1="2500" y1="20972" x2="1484" y2="34861"/>
                        <a14:foregroundMark x1="1250" y1="13472" x2="2500" y2="11944"/>
                        <a14:foregroundMark x1="6563" y1="8472" x2="7187" y2="6944"/>
                        <a14:foregroundMark x1="27891" y1="30556" x2="29453" y2="19306"/>
                        <a14:foregroundMark x1="26563" y1="42222" x2="26328" y2="52361"/>
                        <a14:foregroundMark x1="54609" y1="45972" x2="61875" y2="30139"/>
                        <a14:foregroundMark x1="60078" y1="30833" x2="66250" y2="20278"/>
                        <a14:foregroundMark x1="57344" y1="28056" x2="57500" y2="26250"/>
                        <a14:foregroundMark x1="71641" y1="38750" x2="74453" y2="30417"/>
                        <a14:foregroundMark x1="58359" y1="52778" x2="68672" y2="63194"/>
                        <a14:foregroundMark x1="78906" y1="79861" x2="90781" y2="95833"/>
                        <a14:foregroundMark x1="91250" y1="30833" x2="96328" y2="10833"/>
                        <a14:foregroundMark x1="55703" y1="28472" x2="56875" y2="23333"/>
                        <a14:foregroundMark x1="60000" y1="32222" x2="56797" y2="23194"/>
                        <a14:foregroundMark x1="52969" y1="29583" x2="55937" y2="2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154940"/>
            <a:ext cx="1269238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5093" l="10000" r="92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30" y="-845820"/>
            <a:ext cx="10182225" cy="565785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700357" y="4113396"/>
            <a:ext cx="3104114" cy="1544454"/>
            <a:chOff x="8700357" y="4113396"/>
            <a:chExt cx="3104114" cy="15444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841" b="89790" l="0" r="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88" r="45622"/>
            <a:stretch>
              <a:fillRect/>
            </a:stretch>
          </p:blipFill>
          <p:spPr>
            <a:xfrm>
              <a:off x="8700357" y="4113396"/>
              <a:ext cx="3104114" cy="1544454"/>
            </a:xfrm>
            <a:prstGeom prst="rect">
              <a:avLst/>
            </a:prstGeom>
            <a:effectLst>
              <a:innerShdw blurRad="254000">
                <a:schemeClr val="bg1"/>
              </a:inn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9770597" y="4345483"/>
              <a:ext cx="16017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srgbClr val="000000">
                        <a:lumMod val="60000"/>
                        <a:lumOff val="40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Showcard" panose="02040603050506020204" pitchFamily="18" charset="0"/>
                  <a:ea typeface="SimSun"/>
                  <a:cs typeface="+mn-cs"/>
                </a:rPr>
                <a:t>Play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7432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03960" y="-542290"/>
            <a:ext cx="10387330" cy="415671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57368" y="3081043"/>
            <a:ext cx="5350495" cy="2145736"/>
            <a:chOff x="457875" y="3121723"/>
            <a:chExt cx="5350495" cy="2145736"/>
          </a:xfrm>
        </p:grpSpPr>
        <p:grpSp>
          <p:nvGrpSpPr>
            <p:cNvPr id="7" name="Group 6"/>
            <p:cNvGrpSpPr/>
            <p:nvPr/>
          </p:nvGrpSpPr>
          <p:grpSpPr>
            <a:xfrm>
              <a:off x="457875" y="3121723"/>
              <a:ext cx="5350495" cy="2145736"/>
              <a:chOff x="8700357" y="4113396"/>
              <a:chExt cx="3104114" cy="154445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0095011" y="4514608"/>
                <a:ext cx="970165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Đ</a:t>
                </a: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úng</a:t>
                </a:r>
                <a:endParaRPr kumimoji="0" lang="vi-V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0249663" y="4555916"/>
                <a:ext cx="558180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Sai</a:t>
                </a:r>
                <a:endParaRPr kumimoji="0" lang="vi-V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5397969" y="3129029"/>
            <a:ext cx="4105423" cy="38639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5354039" y="3101125"/>
            <a:ext cx="4105423" cy="38639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5391647" y="3044130"/>
            <a:ext cx="4105423" cy="3863926"/>
          </a:xfrm>
          <a:prstGeom prst="rect">
            <a:avLst/>
          </a:prstGeom>
        </p:spPr>
      </p:pic>
      <p:pic>
        <p:nvPicPr>
          <p:cNvPr id="43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6" name="Picture 4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5618537" y="2548321"/>
            <a:ext cx="4850235" cy="413886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1517958" y="3357896"/>
            <a:ext cx="1405289" cy="1171073"/>
          </a:xfrm>
          <a:prstGeom prst="rect">
            <a:avLst/>
          </a:prstGeom>
        </p:spPr>
      </p:pic>
      <p:pic>
        <p:nvPicPr>
          <p:cNvPr id="48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84726" y="1618374"/>
            <a:ext cx="82954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   a)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nay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Sáu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thì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7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nữa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cũng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Sáu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8999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1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1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20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3073 -0.11944 C 0.15794 -0.14606 0.19935 -0.1588 0.24258 -0.1588 C 0.29206 -0.1588 0.33138 -0.14606 0.35807 -0.11944 L 0.49154 0 " pathEditMode="relative" rAng="0" ptsTypes="AAAAA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337783"/>
            <a:ext cx="10387379" cy="4730733"/>
          </a:xfrm>
          <a:prstGeom prst="rect">
            <a:avLst/>
          </a:prstGeom>
        </p:spPr>
      </p:pic>
      <p:pic>
        <p:nvPicPr>
          <p:cNvPr id="39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0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1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4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78368" y="1273728"/>
            <a:ext cx="87430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        b)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31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nhật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của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trong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283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843" y="855044"/>
            <a:ext cx="7149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c) 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= 12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   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= 30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914105" y="4524738"/>
                <a:ext cx="970165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400">
                    <a:solidFill>
                      <a:srgbClr val="36FF15"/>
                    </a:solidFill>
                    <a:latin typeface="UTM Avo" panose="02040603050506020204" pitchFamily="18" charset="0"/>
                    <a:ea typeface="SimSun"/>
                  </a:rPr>
                  <a:t>Đ</a:t>
                </a: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úng</a:t>
                </a:r>
                <a:endParaRPr kumimoji="0" lang="vi-V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0007269" y="4506316"/>
                <a:ext cx="558180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Sai</a:t>
                </a:r>
                <a:endParaRPr kumimoji="0" lang="vi-V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6009176" y="2959754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5800702" y="3002904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6343356" y="297609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5876632" y="2453224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3273529" y="5336770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351077" y="0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olex girl" panose="020B0506030404030204" pitchFamily="34" charset="0"/>
                <a:ea typeface="SimSun"/>
                <a:cs typeface="fiolex girl" panose="020B050603040403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olex girl" panose="020B0506030404030204" pitchFamily="34" charset="0"/>
                <a:ea typeface="SimSun"/>
                <a:cs typeface="fiolex girl" panose="020B0506030404030204" pitchFamily="34" charset="0"/>
              </a:rPr>
              <a:t> Ly</a:t>
            </a:r>
          </a:p>
        </p:txBody>
      </p:sp>
    </p:spTree>
    <p:extLst>
      <p:ext uri="{BB962C8B-B14F-4D97-AF65-F5344CB8AC3E}">
        <p14:creationId xmlns:p14="http://schemas.microsoft.com/office/powerpoint/2010/main" val="38683882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19 0.18935 L 0.04935 -0.16135 C 0.0319 -0.24144 0.03542 -0.31019 0.05768 -0.35186 C 0.08347 -0.39792 0.11992 -0.40857 0.16563 -0.38334 L 0.36511 -0.28889 " pathEditMode="relative" rAng="7980000" ptsTypes="AAAAA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-3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54212" y="-668789"/>
            <a:ext cx="10387330" cy="415671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57368" y="3081043"/>
            <a:ext cx="5350495" cy="2145736"/>
            <a:chOff x="457875" y="3121723"/>
            <a:chExt cx="5350495" cy="2145736"/>
          </a:xfrm>
        </p:grpSpPr>
        <p:grpSp>
          <p:nvGrpSpPr>
            <p:cNvPr id="7" name="Group 6"/>
            <p:cNvGrpSpPr/>
            <p:nvPr/>
          </p:nvGrpSpPr>
          <p:grpSpPr>
            <a:xfrm>
              <a:off x="457875" y="3121723"/>
              <a:ext cx="5350495" cy="2145736"/>
              <a:chOff x="8700357" y="4113396"/>
              <a:chExt cx="3104114" cy="154445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0069920" y="4513282"/>
                <a:ext cx="970165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Đ</a:t>
                </a: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úng</a:t>
                </a:r>
                <a:endParaRPr kumimoji="0" lang="vi-V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0349501" y="4524739"/>
                <a:ext cx="558180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Sai</a:t>
                </a:r>
                <a:endParaRPr kumimoji="0" lang="vi-V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5397969" y="3129029"/>
            <a:ext cx="4105423" cy="38639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5354039" y="3101125"/>
            <a:ext cx="4105423" cy="38639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5391647" y="3044130"/>
            <a:ext cx="4105423" cy="3863926"/>
          </a:xfrm>
          <a:prstGeom prst="rect">
            <a:avLst/>
          </a:prstGeom>
        </p:spPr>
      </p:pic>
      <p:pic>
        <p:nvPicPr>
          <p:cNvPr id="43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6" name="Picture 4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5618537" y="2548321"/>
            <a:ext cx="4850235" cy="413886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1517958" y="3357896"/>
            <a:ext cx="1405289" cy="1171073"/>
          </a:xfrm>
          <a:prstGeom prst="rect">
            <a:avLst/>
          </a:prstGeom>
        </p:spPr>
      </p:pic>
      <p:pic>
        <p:nvPicPr>
          <p:cNvPr id="48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2272" y="1206573"/>
            <a:ext cx="76712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d)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31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1,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3,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5,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7,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8,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10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12.</a:t>
            </a:r>
          </a:p>
        </p:txBody>
      </p:sp>
    </p:spTree>
    <p:extLst>
      <p:ext uri="{BB962C8B-B14F-4D97-AF65-F5344CB8AC3E}">
        <p14:creationId xmlns:p14="http://schemas.microsoft.com/office/powerpoint/2010/main" val="2996220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1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1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20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0.13073 -0.11945 C 0.15795 -0.14607 0.19935 -0.1588 0.24258 -0.1588 C 0.29206 -0.1588 0.33138 -0.14607 0.35808 -0.11945 L 0.49154 2.59259E-6 " pathEditMode="relative" rAng="0" ptsTypes="AAAAA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>
            <a:extLst>
              <a:ext uri="{FF2B5EF4-FFF2-40B4-BE49-F238E27FC236}">
                <a16:creationId xmlns:a16="http://schemas.microsoft.com/office/drawing/2014/main" id="{AFDB4B6C-89D8-4787-909D-0F4663F818FB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C0963153-2A71-897A-8A4A-F84216947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3"/>
          <a:stretch/>
        </p:blipFill>
        <p:spPr>
          <a:xfrm>
            <a:off x="9064813" y="5086208"/>
            <a:ext cx="3127187" cy="177179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1C595860-08CF-EB50-A476-168AF3E3B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4481" y="1977102"/>
            <a:ext cx="5861488" cy="586148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D484BFD7-A6B1-F4D9-ED1A-1B110F04E7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6D8E71F-F5B8-FE6F-4CB1-DCAAD0F89F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705" y="0"/>
            <a:ext cx="2446941" cy="702129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9BC26D3-44B0-4075-CDCA-DB97AE4E2B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00209" y="3429000"/>
            <a:ext cx="2091791" cy="2800767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E9E8BC45-F4EA-12DB-79EA-088651E644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6200000">
            <a:off x="36966" y="710445"/>
            <a:ext cx="1651876" cy="1728069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9AEB3A62-20FD-CFD6-F3CE-2EC99B05B3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4944450" y="6060984"/>
            <a:ext cx="907991" cy="797016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E672C3C-2FE2-69AE-0523-B6EE387179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10983122" y="-197155"/>
            <a:ext cx="1163388" cy="1557698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E75ECA6-2EEF-E008-3F5F-F4F31CFBFF3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8956731" y="0"/>
            <a:ext cx="1852188" cy="1625812"/>
          </a:xfrm>
          <a:prstGeom prst="rect">
            <a:avLst/>
          </a:prstGeom>
        </p:spPr>
      </p:pic>
      <p:pic>
        <p:nvPicPr>
          <p:cNvPr id="39" name="图片 6" descr="943354c5a81c7bc3edbba178021a1371">
            <a:extLst>
              <a:ext uri="{FF2B5EF4-FFF2-40B4-BE49-F238E27FC236}">
                <a16:creationId xmlns:a16="http://schemas.microsoft.com/office/drawing/2014/main" id="{A4B82AA7-DF3E-4123-B45A-BD2F9370BF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625" y="-114935"/>
            <a:ext cx="10058400" cy="1497330"/>
          </a:xfrm>
          <a:prstGeom prst="rect">
            <a:avLst/>
          </a:prstGeom>
        </p:spPr>
      </p:pic>
      <p:grpSp>
        <p:nvGrpSpPr>
          <p:cNvPr id="41" name="组合 2">
            <a:extLst>
              <a:ext uri="{FF2B5EF4-FFF2-40B4-BE49-F238E27FC236}">
                <a16:creationId xmlns:a16="http://schemas.microsoft.com/office/drawing/2014/main" id="{80378273-87BB-43BF-92E7-36B908CD0B10}"/>
              </a:ext>
            </a:extLst>
          </p:cNvPr>
          <p:cNvGrpSpPr/>
          <p:nvPr/>
        </p:nvGrpSpPr>
        <p:grpSpPr>
          <a:xfrm>
            <a:off x="-136525" y="3194050"/>
            <a:ext cx="12534900" cy="3721100"/>
            <a:chOff x="-215" y="5030"/>
            <a:chExt cx="19740" cy="5860"/>
          </a:xfrm>
        </p:grpSpPr>
        <p:pic>
          <p:nvPicPr>
            <p:cNvPr id="42" name="图片 8" descr="地方">
              <a:extLst>
                <a:ext uri="{FF2B5EF4-FFF2-40B4-BE49-F238E27FC236}">
                  <a16:creationId xmlns:a16="http://schemas.microsoft.com/office/drawing/2014/main" id="{060B5EAC-859F-4653-BD1D-9823502E3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15" y="5030"/>
              <a:ext cx="6713" cy="5861"/>
            </a:xfrm>
            <a:prstGeom prst="rect">
              <a:avLst/>
            </a:prstGeom>
          </p:spPr>
        </p:pic>
        <p:pic>
          <p:nvPicPr>
            <p:cNvPr id="43" name="图片 9" descr="地方">
              <a:extLst>
                <a:ext uri="{FF2B5EF4-FFF2-40B4-BE49-F238E27FC236}">
                  <a16:creationId xmlns:a16="http://schemas.microsoft.com/office/drawing/2014/main" id="{6D77D27B-BE1C-4A3F-9BF2-D1F48A616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2791" y="5030"/>
              <a:ext cx="6734" cy="5861"/>
            </a:xfrm>
            <a:prstGeom prst="rect">
              <a:avLst/>
            </a:prstGeom>
          </p:spPr>
        </p:pic>
      </p:grpSp>
      <p:sp>
        <p:nvSpPr>
          <p:cNvPr id="53" name="文本框 10">
            <a:extLst>
              <a:ext uri="{FF2B5EF4-FFF2-40B4-BE49-F238E27FC236}">
                <a16:creationId xmlns:a16="http://schemas.microsoft.com/office/drawing/2014/main" id="{6901E058-1474-4B44-AD2C-17A41049F55D}"/>
              </a:ext>
            </a:extLst>
          </p:cNvPr>
          <p:cNvSpPr txBox="1"/>
          <p:nvPr/>
        </p:nvSpPr>
        <p:spPr>
          <a:xfrm>
            <a:off x="3775436" y="2259205"/>
            <a:ext cx="580707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8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iny" panose="02000903060500060000" pitchFamily="2" charset="0"/>
                <a:ea typeface="inpin heiti" charset="-122"/>
              </a:rPr>
              <a:t>Khám</a:t>
            </a:r>
            <a:r>
              <a:rPr lang="en-US" altLang="zh-CN" sz="8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iny" panose="02000903060500060000" pitchFamily="2" charset="0"/>
                <a:ea typeface="inpin heiti" charset="-122"/>
              </a:rPr>
              <a:t> </a:t>
            </a:r>
            <a:r>
              <a:rPr lang="en-US" altLang="zh-CN" sz="8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iny" panose="02000903060500060000" pitchFamily="2" charset="0"/>
                <a:ea typeface="inpin heiti" charset="-122"/>
              </a:rPr>
              <a:t>phá</a:t>
            </a:r>
            <a:endParaRPr lang="zh-CN" altLang="en-US" sz="80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iny" panose="02000903060500060000" pitchFamily="2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73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图片 221">
            <a:extLst>
              <a:ext uri="{FF2B5EF4-FFF2-40B4-BE49-F238E27FC236}">
                <a16:creationId xmlns:a16="http://schemas.microsoft.com/office/drawing/2014/main" id="{C7B1BFCC-E2CD-897B-78CC-A3EC68E06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901212" y="4441318"/>
            <a:ext cx="3081844" cy="2530812"/>
          </a:xfrm>
          <a:prstGeom prst="rect">
            <a:avLst/>
          </a:prstGeom>
        </p:spPr>
      </p:pic>
      <p:pic>
        <p:nvPicPr>
          <p:cNvPr id="223" name="图片 222">
            <a:extLst>
              <a:ext uri="{FF2B5EF4-FFF2-40B4-BE49-F238E27FC236}">
                <a16:creationId xmlns:a16="http://schemas.microsoft.com/office/drawing/2014/main" id="{9CAABA30-9204-7A39-3454-DE28347D70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0830915" y="5216144"/>
            <a:ext cx="1479091" cy="1980403"/>
          </a:xfrm>
          <a:prstGeom prst="rect">
            <a:avLst/>
          </a:prstGeom>
        </p:spPr>
      </p:pic>
      <p:pic>
        <p:nvPicPr>
          <p:cNvPr id="224" name="图片 223">
            <a:extLst>
              <a:ext uri="{FF2B5EF4-FFF2-40B4-BE49-F238E27FC236}">
                <a16:creationId xmlns:a16="http://schemas.microsoft.com/office/drawing/2014/main" id="{FD973DB4-C1EE-3FDD-110A-1C2E8DB10E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10141584" y="5648821"/>
            <a:ext cx="1430220" cy="1255417"/>
          </a:xfrm>
          <a:prstGeom prst="rect">
            <a:avLst/>
          </a:prstGeom>
        </p:spPr>
      </p:pic>
      <p:sp>
        <p:nvSpPr>
          <p:cNvPr id="38" name="Title 5">
            <a:extLst>
              <a:ext uri="{FF2B5EF4-FFF2-40B4-BE49-F238E27FC236}">
                <a16:creationId xmlns:a16="http://schemas.microsoft.com/office/drawing/2014/main" id="{BC826575-7538-42D0-947D-B464642E3CC0}"/>
              </a:ext>
            </a:extLst>
          </p:cNvPr>
          <p:cNvSpPr txBox="1">
            <a:spLocks/>
          </p:cNvSpPr>
          <p:nvPr/>
        </p:nvSpPr>
        <p:spPr>
          <a:xfrm>
            <a:off x="1020264" y="694471"/>
            <a:ext cx="10151471" cy="648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j-cs"/>
              </a:defRPr>
            </a:lvl1pPr>
          </a:lstStyle>
          <a:p>
            <a:pPr algn="ctr"/>
            <a:r>
              <a:rPr lang="en-US" sz="4000">
                <a:latin typeface="+mj-lt"/>
              </a:rPr>
              <a:t>Tháng nào có bao nhiêu ngày</a:t>
            </a:r>
            <a:r>
              <a:rPr lang="en-US" sz="4000"/>
              <a:t>?</a:t>
            </a:r>
            <a:endParaRPr lang="en-US" sz="40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7C9E7D9-D19E-48DC-A792-445AEC306C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4" t="70908" r="8154" b="7546"/>
          <a:stretch/>
        </p:blipFill>
        <p:spPr>
          <a:xfrm>
            <a:off x="7401880" y="1962300"/>
            <a:ext cx="3825829" cy="344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B57E489-4771-4ABE-828B-8F99CEC6FE1E}"/>
              </a:ext>
            </a:extLst>
          </p:cNvPr>
          <p:cNvSpPr txBox="1"/>
          <p:nvPr/>
        </p:nvSpPr>
        <p:spPr>
          <a:xfrm>
            <a:off x="639710" y="1674851"/>
            <a:ext cx="65629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  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nắm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,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chấm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r>
              <a:rPr lang="en-US" sz="3200" dirty="0"/>
              <a:t>,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trái</a:t>
            </a:r>
            <a:r>
              <a:rPr lang="en-US" sz="3200" dirty="0"/>
              <a:t> qua </a:t>
            </a:r>
            <a:r>
              <a:rPr lang="en-US" sz="3200" dirty="0" err="1"/>
              <a:t>phải</a:t>
            </a:r>
            <a:r>
              <a:rPr lang="en-US" sz="3200" dirty="0"/>
              <a:t>, </a:t>
            </a:r>
            <a:r>
              <a:rPr lang="en-US" sz="3200" dirty="0" err="1"/>
              <a:t>lần</a:t>
            </a:r>
            <a:r>
              <a:rPr lang="en-US" sz="3200" dirty="0"/>
              <a:t> </a:t>
            </a:r>
            <a:r>
              <a:rPr lang="en-US" sz="3200" dirty="0" err="1"/>
              <a:t>lượt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1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12.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</a:t>
            </a:r>
            <a:r>
              <a:rPr lang="en-US" sz="3200" dirty="0" err="1"/>
              <a:t>tương</a:t>
            </a:r>
            <a:r>
              <a:rPr lang="en-US" sz="3200" dirty="0"/>
              <a:t> </a:t>
            </a:r>
            <a:r>
              <a:rPr lang="en-US" sz="3200" dirty="0" err="1"/>
              <a:t>ứng</a:t>
            </a:r>
            <a:r>
              <a:rPr lang="en-US" sz="3200" dirty="0"/>
              <a:t> </a:t>
            </a:r>
            <a:r>
              <a:rPr lang="en-US" sz="3200" dirty="0" err="1"/>
              <a:t>chấm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đỏ</a:t>
            </a:r>
            <a:r>
              <a:rPr lang="en-US" sz="3200" dirty="0"/>
              <a:t>: 31 </a:t>
            </a:r>
            <a:r>
              <a:rPr lang="en-US" sz="3200" dirty="0" err="1"/>
              <a:t>ngày</a:t>
            </a:r>
            <a:r>
              <a:rPr lang="en-US" sz="32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</a:t>
            </a:r>
            <a:r>
              <a:rPr lang="en-US" sz="3200" dirty="0" err="1"/>
              <a:t>tương</a:t>
            </a:r>
            <a:r>
              <a:rPr lang="en-US" sz="3200" dirty="0"/>
              <a:t> </a:t>
            </a:r>
            <a:r>
              <a:rPr lang="en-US" sz="3200" dirty="0" err="1"/>
              <a:t>ứng</a:t>
            </a:r>
            <a:r>
              <a:rPr lang="en-US" sz="3200" dirty="0"/>
              <a:t> </a:t>
            </a:r>
            <a:r>
              <a:rPr lang="en-US" sz="3200" dirty="0" err="1"/>
              <a:t>chấm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dương</a:t>
            </a:r>
            <a:r>
              <a:rPr lang="en-US" sz="3200" dirty="0"/>
              <a:t>: 30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28; 29 </a:t>
            </a:r>
            <a:r>
              <a:rPr lang="en-US" sz="3200" dirty="0" err="1"/>
              <a:t>ngày</a:t>
            </a:r>
            <a:r>
              <a:rPr lang="en-US" sz="3200" dirty="0"/>
              <a:t> (</a:t>
            </a:r>
            <a:r>
              <a:rPr lang="en-US" sz="3200" dirty="0" err="1"/>
              <a:t>tháng</a:t>
            </a:r>
            <a:r>
              <a:rPr lang="en-US" sz="3200" dirty="0"/>
              <a:t> 2).</a:t>
            </a:r>
          </a:p>
        </p:txBody>
      </p:sp>
    </p:spTree>
    <p:extLst>
      <p:ext uri="{BB962C8B-B14F-4D97-AF65-F5344CB8AC3E}">
        <p14:creationId xmlns:p14="http://schemas.microsoft.com/office/powerpoint/2010/main" val="48892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>
            <a:extLst>
              <a:ext uri="{FF2B5EF4-FFF2-40B4-BE49-F238E27FC236}">
                <a16:creationId xmlns:a16="http://schemas.microsoft.com/office/drawing/2014/main" id="{AFDB4B6C-89D8-4787-909D-0F4663F818FB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C0963153-2A71-897A-8A4A-F84216947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3"/>
          <a:stretch/>
        </p:blipFill>
        <p:spPr>
          <a:xfrm>
            <a:off x="9064813" y="5086208"/>
            <a:ext cx="3127187" cy="177179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1C595860-08CF-EB50-A476-168AF3E3B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4481" y="1977102"/>
            <a:ext cx="5861488" cy="586148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D484BFD7-A6B1-F4D9-ED1A-1B110F04E7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6D8E71F-F5B8-FE6F-4CB1-DCAAD0F89F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705" y="0"/>
            <a:ext cx="2446941" cy="702129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9BC26D3-44B0-4075-CDCA-DB97AE4E2B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00209" y="3429000"/>
            <a:ext cx="2091791" cy="2800767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E9E8BC45-F4EA-12DB-79EA-088651E644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6200000">
            <a:off x="36966" y="710445"/>
            <a:ext cx="1651876" cy="1728069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9AEB3A62-20FD-CFD6-F3CE-2EC99B05B3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4944450" y="6060984"/>
            <a:ext cx="907991" cy="797016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E672C3C-2FE2-69AE-0523-B6EE387179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10983122" y="-197155"/>
            <a:ext cx="1163388" cy="1557698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E75ECA6-2EEF-E008-3F5F-F4F31CFBFF3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8956731" y="0"/>
            <a:ext cx="1852188" cy="1625812"/>
          </a:xfrm>
          <a:prstGeom prst="rect">
            <a:avLst/>
          </a:prstGeom>
        </p:spPr>
      </p:pic>
      <p:pic>
        <p:nvPicPr>
          <p:cNvPr id="39" name="图片 6" descr="943354c5a81c7bc3edbba178021a1371">
            <a:extLst>
              <a:ext uri="{FF2B5EF4-FFF2-40B4-BE49-F238E27FC236}">
                <a16:creationId xmlns:a16="http://schemas.microsoft.com/office/drawing/2014/main" id="{A4B82AA7-DF3E-4123-B45A-BD2F9370BF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625" y="-114935"/>
            <a:ext cx="10058400" cy="1497330"/>
          </a:xfrm>
          <a:prstGeom prst="rect">
            <a:avLst/>
          </a:prstGeom>
        </p:spPr>
      </p:pic>
      <p:grpSp>
        <p:nvGrpSpPr>
          <p:cNvPr id="41" name="组合 2">
            <a:extLst>
              <a:ext uri="{FF2B5EF4-FFF2-40B4-BE49-F238E27FC236}">
                <a16:creationId xmlns:a16="http://schemas.microsoft.com/office/drawing/2014/main" id="{80378273-87BB-43BF-92E7-36B908CD0B10}"/>
              </a:ext>
            </a:extLst>
          </p:cNvPr>
          <p:cNvGrpSpPr/>
          <p:nvPr/>
        </p:nvGrpSpPr>
        <p:grpSpPr>
          <a:xfrm>
            <a:off x="-136525" y="3194050"/>
            <a:ext cx="12534900" cy="3721100"/>
            <a:chOff x="-215" y="5030"/>
            <a:chExt cx="19740" cy="5860"/>
          </a:xfrm>
        </p:grpSpPr>
        <p:pic>
          <p:nvPicPr>
            <p:cNvPr id="42" name="图片 8" descr="地方">
              <a:extLst>
                <a:ext uri="{FF2B5EF4-FFF2-40B4-BE49-F238E27FC236}">
                  <a16:creationId xmlns:a16="http://schemas.microsoft.com/office/drawing/2014/main" id="{060B5EAC-859F-4653-BD1D-9823502E3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15" y="5030"/>
              <a:ext cx="6713" cy="5861"/>
            </a:xfrm>
            <a:prstGeom prst="rect">
              <a:avLst/>
            </a:prstGeom>
          </p:spPr>
        </p:pic>
        <p:pic>
          <p:nvPicPr>
            <p:cNvPr id="43" name="图片 9" descr="地方">
              <a:extLst>
                <a:ext uri="{FF2B5EF4-FFF2-40B4-BE49-F238E27FC236}">
                  <a16:creationId xmlns:a16="http://schemas.microsoft.com/office/drawing/2014/main" id="{6D77D27B-BE1C-4A3F-9BF2-D1F48A616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2791" y="5030"/>
              <a:ext cx="6734" cy="5861"/>
            </a:xfrm>
            <a:prstGeom prst="rect">
              <a:avLst/>
            </a:prstGeom>
          </p:spPr>
        </p:pic>
      </p:grpSp>
      <p:sp>
        <p:nvSpPr>
          <p:cNvPr id="53" name="文本框 10">
            <a:extLst>
              <a:ext uri="{FF2B5EF4-FFF2-40B4-BE49-F238E27FC236}">
                <a16:creationId xmlns:a16="http://schemas.microsoft.com/office/drawing/2014/main" id="{6901E058-1474-4B44-AD2C-17A41049F55D}"/>
              </a:ext>
            </a:extLst>
          </p:cNvPr>
          <p:cNvSpPr txBox="1"/>
          <p:nvPr/>
        </p:nvSpPr>
        <p:spPr>
          <a:xfrm>
            <a:off x="3775436" y="2259205"/>
            <a:ext cx="580707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inpin heiti" charset="-122"/>
                <a:cs typeface="+mn-cs"/>
              </a:rPr>
              <a:t>CỦNG</a:t>
            </a:r>
            <a:r>
              <a:rPr kumimoji="0" lang="en-US" altLang="zh-CN" sz="8000" b="0" i="0" u="none" strike="noStrike" kern="1200" cap="none" spc="0" normalizeH="0" noProof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inpin heiti" charset="-122"/>
                <a:cs typeface="+mn-cs"/>
              </a:rPr>
              <a:t> CỐ</a:t>
            </a:r>
            <a:endParaRPr kumimoji="0" lang="zh-CN" altLang="en-US" sz="80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35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3A5D19-5A07-44F6-AF84-3CDBFCA64D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5566" y="1589175"/>
            <a:ext cx="4980864" cy="386519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07" b="96378" l="10000" r="90000">
                        <a14:foregroundMark x1="31892" y1="83099" x2="37568" y2="89537"/>
                        <a14:foregroundMark x1="37027" y1="80885" x2="36757" y2="85111"/>
                        <a14:foregroundMark x1="56757" y1="84909" x2="56757" y2="89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599" y="2307270"/>
            <a:ext cx="3524250" cy="473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loud Callout 4"/>
          <p:cNvSpPr/>
          <p:nvPr/>
        </p:nvSpPr>
        <p:spPr>
          <a:xfrm>
            <a:off x="2837339" y="304800"/>
            <a:ext cx="5641145" cy="2996418"/>
          </a:xfrm>
          <a:prstGeom prst="cloudCallout">
            <a:avLst>
              <a:gd name="adj1" fmla="val -59486"/>
              <a:gd name="adj2" fmla="val 51935"/>
            </a:avLst>
          </a:prstGeom>
          <a:solidFill>
            <a:schemeClr val="accent4">
              <a:lumMod val="20000"/>
              <a:lumOff val="80000"/>
              <a:alpha val="48000"/>
            </a:schemeClr>
          </a:solidFill>
          <a:ln w="28575">
            <a:solidFill>
              <a:srgbClr val="FFC000"/>
            </a:solidFill>
            <a:prstDash val="lgDashDot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dọn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7656">
            <a:off x="6290156" y="5660854"/>
            <a:ext cx="964181" cy="9641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9667" y1="19417" x2="40167" y2="15250"/>
                        <a14:foregroundMark x1="44167" y1="15250" x2="55417" y2="28750"/>
                        <a14:foregroundMark x1="41667" y1="29917" x2="61083" y2="33917"/>
                        <a14:foregroundMark x1="45500" y1="86667" x2="55000" y2="88750"/>
                        <a14:foregroundMark x1="53833" y1="88000" x2="67583" y2="81500"/>
                        <a14:foregroundMark x1="66250" y1="82083" x2="64000" y2="86500"/>
                        <a14:foregroundMark x1="40000" y1="84000" x2="43750" y2="88167"/>
                        <a14:foregroundMark x1="40333" y1="33167" x2="41833" y2="36917"/>
                        <a14:foregroundMark x1="43583" y1="37333" x2="54250" y2="36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60013">
            <a:off x="8223158" y="5439407"/>
            <a:ext cx="1407072" cy="1407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03">
            <a:off x="3661934" y="5565381"/>
            <a:ext cx="1323745" cy="13237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0083">
            <a:off x="5035851" y="4409026"/>
            <a:ext cx="1244123" cy="1244123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24" y="4341087"/>
            <a:ext cx="2289053" cy="2438405"/>
          </a:xfrm>
          <a:prstGeom prst="rect">
            <a:avLst/>
          </a:prstGeom>
        </p:spPr>
      </p:pic>
      <p:pic>
        <p:nvPicPr>
          <p:cNvPr id="2" name="nhac-khong-loi-giai-dieu-vui-tuoi-Nhieu-ca-s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92446" y="3731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00787 L -0.00521 -0.04791 C 0.00287 -0.05694 0.01498 -0.0618 0.02774 -0.0618 C 0.04219 -0.0618 0.05378 -0.05694 0.06185 -0.04791 L 0.10065 -0.00787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-27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0.03867 -0.04004 C 0.04674 -0.04907 0.05885 -0.05393 0.07161 -0.05393 C 0.08606 -0.05393 0.09765 -0.04907 0.10573 -0.04004 L 0.14453 -1.48148E-6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-27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hai nhựa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7656">
            <a:off x="5501357" y="5211166"/>
            <a:ext cx="1867216" cy="1867216"/>
          </a:xfrm>
          <a:prstGeom prst="rect">
            <a:avLst/>
          </a:prstGeom>
        </p:spPr>
      </p:pic>
      <p:pic>
        <p:nvPicPr>
          <p:cNvPr id="13" name="lon nước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9667" y1="19417" x2="40167" y2="15250"/>
                        <a14:foregroundMark x1="44167" y1="15250" x2="55417" y2="28750"/>
                        <a14:foregroundMark x1="41667" y1="29917" x2="61083" y2="33917"/>
                        <a14:foregroundMark x1="45500" y1="86667" x2="55000" y2="88750"/>
                        <a14:foregroundMark x1="53833" y1="88000" x2="67583" y2="81500"/>
                        <a14:foregroundMark x1="66250" y1="82083" x2="64000" y2="86500"/>
                        <a14:foregroundMark x1="40000" y1="84000" x2="43750" y2="88167"/>
                        <a14:foregroundMark x1="40333" y1="33167" x2="41833" y2="36917"/>
                        <a14:foregroundMark x1="43583" y1="37333" x2="54250" y2="36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60013">
            <a:off x="8079784" y="4987217"/>
            <a:ext cx="1970238" cy="1970238"/>
          </a:xfrm>
          <a:prstGeom prst="rect">
            <a:avLst/>
          </a:prstGeom>
        </p:spPr>
      </p:pic>
      <p:pic>
        <p:nvPicPr>
          <p:cNvPr id="15" name="bao ni lo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0083">
            <a:off x="3071554" y="4752814"/>
            <a:ext cx="1865128" cy="1865128"/>
          </a:xfrm>
          <a:prstGeom prst="rect">
            <a:avLst/>
          </a:prstGeom>
        </p:spPr>
      </p:pic>
      <p:pic>
        <p:nvPicPr>
          <p:cNvPr id="14" name="hộp giấy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03">
            <a:off x="385010" y="5120323"/>
            <a:ext cx="2049542" cy="20495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16382" y="237198"/>
            <a:ext cx="60147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Dọn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sạch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khu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phố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câu 1">
            <a:hlinkClick r:id="rId12" action="ppaction://hlinksldjump"/>
          </p:cNvPr>
          <p:cNvSpPr/>
          <p:nvPr/>
        </p:nvSpPr>
        <p:spPr>
          <a:xfrm>
            <a:off x="992487" y="4436058"/>
            <a:ext cx="980004" cy="1124232"/>
          </a:xfrm>
          <a:prstGeom prst="diamond">
            <a:avLst/>
          </a:prstGeom>
          <a:solidFill>
            <a:srgbClr val="FFFF00">
              <a:alpha val="61000"/>
            </a:srgbClr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câu 2">
            <a:hlinkClick r:id="rId13" action="ppaction://hlinksldjump"/>
          </p:cNvPr>
          <p:cNvSpPr/>
          <p:nvPr/>
        </p:nvSpPr>
        <p:spPr>
          <a:xfrm>
            <a:off x="3501947" y="3873942"/>
            <a:ext cx="980004" cy="1124232"/>
          </a:xfrm>
          <a:prstGeom prst="diamond">
            <a:avLst/>
          </a:prstGeom>
          <a:solidFill>
            <a:srgbClr val="FFFF00">
              <a:alpha val="61000"/>
            </a:srgbClr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6" name="câu 3">
            <a:hlinkClick r:id="rId14" action="ppaction://hlinksldjump"/>
          </p:cNvPr>
          <p:cNvSpPr/>
          <p:nvPr/>
        </p:nvSpPr>
        <p:spPr>
          <a:xfrm>
            <a:off x="5793423" y="4561146"/>
            <a:ext cx="980004" cy="1124232"/>
          </a:xfrm>
          <a:prstGeom prst="diamond">
            <a:avLst/>
          </a:prstGeom>
          <a:solidFill>
            <a:srgbClr val="FFFF00">
              <a:alpha val="61000"/>
            </a:srgbClr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câu 4">
            <a:hlinkClick r:id="rId15" action="ppaction://hlinksldjump"/>
          </p:cNvPr>
          <p:cNvSpPr/>
          <p:nvPr/>
        </p:nvSpPr>
        <p:spPr>
          <a:xfrm>
            <a:off x="8574901" y="4172596"/>
            <a:ext cx="980004" cy="1124232"/>
          </a:xfrm>
          <a:prstGeom prst="diamond">
            <a:avLst/>
          </a:prstGeom>
          <a:solidFill>
            <a:srgbClr val="FFFF00">
              <a:alpha val="61000"/>
            </a:srgbClr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16381" y="237197"/>
            <a:ext cx="60147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Dọn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sạch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khu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phố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24" y="4341087"/>
            <a:ext cx="228905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4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21852 L 0.2086 -0.375 C 0.25183 -0.41041 0.31693 -0.42916 0.38555 -0.42916 C 0.46342 -0.42916 0.52579 -0.41041 0.56902 -0.375 L 0.77774 -0.21852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80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15586 -0.24005 C 0.18867 -0.29491 0.23763 -0.325 0.28932 -0.325 C 0.34791 -0.325 0.39466 -0.29491 0.42747 -0.24005 L 0.5845 4.81481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19" y="-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10599 -0.34098 C 0.12787 -0.41644 0.16133 -0.45348 0.19662 -0.45348 C 0.23646 -0.45348 0.2681 -0.41644 0.29037 -0.34098 L 0.39805 4.44444E-6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0.04206 -0.28865 C 0.05065 -0.35347 0.06393 -0.38819 0.07786 -0.38819 C 0.09362 -0.38819 0.10612 -0.35347 0.11484 -0.28865 L 0.15729 -3.33333E-6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2" grpId="0" animBg="1"/>
      <p:bldP spid="16" grpId="0" animBg="1"/>
      <p:bldP spid="17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19794" y="705394"/>
            <a:ext cx="8961119" cy="1310996"/>
          </a:xfrm>
          <a:prstGeom prst="roundRect">
            <a:avLst/>
          </a:prstGeom>
          <a:solidFill>
            <a:schemeClr val="bg1">
              <a:alpha val="58000"/>
            </a:schemeClr>
          </a:solidFill>
          <a:ln w="38100">
            <a:solidFill>
              <a:schemeClr val="accent2">
                <a:lumMod val="75000"/>
              </a:schemeClr>
            </a:solidFill>
            <a:prstDash val="lgDash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886201" y="2668693"/>
            <a:ext cx="6152606" cy="79683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chemeClr val="accent1">
                <a:lumMod val="50000"/>
              </a:schemeClr>
            </a:solidFill>
            <a:prstDash val="lgDash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909603" y="4137779"/>
            <a:ext cx="6152606" cy="79683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FF0000"/>
            </a:solidFill>
            <a:prstDash val="lgDashDot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909603" y="5467658"/>
            <a:ext cx="6152606" cy="79683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00B050"/>
            </a:solidFill>
            <a:prstDash val="lgDashDot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30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7" b="96378" l="10000" r="90000">
                        <a14:foregroundMark x1="31892" y1="83099" x2="37568" y2="89537"/>
                        <a14:foregroundMark x1="37027" y1="80885" x2="36757" y2="85111"/>
                        <a14:foregroundMark x1="56757" y1="84909" x2="56757" y2="89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887"/>
            <a:ext cx="3524250" cy="473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85" y="5575831"/>
            <a:ext cx="1047706" cy="11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2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19794" y="705394"/>
            <a:ext cx="8961119" cy="1310996"/>
          </a:xfrm>
          <a:prstGeom prst="roundRect">
            <a:avLst/>
          </a:prstGeom>
          <a:solidFill>
            <a:schemeClr val="bg1">
              <a:alpha val="58000"/>
            </a:schemeClr>
          </a:solidFill>
          <a:ln w="38100">
            <a:solidFill>
              <a:schemeClr val="accent2">
                <a:lumMod val="75000"/>
              </a:schemeClr>
            </a:solidFill>
            <a:prstDash val="lgDash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886201" y="2668693"/>
            <a:ext cx="6152606" cy="79683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chemeClr val="accent1">
                <a:lumMod val="50000"/>
              </a:schemeClr>
            </a:solidFill>
            <a:prstDash val="lgDash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909603" y="4137779"/>
            <a:ext cx="6152606" cy="79683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FF0000"/>
            </a:solidFill>
            <a:prstDash val="lgDashDot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909603" y="5467658"/>
            <a:ext cx="6152606" cy="79683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00B050"/>
            </a:solidFill>
            <a:prstDash val="lgDashDot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7" b="96378" l="10000" r="90000">
                        <a14:foregroundMark x1="31892" y1="83099" x2="37568" y2="89537"/>
                        <a14:foregroundMark x1="37027" y1="80885" x2="36757" y2="85111"/>
                        <a14:foregroundMark x1="56757" y1="84909" x2="56757" y2="89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887"/>
            <a:ext cx="3524250" cy="473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95B316DC-E27D-4538-BF4B-54D6360194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85" y="5575831"/>
            <a:ext cx="1047706" cy="11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5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19794" y="705394"/>
            <a:ext cx="8961119" cy="1310996"/>
          </a:xfrm>
          <a:prstGeom prst="roundRect">
            <a:avLst/>
          </a:prstGeom>
          <a:solidFill>
            <a:schemeClr val="bg1">
              <a:alpha val="58000"/>
            </a:schemeClr>
          </a:solidFill>
          <a:ln w="38100">
            <a:solidFill>
              <a:schemeClr val="accent2">
                <a:lumMod val="75000"/>
              </a:schemeClr>
            </a:solidFill>
            <a:prstDash val="lgDash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886201" y="2668693"/>
            <a:ext cx="6152606" cy="79683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chemeClr val="accent1">
                <a:lumMod val="50000"/>
              </a:schemeClr>
            </a:solidFill>
            <a:prstDash val="lgDash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909603" y="4137779"/>
            <a:ext cx="6152606" cy="79683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FF0000"/>
            </a:solidFill>
            <a:prstDash val="lgDashDot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909603" y="5467658"/>
            <a:ext cx="6152606" cy="79683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00B050"/>
            </a:solidFill>
            <a:prstDash val="lgDashDot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7" b="96378" l="10000" r="90000">
                        <a14:foregroundMark x1="31892" y1="83099" x2="37568" y2="89537"/>
                        <a14:foregroundMark x1="37027" y1="80885" x2="36757" y2="85111"/>
                        <a14:foregroundMark x1="56757" y1="84909" x2="56757" y2="89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887"/>
            <a:ext cx="3524250" cy="473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FBB21B76-4788-4CFE-85D8-D4EE20E504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85" y="5575831"/>
            <a:ext cx="1047706" cy="11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9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19794" y="705394"/>
            <a:ext cx="9789104" cy="1310996"/>
          </a:xfrm>
          <a:prstGeom prst="roundRect">
            <a:avLst/>
          </a:prstGeom>
          <a:solidFill>
            <a:schemeClr val="bg1">
              <a:alpha val="58000"/>
            </a:schemeClr>
          </a:solidFill>
          <a:ln w="38100">
            <a:solidFill>
              <a:schemeClr val="accent2">
                <a:lumMod val="75000"/>
              </a:schemeClr>
            </a:solidFill>
            <a:prstDash val="lgDash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1911.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nay,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886201" y="2668693"/>
            <a:ext cx="6152606" cy="79683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chemeClr val="accent1">
                <a:lumMod val="50000"/>
              </a:schemeClr>
            </a:solidFill>
            <a:prstDash val="lgDash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909603" y="4137779"/>
            <a:ext cx="6152606" cy="79683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FF0000"/>
            </a:solidFill>
            <a:prstDash val="lgDashDot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909603" y="5467658"/>
            <a:ext cx="6152606" cy="79683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00B050"/>
            </a:solidFill>
            <a:prstDash val="lgDashDot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7" b="96378" l="10000" r="90000">
                        <a14:foregroundMark x1="31892" y1="83099" x2="37568" y2="89537"/>
                        <a14:foregroundMark x1="37027" y1="80885" x2="36757" y2="85111"/>
                        <a14:foregroundMark x1="56757" y1="84909" x2="56757" y2="89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887"/>
            <a:ext cx="3524250" cy="473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D0591A02-BE6E-4895-953C-9D55B608BA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85" y="5575831"/>
            <a:ext cx="1047706" cy="11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5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0233" y="354764"/>
            <a:ext cx="60147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Dọn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sạch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khu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phố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07" b="96378" l="10000" r="90000">
                        <a14:foregroundMark x1="31892" y1="83099" x2="37568" y2="89537"/>
                        <a14:foregroundMark x1="37027" y1="80885" x2="36757" y2="85111"/>
                        <a14:foregroundMark x1="56757" y1="84909" x2="56757" y2="89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887"/>
            <a:ext cx="3524250" cy="473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loud Callout 19"/>
          <p:cNvSpPr/>
          <p:nvPr/>
        </p:nvSpPr>
        <p:spPr>
          <a:xfrm>
            <a:off x="3383875" y="1663431"/>
            <a:ext cx="5641145" cy="2996418"/>
          </a:xfrm>
          <a:prstGeom prst="cloudCallout">
            <a:avLst>
              <a:gd name="adj1" fmla="val -65507"/>
              <a:gd name="adj2" fmla="val 10955"/>
            </a:avLst>
          </a:prstGeom>
          <a:solidFill>
            <a:schemeClr val="accent4">
              <a:lumMod val="20000"/>
              <a:lumOff val="80000"/>
              <a:alpha val="48000"/>
            </a:schemeClr>
          </a:solidFill>
          <a:ln w="28575">
            <a:solidFill>
              <a:srgbClr val="FFC000"/>
            </a:solidFill>
            <a:prstDash val="lgDashDotDot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A!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sạch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giỏi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!!!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10233" y="325679"/>
            <a:ext cx="60147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Dọn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sạch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khu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phố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24" y="4341087"/>
            <a:ext cx="2289053" cy="2438405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1A14F45-51A8-48EA-A4CE-9B34D018E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8895" y="2856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7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03868 0.04005 C 0.04675 0.04907 0.05886 0.05393 0.07162 0.05393 C 0.08607 0.05393 0.09766 0.04907 0.10573 0.04005 L 0.14454 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0.03867 0.04004 C 0.04675 0.04907 0.05886 0.05393 0.07162 0.05393 C 0.08607 0.05393 0.09766 0.04907 0.10573 0.04004 L 0.14453 1.85185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2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58CDC4F-E96C-9EBB-980D-195D7A4DAAD8}"/>
              </a:ext>
            </a:extLst>
          </p:cNvPr>
          <p:cNvGrpSpPr/>
          <p:nvPr/>
        </p:nvGrpSpPr>
        <p:grpSpPr>
          <a:xfrm>
            <a:off x="3746985" y="-857418"/>
            <a:ext cx="4776526" cy="2735210"/>
            <a:chOff x="3746985" y="-857418"/>
            <a:chExt cx="4776526" cy="2735210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DD60B8F-6B03-954E-23EF-6B554BBD5932}"/>
                </a:ext>
              </a:extLst>
            </p:cNvPr>
            <p:cNvSpPr txBox="1"/>
            <p:nvPr/>
          </p:nvSpPr>
          <p:spPr>
            <a:xfrm>
              <a:off x="3768180" y="391162"/>
              <a:ext cx="46556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cs typeface="Helvetica"/>
                  <a:sym typeface="Montserrat" pitchFamily="2" charset="0"/>
                </a:rPr>
                <a:t>ADD YOUR TITLE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cs typeface="Helvetica"/>
                <a:sym typeface="Montserrat" pitchFamily="2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C602F41-ADE5-575D-1F03-CCC2930E8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23650">
              <a:off x="5823956" y="-821764"/>
              <a:ext cx="2735210" cy="266390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71410D0-0FAA-FCB3-0BBF-ABF995343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76350" flipH="1">
              <a:off x="3711331" y="-821764"/>
              <a:ext cx="2735210" cy="2663901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4C18038-85D2-9EC8-5BC4-75DBA892D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0067ECA-333F-B9CF-9BDF-7386F807A3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D6EC8B-B0E3-B93F-FFA6-4E95116E8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745661" y="5046733"/>
            <a:ext cx="2063466" cy="181126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96260CB-180B-5C3C-E420-F74B733DA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73" y="1092730"/>
            <a:ext cx="1508446" cy="152037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A807EEA-73B7-CE30-7721-7D4B3B9D9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" y="268383"/>
            <a:ext cx="2701380" cy="180092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7D7094-FE94-D56E-A923-EF2B146D6D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88" y="3594335"/>
            <a:ext cx="2745981" cy="33957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224122A-98AF-8050-B847-2413FB7FE9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68" y="3433365"/>
            <a:ext cx="1893660" cy="3428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32AAE85-2EFA-C101-DB5E-05FFDD1702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18" y="3555051"/>
            <a:ext cx="1723718" cy="3429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C858D-F729-F26C-0385-5A06AAB87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9" y="1076325"/>
            <a:ext cx="2118522" cy="23526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3B8D01-AD80-4F70-BEAB-DF2E6E741796}"/>
              </a:ext>
            </a:extLst>
          </p:cNvPr>
          <p:cNvGrpSpPr/>
          <p:nvPr/>
        </p:nvGrpSpPr>
        <p:grpSpPr>
          <a:xfrm>
            <a:off x="3272433" y="-971258"/>
            <a:ext cx="5110664" cy="3407109"/>
            <a:chOff x="3266313" y="-146105"/>
            <a:chExt cx="5110664" cy="3407109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48859E77-4B3A-478E-9601-6E5600E07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313" y="-146105"/>
              <a:ext cx="5110664" cy="34071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1C6256-3E4F-4E2D-8A32-03C678FA9D36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lang="en-US" sz="5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7199954-4474-45D5-9889-D27FD14F889D}"/>
              </a:ext>
            </a:extLst>
          </p:cNvPr>
          <p:cNvSpPr txBox="1"/>
          <p:nvPr/>
        </p:nvSpPr>
        <p:spPr>
          <a:xfrm>
            <a:off x="3024339" y="123132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Ôn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lại</a:t>
            </a:r>
            <a:r>
              <a:rPr lang="en-US" sz="50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bài</a:t>
            </a:r>
            <a:endParaRPr lang="en-US" sz="5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ị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tiếp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3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09" y="488041"/>
            <a:ext cx="6858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DDF64B-C28B-4517-BF2E-D945D461AC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860" y="1789594"/>
            <a:ext cx="7576962" cy="33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9200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289408"/>
            <a:ext cx="2977656" cy="167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9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 descr="D:\工作\ppt\1.8\5b30162743781782b2672bfe1ba762bf.png5b30162743781782b2672bfe1ba762bf">
            <a:extLst>
              <a:ext uri="{FF2B5EF4-FFF2-40B4-BE49-F238E27FC236}">
                <a16:creationId xmlns:a16="http://schemas.microsoft.com/office/drawing/2014/main" id="{018FC651-77D8-4DAC-9348-CD3476CC81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6889" y="1472284"/>
            <a:ext cx="9439422" cy="4351655"/>
          </a:xfrm>
          <a:prstGeom prst="rect">
            <a:avLst/>
          </a:prstGeom>
        </p:spPr>
      </p:pic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Xem</a:t>
            </a:r>
            <a:r>
              <a:rPr lang="en-US" sz="2800" dirty="0"/>
              <a:t> </a:t>
            </a:r>
            <a:r>
              <a:rPr lang="en-US" sz="2800" dirty="0" err="1"/>
              <a:t>lịch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AA481F-5091-4FC8-9F13-C8FA3D6F9ACA}"/>
              </a:ext>
            </a:extLst>
          </p:cNvPr>
          <p:cNvSpPr txBox="1"/>
          <p:nvPr/>
        </p:nvSpPr>
        <p:spPr>
          <a:xfrm>
            <a:off x="2534682" y="2620660"/>
            <a:ext cx="783071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 err="1"/>
              <a:t>Hôm</a:t>
            </a:r>
            <a:r>
              <a:rPr lang="en-US" sz="2800" dirty="0"/>
              <a:t> nay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, </a:t>
            </a:r>
            <a:r>
              <a:rPr lang="en-US" sz="2800" dirty="0" err="1"/>
              <a:t>ngày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,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,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?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nhật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Bác</a:t>
            </a:r>
            <a:r>
              <a:rPr lang="en-US" sz="2800" dirty="0"/>
              <a:t> </a:t>
            </a:r>
            <a:r>
              <a:rPr lang="en-US" sz="2800" dirty="0" err="1"/>
              <a:t>Hồ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nhật</a:t>
            </a:r>
            <a:r>
              <a:rPr lang="en-US" sz="2800" dirty="0"/>
              <a:t> </a:t>
            </a:r>
            <a:r>
              <a:rPr lang="en-US" sz="2800" dirty="0" err="1"/>
              <a:t>Bác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nay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7b094587da90dd70d05407ffa84e75a5">
            <a:extLst>
              <a:ext uri="{FF2B5EF4-FFF2-40B4-BE49-F238E27FC236}">
                <a16:creationId xmlns:a16="http://schemas.microsoft.com/office/drawing/2014/main" id="{830D256A-1893-41DB-9EBD-98143A2865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045" y="1323096"/>
            <a:ext cx="4159250" cy="1170305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F3B56F1E-AEDD-4873-A40F-7A9583B86C01}"/>
              </a:ext>
            </a:extLst>
          </p:cNvPr>
          <p:cNvGrpSpPr/>
          <p:nvPr/>
        </p:nvGrpSpPr>
        <p:grpSpPr>
          <a:xfrm>
            <a:off x="6220352" y="1512497"/>
            <a:ext cx="6608445" cy="5704205"/>
            <a:chOff x="2451" y="1699"/>
            <a:chExt cx="10407" cy="8983"/>
          </a:xfrm>
        </p:grpSpPr>
        <p:pic>
          <p:nvPicPr>
            <p:cNvPr id="4" name="图片 3" descr="D:\工作\ppt\1.8\2e3602f8fc1c7cf0ec3d27e9f6b6c7cd.png2e3602f8fc1c7cf0ec3d27e9f6b6c7cd">
              <a:extLst>
                <a:ext uri="{FF2B5EF4-FFF2-40B4-BE49-F238E27FC236}">
                  <a16:creationId xmlns:a16="http://schemas.microsoft.com/office/drawing/2014/main" id="{138BEA26-9BEC-4F4C-A7D9-5B7909248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451" y="1717"/>
              <a:ext cx="10407" cy="8965"/>
            </a:xfrm>
            <a:prstGeom prst="rect">
              <a:avLst/>
            </a:prstGeom>
          </p:spPr>
        </p:pic>
        <p:pic>
          <p:nvPicPr>
            <p:cNvPr id="5" name="图片 4" descr="4b0f5e844b23948e7860e2d05bb24849">
              <a:extLst>
                <a:ext uri="{FF2B5EF4-FFF2-40B4-BE49-F238E27FC236}">
                  <a16:creationId xmlns:a16="http://schemas.microsoft.com/office/drawing/2014/main" id="{9EC36B11-2073-4DC5-BDFF-4EE4F4602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00000">
              <a:off x="5375" y="1699"/>
              <a:ext cx="5008" cy="2363"/>
            </a:xfrm>
            <a:prstGeom prst="rect">
              <a:avLst/>
            </a:prstGeom>
          </p:spPr>
        </p:pic>
      </p:grpSp>
      <p:sp>
        <p:nvSpPr>
          <p:cNvPr id="6" name="Title 9">
            <a:extLst>
              <a:ext uri="{FF2B5EF4-FFF2-40B4-BE49-F238E27FC236}">
                <a16:creationId xmlns:a16="http://schemas.microsoft.com/office/drawing/2014/main" id="{FF714E01-6794-40B6-BE0A-9A770F6FA40E}"/>
              </a:ext>
            </a:extLst>
          </p:cNvPr>
          <p:cNvSpPr txBox="1">
            <a:spLocks/>
          </p:cNvSpPr>
          <p:nvPr/>
        </p:nvSpPr>
        <p:spPr>
          <a:xfrm>
            <a:off x="2155755" y="581392"/>
            <a:ext cx="8451088" cy="648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j-cs"/>
              </a:defRPr>
            </a:lvl1pPr>
          </a:lstStyle>
          <a:p>
            <a:pPr marL="514350" indent="-514350"/>
            <a:r>
              <a:rPr lang="en-US" sz="3200">
                <a:latin typeface="+mj-lt"/>
                <a:ea typeface="inpin heiti"/>
              </a:rPr>
              <a:t>a) Hôm nay là thứ mấy, ngày, tháng, năm nào?</a:t>
            </a:r>
            <a:endParaRPr lang="en-US" sz="3200" dirty="0">
              <a:latin typeface="+mj-lt"/>
              <a:ea typeface="inpin heit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F96B19-7D0C-43B6-886F-7A51E642A9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18235" r="9345" b="37167"/>
          <a:stretch/>
        </p:blipFill>
        <p:spPr>
          <a:xfrm>
            <a:off x="891231" y="1908248"/>
            <a:ext cx="5579593" cy="42874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A9E18B-8780-4DA2-90C2-A3E1207E4B95}"/>
              </a:ext>
            </a:extLst>
          </p:cNvPr>
          <p:cNvSpPr txBox="1"/>
          <p:nvPr/>
        </p:nvSpPr>
        <p:spPr>
          <a:xfrm>
            <a:off x="8244254" y="3316394"/>
            <a:ext cx="22508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Hôm</a:t>
            </a:r>
            <a:r>
              <a:rPr lang="en-US" sz="2800" dirty="0"/>
              <a:t> nay </a:t>
            </a:r>
            <a:r>
              <a:rPr lang="en-US" sz="2800" err="1"/>
              <a:t>là</a:t>
            </a:r>
            <a:r>
              <a:rPr lang="en-US" sz="2800"/>
              <a:t> …...............</a:t>
            </a:r>
            <a:endParaRPr lang="en-US" sz="2800" dirty="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0A12967-44E2-4CE9-96FB-2DC9B31AC7A9}"/>
              </a:ext>
            </a:extLst>
          </p:cNvPr>
          <p:cNvSpPr/>
          <p:nvPr/>
        </p:nvSpPr>
        <p:spPr>
          <a:xfrm>
            <a:off x="1483402" y="587702"/>
            <a:ext cx="672353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338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>
            <a:extLst>
              <a:ext uri="{FF2B5EF4-FFF2-40B4-BE49-F238E27FC236}">
                <a16:creationId xmlns:a16="http://schemas.microsoft.com/office/drawing/2014/main" id="{F4A6368E-C360-4878-B567-482648B32EE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69413" y="562970"/>
            <a:ext cx="10515600" cy="8076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j-cs"/>
              </a:defRPr>
            </a:lvl1pPr>
          </a:lstStyle>
          <a:p>
            <a:r>
              <a:rPr lang="en-US" sz="3200">
                <a:latin typeface="+mj-lt"/>
              </a:rPr>
              <a:t>b) Tháng sau là tháng mấy, có bao nhiêu ngày?</a:t>
            </a:r>
            <a:endParaRPr lang="en-US" sz="32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FBD822-5EDE-4B9B-8FC1-FB293871E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18235" r="9345" b="37167"/>
          <a:stretch/>
        </p:blipFill>
        <p:spPr>
          <a:xfrm>
            <a:off x="700137" y="1864172"/>
            <a:ext cx="5737777" cy="4408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6" name="组合 6">
            <a:extLst>
              <a:ext uri="{FF2B5EF4-FFF2-40B4-BE49-F238E27FC236}">
                <a16:creationId xmlns:a16="http://schemas.microsoft.com/office/drawing/2014/main" id="{059FF3A6-DEAC-4EDB-88A8-EB15D1A4D437}"/>
              </a:ext>
            </a:extLst>
          </p:cNvPr>
          <p:cNvGrpSpPr/>
          <p:nvPr/>
        </p:nvGrpSpPr>
        <p:grpSpPr>
          <a:xfrm>
            <a:off x="6727213" y="1891310"/>
            <a:ext cx="5209085" cy="3952072"/>
            <a:chOff x="8037" y="3541"/>
            <a:chExt cx="10994" cy="8187"/>
          </a:xfrm>
        </p:grpSpPr>
        <p:pic>
          <p:nvPicPr>
            <p:cNvPr id="7" name="图片 5" descr="40afe067972229ba1838f9eaa1f1d6c9">
              <a:extLst>
                <a:ext uri="{FF2B5EF4-FFF2-40B4-BE49-F238E27FC236}">
                  <a16:creationId xmlns:a16="http://schemas.microsoft.com/office/drawing/2014/main" id="{0412A69C-39E5-44F6-82D1-143F9606E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7" y="6316"/>
              <a:ext cx="5895" cy="5155"/>
            </a:xfrm>
            <a:prstGeom prst="rect">
              <a:avLst/>
            </a:prstGeom>
          </p:spPr>
        </p:pic>
        <p:pic>
          <p:nvPicPr>
            <p:cNvPr id="8" name="图片 9" descr="40afe067972229ba1838f9eaa1f1d6c9">
              <a:extLst>
                <a:ext uri="{FF2B5EF4-FFF2-40B4-BE49-F238E27FC236}">
                  <a16:creationId xmlns:a16="http://schemas.microsoft.com/office/drawing/2014/main" id="{122DEA94-72BE-40D7-AF6C-1BA90F940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15" y="3541"/>
              <a:ext cx="6016" cy="4131"/>
            </a:xfrm>
            <a:prstGeom prst="rect">
              <a:avLst/>
            </a:prstGeom>
          </p:spPr>
        </p:pic>
        <p:sp>
          <p:nvSpPr>
            <p:cNvPr id="9" name="文本框 10">
              <a:extLst>
                <a:ext uri="{FF2B5EF4-FFF2-40B4-BE49-F238E27FC236}">
                  <a16:creationId xmlns:a16="http://schemas.microsoft.com/office/drawing/2014/main" id="{27294B5C-BC50-496A-B627-49BE54F56F7B}"/>
                </a:ext>
              </a:extLst>
            </p:cNvPr>
            <p:cNvSpPr txBox="1"/>
            <p:nvPr/>
          </p:nvSpPr>
          <p:spPr>
            <a:xfrm>
              <a:off x="8920" y="7299"/>
              <a:ext cx="4129" cy="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40000"/>
                </a:lnSpc>
              </a:pPr>
              <a:r>
                <a:rPr lang="en-US" altLang="zh-CN" sz="2800" dirty="0" err="1">
                  <a:latin typeface="+mj-lt"/>
                  <a:ea typeface="inpin heiti" charset="-122"/>
                </a:rPr>
                <a:t>Tháng</a:t>
              </a:r>
              <a:r>
                <a:rPr lang="en-US" altLang="zh-CN" sz="2800" dirty="0">
                  <a:latin typeface="+mj-lt"/>
                  <a:ea typeface="inpin heiti" charset="-122"/>
                </a:rPr>
                <a:t> </a:t>
              </a:r>
              <a:r>
                <a:rPr lang="en-US" altLang="zh-CN" sz="2800" dirty="0" err="1">
                  <a:latin typeface="+mj-lt"/>
                  <a:ea typeface="inpin heiti" charset="-122"/>
                </a:rPr>
                <a:t>sau</a:t>
              </a:r>
              <a:r>
                <a:rPr lang="en-US" altLang="zh-CN" sz="2800" dirty="0">
                  <a:latin typeface="+mj-lt"/>
                  <a:ea typeface="inpin heiti" charset="-122"/>
                </a:rPr>
                <a:t> </a:t>
              </a:r>
              <a:r>
                <a:rPr lang="en-US" altLang="zh-CN" sz="2800" dirty="0" err="1">
                  <a:latin typeface="+mj-lt"/>
                  <a:ea typeface="inpin heiti" charset="-122"/>
                </a:rPr>
                <a:t>là</a:t>
              </a:r>
              <a:r>
                <a:rPr lang="en-US" altLang="zh-CN" sz="2800" dirty="0">
                  <a:latin typeface="+mj-lt"/>
                  <a:ea typeface="inpin heiti" charset="-122"/>
                </a:rPr>
                <a:t> </a:t>
              </a:r>
              <a:r>
                <a:rPr lang="en-US" altLang="zh-CN" sz="2800" dirty="0" err="1">
                  <a:latin typeface="+mj-lt"/>
                  <a:ea typeface="inpin heiti" charset="-122"/>
                </a:rPr>
                <a:t>tháng</a:t>
              </a:r>
              <a:r>
                <a:rPr lang="en-US" altLang="zh-CN" sz="2800" dirty="0">
                  <a:latin typeface="+mj-lt"/>
                  <a:ea typeface="inpin heiti" charset="-122"/>
                </a:rPr>
                <a:t>…</a:t>
              </a:r>
              <a:endParaRPr lang="zh-CN" altLang="en-US" sz="2800" dirty="0">
                <a:latin typeface="+mj-lt"/>
                <a:ea typeface="inpin heiti" charset="-122"/>
              </a:endParaRPr>
            </a:p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B5803D2D-A66D-4251-A060-714B6EDA15A0}"/>
                </a:ext>
              </a:extLst>
            </p:cNvPr>
            <p:cNvSpPr txBox="1"/>
            <p:nvPr/>
          </p:nvSpPr>
          <p:spPr>
            <a:xfrm>
              <a:off x="13932" y="4431"/>
              <a:ext cx="4161" cy="4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40000"/>
                </a:lnSpc>
              </a:pPr>
              <a:r>
                <a:rPr lang="en-US" altLang="zh-CN" sz="2800" dirty="0" err="1">
                  <a:latin typeface="+mj-lt"/>
                  <a:ea typeface="inpin heiti" charset="-122"/>
                  <a:sym typeface="+mn-ea"/>
                </a:rPr>
                <a:t>Tháng</a:t>
              </a:r>
              <a:r>
                <a:rPr lang="en-US" altLang="zh-CN" sz="2800" dirty="0">
                  <a:latin typeface="+mj-lt"/>
                  <a:ea typeface="inpin heiti" charset="-122"/>
                  <a:sym typeface="+mn-ea"/>
                </a:rPr>
                <a:t> </a:t>
              </a:r>
              <a:r>
                <a:rPr lang="en-US" altLang="zh-CN" sz="2800" dirty="0" err="1">
                  <a:latin typeface="+mj-lt"/>
                  <a:ea typeface="inpin heiti" charset="-122"/>
                  <a:sym typeface="+mn-ea"/>
                </a:rPr>
                <a:t>sau</a:t>
              </a:r>
              <a:r>
                <a:rPr lang="en-US" altLang="zh-CN" sz="2800" dirty="0">
                  <a:latin typeface="+mj-lt"/>
                  <a:ea typeface="inpin heiti" charset="-122"/>
                  <a:sym typeface="+mn-ea"/>
                </a:rPr>
                <a:t> </a:t>
              </a:r>
              <a:r>
                <a:rPr lang="en-US" altLang="zh-CN" sz="2800" dirty="0" err="1">
                  <a:latin typeface="+mj-lt"/>
                  <a:ea typeface="inpin heiti" charset="-122"/>
                  <a:sym typeface="+mn-ea"/>
                </a:rPr>
                <a:t>có</a:t>
              </a:r>
              <a:endParaRPr lang="en-US" altLang="zh-CN" sz="2800" dirty="0">
                <a:latin typeface="+mj-lt"/>
                <a:ea typeface="inpin heiti" charset="-122"/>
                <a:sym typeface="+mn-ea"/>
              </a:endParaRPr>
            </a:p>
            <a:p>
              <a:pPr algn="l">
                <a:lnSpc>
                  <a:spcPct val="140000"/>
                </a:lnSpc>
              </a:pPr>
              <a:r>
                <a:rPr lang="en-US" altLang="zh-CN" sz="2800" dirty="0">
                  <a:latin typeface="+mj-lt"/>
                  <a:ea typeface="inpin heiti" charset="-122"/>
                  <a:sym typeface="+mn-ea"/>
                </a:rPr>
                <a:t> … </a:t>
              </a:r>
              <a:r>
                <a:rPr lang="en-US" altLang="zh-CN" sz="2800" dirty="0" err="1">
                  <a:latin typeface="+mj-lt"/>
                  <a:ea typeface="inpin heiti" charset="-122"/>
                  <a:sym typeface="+mn-ea"/>
                </a:rPr>
                <a:t>ngày</a:t>
              </a:r>
              <a:endParaRPr lang="zh-CN" altLang="en-US" sz="2800" dirty="0">
                <a:latin typeface="+mj-lt"/>
                <a:ea typeface="inpin heiti" charset="-122"/>
              </a:endParaRPr>
            </a:p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pic>
          <p:nvPicPr>
            <p:cNvPr id="11" name="图片 13" descr="0310e91957728193073439d618c1fd5f">
              <a:extLst>
                <a:ext uri="{FF2B5EF4-FFF2-40B4-BE49-F238E27FC236}">
                  <a16:creationId xmlns:a16="http://schemas.microsoft.com/office/drawing/2014/main" id="{3E93906A-5AA3-4708-AD28-08F8CD7B4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67" y="7059"/>
              <a:ext cx="3054" cy="4669"/>
            </a:xfrm>
            <a:prstGeom prst="rect">
              <a:avLst/>
            </a:prstGeom>
          </p:spPr>
        </p:pic>
      </p:grp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0CC84DA8-AC03-451B-A6E1-5890F382E3B7}"/>
              </a:ext>
            </a:extLst>
          </p:cNvPr>
          <p:cNvSpPr/>
          <p:nvPr/>
        </p:nvSpPr>
        <p:spPr>
          <a:xfrm>
            <a:off x="877675" y="562970"/>
            <a:ext cx="591738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5742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>
            <a:extLst>
              <a:ext uri="{FF2B5EF4-FFF2-40B4-BE49-F238E27FC236}">
                <a16:creationId xmlns:a16="http://schemas.microsoft.com/office/drawing/2014/main" id="{2E6308C4-5986-4AD8-B81F-13B091FA81C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989965" y="353696"/>
            <a:ext cx="10515600" cy="8076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j-cs"/>
              </a:defRPr>
            </a:lvl1pPr>
          </a:lstStyle>
          <a:p>
            <a:r>
              <a:rPr lang="en-US" sz="3200">
                <a:latin typeface="+mj-lt"/>
              </a:rPr>
              <a:t>c) Sinh nhật của Bác Hồ là ngày nào? </a:t>
            </a:r>
          </a:p>
          <a:p>
            <a:r>
              <a:rPr lang="en-US" sz="3200">
                <a:latin typeface="+mj-lt"/>
              </a:rPr>
              <a:t>Sinh nhật Bác năm nay vào thứ mấy?</a:t>
            </a:r>
            <a:endParaRPr lang="en-US" sz="3200" dirty="0">
              <a:latin typeface="+mj-lt"/>
            </a:endParaRPr>
          </a:p>
        </p:txBody>
      </p:sp>
      <p:pic>
        <p:nvPicPr>
          <p:cNvPr id="3" name="图片 3" descr="cfb967fba143f8f296ebd7ad4afc5090">
            <a:extLst>
              <a:ext uri="{FF2B5EF4-FFF2-40B4-BE49-F238E27FC236}">
                <a16:creationId xmlns:a16="http://schemas.microsoft.com/office/drawing/2014/main" id="{FAEDE301-23E3-43E6-B483-F7A8610453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715" y="3169285"/>
            <a:ext cx="5038725" cy="2942590"/>
          </a:xfrm>
          <a:prstGeom prst="rect">
            <a:avLst/>
          </a:prstGeom>
        </p:spPr>
      </p:pic>
      <p:grpSp>
        <p:nvGrpSpPr>
          <p:cNvPr id="4" name="组合 11">
            <a:extLst>
              <a:ext uri="{FF2B5EF4-FFF2-40B4-BE49-F238E27FC236}">
                <a16:creationId xmlns:a16="http://schemas.microsoft.com/office/drawing/2014/main" id="{9A1FE41F-71EA-4AC9-826C-98A508493098}"/>
              </a:ext>
            </a:extLst>
          </p:cNvPr>
          <p:cNvGrpSpPr/>
          <p:nvPr/>
        </p:nvGrpSpPr>
        <p:grpSpPr>
          <a:xfrm>
            <a:off x="7392035" y="1643545"/>
            <a:ext cx="4159250" cy="1777365"/>
            <a:chOff x="678" y="1741"/>
            <a:chExt cx="6550" cy="2799"/>
          </a:xfrm>
        </p:grpSpPr>
        <p:pic>
          <p:nvPicPr>
            <p:cNvPr id="5" name="图片 4" descr="7b094587da90dd70d05407ffa84e75a5">
              <a:extLst>
                <a:ext uri="{FF2B5EF4-FFF2-40B4-BE49-F238E27FC236}">
                  <a16:creationId xmlns:a16="http://schemas.microsoft.com/office/drawing/2014/main" id="{57C39412-62C5-492A-B4BC-3333684F6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" y="1741"/>
              <a:ext cx="6550" cy="2799"/>
            </a:xfrm>
            <a:prstGeom prst="rect">
              <a:avLst/>
            </a:prstGeom>
          </p:spPr>
        </p:pic>
        <p:sp>
          <p:nvSpPr>
            <p:cNvPr id="6" name="文本框 8">
              <a:extLst>
                <a:ext uri="{FF2B5EF4-FFF2-40B4-BE49-F238E27FC236}">
                  <a16:creationId xmlns:a16="http://schemas.microsoft.com/office/drawing/2014/main" id="{8FC158D0-2B12-433C-AE18-90A595842741}"/>
                </a:ext>
              </a:extLst>
            </p:cNvPr>
            <p:cNvSpPr txBox="1"/>
            <p:nvPr/>
          </p:nvSpPr>
          <p:spPr>
            <a:xfrm>
              <a:off x="1643" y="2094"/>
              <a:ext cx="4619" cy="1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FF0000"/>
                  </a:solidFill>
                  <a:latin typeface="+mj-lt"/>
                  <a:ea typeface="inpin heiti" charset="-122"/>
                </a:rPr>
                <a:t>Sinh</a:t>
              </a:r>
              <a:r>
                <a:rPr lang="en-US" altLang="zh-CN" sz="3200" dirty="0">
                  <a:solidFill>
                    <a:srgbClr val="FF0000"/>
                  </a:solidFill>
                  <a:latin typeface="+mj-lt"/>
                  <a:ea typeface="inpin heiti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+mj-lt"/>
                  <a:ea typeface="inpin heiti" charset="-122"/>
                </a:rPr>
                <a:t>nhật</a:t>
              </a:r>
              <a:r>
                <a:rPr lang="en-US" altLang="zh-CN" sz="3200" dirty="0">
                  <a:solidFill>
                    <a:srgbClr val="FF0000"/>
                  </a:solidFill>
                  <a:latin typeface="+mj-lt"/>
                  <a:ea typeface="inpin heiti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+mj-lt"/>
                  <a:ea typeface="inpin heiti" charset="-122"/>
                </a:rPr>
                <a:t>Bác</a:t>
              </a:r>
              <a:r>
                <a:rPr lang="en-US" altLang="zh-CN" sz="3200" dirty="0">
                  <a:solidFill>
                    <a:srgbClr val="FF0000"/>
                  </a:solidFill>
                  <a:latin typeface="+mj-lt"/>
                  <a:ea typeface="inpin heiti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+mj-lt"/>
                  <a:ea typeface="inpin heiti" charset="-122"/>
                </a:rPr>
                <a:t>là</a:t>
              </a:r>
              <a:r>
                <a:rPr lang="en-US" altLang="zh-CN" sz="3200" dirty="0">
                  <a:solidFill>
                    <a:srgbClr val="FF0000"/>
                  </a:solidFill>
                  <a:latin typeface="+mj-lt"/>
                  <a:ea typeface="inpin heiti" charset="-122"/>
                </a:rPr>
                <a:t> </a:t>
              </a:r>
            </a:p>
            <a:p>
              <a:r>
                <a:rPr lang="en-US" altLang="zh-CN" sz="3200" dirty="0" err="1">
                  <a:solidFill>
                    <a:srgbClr val="FF0000"/>
                  </a:solidFill>
                  <a:latin typeface="+mj-lt"/>
                  <a:ea typeface="inpin heiti" charset="-122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+mj-lt"/>
                  <a:ea typeface="inpin heiti" charset="-122"/>
                </a:rPr>
                <a:t> 19 </a:t>
              </a:r>
              <a:r>
                <a:rPr lang="en-US" altLang="zh-CN" sz="3200" dirty="0" err="1">
                  <a:solidFill>
                    <a:srgbClr val="FF0000"/>
                  </a:solidFill>
                  <a:latin typeface="+mj-lt"/>
                  <a:ea typeface="inpin heiti" charset="-122"/>
                </a:rPr>
                <a:t>tháng</a:t>
              </a:r>
              <a:r>
                <a:rPr lang="en-US" altLang="zh-CN" sz="3200" dirty="0">
                  <a:solidFill>
                    <a:srgbClr val="FF0000"/>
                  </a:solidFill>
                  <a:latin typeface="+mj-lt"/>
                  <a:ea typeface="inpin heiti" charset="-122"/>
                </a:rPr>
                <a:t> 5.</a:t>
              </a:r>
              <a:endParaRPr lang="zh-CN" altLang="en-US" sz="3200" dirty="0">
                <a:solidFill>
                  <a:srgbClr val="FF0000"/>
                </a:solidFill>
                <a:latin typeface="+mj-lt"/>
                <a:ea typeface="inpin heiti" charset="-122"/>
              </a:endParaRPr>
            </a:p>
          </p:txBody>
        </p:sp>
      </p:grpSp>
      <p:grpSp>
        <p:nvGrpSpPr>
          <p:cNvPr id="7" name="组合 5">
            <a:extLst>
              <a:ext uri="{FF2B5EF4-FFF2-40B4-BE49-F238E27FC236}">
                <a16:creationId xmlns:a16="http://schemas.microsoft.com/office/drawing/2014/main" id="{71E988E6-57EA-46AA-AE1D-C4CBFB2AE585}"/>
              </a:ext>
            </a:extLst>
          </p:cNvPr>
          <p:cNvGrpSpPr/>
          <p:nvPr/>
        </p:nvGrpSpPr>
        <p:grpSpPr>
          <a:xfrm>
            <a:off x="640715" y="1331595"/>
            <a:ext cx="5497830" cy="5135245"/>
            <a:chOff x="9942" y="1949"/>
            <a:chExt cx="8658" cy="8087"/>
          </a:xfrm>
        </p:grpSpPr>
        <p:pic>
          <p:nvPicPr>
            <p:cNvPr id="8" name="图片 1" descr="47eb23ba565497e6117b36ab952fea5a">
              <a:extLst>
                <a:ext uri="{FF2B5EF4-FFF2-40B4-BE49-F238E27FC236}">
                  <a16:creationId xmlns:a16="http://schemas.microsoft.com/office/drawing/2014/main" id="{5532EED9-8532-4ADF-BBD7-B4D33C932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42" y="1949"/>
              <a:ext cx="8658" cy="8087"/>
            </a:xfrm>
            <a:prstGeom prst="rect">
              <a:avLst/>
            </a:prstGeom>
          </p:spPr>
        </p:pic>
        <p:sp>
          <p:nvSpPr>
            <p:cNvPr id="9" name="文本框 10">
              <a:extLst>
                <a:ext uri="{FF2B5EF4-FFF2-40B4-BE49-F238E27FC236}">
                  <a16:creationId xmlns:a16="http://schemas.microsoft.com/office/drawing/2014/main" id="{33C3FACD-BC2A-4DE0-82F4-B470DCD67A29}"/>
                </a:ext>
              </a:extLst>
            </p:cNvPr>
            <p:cNvSpPr txBox="1"/>
            <p:nvPr/>
          </p:nvSpPr>
          <p:spPr>
            <a:xfrm>
              <a:off x="11454" y="3540"/>
              <a:ext cx="5490" cy="18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800" dirty="0" err="1">
                  <a:latin typeface="+mj-lt"/>
                  <a:ea typeface="inpin heiti" charset="-122"/>
                </a:rPr>
                <a:t>Sinh</a:t>
              </a:r>
              <a:r>
                <a:rPr lang="en-US" altLang="zh-CN" sz="2800" dirty="0">
                  <a:latin typeface="+mj-lt"/>
                  <a:ea typeface="inpin heiti" charset="-122"/>
                </a:rPr>
                <a:t> </a:t>
              </a:r>
              <a:r>
                <a:rPr lang="en-US" altLang="zh-CN" sz="2800" dirty="0" err="1">
                  <a:latin typeface="+mj-lt"/>
                  <a:ea typeface="inpin heiti" charset="-122"/>
                </a:rPr>
                <a:t>nhật</a:t>
              </a:r>
              <a:r>
                <a:rPr lang="en-US" altLang="zh-CN" sz="2800" dirty="0">
                  <a:latin typeface="+mj-lt"/>
                  <a:ea typeface="inpin heiti" charset="-122"/>
                </a:rPr>
                <a:t> </a:t>
              </a:r>
              <a:r>
                <a:rPr lang="en-US" altLang="zh-CN" sz="2800" dirty="0" err="1">
                  <a:latin typeface="+mj-lt"/>
                  <a:ea typeface="inpin heiti" charset="-122"/>
                </a:rPr>
                <a:t>Bác</a:t>
              </a:r>
              <a:r>
                <a:rPr lang="en-US" altLang="zh-CN" sz="2800" dirty="0">
                  <a:latin typeface="+mj-lt"/>
                  <a:ea typeface="inpin heiti" charset="-122"/>
                </a:rPr>
                <a:t> </a:t>
              </a:r>
              <a:r>
                <a:rPr lang="en-US" altLang="zh-CN" sz="2800" dirty="0" err="1">
                  <a:latin typeface="+mj-lt"/>
                  <a:ea typeface="inpin heiti" charset="-122"/>
                </a:rPr>
                <a:t>năm</a:t>
              </a:r>
              <a:r>
                <a:rPr lang="en-US" altLang="zh-CN" sz="2800" dirty="0">
                  <a:latin typeface="+mj-lt"/>
                  <a:ea typeface="inpin heiti" charset="-122"/>
                </a:rPr>
                <a:t> nay</a:t>
              </a:r>
            </a:p>
            <a:p>
              <a:pPr algn="ctr">
                <a:lnSpc>
                  <a:spcPct val="130000"/>
                </a:lnSpc>
              </a:pPr>
              <a:r>
                <a:rPr lang="en-US" altLang="zh-CN" sz="2800" dirty="0">
                  <a:latin typeface="+mj-lt"/>
                  <a:ea typeface="inpin heiti" charset="-122"/>
                </a:rPr>
                <a:t> </a:t>
              </a:r>
              <a:r>
                <a:rPr lang="en-US" altLang="zh-CN" sz="2800" dirty="0" err="1">
                  <a:latin typeface="+mj-lt"/>
                  <a:ea typeface="inpin heiti" charset="-122"/>
                </a:rPr>
                <a:t>vào</a:t>
              </a:r>
              <a:r>
                <a:rPr lang="en-US" altLang="zh-CN" sz="2800" dirty="0">
                  <a:latin typeface="+mj-lt"/>
                  <a:ea typeface="inpin heiti" charset="-122"/>
                </a:rPr>
                <a:t> </a:t>
              </a:r>
              <a:r>
                <a:rPr lang="en-US" altLang="zh-CN" sz="2800" dirty="0" err="1">
                  <a:latin typeface="+mj-lt"/>
                  <a:ea typeface="inpin heiti" charset="-122"/>
                </a:rPr>
                <a:t>thứ</a:t>
              </a:r>
              <a:r>
                <a:rPr lang="en-US" altLang="zh-CN" sz="2800" dirty="0">
                  <a:latin typeface="+mj-lt"/>
                  <a:ea typeface="inpin heiti" charset="-122"/>
                </a:rPr>
                <a:t> </a:t>
              </a:r>
              <a:r>
                <a:rPr lang="en-US" altLang="zh-CN" sz="2800" dirty="0" err="1">
                  <a:latin typeface="+mj-lt"/>
                  <a:ea typeface="inpin heiti" charset="-122"/>
                </a:rPr>
                <a:t>Năm</a:t>
              </a:r>
              <a:r>
                <a:rPr lang="en-US" altLang="zh-CN" sz="2000" dirty="0">
                  <a:latin typeface="inpin heiti" charset="-122"/>
                  <a:ea typeface="inpin heiti" charset="-122"/>
                </a:rPr>
                <a:t>.</a:t>
              </a:r>
              <a:endParaRPr lang="zh-CN" altLang="en-US" sz="200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20EEF16-5C76-4C55-87B8-F88A76C19D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18235" r="9345" b="37167"/>
          <a:stretch/>
        </p:blipFill>
        <p:spPr>
          <a:xfrm>
            <a:off x="708512" y="1643545"/>
            <a:ext cx="5871016" cy="45113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0859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>
            <a:extLst>
              <a:ext uri="{FF2B5EF4-FFF2-40B4-BE49-F238E27FC236}">
                <a16:creationId xmlns:a16="http://schemas.microsoft.com/office/drawing/2014/main" id="{AC947565-2F0F-46FC-AD5D-B0E4D6FD0693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28065" y="527361"/>
            <a:ext cx="10515600" cy="8076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j-cs"/>
              </a:defRPr>
            </a:lvl1pPr>
          </a:lstStyle>
          <a:p>
            <a:pPr algn="ctr"/>
            <a:r>
              <a:rPr lang="en-US" altLang="zh-CN" sz="2800">
                <a:latin typeface="+mj-lt"/>
                <a:ea typeface="inpin heiti" charset="-122"/>
              </a:rPr>
              <a:t>Xem 3 tờ lịch sau của năm 2024 và trả lời câu hỏi:</a:t>
            </a:r>
            <a:endParaRPr lang="zh-CN" altLang="en-US" sz="2800" dirty="0">
              <a:latin typeface="+mj-lt"/>
              <a:ea typeface="inpin heiti" charset="-122"/>
            </a:endParaRPr>
          </a:p>
        </p:txBody>
      </p:sp>
      <p:pic>
        <p:nvPicPr>
          <p:cNvPr id="3" name="图片 1" descr="999ba5066198f2db59d550c4dbd2090b">
            <a:extLst>
              <a:ext uri="{FF2B5EF4-FFF2-40B4-BE49-F238E27FC236}">
                <a16:creationId xmlns:a16="http://schemas.microsoft.com/office/drawing/2014/main" id="{AB874A1E-ECE4-4CA2-B5FE-7BC8A37D53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5" y="1264920"/>
            <a:ext cx="11034395" cy="2684780"/>
          </a:xfrm>
          <a:prstGeom prst="rect">
            <a:avLst/>
          </a:prstGeom>
        </p:spPr>
      </p:pic>
      <p:pic>
        <p:nvPicPr>
          <p:cNvPr id="4" name="图片 5" descr="8691fc963511599ce3dc24771297d54e">
            <a:extLst>
              <a:ext uri="{FF2B5EF4-FFF2-40B4-BE49-F238E27FC236}">
                <a16:creationId xmlns:a16="http://schemas.microsoft.com/office/drawing/2014/main" id="{AD2BCCF6-46BE-4F22-9E93-9EF473BA1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835" y="4135846"/>
            <a:ext cx="5223830" cy="2684780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010D56CF-4DF0-4EBC-92C5-C0D1F1199856}"/>
              </a:ext>
            </a:extLst>
          </p:cNvPr>
          <p:cNvSpPr/>
          <p:nvPr/>
        </p:nvSpPr>
        <p:spPr>
          <a:xfrm>
            <a:off x="1747117" y="512653"/>
            <a:ext cx="672353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9AD521-B77C-449A-8392-0AD92C4CE0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3" t="26907" r="61987" b="56816"/>
          <a:stretch/>
        </p:blipFill>
        <p:spPr>
          <a:xfrm>
            <a:off x="1330913" y="1707344"/>
            <a:ext cx="2545051" cy="1778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5C5329-FF10-427B-AE8A-EA485F0139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6" t="26849" r="37654" b="56816"/>
          <a:stretch/>
        </p:blipFill>
        <p:spPr>
          <a:xfrm>
            <a:off x="4940743" y="1680048"/>
            <a:ext cx="2511189" cy="1854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9CD17E-5DFD-4381-B56C-D95D68502B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3" t="26770" r="14117" b="56816"/>
          <a:stretch/>
        </p:blipFill>
        <p:spPr>
          <a:xfrm>
            <a:off x="8516711" y="1707344"/>
            <a:ext cx="2526427" cy="1827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B72172-3EEB-41C6-BA01-6EFAE251FE29}"/>
              </a:ext>
            </a:extLst>
          </p:cNvPr>
          <p:cNvSpPr txBox="1"/>
          <p:nvPr/>
        </p:nvSpPr>
        <p:spPr>
          <a:xfrm>
            <a:off x="10476120" y="908724"/>
            <a:ext cx="163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92530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d33595f9f54cbbc15c24a8b83363e7c">
            <a:extLst>
              <a:ext uri="{FF2B5EF4-FFF2-40B4-BE49-F238E27FC236}">
                <a16:creationId xmlns:a16="http://schemas.microsoft.com/office/drawing/2014/main" id="{63EC143B-EB6A-4220-99EA-49587F66C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47" y="726098"/>
            <a:ext cx="9782810" cy="5616575"/>
          </a:xfrm>
          <a:prstGeom prst="rect">
            <a:avLst/>
          </a:prstGeom>
        </p:spPr>
      </p:pic>
      <p:pic>
        <p:nvPicPr>
          <p:cNvPr id="3" name="图片 3" descr="b888b05dc7955278ee2cfcaacf1530f7">
            <a:extLst>
              <a:ext uri="{FF2B5EF4-FFF2-40B4-BE49-F238E27FC236}">
                <a16:creationId xmlns:a16="http://schemas.microsoft.com/office/drawing/2014/main" id="{6B6E7B08-BD52-4478-B3E8-009F12283A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97067" y="2484413"/>
            <a:ext cx="4073525" cy="3782060"/>
          </a:xfrm>
          <a:prstGeom prst="rect">
            <a:avLst/>
          </a:prstGeom>
        </p:spPr>
      </p:pic>
      <p:sp>
        <p:nvSpPr>
          <p:cNvPr id="4" name="文本框 4">
            <a:extLst>
              <a:ext uri="{FF2B5EF4-FFF2-40B4-BE49-F238E27FC236}">
                <a16:creationId xmlns:a16="http://schemas.microsoft.com/office/drawing/2014/main" id="{9E9E23F7-4E2B-4CC1-971E-E39310252AF9}"/>
              </a:ext>
            </a:extLst>
          </p:cNvPr>
          <p:cNvSpPr txBox="1"/>
          <p:nvPr/>
        </p:nvSpPr>
        <p:spPr>
          <a:xfrm>
            <a:off x="2726594" y="1984228"/>
            <a:ext cx="4766177" cy="261084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342900" indent="-342900" algn="l">
              <a:lnSpc>
                <a:spcPct val="150000"/>
              </a:lnSpc>
              <a:buAutoNum type="alphaLcParenR"/>
            </a:pP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 </a:t>
            </a:r>
            <a:r>
              <a:rPr lang="en-US" altLang="zh-CN" sz="2800" b="1" dirty="0" err="1">
                <a:latin typeface="+mj-lt"/>
                <a:ea typeface="inpin heiti" charset="-122"/>
                <a:sym typeface="+mn-ea"/>
              </a:rPr>
              <a:t>Ngày</a:t>
            </a: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 1 </a:t>
            </a:r>
            <a:r>
              <a:rPr lang="en-US" altLang="zh-CN" sz="2800" b="1" dirty="0" err="1">
                <a:latin typeface="+mj-lt"/>
                <a:ea typeface="inpin heiti" charset="-122"/>
                <a:sym typeface="+mn-ea"/>
              </a:rPr>
              <a:t>tháng</a:t>
            </a: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 1 </a:t>
            </a:r>
            <a:r>
              <a:rPr lang="en-US" altLang="zh-CN" sz="2800" b="1" dirty="0" err="1">
                <a:latin typeface="+mj-lt"/>
                <a:ea typeface="inpin heiti" charset="-122"/>
                <a:sym typeface="+mn-ea"/>
              </a:rPr>
              <a:t>là</a:t>
            </a: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 </a:t>
            </a:r>
            <a:r>
              <a:rPr lang="en-US" altLang="zh-CN" sz="2800" b="1" dirty="0" err="1">
                <a:latin typeface="+mj-lt"/>
                <a:ea typeface="inpin heiti" charset="-122"/>
                <a:sym typeface="+mn-ea"/>
              </a:rPr>
              <a:t>thứ</a:t>
            </a: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 </a:t>
            </a:r>
            <a:r>
              <a:rPr lang="en-US" altLang="zh-CN" sz="2800" b="1" dirty="0" err="1">
                <a:latin typeface="+mj-lt"/>
                <a:ea typeface="inpin heiti" charset="-122"/>
                <a:sym typeface="+mn-ea"/>
              </a:rPr>
              <a:t>mấy</a:t>
            </a: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?</a:t>
            </a:r>
          </a:p>
          <a:p>
            <a:pPr marL="342900" indent="-342900" algn="l">
              <a:lnSpc>
                <a:spcPct val="150000"/>
              </a:lnSpc>
              <a:buAutoNum type="alphaLcParenR"/>
            </a:pP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 </a:t>
            </a:r>
            <a:r>
              <a:rPr lang="en-US" altLang="zh-CN" sz="2800" b="1" dirty="0" err="1">
                <a:latin typeface="+mj-lt"/>
                <a:ea typeface="inpin heiti" charset="-122"/>
                <a:sym typeface="+mn-ea"/>
              </a:rPr>
              <a:t>Ngày</a:t>
            </a: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 3 </a:t>
            </a:r>
            <a:r>
              <a:rPr lang="en-US" altLang="zh-CN" sz="2800" b="1" dirty="0" err="1">
                <a:latin typeface="+mj-lt"/>
                <a:ea typeface="inpin heiti" charset="-122"/>
                <a:sym typeface="+mn-ea"/>
              </a:rPr>
              <a:t>tháng</a:t>
            </a: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 2 </a:t>
            </a:r>
            <a:r>
              <a:rPr lang="en-US" altLang="zh-CN" sz="2800" b="1" dirty="0" err="1">
                <a:latin typeface="+mj-lt"/>
                <a:ea typeface="inpin heiti" charset="-122"/>
                <a:sym typeface="+mn-ea"/>
              </a:rPr>
              <a:t>là</a:t>
            </a: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 </a:t>
            </a:r>
            <a:r>
              <a:rPr lang="en-US" altLang="zh-CN" sz="2800" b="1" dirty="0" err="1">
                <a:latin typeface="+mj-lt"/>
                <a:ea typeface="inpin heiti" charset="-122"/>
                <a:sym typeface="+mn-ea"/>
              </a:rPr>
              <a:t>thứ</a:t>
            </a: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 </a:t>
            </a:r>
            <a:r>
              <a:rPr lang="en-US" altLang="zh-CN" sz="2800" b="1" dirty="0" err="1">
                <a:latin typeface="+mj-lt"/>
                <a:ea typeface="inpin heiti" charset="-122"/>
                <a:sym typeface="+mn-ea"/>
              </a:rPr>
              <a:t>mấy</a:t>
            </a: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? </a:t>
            </a:r>
          </a:p>
          <a:p>
            <a:pPr algn="l">
              <a:lnSpc>
                <a:spcPct val="150000"/>
              </a:lnSpc>
            </a:pP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    </a:t>
            </a:r>
            <a:r>
              <a:rPr lang="en-US" altLang="zh-CN" sz="2800" b="1" dirty="0" err="1">
                <a:latin typeface="+mj-lt"/>
                <a:ea typeface="inpin heiti" charset="-122"/>
                <a:sym typeface="+mn-ea"/>
              </a:rPr>
              <a:t>Tháng</a:t>
            </a: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 2 </a:t>
            </a:r>
            <a:r>
              <a:rPr lang="en-US" altLang="zh-CN" sz="2800" b="1" dirty="0" err="1">
                <a:latin typeface="+mj-lt"/>
                <a:ea typeface="inpin heiti" charset="-122"/>
                <a:sym typeface="+mn-ea"/>
              </a:rPr>
              <a:t>có</a:t>
            </a: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 </a:t>
            </a:r>
            <a:r>
              <a:rPr lang="en-US" altLang="zh-CN" sz="2800" b="1" dirty="0" err="1">
                <a:latin typeface="+mj-lt"/>
                <a:ea typeface="inpin heiti" charset="-122"/>
                <a:sym typeface="+mn-ea"/>
              </a:rPr>
              <a:t>bao</a:t>
            </a: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 </a:t>
            </a:r>
            <a:r>
              <a:rPr lang="en-US" altLang="zh-CN" sz="2800" b="1" dirty="0" err="1">
                <a:latin typeface="+mj-lt"/>
                <a:ea typeface="inpin heiti" charset="-122"/>
                <a:sym typeface="+mn-ea"/>
              </a:rPr>
              <a:t>nhiêu</a:t>
            </a: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 </a:t>
            </a:r>
            <a:r>
              <a:rPr lang="en-US" altLang="zh-CN" sz="2800" b="1" dirty="0" err="1">
                <a:latin typeface="+mj-lt"/>
                <a:ea typeface="inpin heiti" charset="-122"/>
                <a:sym typeface="+mn-ea"/>
              </a:rPr>
              <a:t>ngày</a:t>
            </a: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?</a:t>
            </a:r>
          </a:p>
          <a:p>
            <a:pPr algn="l">
              <a:lnSpc>
                <a:spcPct val="150000"/>
              </a:lnSpc>
            </a:pP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c) </a:t>
            </a:r>
            <a:r>
              <a:rPr lang="en-US" altLang="zh-CN" sz="2800" b="1" dirty="0" err="1">
                <a:latin typeface="+mj-lt"/>
                <a:ea typeface="inpin heiti" charset="-122"/>
                <a:sym typeface="+mn-ea"/>
              </a:rPr>
              <a:t>Ngày</a:t>
            </a: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 8 </a:t>
            </a:r>
            <a:r>
              <a:rPr lang="en-US" altLang="zh-CN" sz="2800" b="1" dirty="0" err="1">
                <a:latin typeface="+mj-lt"/>
                <a:ea typeface="inpin heiti" charset="-122"/>
                <a:sym typeface="+mn-ea"/>
              </a:rPr>
              <a:t>tháng</a:t>
            </a: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 3 </a:t>
            </a:r>
            <a:r>
              <a:rPr lang="en-US" altLang="zh-CN" sz="2800" b="1" dirty="0" err="1">
                <a:latin typeface="+mj-lt"/>
                <a:ea typeface="inpin heiti" charset="-122"/>
                <a:sym typeface="+mn-ea"/>
              </a:rPr>
              <a:t>là</a:t>
            </a: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 </a:t>
            </a:r>
            <a:r>
              <a:rPr lang="en-US" altLang="zh-CN" sz="2800" b="1" dirty="0" err="1">
                <a:latin typeface="+mj-lt"/>
                <a:ea typeface="inpin heiti" charset="-122"/>
                <a:sym typeface="+mn-ea"/>
              </a:rPr>
              <a:t>thứ</a:t>
            </a: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 </a:t>
            </a:r>
            <a:r>
              <a:rPr lang="en-US" altLang="zh-CN" sz="2800" b="1" dirty="0" err="1">
                <a:latin typeface="+mj-lt"/>
                <a:ea typeface="inpin heiti" charset="-122"/>
                <a:sym typeface="+mn-ea"/>
              </a:rPr>
              <a:t>mấy</a:t>
            </a:r>
            <a:r>
              <a:rPr lang="en-US" altLang="zh-CN" sz="2800" b="1" dirty="0">
                <a:latin typeface="+mj-lt"/>
                <a:ea typeface="inpin heiti" charset="-122"/>
                <a:sym typeface="+mn-ea"/>
              </a:rPr>
              <a:t>?</a:t>
            </a:r>
            <a:endParaRPr lang="zh-CN" altLang="en-US" sz="2800" b="1" dirty="0">
              <a:latin typeface="+mj-lt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744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2919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0"/>
  <p:tag name="KSO_WM_UNIT_TYPE" val="a"/>
  <p:tag name="KSO_WM_UNIT_INDEX" val="1"/>
  <p:tag name="KSO_WM_UNIT_ID" val="custom160310_12*a*1"/>
  <p:tag name="KSO_WM_UNIT_CLEAR" val="1"/>
  <p:tag name="KSO_WM_UNIT_LAYERLEVEL" val="1"/>
  <p:tag name="KSO_WM_UNIT_VALUE" val="12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0"/>
  <p:tag name="KSO_WM_UNIT_TYPE" val="a"/>
  <p:tag name="KSO_WM_UNIT_INDEX" val="1"/>
  <p:tag name="KSO_WM_UNIT_ID" val="custom160310_12*a*1"/>
  <p:tag name="KSO_WM_UNIT_CLEAR" val="1"/>
  <p:tag name="KSO_WM_UNIT_LAYERLEVEL" val="1"/>
  <p:tag name="KSO_WM_UNIT_VALUE" val="12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0"/>
  <p:tag name="KSO_WM_UNIT_TYPE" val="a"/>
  <p:tag name="KSO_WM_UNIT_INDEX" val="1"/>
  <p:tag name="KSO_WM_UNIT_ID" val="custom160310_12*a*1"/>
  <p:tag name="KSO_WM_UNIT_CLEAR" val="1"/>
  <p:tag name="KSO_WM_UNIT_LAYERLEVEL" val="1"/>
  <p:tag name="KSO_WM_UNIT_VALUE" val="12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0"/>
  <p:tag name="KSO_WM_UNIT_TYPE" val="a"/>
  <p:tag name="KSO_WM_UNIT_INDEX" val="1"/>
  <p:tag name="KSO_WM_UNIT_ID" val="custom160310_12*a*1"/>
  <p:tag name="KSO_WM_UNIT_CLEAR" val="1"/>
  <p:tag name="KSO_WM_UNIT_LAYERLEVEL" val="1"/>
  <p:tag name="KSO_WM_UNIT_VALUE" val="12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0"/>
  <p:tag name="KSO_WM_UNIT_TYPE" val="a"/>
  <p:tag name="KSO_WM_UNIT_INDEX" val="1"/>
  <p:tag name="KSO_WM_UNIT_ID" val="custom160310_12*a*1"/>
  <p:tag name="KSO_WM_UNIT_CLEAR" val="1"/>
  <p:tag name="KSO_WM_UNIT_LAYERLEVEL" val="1"/>
  <p:tag name="KSO_WM_UNIT_VALUE" val="12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161</TotalTime>
  <Words>927</Words>
  <PresentationFormat>Widescreen</PresentationFormat>
  <Paragraphs>114</Paragraphs>
  <Slides>28</Slides>
  <Notes>13</Notes>
  <HiddenSlides>0</HiddenSlides>
  <MMClips>18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53" baseType="lpstr">
      <vt:lpstr>等线</vt:lpstr>
      <vt:lpstr>#9Slide07 HoneyCream</vt:lpstr>
      <vt:lpstr>Algerian</vt:lpstr>
      <vt:lpstr>Arial</vt:lpstr>
      <vt:lpstr>Calibri</vt:lpstr>
      <vt:lpstr>Calibri Light</vt:lpstr>
      <vt:lpstr>Cambria</vt:lpstr>
      <vt:lpstr>Coiny</vt:lpstr>
      <vt:lpstr>fiolex girl</vt:lpstr>
      <vt:lpstr>Helvetica</vt:lpstr>
      <vt:lpstr>inpin heiti</vt:lpstr>
      <vt:lpstr>Montserrat</vt:lpstr>
      <vt:lpstr>Tahoma</vt:lpstr>
      <vt:lpstr>UTM Avo</vt:lpstr>
      <vt:lpstr>UTM Showcard</vt:lpstr>
      <vt:lpstr>Vogue-ExtraBold</vt:lpstr>
      <vt:lpstr>思源黑体</vt:lpstr>
      <vt:lpstr>思源黑体 CN Medium</vt:lpstr>
      <vt:lpstr>Office Theme</vt:lpstr>
      <vt:lpstr>Office 主题​​</vt:lpstr>
      <vt:lpstr>pikbest</vt:lpstr>
      <vt:lpstr>1_pikbest</vt:lpstr>
      <vt:lpstr>1_Office Theme</vt:lpstr>
      <vt:lpstr>2_pikbest</vt:lpstr>
      <vt:lpstr>3_pikbest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dcterms:created xsi:type="dcterms:W3CDTF">2022-11-11T01:46:37Z</dcterms:created>
  <dcterms:modified xsi:type="dcterms:W3CDTF">2023-01-02T16:01:40Z</dcterms:modified>
</cp:coreProperties>
</file>