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5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6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  <p:sldMasterId id="2147483700" r:id="rId2"/>
    <p:sldMasterId id="2147483773" r:id="rId3"/>
    <p:sldMasterId id="2147483802" r:id="rId4"/>
    <p:sldMasterId id="2147483830" r:id="rId5"/>
    <p:sldMasterId id="2147483846" r:id="rId6"/>
    <p:sldMasterId id="2147483858" r:id="rId7"/>
  </p:sldMasterIdLst>
  <p:notesMasterIdLst>
    <p:notesMasterId r:id="rId25"/>
  </p:notesMasterIdLst>
  <p:sldIdLst>
    <p:sldId id="2637" r:id="rId8"/>
    <p:sldId id="275" r:id="rId9"/>
    <p:sldId id="2630" r:id="rId10"/>
    <p:sldId id="282" r:id="rId11"/>
    <p:sldId id="283" r:id="rId12"/>
    <p:sldId id="285" r:id="rId13"/>
    <p:sldId id="1442" r:id="rId14"/>
    <p:sldId id="2631" r:id="rId15"/>
    <p:sldId id="2633" r:id="rId16"/>
    <p:sldId id="279" r:id="rId17"/>
    <p:sldId id="1432" r:id="rId18"/>
    <p:sldId id="1434" r:id="rId19"/>
    <p:sldId id="2634" r:id="rId20"/>
    <p:sldId id="2635" r:id="rId21"/>
    <p:sldId id="2636" r:id="rId22"/>
    <p:sldId id="260" r:id="rId23"/>
    <p:sldId id="659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5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6689"/>
    <a:srgbClr val="FFFFA3"/>
    <a:srgbClr val="FEEFD8"/>
    <a:srgbClr val="FDDDE2"/>
    <a:srgbClr val="FA7A5D"/>
    <a:srgbClr val="FEDED6"/>
    <a:srgbClr val="E8DFED"/>
    <a:srgbClr val="8758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83304" autoAdjust="0"/>
  </p:normalViewPr>
  <p:slideViewPr>
    <p:cSldViewPr snapToGrid="0" showGuides="1">
      <p:cViewPr>
        <p:scale>
          <a:sx n="25" d="100"/>
          <a:sy n="25" d="100"/>
        </p:scale>
        <p:origin x="2124" y="900"/>
      </p:cViewPr>
      <p:guideLst>
        <p:guide orient="horz" pos="217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0532B-E3EA-476A-9513-45C1471E1DF5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662DE-F1A6-47CD-A8C4-98B0B68DE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599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158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567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780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3DA120-A66D-4789-A98A-0ADFF6EEE4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866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FB9888-F1E2-40C5-BEC0-9B94C510C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013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169749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03975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vi-VN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yêu cầu HS tìm từ ngữ theo yêu cầu trong nhóm nhỏ và ghi vào thẻ từ.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317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3DA120-A66D-4789-A98A-0ADFF6EEE4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944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736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343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09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8.png"/><Relationship Id="rId4" Type="http://schemas.microsoft.com/office/2007/relationships/hdphoto" Target="../media/hdphoto3.wdp"/></Relationships>
</file>

<file path=ppt/slideLayouts/_rels/slideLayout10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reepik.com/" TargetMode="Externa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943767" y="721617"/>
            <a:ext cx="6304400" cy="2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2100" y="3158317"/>
            <a:ext cx="5148000" cy="5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9763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33298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C6CC-C146-4F58-9659-69DB9277B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F0441E9-BD18-4935-9395-8C64152E51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0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717" indent="0">
              <a:buNone/>
              <a:defRPr sz="2800"/>
            </a:lvl2pPr>
            <a:lvl3pPr marL="913436" indent="0">
              <a:buNone/>
              <a:defRPr sz="2400"/>
            </a:lvl3pPr>
            <a:lvl4pPr marL="1370153" indent="0">
              <a:buNone/>
              <a:defRPr sz="2000"/>
            </a:lvl4pPr>
            <a:lvl5pPr marL="1826875" indent="0">
              <a:buNone/>
              <a:defRPr sz="2000"/>
            </a:lvl5pPr>
            <a:lvl6pPr marL="2283590" indent="0">
              <a:buNone/>
              <a:defRPr sz="2000"/>
            </a:lvl6pPr>
            <a:lvl7pPr marL="2740307" indent="0">
              <a:buNone/>
              <a:defRPr sz="2000"/>
            </a:lvl7pPr>
            <a:lvl8pPr marL="3197026" indent="0">
              <a:buNone/>
              <a:defRPr sz="2000"/>
            </a:lvl8pPr>
            <a:lvl9pPr marL="365374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D03E37D-EF1D-4133-92C9-4EC7B36FF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4" y="2057415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717" indent="0">
              <a:buNone/>
              <a:defRPr sz="1400"/>
            </a:lvl2pPr>
            <a:lvl3pPr marL="913436" indent="0">
              <a:buNone/>
              <a:defRPr sz="1200"/>
            </a:lvl3pPr>
            <a:lvl4pPr marL="1370153" indent="0">
              <a:buNone/>
              <a:defRPr sz="1000"/>
            </a:lvl4pPr>
            <a:lvl5pPr marL="1826875" indent="0">
              <a:buNone/>
              <a:defRPr sz="1000"/>
            </a:lvl5pPr>
            <a:lvl6pPr marL="2283590" indent="0">
              <a:buNone/>
              <a:defRPr sz="1000"/>
            </a:lvl6pPr>
            <a:lvl7pPr marL="2740307" indent="0">
              <a:buNone/>
              <a:defRPr sz="1000"/>
            </a:lvl7pPr>
            <a:lvl8pPr marL="3197026" indent="0">
              <a:buNone/>
              <a:defRPr sz="1000"/>
            </a:lvl8pPr>
            <a:lvl9pPr marL="3653745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E93A8E5-8BBD-4ED7-AD68-A5409E0BA4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A6765B26-B6D5-4B91-A3BA-085DD412E3B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F60FDC0-0112-4194-940A-64EB34FE3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54DE6D-04AC-4D2A-8C1C-21B74DC0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15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B9B7E557-D40A-4F88-A0CA-69DA617165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60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2A8512-F627-4DFB-BB8B-A0196CB39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9B3FFBE-BB27-480E-A1F9-36FD8219D0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939552-454B-4D53-A91A-517A2F8FFD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A6765B26-B6D5-4B91-A3BA-085DD412E3B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6DFFE7-3D26-49F7-B662-D9BC3DE8D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0DF3D7-315B-44A4-A481-186DCECE6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15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B9B7E557-D40A-4F88-A0CA-69DA617165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0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FD2786-0F9A-4384-B573-BD78CF02BD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D5BD01F-FCA4-4617-9965-B782BD26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15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C508B9-FFE0-4352-A7C6-052173DBA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A6765B26-B6D5-4B91-A3BA-085DD412E3B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06F3AFB-5C6E-4ED1-8877-61B4C441C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D2DD4-8DC2-4DF8-B165-8156B59AD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15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B9B7E557-D40A-4F88-A0CA-69DA617165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24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55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259" y="-11817"/>
            <a:ext cx="12175159" cy="69454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8997970" y="591853"/>
            <a:ext cx="280292" cy="200835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479232" y="1179846"/>
            <a:ext cx="798315" cy="572007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562443" y="-144646"/>
            <a:ext cx="404201" cy="289617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255205" y="386491"/>
            <a:ext cx="897409" cy="643008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11381172" y="1031987"/>
            <a:ext cx="405368" cy="290452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44697" y="-102197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771060" y="143529"/>
            <a:ext cx="667456" cy="478243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727405" y="11089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11196876" y="144341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7968101" y="192073"/>
            <a:ext cx="424235" cy="303971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72241" y="5180161"/>
            <a:ext cx="12787928" cy="1753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37" y="5606523"/>
            <a:ext cx="12364256" cy="135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9964991" y="454258"/>
            <a:ext cx="524247" cy="375631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807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4051"/>
          <a:stretch/>
        </p:blipFill>
        <p:spPr>
          <a:xfrm>
            <a:off x="-18113" y="76"/>
            <a:ext cx="12201119" cy="6858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rot="20983264">
            <a:off x="7924819" y="-244847"/>
            <a:ext cx="683541" cy="489768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10114941" y="286486"/>
            <a:ext cx="798315" cy="572007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97948">
            <a:off x="11631147" y="698579"/>
            <a:ext cx="514317" cy="368519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17" name="心形 1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8" name="心形 1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19" name="心形 1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0" name="心形 1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1" name="心形 2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 rot="20983264">
            <a:off x="8577105" y="115441"/>
            <a:ext cx="631335" cy="452363"/>
            <a:chOff x="3425492" y="836712"/>
            <a:chExt cx="850149" cy="812194"/>
          </a:xfrm>
          <a:solidFill>
            <a:srgbClr val="FFCC00">
              <a:alpha val="65098"/>
            </a:srgbClr>
          </a:solidFill>
        </p:grpSpPr>
        <p:sp>
          <p:nvSpPr>
            <p:cNvPr id="23" name="心形 2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4" name="心形 2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5" name="心形 2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6" name="心形 2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27" name="心形 2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9621615" y="-143653"/>
            <a:ext cx="514317" cy="368519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10944172" y="-248967"/>
            <a:ext cx="1199477" cy="859445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7409">
                <a:defRPr/>
              </a:pPr>
              <a:endParaRPr lang="zh-CN" altLang="en-US" sz="1705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835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title" idx="2"/>
          </p:nvPr>
        </p:nvSpPr>
        <p:spPr>
          <a:xfrm>
            <a:off x="992967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"/>
          </p:nvPr>
        </p:nvSpPr>
        <p:spPr>
          <a:xfrm>
            <a:off x="992967" y="3179200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title" idx="3"/>
          </p:nvPr>
        </p:nvSpPr>
        <p:spPr>
          <a:xfrm>
            <a:off x="8480236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8" name="Google Shape;208;p14"/>
          <p:cNvSpPr txBox="1">
            <a:spLocks noGrp="1"/>
          </p:cNvSpPr>
          <p:nvPr>
            <p:ph type="subTitle" idx="4"/>
          </p:nvPr>
        </p:nvSpPr>
        <p:spPr>
          <a:xfrm>
            <a:off x="8480236" y="3179201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1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10" name="Google Shape;210;p1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11" name="Google Shape;211;p1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14" name="Google Shape;214;p1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>
            <a:off x="6513934" y="93931"/>
            <a:ext cx="2879257" cy="7945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88938" y="1940931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1043154" y="2037347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1616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6"/>
          <p:cNvSpPr txBox="1">
            <a:spLocks noGrp="1"/>
          </p:cNvSpPr>
          <p:nvPr>
            <p:ph type="title" idx="2"/>
          </p:nvPr>
        </p:nvSpPr>
        <p:spPr>
          <a:xfrm>
            <a:off x="1311633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38" name="Google Shape;238;p16"/>
          <p:cNvSpPr txBox="1">
            <a:spLocks noGrp="1"/>
          </p:cNvSpPr>
          <p:nvPr>
            <p:ph type="subTitle" idx="1"/>
          </p:nvPr>
        </p:nvSpPr>
        <p:spPr>
          <a:xfrm>
            <a:off x="1311633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6"/>
          <p:cNvSpPr txBox="1">
            <a:spLocks noGrp="1"/>
          </p:cNvSpPr>
          <p:nvPr>
            <p:ph type="title" idx="3"/>
          </p:nvPr>
        </p:nvSpPr>
        <p:spPr>
          <a:xfrm>
            <a:off x="4635367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0" name="Google Shape;240;p16"/>
          <p:cNvSpPr txBox="1">
            <a:spLocks noGrp="1"/>
          </p:cNvSpPr>
          <p:nvPr>
            <p:ph type="subTitle" idx="4"/>
          </p:nvPr>
        </p:nvSpPr>
        <p:spPr>
          <a:xfrm>
            <a:off x="4635367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6"/>
          <p:cNvSpPr txBox="1">
            <a:spLocks noGrp="1"/>
          </p:cNvSpPr>
          <p:nvPr>
            <p:ph type="title" idx="5"/>
          </p:nvPr>
        </p:nvSpPr>
        <p:spPr>
          <a:xfrm>
            <a:off x="7959100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2" name="Google Shape;242;p16"/>
          <p:cNvSpPr txBox="1">
            <a:spLocks noGrp="1"/>
          </p:cNvSpPr>
          <p:nvPr>
            <p:ph type="subTitle" idx="6"/>
          </p:nvPr>
        </p:nvSpPr>
        <p:spPr>
          <a:xfrm>
            <a:off x="7959100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6"/>
          <p:cNvSpPr/>
          <p:nvPr/>
        </p:nvSpPr>
        <p:spPr>
          <a:xfrm flipH="1">
            <a:off x="10786623" y="2195286"/>
            <a:ext cx="1977243" cy="5456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4" name="Google Shape;244;p16"/>
          <p:cNvGrpSpPr/>
          <p:nvPr/>
        </p:nvGrpSpPr>
        <p:grpSpPr>
          <a:xfrm>
            <a:off x="-766298" y="4718046"/>
            <a:ext cx="3577477" cy="1411097"/>
            <a:chOff x="4432311" y="2548350"/>
            <a:chExt cx="4488305" cy="1770363"/>
          </a:xfrm>
        </p:grpSpPr>
        <p:sp>
          <p:nvSpPr>
            <p:cNvPr id="245" name="Google Shape;245;p1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7" name="Google Shape;247;p1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48" name="Google Shape;248;p1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49" name="Google Shape;249;p1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2" name="Google Shape;252;p1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3" name="Google Shape;253;p16"/>
          <p:cNvGrpSpPr/>
          <p:nvPr/>
        </p:nvGrpSpPr>
        <p:grpSpPr>
          <a:xfrm flipH="1">
            <a:off x="4966175" y="5041717"/>
            <a:ext cx="1511615" cy="763740"/>
            <a:chOff x="1866724" y="1193292"/>
            <a:chExt cx="6154785" cy="3109690"/>
          </a:xfrm>
        </p:grpSpPr>
        <p:sp>
          <p:nvSpPr>
            <p:cNvPr id="254" name="Google Shape;254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6" name="Google Shape;256;p16"/>
          <p:cNvGrpSpPr/>
          <p:nvPr/>
        </p:nvGrpSpPr>
        <p:grpSpPr>
          <a:xfrm>
            <a:off x="3662075" y="5220617"/>
            <a:ext cx="1511615" cy="763740"/>
            <a:chOff x="1866724" y="1193292"/>
            <a:chExt cx="6154785" cy="3109690"/>
          </a:xfrm>
        </p:grpSpPr>
        <p:sp>
          <p:nvSpPr>
            <p:cNvPr id="257" name="Google Shape;257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9113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"/>
          <p:cNvSpPr txBox="1">
            <a:spLocks noGrp="1"/>
          </p:cNvSpPr>
          <p:nvPr>
            <p:ph type="subTitle" idx="1"/>
          </p:nvPr>
        </p:nvSpPr>
        <p:spPr>
          <a:xfrm>
            <a:off x="127883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9"/>
          <p:cNvSpPr txBox="1">
            <a:spLocks noGrp="1"/>
          </p:cNvSpPr>
          <p:nvPr>
            <p:ph type="title" hasCustomPrompt="1"/>
          </p:nvPr>
        </p:nvSpPr>
        <p:spPr>
          <a:xfrm>
            <a:off x="127883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1" name="Google Shape;311;p19"/>
          <p:cNvSpPr txBox="1">
            <a:spLocks noGrp="1"/>
          </p:cNvSpPr>
          <p:nvPr>
            <p:ph type="subTitle" idx="2"/>
          </p:nvPr>
        </p:nvSpPr>
        <p:spPr>
          <a:xfrm>
            <a:off x="455431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9"/>
          <p:cNvSpPr txBox="1">
            <a:spLocks noGrp="1"/>
          </p:cNvSpPr>
          <p:nvPr>
            <p:ph type="title" idx="3" hasCustomPrompt="1"/>
          </p:nvPr>
        </p:nvSpPr>
        <p:spPr>
          <a:xfrm>
            <a:off x="455431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3" name="Google Shape;313;p19"/>
          <p:cNvSpPr txBox="1">
            <a:spLocks noGrp="1"/>
          </p:cNvSpPr>
          <p:nvPr>
            <p:ph type="subTitle" idx="4"/>
          </p:nvPr>
        </p:nvSpPr>
        <p:spPr>
          <a:xfrm>
            <a:off x="7829795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9"/>
          <p:cNvSpPr txBox="1">
            <a:spLocks noGrp="1"/>
          </p:cNvSpPr>
          <p:nvPr>
            <p:ph type="title" idx="5" hasCustomPrompt="1"/>
          </p:nvPr>
        </p:nvSpPr>
        <p:spPr>
          <a:xfrm>
            <a:off x="7829795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15" name="Google Shape;315;p19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16" name="Google Shape;316;p19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17" name="Google Shape;317;p19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19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19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19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1" name="Google Shape;321;p19"/>
          <p:cNvSpPr/>
          <p:nvPr/>
        </p:nvSpPr>
        <p:spPr>
          <a:xfrm flipH="1">
            <a:off x="10047988" y="356102"/>
            <a:ext cx="1478643" cy="408061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9"/>
          <p:cNvSpPr/>
          <p:nvPr/>
        </p:nvSpPr>
        <p:spPr>
          <a:xfrm flipH="1">
            <a:off x="683734" y="1684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6771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>
            <a:spLocks noGrp="1"/>
          </p:cNvSpPr>
          <p:nvPr>
            <p:ph type="subTitle" idx="1"/>
          </p:nvPr>
        </p:nvSpPr>
        <p:spPr>
          <a:xfrm>
            <a:off x="2538817" y="3378100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0"/>
          <p:cNvSpPr txBox="1">
            <a:spLocks noGrp="1"/>
          </p:cNvSpPr>
          <p:nvPr>
            <p:ph type="title" hasCustomPrompt="1"/>
          </p:nvPr>
        </p:nvSpPr>
        <p:spPr>
          <a:xfrm>
            <a:off x="2538817" y="2355733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2"/>
          </p:nvPr>
        </p:nvSpPr>
        <p:spPr>
          <a:xfrm>
            <a:off x="6569989" y="2355733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0"/>
          <p:cNvSpPr txBox="1">
            <a:spLocks noGrp="1"/>
          </p:cNvSpPr>
          <p:nvPr>
            <p:ph type="title" idx="3" hasCustomPrompt="1"/>
          </p:nvPr>
        </p:nvSpPr>
        <p:spPr>
          <a:xfrm>
            <a:off x="6569997" y="1333367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28" name="Google Shape;328;p2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29" name="Google Shape;329;p2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30" name="Google Shape;330;p2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2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4" name="Google Shape;334;p20"/>
          <p:cNvSpPr/>
          <p:nvPr/>
        </p:nvSpPr>
        <p:spPr>
          <a:xfrm flipH="1">
            <a:off x="413240" y="370902"/>
            <a:ext cx="3539093" cy="9766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20"/>
          <p:cNvSpPr/>
          <p:nvPr/>
        </p:nvSpPr>
        <p:spPr>
          <a:xfrm flipH="1">
            <a:off x="10103968" y="19072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9681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21"/>
          <p:cNvSpPr txBox="1">
            <a:spLocks noGrp="1"/>
          </p:cNvSpPr>
          <p:nvPr>
            <p:ph type="subTitle" idx="1"/>
          </p:nvPr>
        </p:nvSpPr>
        <p:spPr>
          <a:xfrm>
            <a:off x="1551433" y="2651600"/>
            <a:ext cx="3514000" cy="1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1"/>
          <p:cNvSpPr/>
          <p:nvPr/>
        </p:nvSpPr>
        <p:spPr>
          <a:xfrm flipH="1">
            <a:off x="6412534" y="917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0" name="Google Shape;340;p21"/>
          <p:cNvSpPr/>
          <p:nvPr/>
        </p:nvSpPr>
        <p:spPr>
          <a:xfrm flipH="1">
            <a:off x="8250668" y="9320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1" name="Google Shape;341;p2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42" name="Google Shape;342;p2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43" name="Google Shape;343;p2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6" name="Google Shape;346;p2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5452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3"/>
          <p:cNvSpPr txBox="1">
            <a:spLocks noGrp="1"/>
          </p:cNvSpPr>
          <p:nvPr>
            <p:ph type="subTitle" idx="1"/>
          </p:nvPr>
        </p:nvSpPr>
        <p:spPr>
          <a:xfrm>
            <a:off x="2687333" y="2685900"/>
            <a:ext cx="3414000" cy="14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64" name="Google Shape;364;p23"/>
          <p:cNvGrpSpPr/>
          <p:nvPr/>
        </p:nvGrpSpPr>
        <p:grpSpPr>
          <a:xfrm>
            <a:off x="-496015" y="4642132"/>
            <a:ext cx="3814805" cy="1358817"/>
            <a:chOff x="6916014" y="3571573"/>
            <a:chExt cx="2861104" cy="1019113"/>
          </a:xfrm>
        </p:grpSpPr>
        <p:sp>
          <p:nvSpPr>
            <p:cNvPr id="365" name="Google Shape;365;p23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68" name="Google Shape;368;p2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69" name="Google Shape;369;p2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2" name="Google Shape;372;p2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3" name="Google Shape;373;p23"/>
          <p:cNvSpPr/>
          <p:nvPr/>
        </p:nvSpPr>
        <p:spPr>
          <a:xfrm flipH="1">
            <a:off x="312468" y="18798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23"/>
          <p:cNvSpPr/>
          <p:nvPr/>
        </p:nvSpPr>
        <p:spPr>
          <a:xfrm flipH="1">
            <a:off x="9675968" y="471359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10051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4"/>
          <p:cNvGrpSpPr/>
          <p:nvPr/>
        </p:nvGrpSpPr>
        <p:grpSpPr>
          <a:xfrm>
            <a:off x="2293535" y="4356296"/>
            <a:ext cx="3577477" cy="1411097"/>
            <a:chOff x="4432311" y="2548350"/>
            <a:chExt cx="4488305" cy="1770363"/>
          </a:xfrm>
        </p:grpSpPr>
        <p:sp>
          <p:nvSpPr>
            <p:cNvPr id="377" name="Google Shape;377;p24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80" name="Google Shape;380;p2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81" name="Google Shape;381;p2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84" name="Google Shape;384;p2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5" name="Google Shape;385;p24"/>
          <p:cNvSpPr txBox="1">
            <a:spLocks noGrp="1"/>
          </p:cNvSpPr>
          <p:nvPr>
            <p:ph type="title"/>
          </p:nvPr>
        </p:nvSpPr>
        <p:spPr>
          <a:xfrm>
            <a:off x="3473767" y="719333"/>
            <a:ext cx="5244400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4"/>
          <p:cNvSpPr txBox="1">
            <a:spLocks noGrp="1"/>
          </p:cNvSpPr>
          <p:nvPr>
            <p:ph type="subTitle" idx="1"/>
          </p:nvPr>
        </p:nvSpPr>
        <p:spPr>
          <a:xfrm>
            <a:off x="3713100" y="2819967"/>
            <a:ext cx="4766000" cy="1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>
            <a:off x="351289" y="4506100"/>
            <a:ext cx="2755304" cy="1446819"/>
            <a:chOff x="2224701" y="1681903"/>
            <a:chExt cx="4137092" cy="2172400"/>
          </a:xfrm>
        </p:grpSpPr>
        <p:sp>
          <p:nvSpPr>
            <p:cNvPr id="388" name="Google Shape;388;p24"/>
            <p:cNvSpPr/>
            <p:nvPr/>
          </p:nvSpPr>
          <p:spPr>
            <a:xfrm>
              <a:off x="2224701" y="1759450"/>
              <a:ext cx="4137092" cy="2092477"/>
            </a:xfrm>
            <a:custGeom>
              <a:avLst/>
              <a:gdLst/>
              <a:ahLst/>
              <a:cxnLst/>
              <a:rect l="l" t="t" r="r" b="b"/>
              <a:pathLst>
                <a:path w="52208" h="26406" extrusionOk="0">
                  <a:moveTo>
                    <a:pt x="23486" y="1"/>
                  </a:moveTo>
                  <a:cubicBezTo>
                    <a:pt x="23417" y="1"/>
                    <a:pt x="23347" y="4"/>
                    <a:pt x="23278" y="12"/>
                  </a:cubicBezTo>
                  <a:cubicBezTo>
                    <a:pt x="22453" y="73"/>
                    <a:pt x="21567" y="103"/>
                    <a:pt x="20742" y="287"/>
                  </a:cubicBezTo>
                  <a:cubicBezTo>
                    <a:pt x="20468" y="337"/>
                    <a:pt x="20176" y="348"/>
                    <a:pt x="19878" y="348"/>
                  </a:cubicBezTo>
                  <a:cubicBezTo>
                    <a:pt x="19680" y="348"/>
                    <a:pt x="19479" y="343"/>
                    <a:pt x="19279" y="343"/>
                  </a:cubicBezTo>
                  <a:cubicBezTo>
                    <a:pt x="18879" y="343"/>
                    <a:pt x="18482" y="361"/>
                    <a:pt x="18115" y="470"/>
                  </a:cubicBezTo>
                  <a:cubicBezTo>
                    <a:pt x="17321" y="714"/>
                    <a:pt x="16680" y="1570"/>
                    <a:pt x="15916" y="1906"/>
                  </a:cubicBezTo>
                  <a:cubicBezTo>
                    <a:pt x="15122" y="2242"/>
                    <a:pt x="14236" y="2394"/>
                    <a:pt x="13502" y="2792"/>
                  </a:cubicBezTo>
                  <a:cubicBezTo>
                    <a:pt x="12739" y="3189"/>
                    <a:pt x="11731" y="3280"/>
                    <a:pt x="11028" y="3739"/>
                  </a:cubicBezTo>
                  <a:cubicBezTo>
                    <a:pt x="10325" y="4197"/>
                    <a:pt x="10295" y="5602"/>
                    <a:pt x="9653" y="6152"/>
                  </a:cubicBezTo>
                  <a:cubicBezTo>
                    <a:pt x="8981" y="6702"/>
                    <a:pt x="8187" y="7038"/>
                    <a:pt x="7576" y="7649"/>
                  </a:cubicBezTo>
                  <a:cubicBezTo>
                    <a:pt x="6996" y="8229"/>
                    <a:pt x="5988" y="8504"/>
                    <a:pt x="5468" y="9176"/>
                  </a:cubicBezTo>
                  <a:cubicBezTo>
                    <a:pt x="4918" y="9818"/>
                    <a:pt x="4918" y="10917"/>
                    <a:pt x="4460" y="11620"/>
                  </a:cubicBezTo>
                  <a:cubicBezTo>
                    <a:pt x="4002" y="12323"/>
                    <a:pt x="3024" y="12750"/>
                    <a:pt x="2627" y="13483"/>
                  </a:cubicBezTo>
                  <a:cubicBezTo>
                    <a:pt x="2230" y="14247"/>
                    <a:pt x="1741" y="14980"/>
                    <a:pt x="1436" y="15775"/>
                  </a:cubicBezTo>
                  <a:cubicBezTo>
                    <a:pt x="1100" y="16569"/>
                    <a:pt x="794" y="17394"/>
                    <a:pt x="519" y="18218"/>
                  </a:cubicBezTo>
                  <a:cubicBezTo>
                    <a:pt x="275" y="19043"/>
                    <a:pt x="336" y="19960"/>
                    <a:pt x="183" y="20785"/>
                  </a:cubicBezTo>
                  <a:cubicBezTo>
                    <a:pt x="0" y="21640"/>
                    <a:pt x="764" y="22556"/>
                    <a:pt x="672" y="23412"/>
                  </a:cubicBezTo>
                  <a:cubicBezTo>
                    <a:pt x="580" y="24267"/>
                    <a:pt x="31" y="24573"/>
                    <a:pt x="31" y="25458"/>
                  </a:cubicBezTo>
                  <a:cubicBezTo>
                    <a:pt x="1191" y="25856"/>
                    <a:pt x="1130" y="26405"/>
                    <a:pt x="2352" y="26405"/>
                  </a:cubicBezTo>
                  <a:cubicBezTo>
                    <a:pt x="3605" y="26405"/>
                    <a:pt x="3605" y="25611"/>
                    <a:pt x="4827" y="25611"/>
                  </a:cubicBezTo>
                  <a:cubicBezTo>
                    <a:pt x="6049" y="25611"/>
                    <a:pt x="6049" y="25367"/>
                    <a:pt x="7301" y="25367"/>
                  </a:cubicBezTo>
                  <a:cubicBezTo>
                    <a:pt x="8554" y="25367"/>
                    <a:pt x="8523" y="25489"/>
                    <a:pt x="9776" y="25489"/>
                  </a:cubicBezTo>
                  <a:cubicBezTo>
                    <a:pt x="10998" y="25489"/>
                    <a:pt x="10998" y="26253"/>
                    <a:pt x="12250" y="26253"/>
                  </a:cubicBezTo>
                  <a:cubicBezTo>
                    <a:pt x="13472" y="26253"/>
                    <a:pt x="13472" y="25794"/>
                    <a:pt x="14724" y="25794"/>
                  </a:cubicBezTo>
                  <a:cubicBezTo>
                    <a:pt x="15946" y="25794"/>
                    <a:pt x="15946" y="26253"/>
                    <a:pt x="17168" y="26253"/>
                  </a:cubicBezTo>
                  <a:cubicBezTo>
                    <a:pt x="18421" y="26253"/>
                    <a:pt x="18421" y="26405"/>
                    <a:pt x="19643" y="26405"/>
                  </a:cubicBezTo>
                  <a:cubicBezTo>
                    <a:pt x="20895" y="26405"/>
                    <a:pt x="20895" y="25642"/>
                    <a:pt x="22117" y="25642"/>
                  </a:cubicBezTo>
                  <a:cubicBezTo>
                    <a:pt x="23339" y="25642"/>
                    <a:pt x="23370" y="26375"/>
                    <a:pt x="24592" y="26375"/>
                  </a:cubicBezTo>
                  <a:cubicBezTo>
                    <a:pt x="25813" y="26375"/>
                    <a:pt x="25813" y="26253"/>
                    <a:pt x="27066" y="26253"/>
                  </a:cubicBezTo>
                  <a:cubicBezTo>
                    <a:pt x="28288" y="26253"/>
                    <a:pt x="28288" y="26222"/>
                    <a:pt x="29540" y="26222"/>
                  </a:cubicBezTo>
                  <a:cubicBezTo>
                    <a:pt x="30762" y="26222"/>
                    <a:pt x="30762" y="25886"/>
                    <a:pt x="32015" y="25886"/>
                  </a:cubicBezTo>
                  <a:cubicBezTo>
                    <a:pt x="33237" y="25886"/>
                    <a:pt x="33237" y="26375"/>
                    <a:pt x="34489" y="26375"/>
                  </a:cubicBezTo>
                  <a:cubicBezTo>
                    <a:pt x="35711" y="26375"/>
                    <a:pt x="35711" y="25458"/>
                    <a:pt x="36933" y="25458"/>
                  </a:cubicBezTo>
                  <a:cubicBezTo>
                    <a:pt x="38186" y="25458"/>
                    <a:pt x="38186" y="26008"/>
                    <a:pt x="39408" y="26008"/>
                  </a:cubicBezTo>
                  <a:cubicBezTo>
                    <a:pt x="40660" y="26008"/>
                    <a:pt x="40660" y="26161"/>
                    <a:pt x="41882" y="26161"/>
                  </a:cubicBezTo>
                  <a:cubicBezTo>
                    <a:pt x="43134" y="26161"/>
                    <a:pt x="43134" y="25764"/>
                    <a:pt x="44356" y="25764"/>
                  </a:cubicBezTo>
                  <a:cubicBezTo>
                    <a:pt x="45609" y="25764"/>
                    <a:pt x="45609" y="26039"/>
                    <a:pt x="46831" y="26039"/>
                  </a:cubicBezTo>
                  <a:cubicBezTo>
                    <a:pt x="47785" y="26039"/>
                    <a:pt x="48012" y="25897"/>
                    <a:pt x="48607" y="25897"/>
                  </a:cubicBezTo>
                  <a:cubicBezTo>
                    <a:pt x="48793" y="25897"/>
                    <a:pt x="49014" y="25911"/>
                    <a:pt x="49305" y="25947"/>
                  </a:cubicBezTo>
                  <a:cubicBezTo>
                    <a:pt x="50065" y="26042"/>
                    <a:pt x="50400" y="26196"/>
                    <a:pt x="50831" y="26196"/>
                  </a:cubicBezTo>
                  <a:cubicBezTo>
                    <a:pt x="51093" y="26196"/>
                    <a:pt x="51390" y="26139"/>
                    <a:pt x="51841" y="25978"/>
                  </a:cubicBezTo>
                  <a:cubicBezTo>
                    <a:pt x="51841" y="25122"/>
                    <a:pt x="52207" y="24114"/>
                    <a:pt x="52146" y="23320"/>
                  </a:cubicBezTo>
                  <a:cubicBezTo>
                    <a:pt x="52055" y="22495"/>
                    <a:pt x="51749" y="21609"/>
                    <a:pt x="51566" y="20785"/>
                  </a:cubicBezTo>
                  <a:cubicBezTo>
                    <a:pt x="51413" y="19960"/>
                    <a:pt x="50558" y="19288"/>
                    <a:pt x="50313" y="18493"/>
                  </a:cubicBezTo>
                  <a:cubicBezTo>
                    <a:pt x="50100" y="17699"/>
                    <a:pt x="49825" y="16905"/>
                    <a:pt x="49489" y="16111"/>
                  </a:cubicBezTo>
                  <a:cubicBezTo>
                    <a:pt x="49183" y="15347"/>
                    <a:pt x="49550" y="14217"/>
                    <a:pt x="49153" y="13453"/>
                  </a:cubicBezTo>
                  <a:cubicBezTo>
                    <a:pt x="48755" y="12689"/>
                    <a:pt x="48389" y="11864"/>
                    <a:pt x="47900" y="11162"/>
                  </a:cubicBezTo>
                  <a:cubicBezTo>
                    <a:pt x="47442" y="10429"/>
                    <a:pt x="46586" y="9970"/>
                    <a:pt x="46037" y="9329"/>
                  </a:cubicBezTo>
                  <a:cubicBezTo>
                    <a:pt x="45517" y="8657"/>
                    <a:pt x="44418" y="8535"/>
                    <a:pt x="43807" y="7924"/>
                  </a:cubicBezTo>
                  <a:cubicBezTo>
                    <a:pt x="43226" y="7313"/>
                    <a:pt x="43348" y="5907"/>
                    <a:pt x="42676" y="5388"/>
                  </a:cubicBezTo>
                  <a:cubicBezTo>
                    <a:pt x="42004" y="4838"/>
                    <a:pt x="40752" y="5083"/>
                    <a:pt x="40049" y="4624"/>
                  </a:cubicBezTo>
                  <a:cubicBezTo>
                    <a:pt x="39346" y="4136"/>
                    <a:pt x="39102" y="2883"/>
                    <a:pt x="38338" y="2486"/>
                  </a:cubicBezTo>
                  <a:cubicBezTo>
                    <a:pt x="38086" y="2349"/>
                    <a:pt x="37783" y="2314"/>
                    <a:pt x="37461" y="2314"/>
                  </a:cubicBezTo>
                  <a:cubicBezTo>
                    <a:pt x="37118" y="2314"/>
                    <a:pt x="36754" y="2354"/>
                    <a:pt x="36408" y="2354"/>
                  </a:cubicBezTo>
                  <a:cubicBezTo>
                    <a:pt x="36138" y="2354"/>
                    <a:pt x="35879" y="2330"/>
                    <a:pt x="35650" y="2242"/>
                  </a:cubicBezTo>
                  <a:cubicBezTo>
                    <a:pt x="34825" y="1906"/>
                    <a:pt x="34123" y="1600"/>
                    <a:pt x="33267" y="1356"/>
                  </a:cubicBezTo>
                  <a:cubicBezTo>
                    <a:pt x="32443" y="1111"/>
                    <a:pt x="31648" y="1142"/>
                    <a:pt x="30793" y="989"/>
                  </a:cubicBezTo>
                  <a:cubicBezTo>
                    <a:pt x="29968" y="775"/>
                    <a:pt x="29174" y="623"/>
                    <a:pt x="28349" y="500"/>
                  </a:cubicBezTo>
                  <a:cubicBezTo>
                    <a:pt x="27836" y="445"/>
                    <a:pt x="27345" y="434"/>
                    <a:pt x="26849" y="434"/>
                  </a:cubicBezTo>
                  <a:cubicBezTo>
                    <a:pt x="26519" y="434"/>
                    <a:pt x="26186" y="439"/>
                    <a:pt x="25844" y="439"/>
                  </a:cubicBezTo>
                  <a:cubicBezTo>
                    <a:pt x="25058" y="439"/>
                    <a:pt x="24272" y="1"/>
                    <a:pt x="23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2227078" y="2680166"/>
              <a:ext cx="4134715" cy="1174136"/>
            </a:xfrm>
            <a:custGeom>
              <a:avLst/>
              <a:gdLst/>
              <a:ahLst/>
              <a:cxnLst/>
              <a:rect l="l" t="t" r="r" b="b"/>
              <a:pathLst>
                <a:path w="52178" h="14817" extrusionOk="0">
                  <a:moveTo>
                    <a:pt x="48176" y="1"/>
                  </a:moveTo>
                  <a:cubicBezTo>
                    <a:pt x="47962" y="245"/>
                    <a:pt x="47778" y="490"/>
                    <a:pt x="47595" y="734"/>
                  </a:cubicBezTo>
                  <a:cubicBezTo>
                    <a:pt x="47526" y="803"/>
                    <a:pt x="47440" y="837"/>
                    <a:pt x="47363" y="837"/>
                  </a:cubicBezTo>
                  <a:cubicBezTo>
                    <a:pt x="47337" y="837"/>
                    <a:pt x="47313" y="833"/>
                    <a:pt x="47290" y="826"/>
                  </a:cubicBezTo>
                  <a:cubicBezTo>
                    <a:pt x="47167" y="1467"/>
                    <a:pt x="46984" y="2078"/>
                    <a:pt x="46709" y="2689"/>
                  </a:cubicBezTo>
                  <a:cubicBezTo>
                    <a:pt x="46656" y="2849"/>
                    <a:pt x="46509" y="2939"/>
                    <a:pt x="46351" y="2939"/>
                  </a:cubicBezTo>
                  <a:cubicBezTo>
                    <a:pt x="46328" y="2939"/>
                    <a:pt x="46305" y="2938"/>
                    <a:pt x="46282" y="2934"/>
                  </a:cubicBezTo>
                  <a:cubicBezTo>
                    <a:pt x="46129" y="2873"/>
                    <a:pt x="45976" y="2811"/>
                    <a:pt x="45823" y="2750"/>
                  </a:cubicBezTo>
                  <a:cubicBezTo>
                    <a:pt x="45029" y="3850"/>
                    <a:pt x="43929" y="4644"/>
                    <a:pt x="43074" y="5744"/>
                  </a:cubicBezTo>
                  <a:cubicBezTo>
                    <a:pt x="43015" y="5803"/>
                    <a:pt x="42917" y="5837"/>
                    <a:pt x="42815" y="5837"/>
                  </a:cubicBezTo>
                  <a:cubicBezTo>
                    <a:pt x="42758" y="5837"/>
                    <a:pt x="42700" y="5827"/>
                    <a:pt x="42646" y="5805"/>
                  </a:cubicBezTo>
                  <a:cubicBezTo>
                    <a:pt x="42463" y="5683"/>
                    <a:pt x="42341" y="5622"/>
                    <a:pt x="42219" y="5530"/>
                  </a:cubicBezTo>
                  <a:cubicBezTo>
                    <a:pt x="42188" y="6874"/>
                    <a:pt x="41913" y="8432"/>
                    <a:pt x="41119" y="9379"/>
                  </a:cubicBezTo>
                  <a:cubicBezTo>
                    <a:pt x="40832" y="9749"/>
                    <a:pt x="40548" y="9898"/>
                    <a:pt x="40278" y="9898"/>
                  </a:cubicBezTo>
                  <a:cubicBezTo>
                    <a:pt x="39744" y="9898"/>
                    <a:pt x="39264" y="9316"/>
                    <a:pt x="38919" y="8707"/>
                  </a:cubicBezTo>
                  <a:cubicBezTo>
                    <a:pt x="38644" y="9013"/>
                    <a:pt x="38369" y="9288"/>
                    <a:pt x="38095" y="9593"/>
                  </a:cubicBezTo>
                  <a:cubicBezTo>
                    <a:pt x="38018" y="9670"/>
                    <a:pt x="37927" y="9708"/>
                    <a:pt x="37839" y="9708"/>
                  </a:cubicBezTo>
                  <a:cubicBezTo>
                    <a:pt x="37751" y="9708"/>
                    <a:pt x="37667" y="9670"/>
                    <a:pt x="37606" y="9593"/>
                  </a:cubicBezTo>
                  <a:cubicBezTo>
                    <a:pt x="37270" y="9227"/>
                    <a:pt x="36842" y="8952"/>
                    <a:pt x="36506" y="8585"/>
                  </a:cubicBezTo>
                  <a:cubicBezTo>
                    <a:pt x="36109" y="8982"/>
                    <a:pt x="35528" y="9227"/>
                    <a:pt x="34948" y="9257"/>
                  </a:cubicBezTo>
                  <a:cubicBezTo>
                    <a:pt x="33909" y="9257"/>
                    <a:pt x="32901" y="9593"/>
                    <a:pt x="32046" y="10174"/>
                  </a:cubicBezTo>
                  <a:cubicBezTo>
                    <a:pt x="31779" y="10343"/>
                    <a:pt x="31520" y="10413"/>
                    <a:pt x="31268" y="10413"/>
                  </a:cubicBezTo>
                  <a:cubicBezTo>
                    <a:pt x="30657" y="10413"/>
                    <a:pt x="30091" y="9996"/>
                    <a:pt x="29572" y="9563"/>
                  </a:cubicBezTo>
                  <a:cubicBezTo>
                    <a:pt x="29388" y="9929"/>
                    <a:pt x="29083" y="10204"/>
                    <a:pt x="28686" y="10387"/>
                  </a:cubicBezTo>
                  <a:cubicBezTo>
                    <a:pt x="28610" y="10404"/>
                    <a:pt x="28529" y="10409"/>
                    <a:pt x="28443" y="10409"/>
                  </a:cubicBezTo>
                  <a:cubicBezTo>
                    <a:pt x="28232" y="10409"/>
                    <a:pt x="27997" y="10374"/>
                    <a:pt x="27782" y="10374"/>
                  </a:cubicBezTo>
                  <a:cubicBezTo>
                    <a:pt x="27589" y="10374"/>
                    <a:pt x="27411" y="10402"/>
                    <a:pt x="27280" y="10510"/>
                  </a:cubicBezTo>
                  <a:cubicBezTo>
                    <a:pt x="26953" y="10774"/>
                    <a:pt x="26669" y="10870"/>
                    <a:pt x="26395" y="10870"/>
                  </a:cubicBezTo>
                  <a:cubicBezTo>
                    <a:pt x="25877" y="10870"/>
                    <a:pt x="25394" y="10526"/>
                    <a:pt x="24714" y="10326"/>
                  </a:cubicBezTo>
                  <a:cubicBezTo>
                    <a:pt x="24409" y="10204"/>
                    <a:pt x="24134" y="10051"/>
                    <a:pt x="23889" y="9838"/>
                  </a:cubicBezTo>
                  <a:cubicBezTo>
                    <a:pt x="23651" y="9706"/>
                    <a:pt x="23457" y="9652"/>
                    <a:pt x="23292" y="9652"/>
                  </a:cubicBezTo>
                  <a:cubicBezTo>
                    <a:pt x="22843" y="9652"/>
                    <a:pt x="22605" y="10052"/>
                    <a:pt x="22270" y="10387"/>
                  </a:cubicBezTo>
                  <a:cubicBezTo>
                    <a:pt x="22064" y="10594"/>
                    <a:pt x="21789" y="10697"/>
                    <a:pt x="21510" y="10697"/>
                  </a:cubicBezTo>
                  <a:cubicBezTo>
                    <a:pt x="21417" y="10697"/>
                    <a:pt x="21323" y="10685"/>
                    <a:pt x="21232" y="10662"/>
                  </a:cubicBezTo>
                  <a:cubicBezTo>
                    <a:pt x="20781" y="10527"/>
                    <a:pt x="20567" y="10414"/>
                    <a:pt x="20374" y="10414"/>
                  </a:cubicBezTo>
                  <a:cubicBezTo>
                    <a:pt x="20176" y="10414"/>
                    <a:pt x="20001" y="10535"/>
                    <a:pt x="19613" y="10876"/>
                  </a:cubicBezTo>
                  <a:cubicBezTo>
                    <a:pt x="19460" y="11060"/>
                    <a:pt x="19246" y="11151"/>
                    <a:pt x="19002" y="11151"/>
                  </a:cubicBezTo>
                  <a:cubicBezTo>
                    <a:pt x="18330" y="11121"/>
                    <a:pt x="17688" y="10907"/>
                    <a:pt x="17169" y="10510"/>
                  </a:cubicBezTo>
                  <a:cubicBezTo>
                    <a:pt x="16766" y="10214"/>
                    <a:pt x="16198" y="9423"/>
                    <a:pt x="15817" y="9423"/>
                  </a:cubicBezTo>
                  <a:cubicBezTo>
                    <a:pt x="15765" y="9423"/>
                    <a:pt x="15716" y="9438"/>
                    <a:pt x="15672" y="9471"/>
                  </a:cubicBezTo>
                  <a:cubicBezTo>
                    <a:pt x="15153" y="9810"/>
                    <a:pt x="14609" y="10175"/>
                    <a:pt x="14055" y="10175"/>
                  </a:cubicBezTo>
                  <a:cubicBezTo>
                    <a:pt x="13761" y="10175"/>
                    <a:pt x="13464" y="10072"/>
                    <a:pt x="13167" y="9807"/>
                  </a:cubicBezTo>
                  <a:cubicBezTo>
                    <a:pt x="12806" y="9475"/>
                    <a:pt x="12505" y="9347"/>
                    <a:pt x="12236" y="9347"/>
                  </a:cubicBezTo>
                  <a:cubicBezTo>
                    <a:pt x="11344" y="9347"/>
                    <a:pt x="10818" y="10754"/>
                    <a:pt x="9715" y="10754"/>
                  </a:cubicBezTo>
                  <a:cubicBezTo>
                    <a:pt x="9287" y="10723"/>
                    <a:pt x="8890" y="10510"/>
                    <a:pt x="8615" y="10174"/>
                  </a:cubicBezTo>
                  <a:cubicBezTo>
                    <a:pt x="8606" y="10161"/>
                    <a:pt x="8593" y="10155"/>
                    <a:pt x="8576" y="10155"/>
                  </a:cubicBezTo>
                  <a:cubicBezTo>
                    <a:pt x="8298" y="10155"/>
                    <a:pt x="7016" y="11681"/>
                    <a:pt x="6843" y="11854"/>
                  </a:cubicBezTo>
                  <a:cubicBezTo>
                    <a:pt x="6777" y="11920"/>
                    <a:pt x="6690" y="11951"/>
                    <a:pt x="6604" y="11951"/>
                  </a:cubicBezTo>
                  <a:cubicBezTo>
                    <a:pt x="6453" y="11951"/>
                    <a:pt x="6302" y="11857"/>
                    <a:pt x="6263" y="11701"/>
                  </a:cubicBezTo>
                  <a:cubicBezTo>
                    <a:pt x="6202" y="11426"/>
                    <a:pt x="6110" y="11182"/>
                    <a:pt x="6049" y="10937"/>
                  </a:cubicBezTo>
                  <a:cubicBezTo>
                    <a:pt x="5853" y="10988"/>
                    <a:pt x="5662" y="11011"/>
                    <a:pt x="5476" y="11011"/>
                  </a:cubicBezTo>
                  <a:cubicBezTo>
                    <a:pt x="4650" y="11011"/>
                    <a:pt x="3929" y="10542"/>
                    <a:pt x="3330" y="9868"/>
                  </a:cubicBezTo>
                  <a:cubicBezTo>
                    <a:pt x="3066" y="9545"/>
                    <a:pt x="2239" y="8181"/>
                    <a:pt x="1768" y="8181"/>
                  </a:cubicBezTo>
                  <a:cubicBezTo>
                    <a:pt x="1749" y="8181"/>
                    <a:pt x="1730" y="8183"/>
                    <a:pt x="1711" y="8188"/>
                  </a:cubicBezTo>
                  <a:cubicBezTo>
                    <a:pt x="1253" y="8341"/>
                    <a:pt x="734" y="8493"/>
                    <a:pt x="245" y="8616"/>
                  </a:cubicBezTo>
                  <a:cubicBezTo>
                    <a:pt x="214" y="8829"/>
                    <a:pt x="184" y="9013"/>
                    <a:pt x="153" y="9166"/>
                  </a:cubicBezTo>
                  <a:cubicBezTo>
                    <a:pt x="1" y="9990"/>
                    <a:pt x="734" y="10937"/>
                    <a:pt x="642" y="11793"/>
                  </a:cubicBezTo>
                  <a:cubicBezTo>
                    <a:pt x="581" y="12648"/>
                    <a:pt x="31" y="12984"/>
                    <a:pt x="31" y="13839"/>
                  </a:cubicBezTo>
                  <a:cubicBezTo>
                    <a:pt x="1161" y="14237"/>
                    <a:pt x="1100" y="14817"/>
                    <a:pt x="2353" y="14817"/>
                  </a:cubicBezTo>
                  <a:cubicBezTo>
                    <a:pt x="3575" y="14817"/>
                    <a:pt x="3575" y="14023"/>
                    <a:pt x="4797" y="14023"/>
                  </a:cubicBezTo>
                  <a:cubicBezTo>
                    <a:pt x="6049" y="14023"/>
                    <a:pt x="6049" y="13748"/>
                    <a:pt x="7271" y="13748"/>
                  </a:cubicBezTo>
                  <a:cubicBezTo>
                    <a:pt x="8524" y="13748"/>
                    <a:pt x="8524" y="13870"/>
                    <a:pt x="9746" y="13870"/>
                  </a:cubicBezTo>
                  <a:cubicBezTo>
                    <a:pt x="10998" y="13870"/>
                    <a:pt x="10998" y="14634"/>
                    <a:pt x="12220" y="14634"/>
                  </a:cubicBezTo>
                  <a:cubicBezTo>
                    <a:pt x="13472" y="14634"/>
                    <a:pt x="13472" y="14175"/>
                    <a:pt x="14694" y="14175"/>
                  </a:cubicBezTo>
                  <a:cubicBezTo>
                    <a:pt x="15916" y="14175"/>
                    <a:pt x="15916" y="14664"/>
                    <a:pt x="17169" y="14664"/>
                  </a:cubicBezTo>
                  <a:cubicBezTo>
                    <a:pt x="18391" y="14664"/>
                    <a:pt x="18391" y="14786"/>
                    <a:pt x="19643" y="14786"/>
                  </a:cubicBezTo>
                  <a:cubicBezTo>
                    <a:pt x="20865" y="14786"/>
                    <a:pt x="20865" y="14023"/>
                    <a:pt x="22087" y="14023"/>
                  </a:cubicBezTo>
                  <a:cubicBezTo>
                    <a:pt x="23340" y="14023"/>
                    <a:pt x="23340" y="14756"/>
                    <a:pt x="24562" y="14756"/>
                  </a:cubicBezTo>
                  <a:cubicBezTo>
                    <a:pt x="25814" y="14756"/>
                    <a:pt x="25814" y="14634"/>
                    <a:pt x="27036" y="14634"/>
                  </a:cubicBezTo>
                  <a:cubicBezTo>
                    <a:pt x="28288" y="14634"/>
                    <a:pt x="28288" y="14603"/>
                    <a:pt x="29510" y="14603"/>
                  </a:cubicBezTo>
                  <a:cubicBezTo>
                    <a:pt x="30763" y="14603"/>
                    <a:pt x="30763" y="14298"/>
                    <a:pt x="31985" y="14298"/>
                  </a:cubicBezTo>
                  <a:cubicBezTo>
                    <a:pt x="33207" y="14298"/>
                    <a:pt x="33207" y="14756"/>
                    <a:pt x="34459" y="14756"/>
                  </a:cubicBezTo>
                  <a:cubicBezTo>
                    <a:pt x="35681" y="14756"/>
                    <a:pt x="35681" y="13839"/>
                    <a:pt x="36934" y="13839"/>
                  </a:cubicBezTo>
                  <a:cubicBezTo>
                    <a:pt x="38156" y="13839"/>
                    <a:pt x="38156" y="14389"/>
                    <a:pt x="39408" y="14389"/>
                  </a:cubicBezTo>
                  <a:cubicBezTo>
                    <a:pt x="40630" y="14389"/>
                    <a:pt x="40630" y="14542"/>
                    <a:pt x="41883" y="14542"/>
                  </a:cubicBezTo>
                  <a:cubicBezTo>
                    <a:pt x="43104" y="14542"/>
                    <a:pt x="43104" y="14145"/>
                    <a:pt x="44357" y="14145"/>
                  </a:cubicBezTo>
                  <a:cubicBezTo>
                    <a:pt x="45579" y="14145"/>
                    <a:pt x="45579" y="14420"/>
                    <a:pt x="46831" y="14420"/>
                  </a:cubicBezTo>
                  <a:cubicBezTo>
                    <a:pt x="47762" y="14420"/>
                    <a:pt x="47984" y="14278"/>
                    <a:pt x="48577" y="14278"/>
                  </a:cubicBezTo>
                  <a:cubicBezTo>
                    <a:pt x="48763" y="14278"/>
                    <a:pt x="48984" y="14292"/>
                    <a:pt x="49275" y="14328"/>
                  </a:cubicBezTo>
                  <a:cubicBezTo>
                    <a:pt x="50076" y="14426"/>
                    <a:pt x="50415" y="14598"/>
                    <a:pt x="50858" y="14598"/>
                  </a:cubicBezTo>
                  <a:cubicBezTo>
                    <a:pt x="51109" y="14598"/>
                    <a:pt x="51392" y="14544"/>
                    <a:pt x="51811" y="14389"/>
                  </a:cubicBezTo>
                  <a:cubicBezTo>
                    <a:pt x="51811" y="13503"/>
                    <a:pt x="52177" y="12526"/>
                    <a:pt x="52116" y="11670"/>
                  </a:cubicBezTo>
                  <a:cubicBezTo>
                    <a:pt x="52025" y="10815"/>
                    <a:pt x="51719" y="9960"/>
                    <a:pt x="51566" y="9135"/>
                  </a:cubicBezTo>
                  <a:cubicBezTo>
                    <a:pt x="51383" y="8310"/>
                    <a:pt x="50558" y="7638"/>
                    <a:pt x="50314" y="6844"/>
                  </a:cubicBezTo>
                  <a:cubicBezTo>
                    <a:pt x="50070" y="6050"/>
                    <a:pt x="49795" y="5255"/>
                    <a:pt x="49459" y="4492"/>
                  </a:cubicBezTo>
                  <a:cubicBezTo>
                    <a:pt x="49153" y="3697"/>
                    <a:pt x="49520" y="2567"/>
                    <a:pt x="49123" y="1803"/>
                  </a:cubicBezTo>
                  <a:cubicBezTo>
                    <a:pt x="48817" y="1223"/>
                    <a:pt x="48512" y="581"/>
                    <a:pt x="48176" y="1"/>
                  </a:cubicBezTo>
                  <a:close/>
                </a:path>
              </a:pathLst>
            </a:custGeom>
            <a:solidFill>
              <a:srgbClr val="24962F">
                <a:alpha val="40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2801636" y="2135732"/>
              <a:ext cx="77807" cy="167339"/>
            </a:xfrm>
            <a:custGeom>
              <a:avLst/>
              <a:gdLst/>
              <a:ahLst/>
              <a:cxnLst/>
              <a:rect l="l" t="t" r="r" b="b"/>
              <a:pathLst>
                <a:path w="796" h="1712" extrusionOk="0">
                  <a:moveTo>
                    <a:pt x="398" y="0"/>
                  </a:moveTo>
                  <a:cubicBezTo>
                    <a:pt x="154" y="0"/>
                    <a:pt x="1" y="398"/>
                    <a:pt x="1" y="856"/>
                  </a:cubicBezTo>
                  <a:cubicBezTo>
                    <a:pt x="1" y="1314"/>
                    <a:pt x="15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2801636" y="2240222"/>
              <a:ext cx="74777" cy="62850"/>
            </a:xfrm>
            <a:custGeom>
              <a:avLst/>
              <a:gdLst/>
              <a:ahLst/>
              <a:cxnLst/>
              <a:rect l="l" t="t" r="r" b="b"/>
              <a:pathLst>
                <a:path w="765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42" y="62"/>
                    <a:pt x="490" y="92"/>
                    <a:pt x="337" y="92"/>
                  </a:cubicBezTo>
                  <a:cubicBezTo>
                    <a:pt x="215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98"/>
                    <a:pt x="215" y="642"/>
                    <a:pt x="398" y="642"/>
                  </a:cubicBezTo>
                  <a:cubicBezTo>
                    <a:pt x="581" y="64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2688152" y="2186071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9"/>
                    <a:pt x="154" y="616"/>
                    <a:pt x="490" y="952"/>
                  </a:cubicBezTo>
                  <a:cubicBezTo>
                    <a:pt x="736" y="1175"/>
                    <a:pt x="1014" y="1317"/>
                    <a:pt x="1206" y="1317"/>
                  </a:cubicBezTo>
                  <a:cubicBezTo>
                    <a:pt x="1276" y="1317"/>
                    <a:pt x="1335" y="1298"/>
                    <a:pt x="1376" y="1257"/>
                  </a:cubicBezTo>
                  <a:cubicBezTo>
                    <a:pt x="1528" y="1105"/>
                    <a:pt x="1376" y="707"/>
                    <a:pt x="1040" y="371"/>
                  </a:cubicBezTo>
                  <a:cubicBezTo>
                    <a:pt x="800" y="132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2738980" y="2264169"/>
              <a:ext cx="92665" cy="53662"/>
            </a:xfrm>
            <a:custGeom>
              <a:avLst/>
              <a:gdLst/>
              <a:ahLst/>
              <a:cxnLst/>
              <a:rect l="l" t="t" r="r" b="b"/>
              <a:pathLst>
                <a:path w="948" h="549" extrusionOk="0">
                  <a:moveTo>
                    <a:pt x="825" y="0"/>
                  </a:moveTo>
                  <a:cubicBezTo>
                    <a:pt x="672" y="127"/>
                    <a:pt x="498" y="191"/>
                    <a:pt x="303" y="191"/>
                  </a:cubicBezTo>
                  <a:cubicBezTo>
                    <a:pt x="264" y="191"/>
                    <a:pt x="224" y="188"/>
                    <a:pt x="184" y="183"/>
                  </a:cubicBezTo>
                  <a:lnTo>
                    <a:pt x="0" y="183"/>
                  </a:lnTo>
                  <a:cubicBezTo>
                    <a:pt x="224" y="407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89"/>
                  </a:cubicBezTo>
                  <a:cubicBezTo>
                    <a:pt x="947" y="397"/>
                    <a:pt x="917" y="214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2649347" y="2288019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6" y="0"/>
                  </a:moveTo>
                  <a:cubicBezTo>
                    <a:pt x="398" y="0"/>
                    <a:pt x="1" y="184"/>
                    <a:pt x="1" y="398"/>
                  </a:cubicBezTo>
                  <a:cubicBezTo>
                    <a:pt x="1" y="581"/>
                    <a:pt x="367" y="764"/>
                    <a:pt x="826" y="764"/>
                  </a:cubicBezTo>
                  <a:cubicBezTo>
                    <a:pt x="1314" y="764"/>
                    <a:pt x="1681" y="581"/>
                    <a:pt x="1681" y="398"/>
                  </a:cubicBezTo>
                  <a:cubicBezTo>
                    <a:pt x="1681" y="184"/>
                    <a:pt x="1314" y="0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2649347" y="2302974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8" y="0"/>
                  </a:moveTo>
                  <a:cubicBezTo>
                    <a:pt x="1328" y="283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8"/>
                  </a:cubicBezTo>
                  <a:cubicBezTo>
                    <a:pt x="39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67" y="642"/>
                    <a:pt x="826" y="642"/>
                  </a:cubicBezTo>
                  <a:cubicBezTo>
                    <a:pt x="1314" y="642"/>
                    <a:pt x="1681" y="458"/>
                    <a:pt x="1681" y="275"/>
                  </a:cubicBezTo>
                  <a:cubicBezTo>
                    <a:pt x="1681" y="153"/>
                    <a:pt x="1620" y="61"/>
                    <a:pt x="1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2688152" y="2338846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93" y="1"/>
                  </a:moveTo>
                  <a:cubicBezTo>
                    <a:pt x="998" y="1"/>
                    <a:pt x="736" y="143"/>
                    <a:pt x="490" y="366"/>
                  </a:cubicBezTo>
                  <a:cubicBezTo>
                    <a:pt x="154" y="702"/>
                    <a:pt x="1" y="1099"/>
                    <a:pt x="154" y="1252"/>
                  </a:cubicBezTo>
                  <a:cubicBezTo>
                    <a:pt x="197" y="1296"/>
                    <a:pt x="264" y="1317"/>
                    <a:pt x="344" y="1317"/>
                  </a:cubicBezTo>
                  <a:cubicBezTo>
                    <a:pt x="542" y="1317"/>
                    <a:pt x="822" y="1186"/>
                    <a:pt x="1040" y="947"/>
                  </a:cubicBezTo>
                  <a:cubicBezTo>
                    <a:pt x="1376" y="611"/>
                    <a:pt x="1528" y="214"/>
                    <a:pt x="1376" y="61"/>
                  </a:cubicBezTo>
                  <a:cubicBezTo>
                    <a:pt x="1326" y="20"/>
                    <a:pt x="1264" y="1"/>
                    <a:pt x="1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2703107" y="2338455"/>
              <a:ext cx="134501" cy="128730"/>
            </a:xfrm>
            <a:custGeom>
              <a:avLst/>
              <a:gdLst/>
              <a:ahLst/>
              <a:cxnLst/>
              <a:rect l="l" t="t" r="r" b="b"/>
              <a:pathLst>
                <a:path w="1376" h="1317" extrusionOk="0">
                  <a:moveTo>
                    <a:pt x="1003" y="1"/>
                  </a:moveTo>
                  <a:cubicBezTo>
                    <a:pt x="961" y="1"/>
                    <a:pt x="922" y="11"/>
                    <a:pt x="887" y="34"/>
                  </a:cubicBezTo>
                  <a:cubicBezTo>
                    <a:pt x="978" y="615"/>
                    <a:pt x="581" y="1165"/>
                    <a:pt x="1" y="1256"/>
                  </a:cubicBezTo>
                  <a:cubicBezTo>
                    <a:pt x="42" y="1297"/>
                    <a:pt x="100" y="1316"/>
                    <a:pt x="170" y="1316"/>
                  </a:cubicBezTo>
                  <a:cubicBezTo>
                    <a:pt x="362" y="1316"/>
                    <a:pt x="641" y="1174"/>
                    <a:pt x="887" y="951"/>
                  </a:cubicBezTo>
                  <a:cubicBezTo>
                    <a:pt x="1192" y="615"/>
                    <a:pt x="1375" y="218"/>
                    <a:pt x="1223" y="65"/>
                  </a:cubicBezTo>
                  <a:cubicBezTo>
                    <a:pt x="1147" y="27"/>
                    <a:pt x="1072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2798703" y="23506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4" y="1"/>
                    <a:pt x="0" y="398"/>
                    <a:pt x="0" y="856"/>
                  </a:cubicBezTo>
                  <a:cubicBezTo>
                    <a:pt x="0" y="1345"/>
                    <a:pt x="184" y="1712"/>
                    <a:pt x="397" y="1712"/>
                  </a:cubicBezTo>
                  <a:cubicBezTo>
                    <a:pt x="581" y="1712"/>
                    <a:pt x="764" y="1345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2804666" y="236562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1" y="428"/>
                    <a:pt x="367" y="856"/>
                    <a:pt x="0" y="1039"/>
                  </a:cubicBezTo>
                  <a:cubicBezTo>
                    <a:pt x="61" y="1345"/>
                    <a:pt x="184" y="1559"/>
                    <a:pt x="367" y="1559"/>
                  </a:cubicBezTo>
                  <a:cubicBezTo>
                    <a:pt x="550" y="1559"/>
                    <a:pt x="764" y="119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2840441" y="2338944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8" y="1184"/>
                    <a:pt x="996" y="1330"/>
                    <a:pt x="1187" y="1330"/>
                  </a:cubicBezTo>
                  <a:cubicBezTo>
                    <a:pt x="1265" y="1330"/>
                    <a:pt x="1331" y="1305"/>
                    <a:pt x="1376" y="1251"/>
                  </a:cubicBezTo>
                  <a:cubicBezTo>
                    <a:pt x="1528" y="1098"/>
                    <a:pt x="1376" y="701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2840441" y="2338944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43"/>
                    <a:pt x="154" y="610"/>
                    <a:pt x="490" y="946"/>
                  </a:cubicBezTo>
                  <a:cubicBezTo>
                    <a:pt x="551" y="946"/>
                    <a:pt x="612" y="932"/>
                    <a:pt x="664" y="932"/>
                  </a:cubicBezTo>
                  <a:cubicBezTo>
                    <a:pt x="690" y="932"/>
                    <a:pt x="714" y="936"/>
                    <a:pt x="734" y="946"/>
                  </a:cubicBezTo>
                  <a:cubicBezTo>
                    <a:pt x="766" y="942"/>
                    <a:pt x="797" y="940"/>
                    <a:pt x="829" y="940"/>
                  </a:cubicBezTo>
                  <a:cubicBezTo>
                    <a:pt x="1041" y="940"/>
                    <a:pt x="1247" y="1027"/>
                    <a:pt x="1406" y="1160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2864389" y="2290951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314" y="765"/>
                    <a:pt x="1711" y="581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2864389" y="2290951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81"/>
                    <a:pt x="367" y="765"/>
                    <a:pt x="856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2840441" y="2186071"/>
              <a:ext cx="149456" cy="129317"/>
            </a:xfrm>
            <a:custGeom>
              <a:avLst/>
              <a:gdLst/>
              <a:ahLst/>
              <a:cxnLst/>
              <a:rect l="l" t="t" r="r" b="b"/>
              <a:pathLst>
                <a:path w="1529" h="1323" extrusionOk="0">
                  <a:moveTo>
                    <a:pt x="1186" y="1"/>
                  </a:moveTo>
                  <a:cubicBezTo>
                    <a:pt x="987" y="1"/>
                    <a:pt x="708" y="132"/>
                    <a:pt x="490" y="371"/>
                  </a:cubicBezTo>
                  <a:cubicBezTo>
                    <a:pt x="154" y="707"/>
                    <a:pt x="1" y="1105"/>
                    <a:pt x="154" y="1257"/>
                  </a:cubicBezTo>
                  <a:cubicBezTo>
                    <a:pt x="206" y="1301"/>
                    <a:pt x="274" y="1322"/>
                    <a:pt x="352" y="1322"/>
                  </a:cubicBezTo>
                  <a:cubicBezTo>
                    <a:pt x="545" y="1322"/>
                    <a:pt x="800" y="1191"/>
                    <a:pt x="1040" y="952"/>
                  </a:cubicBezTo>
                  <a:cubicBezTo>
                    <a:pt x="1376" y="616"/>
                    <a:pt x="1528" y="219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2846403" y="2246184"/>
              <a:ext cx="122575" cy="68715"/>
            </a:xfrm>
            <a:custGeom>
              <a:avLst/>
              <a:gdLst/>
              <a:ahLst/>
              <a:cxnLst/>
              <a:rect l="l" t="t" r="r" b="b"/>
              <a:pathLst>
                <a:path w="1254" h="703" extrusionOk="0">
                  <a:moveTo>
                    <a:pt x="1253" y="1"/>
                  </a:moveTo>
                  <a:cubicBezTo>
                    <a:pt x="1101" y="184"/>
                    <a:pt x="856" y="276"/>
                    <a:pt x="643" y="276"/>
                  </a:cubicBezTo>
                  <a:cubicBezTo>
                    <a:pt x="459" y="276"/>
                    <a:pt x="276" y="245"/>
                    <a:pt x="154" y="123"/>
                  </a:cubicBezTo>
                  <a:cubicBezTo>
                    <a:pt x="32" y="337"/>
                    <a:pt x="1" y="551"/>
                    <a:pt x="93" y="642"/>
                  </a:cubicBezTo>
                  <a:cubicBezTo>
                    <a:pt x="134" y="683"/>
                    <a:pt x="192" y="702"/>
                    <a:pt x="262" y="702"/>
                  </a:cubicBezTo>
                  <a:cubicBezTo>
                    <a:pt x="454" y="702"/>
                    <a:pt x="733" y="560"/>
                    <a:pt x="979" y="337"/>
                  </a:cubicBezTo>
                  <a:cubicBezTo>
                    <a:pt x="1101" y="215"/>
                    <a:pt x="116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2789711" y="2290951"/>
              <a:ext cx="89732" cy="73797"/>
            </a:xfrm>
            <a:custGeom>
              <a:avLst/>
              <a:gdLst/>
              <a:ahLst/>
              <a:cxnLst/>
              <a:rect l="l" t="t" r="r" b="b"/>
              <a:pathLst>
                <a:path w="918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9" y="755"/>
                    <a:pt x="514" y="755"/>
                  </a:cubicBezTo>
                  <a:cubicBezTo>
                    <a:pt x="718" y="755"/>
                    <a:pt x="917" y="597"/>
                    <a:pt x="917" y="368"/>
                  </a:cubicBezTo>
                  <a:cubicBezTo>
                    <a:pt x="91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3551152" y="2885240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44"/>
                    <a:pt x="764" y="855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3551152" y="2989730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1" y="61"/>
                    <a:pt x="459" y="92"/>
                    <a:pt x="336" y="92"/>
                  </a:cubicBezTo>
                  <a:cubicBezTo>
                    <a:pt x="214" y="92"/>
                    <a:pt x="92" y="92"/>
                    <a:pt x="0" y="61"/>
                  </a:cubicBezTo>
                  <a:lnTo>
                    <a:pt x="0" y="61"/>
                  </a:lnTo>
                  <a:cubicBezTo>
                    <a:pt x="62" y="397"/>
                    <a:pt x="184" y="642"/>
                    <a:pt x="367" y="642"/>
                  </a:cubicBezTo>
                  <a:cubicBezTo>
                    <a:pt x="550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3437669" y="2936166"/>
              <a:ext cx="146426" cy="129512"/>
            </a:xfrm>
            <a:custGeom>
              <a:avLst/>
              <a:gdLst/>
              <a:ahLst/>
              <a:cxnLst/>
              <a:rect l="l" t="t" r="r" b="b"/>
              <a:pathLst>
                <a:path w="1498" h="1325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2" y="1167"/>
                    <a:pt x="978" y="1324"/>
                    <a:pt x="1169" y="1324"/>
                  </a:cubicBezTo>
                  <a:cubicBezTo>
                    <a:pt x="1242" y="1324"/>
                    <a:pt x="1303" y="1301"/>
                    <a:pt x="1345" y="1251"/>
                  </a:cubicBezTo>
                  <a:cubicBezTo>
                    <a:pt x="1497" y="1098"/>
                    <a:pt x="134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3485467" y="3013580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7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2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3395834" y="303752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97"/>
                  </a:cubicBezTo>
                  <a:cubicBezTo>
                    <a:pt x="1" y="580"/>
                    <a:pt x="367" y="764"/>
                    <a:pt x="856" y="764"/>
                  </a:cubicBezTo>
                  <a:cubicBezTo>
                    <a:pt x="1314" y="764"/>
                    <a:pt x="1712" y="611"/>
                    <a:pt x="1712" y="397"/>
                  </a:cubicBezTo>
                  <a:cubicBezTo>
                    <a:pt x="1712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3395834" y="3052384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1"/>
                  </a:moveTo>
                  <a:cubicBezTo>
                    <a:pt x="1358" y="284"/>
                    <a:pt x="1057" y="462"/>
                    <a:pt x="722" y="462"/>
                  </a:cubicBezTo>
                  <a:cubicBezTo>
                    <a:pt x="695" y="462"/>
                    <a:pt x="669" y="461"/>
                    <a:pt x="642" y="459"/>
                  </a:cubicBezTo>
                  <a:cubicBezTo>
                    <a:pt x="614" y="463"/>
                    <a:pt x="586" y="465"/>
                    <a:pt x="557" y="465"/>
                  </a:cubicBezTo>
                  <a:cubicBezTo>
                    <a:pt x="365" y="465"/>
                    <a:pt x="160" y="382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2" y="490"/>
                    <a:pt x="1712" y="276"/>
                  </a:cubicBezTo>
                  <a:cubicBezTo>
                    <a:pt x="1712" y="154"/>
                    <a:pt x="1620" y="62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3437669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23" y="732"/>
                    <a:pt x="1" y="1098"/>
                    <a:pt x="153" y="1281"/>
                  </a:cubicBezTo>
                  <a:cubicBezTo>
                    <a:pt x="194" y="1322"/>
                    <a:pt x="251" y="1341"/>
                    <a:pt x="319" y="1341"/>
                  </a:cubicBezTo>
                  <a:cubicBezTo>
                    <a:pt x="509" y="1341"/>
                    <a:pt x="784" y="1193"/>
                    <a:pt x="1009" y="945"/>
                  </a:cubicBezTo>
                  <a:cubicBezTo>
                    <a:pt x="1345" y="609"/>
                    <a:pt x="1497" y="212"/>
                    <a:pt x="1345" y="59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3449594" y="3087963"/>
              <a:ext cx="134501" cy="131565"/>
            </a:xfrm>
            <a:custGeom>
              <a:avLst/>
              <a:gdLst/>
              <a:ahLst/>
              <a:cxnLst/>
              <a:rect l="l" t="t" r="r" b="b"/>
              <a:pathLst>
                <a:path w="1376" h="1346" extrusionOk="0">
                  <a:moveTo>
                    <a:pt x="1025" y="1"/>
                  </a:moveTo>
                  <a:cubicBezTo>
                    <a:pt x="980" y="1"/>
                    <a:pt x="933" y="11"/>
                    <a:pt x="887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6"/>
                  </a:lnTo>
                  <a:cubicBezTo>
                    <a:pt x="41" y="1327"/>
                    <a:pt x="98" y="1346"/>
                    <a:pt x="167" y="1346"/>
                  </a:cubicBezTo>
                  <a:cubicBezTo>
                    <a:pt x="359" y="1346"/>
                    <a:pt x="639" y="1198"/>
                    <a:pt x="887" y="950"/>
                  </a:cubicBezTo>
                  <a:cubicBezTo>
                    <a:pt x="1223" y="645"/>
                    <a:pt x="1375" y="217"/>
                    <a:pt x="1223" y="64"/>
                  </a:cubicBezTo>
                  <a:cubicBezTo>
                    <a:pt x="1166" y="27"/>
                    <a:pt x="1098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548122" y="310321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5" y="1314"/>
                    <a:pt x="765" y="825"/>
                  </a:cubicBezTo>
                  <a:cubicBezTo>
                    <a:pt x="765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3551152" y="311806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cubicBezTo>
                    <a:pt x="611" y="429"/>
                    <a:pt x="398" y="826"/>
                    <a:pt x="0" y="1040"/>
                  </a:cubicBezTo>
                  <a:cubicBezTo>
                    <a:pt x="62" y="1345"/>
                    <a:pt x="184" y="1559"/>
                    <a:pt x="367" y="1559"/>
                  </a:cubicBezTo>
                  <a:cubicBezTo>
                    <a:pt x="550" y="1559"/>
                    <a:pt x="764" y="116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3589958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320" y="0"/>
                  </a:moveTo>
                  <a:cubicBezTo>
                    <a:pt x="251" y="0"/>
                    <a:pt x="194" y="19"/>
                    <a:pt x="153" y="59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6" y="1193"/>
                    <a:pt x="987" y="1341"/>
                    <a:pt x="1178" y="1341"/>
                  </a:cubicBezTo>
                  <a:cubicBezTo>
                    <a:pt x="1247" y="1341"/>
                    <a:pt x="1304" y="1322"/>
                    <a:pt x="1345" y="1281"/>
                  </a:cubicBezTo>
                  <a:cubicBezTo>
                    <a:pt x="1497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3587025" y="3090896"/>
              <a:ext cx="140365" cy="110941"/>
            </a:xfrm>
            <a:custGeom>
              <a:avLst/>
              <a:gdLst/>
              <a:ahLst/>
              <a:cxnLst/>
              <a:rect l="l" t="t" r="r" b="b"/>
              <a:pathLst>
                <a:path w="1436" h="1135" extrusionOk="0">
                  <a:moveTo>
                    <a:pt x="351" y="0"/>
                  </a:moveTo>
                  <a:cubicBezTo>
                    <a:pt x="273" y="0"/>
                    <a:pt x="205" y="21"/>
                    <a:pt x="153" y="65"/>
                  </a:cubicBezTo>
                  <a:cubicBezTo>
                    <a:pt x="0" y="218"/>
                    <a:pt x="153" y="615"/>
                    <a:pt x="489" y="951"/>
                  </a:cubicBezTo>
                  <a:cubicBezTo>
                    <a:pt x="489" y="936"/>
                    <a:pt x="496" y="928"/>
                    <a:pt x="504" y="928"/>
                  </a:cubicBezTo>
                  <a:cubicBezTo>
                    <a:pt x="512" y="928"/>
                    <a:pt x="519" y="936"/>
                    <a:pt x="519" y="951"/>
                  </a:cubicBezTo>
                  <a:cubicBezTo>
                    <a:pt x="580" y="920"/>
                    <a:pt x="672" y="920"/>
                    <a:pt x="764" y="920"/>
                  </a:cubicBezTo>
                  <a:cubicBezTo>
                    <a:pt x="795" y="916"/>
                    <a:pt x="827" y="915"/>
                    <a:pt x="858" y="915"/>
                  </a:cubicBezTo>
                  <a:cubicBezTo>
                    <a:pt x="1070" y="915"/>
                    <a:pt x="1276" y="1001"/>
                    <a:pt x="1436" y="1134"/>
                  </a:cubicBezTo>
                  <a:cubicBezTo>
                    <a:pt x="1436" y="829"/>
                    <a:pt x="1283" y="554"/>
                    <a:pt x="1039" y="371"/>
                  </a:cubicBezTo>
                  <a:cubicBezTo>
                    <a:pt x="799" y="131"/>
                    <a:pt x="544" y="0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610875" y="3043489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3610875" y="3040459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214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072" y="764"/>
                    <a:pt x="1264" y="717"/>
                    <a:pt x="1454" y="642"/>
                  </a:cubicBezTo>
                  <a:lnTo>
                    <a:pt x="1454" y="642"/>
                  </a:lnTo>
                  <a:cubicBezTo>
                    <a:pt x="1458" y="642"/>
                    <a:pt x="1462" y="642"/>
                    <a:pt x="1467" y="642"/>
                  </a:cubicBezTo>
                  <a:lnTo>
                    <a:pt x="1528" y="612"/>
                  </a:lnTo>
                  <a:lnTo>
                    <a:pt x="1528" y="612"/>
                  </a:lnTo>
                  <a:cubicBezTo>
                    <a:pt x="1503" y="622"/>
                    <a:pt x="1478" y="632"/>
                    <a:pt x="1454" y="642"/>
                  </a:cubicBezTo>
                  <a:lnTo>
                    <a:pt x="1454" y="642"/>
                  </a:lnTo>
                  <a:cubicBezTo>
                    <a:pt x="1032" y="637"/>
                    <a:pt x="671" y="394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3589958" y="2936166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3" y="701"/>
                    <a:pt x="1" y="1098"/>
                    <a:pt x="153" y="1251"/>
                  </a:cubicBezTo>
                  <a:cubicBezTo>
                    <a:pt x="198" y="1304"/>
                    <a:pt x="263" y="1329"/>
                    <a:pt x="342" y="1329"/>
                  </a:cubicBezTo>
                  <a:cubicBezTo>
                    <a:pt x="533" y="1329"/>
                    <a:pt x="801" y="1183"/>
                    <a:pt x="1039" y="945"/>
                  </a:cubicBezTo>
                  <a:cubicBezTo>
                    <a:pt x="1375" y="609"/>
                    <a:pt x="1497" y="212"/>
                    <a:pt x="1345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3595920" y="2995692"/>
              <a:ext cx="122575" cy="69985"/>
            </a:xfrm>
            <a:custGeom>
              <a:avLst/>
              <a:gdLst/>
              <a:ahLst/>
              <a:cxnLst/>
              <a:rect l="l" t="t" r="r" b="b"/>
              <a:pathLst>
                <a:path w="1254" h="716" extrusionOk="0">
                  <a:moveTo>
                    <a:pt x="1253" y="0"/>
                  </a:moveTo>
                  <a:cubicBezTo>
                    <a:pt x="1100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3" y="123"/>
                  </a:cubicBezTo>
                  <a:cubicBezTo>
                    <a:pt x="31" y="367"/>
                    <a:pt x="1" y="550"/>
                    <a:pt x="92" y="642"/>
                  </a:cubicBezTo>
                  <a:cubicBezTo>
                    <a:pt x="134" y="692"/>
                    <a:pt x="195" y="715"/>
                    <a:pt x="268" y="715"/>
                  </a:cubicBezTo>
                  <a:cubicBezTo>
                    <a:pt x="459" y="715"/>
                    <a:pt x="735" y="558"/>
                    <a:pt x="978" y="336"/>
                  </a:cubicBezTo>
                  <a:cubicBezTo>
                    <a:pt x="1070" y="245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3539227" y="3040459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0" y="398"/>
                    <a:pt x="245" y="642"/>
                  </a:cubicBezTo>
                  <a:cubicBezTo>
                    <a:pt x="322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3476474" y="2243252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3476474" y="2347741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2" y="61"/>
                    <a:pt x="459" y="92"/>
                    <a:pt x="337" y="92"/>
                  </a:cubicBezTo>
                  <a:cubicBezTo>
                    <a:pt x="215" y="92"/>
                    <a:pt x="92" y="92"/>
                    <a:pt x="1" y="61"/>
                  </a:cubicBezTo>
                  <a:lnTo>
                    <a:pt x="1" y="61"/>
                  </a:lnTo>
                  <a:cubicBezTo>
                    <a:pt x="62" y="398"/>
                    <a:pt x="184" y="642"/>
                    <a:pt x="367" y="642"/>
                  </a:cubicBezTo>
                  <a:cubicBezTo>
                    <a:pt x="551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3362991" y="2295252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348" y="1"/>
                  </a:moveTo>
                  <a:cubicBezTo>
                    <a:pt x="266" y="1"/>
                    <a:pt x="198" y="26"/>
                    <a:pt x="154" y="79"/>
                  </a:cubicBezTo>
                  <a:cubicBezTo>
                    <a:pt x="1" y="232"/>
                    <a:pt x="154" y="629"/>
                    <a:pt x="459" y="935"/>
                  </a:cubicBezTo>
                  <a:cubicBezTo>
                    <a:pt x="706" y="1182"/>
                    <a:pt x="987" y="1330"/>
                    <a:pt x="1179" y="1330"/>
                  </a:cubicBezTo>
                  <a:cubicBezTo>
                    <a:pt x="1247" y="1330"/>
                    <a:pt x="1305" y="1311"/>
                    <a:pt x="1345" y="1271"/>
                  </a:cubicBezTo>
                  <a:cubicBezTo>
                    <a:pt x="1498" y="1118"/>
                    <a:pt x="1376" y="721"/>
                    <a:pt x="1040" y="385"/>
                  </a:cubicBezTo>
                  <a:cubicBezTo>
                    <a:pt x="823" y="147"/>
                    <a:pt x="546" y="1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3413819" y="237159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6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1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3321254" y="2395538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9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9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3324186" y="241039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28" y="284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67" y="642"/>
                    <a:pt x="826" y="642"/>
                  </a:cubicBezTo>
                  <a:cubicBezTo>
                    <a:pt x="1314" y="642"/>
                    <a:pt x="1681" y="490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3362991" y="2446463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4" y="701"/>
                    <a:pt x="1" y="1098"/>
                    <a:pt x="154" y="1282"/>
                  </a:cubicBezTo>
                  <a:cubicBezTo>
                    <a:pt x="194" y="1322"/>
                    <a:pt x="251" y="1341"/>
                    <a:pt x="320" y="1341"/>
                  </a:cubicBezTo>
                  <a:cubicBezTo>
                    <a:pt x="512" y="1341"/>
                    <a:pt x="792" y="1193"/>
                    <a:pt x="1040" y="945"/>
                  </a:cubicBezTo>
                  <a:cubicBezTo>
                    <a:pt x="1345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3377946" y="2445975"/>
              <a:ext cx="131470" cy="131565"/>
            </a:xfrm>
            <a:custGeom>
              <a:avLst/>
              <a:gdLst/>
              <a:ahLst/>
              <a:cxnLst/>
              <a:rect l="l" t="t" r="r" b="b"/>
              <a:pathLst>
                <a:path w="1345" h="1346" extrusionOk="0">
                  <a:moveTo>
                    <a:pt x="994" y="1"/>
                  </a:moveTo>
                  <a:cubicBezTo>
                    <a:pt x="949" y="1"/>
                    <a:pt x="903" y="11"/>
                    <a:pt x="856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7"/>
                  </a:lnTo>
                  <a:cubicBezTo>
                    <a:pt x="41" y="1327"/>
                    <a:pt x="98" y="1346"/>
                    <a:pt x="166" y="1346"/>
                  </a:cubicBezTo>
                  <a:cubicBezTo>
                    <a:pt x="357" y="1346"/>
                    <a:pt x="631" y="1198"/>
                    <a:pt x="856" y="950"/>
                  </a:cubicBezTo>
                  <a:cubicBezTo>
                    <a:pt x="1192" y="645"/>
                    <a:pt x="1345" y="217"/>
                    <a:pt x="1192" y="65"/>
                  </a:cubicBezTo>
                  <a:cubicBezTo>
                    <a:pt x="1135" y="27"/>
                    <a:pt x="1067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3473542" y="2461223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0"/>
                  </a:moveTo>
                  <a:cubicBezTo>
                    <a:pt x="183" y="0"/>
                    <a:pt x="0" y="367"/>
                    <a:pt x="0" y="825"/>
                  </a:cubicBezTo>
                  <a:cubicBezTo>
                    <a:pt x="0" y="1314"/>
                    <a:pt x="183" y="1680"/>
                    <a:pt x="39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3476474" y="2473148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0"/>
                  </a:moveTo>
                  <a:cubicBezTo>
                    <a:pt x="612" y="428"/>
                    <a:pt x="398" y="856"/>
                    <a:pt x="1" y="1039"/>
                  </a:cubicBezTo>
                  <a:cubicBezTo>
                    <a:pt x="62" y="1345"/>
                    <a:pt x="215" y="1558"/>
                    <a:pt x="398" y="1558"/>
                  </a:cubicBezTo>
                  <a:cubicBezTo>
                    <a:pt x="612" y="1558"/>
                    <a:pt x="764" y="1192"/>
                    <a:pt x="764" y="703"/>
                  </a:cubicBezTo>
                  <a:cubicBezTo>
                    <a:pt x="795" y="45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3515280" y="2446463"/>
              <a:ext cx="149456" cy="131076"/>
            </a:xfrm>
            <a:custGeom>
              <a:avLst/>
              <a:gdLst/>
              <a:ahLst/>
              <a:cxnLst/>
              <a:rect l="l" t="t" r="r" b="b"/>
              <a:pathLst>
                <a:path w="1529" h="1341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90" y="945"/>
                  </a:cubicBezTo>
                  <a:cubicBezTo>
                    <a:pt x="714" y="1193"/>
                    <a:pt x="989" y="1341"/>
                    <a:pt x="1179" y="1341"/>
                  </a:cubicBezTo>
                  <a:cubicBezTo>
                    <a:pt x="1247" y="1341"/>
                    <a:pt x="1305" y="1322"/>
                    <a:pt x="1345" y="1282"/>
                  </a:cubicBezTo>
                  <a:cubicBezTo>
                    <a:pt x="1528" y="1098"/>
                    <a:pt x="1376" y="701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3515280" y="2448907"/>
              <a:ext cx="137531" cy="110941"/>
            </a:xfrm>
            <a:custGeom>
              <a:avLst/>
              <a:gdLst/>
              <a:ahLst/>
              <a:cxnLst/>
              <a:rect l="l" t="t" r="r" b="b"/>
              <a:pathLst>
                <a:path w="1407" h="1135" extrusionOk="0">
                  <a:moveTo>
                    <a:pt x="338" y="0"/>
                  </a:moveTo>
                  <a:cubicBezTo>
                    <a:pt x="261" y="0"/>
                    <a:pt x="197" y="21"/>
                    <a:pt x="154" y="65"/>
                  </a:cubicBezTo>
                  <a:cubicBezTo>
                    <a:pt x="1" y="218"/>
                    <a:pt x="154" y="615"/>
                    <a:pt x="459" y="951"/>
                  </a:cubicBezTo>
                  <a:lnTo>
                    <a:pt x="490" y="951"/>
                  </a:lnTo>
                  <a:cubicBezTo>
                    <a:pt x="581" y="920"/>
                    <a:pt x="642" y="920"/>
                    <a:pt x="734" y="920"/>
                  </a:cubicBezTo>
                  <a:cubicBezTo>
                    <a:pt x="766" y="917"/>
                    <a:pt x="797" y="915"/>
                    <a:pt x="829" y="915"/>
                  </a:cubicBezTo>
                  <a:cubicBezTo>
                    <a:pt x="1041" y="915"/>
                    <a:pt x="1246" y="1001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800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3536197" y="239847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98" y="1"/>
                    <a:pt x="1" y="184"/>
                    <a:pt x="1" y="398"/>
                  </a:cubicBezTo>
                  <a:cubicBezTo>
                    <a:pt x="1" y="612"/>
                    <a:pt x="398" y="764"/>
                    <a:pt x="856" y="764"/>
                  </a:cubicBezTo>
                  <a:cubicBezTo>
                    <a:pt x="1345" y="764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3539227" y="240150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0" y="184"/>
                    <a:pt x="0" y="336"/>
                  </a:cubicBezTo>
                  <a:cubicBezTo>
                    <a:pt x="0" y="581"/>
                    <a:pt x="367" y="733"/>
                    <a:pt x="825" y="733"/>
                  </a:cubicBezTo>
                  <a:cubicBezTo>
                    <a:pt x="1041" y="733"/>
                    <a:pt x="1233" y="686"/>
                    <a:pt x="1423" y="611"/>
                  </a:cubicBezTo>
                  <a:lnTo>
                    <a:pt x="1423" y="611"/>
                  </a:lnTo>
                  <a:cubicBezTo>
                    <a:pt x="1427" y="611"/>
                    <a:pt x="1432" y="611"/>
                    <a:pt x="1436" y="611"/>
                  </a:cubicBezTo>
                  <a:lnTo>
                    <a:pt x="1497" y="581"/>
                  </a:lnTo>
                  <a:lnTo>
                    <a:pt x="1497" y="581"/>
                  </a:lnTo>
                  <a:cubicBezTo>
                    <a:pt x="1472" y="591"/>
                    <a:pt x="1448" y="601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0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3515280" y="2294177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9" y="0"/>
                  </a:moveTo>
                  <a:cubicBezTo>
                    <a:pt x="989" y="0"/>
                    <a:pt x="714" y="148"/>
                    <a:pt x="490" y="396"/>
                  </a:cubicBezTo>
                  <a:cubicBezTo>
                    <a:pt x="154" y="701"/>
                    <a:pt x="1" y="1098"/>
                    <a:pt x="154" y="1251"/>
                  </a:cubicBezTo>
                  <a:cubicBezTo>
                    <a:pt x="198" y="1305"/>
                    <a:pt x="264" y="1329"/>
                    <a:pt x="342" y="1329"/>
                  </a:cubicBezTo>
                  <a:cubicBezTo>
                    <a:pt x="533" y="1329"/>
                    <a:pt x="802" y="1183"/>
                    <a:pt x="1039" y="946"/>
                  </a:cubicBezTo>
                  <a:cubicBezTo>
                    <a:pt x="1376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3521242" y="2353704"/>
              <a:ext cx="122575" cy="67346"/>
            </a:xfrm>
            <a:custGeom>
              <a:avLst/>
              <a:gdLst/>
              <a:ahLst/>
              <a:cxnLst/>
              <a:rect l="l" t="t" r="r" b="b"/>
              <a:pathLst>
                <a:path w="1254" h="689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4" y="123"/>
                  </a:cubicBezTo>
                  <a:cubicBezTo>
                    <a:pt x="31" y="337"/>
                    <a:pt x="1" y="550"/>
                    <a:pt x="93" y="642"/>
                  </a:cubicBezTo>
                  <a:cubicBezTo>
                    <a:pt x="124" y="674"/>
                    <a:pt x="176" y="689"/>
                    <a:pt x="242" y="689"/>
                  </a:cubicBezTo>
                  <a:cubicBezTo>
                    <a:pt x="430" y="689"/>
                    <a:pt x="729" y="563"/>
                    <a:pt x="978" y="337"/>
                  </a:cubicBezTo>
                  <a:cubicBezTo>
                    <a:pt x="1070" y="245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3464549" y="2398471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1" y="398"/>
                    <a:pt x="245" y="642"/>
                  </a:cubicBezTo>
                  <a:cubicBezTo>
                    <a:pt x="323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2885306" y="2723961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83" y="0"/>
                    <a:pt x="0" y="367"/>
                    <a:pt x="0" y="856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2882276" y="2828451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42" y="62"/>
                    <a:pt x="489" y="92"/>
                    <a:pt x="337" y="92"/>
                  </a:cubicBezTo>
                  <a:cubicBezTo>
                    <a:pt x="214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98" y="612"/>
                  </a:cubicBezTo>
                  <a:cubicBezTo>
                    <a:pt x="581" y="61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2768793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56" y="0"/>
                  </a:moveTo>
                  <a:cubicBezTo>
                    <a:pt x="276" y="0"/>
                    <a:pt x="207" y="25"/>
                    <a:pt x="153" y="79"/>
                  </a:cubicBezTo>
                  <a:cubicBezTo>
                    <a:pt x="1" y="232"/>
                    <a:pt x="153" y="629"/>
                    <a:pt x="490" y="934"/>
                  </a:cubicBezTo>
                  <a:cubicBezTo>
                    <a:pt x="737" y="1182"/>
                    <a:pt x="1017" y="1330"/>
                    <a:pt x="1209" y="1330"/>
                  </a:cubicBezTo>
                  <a:cubicBezTo>
                    <a:pt x="1278" y="1330"/>
                    <a:pt x="1335" y="1311"/>
                    <a:pt x="1375" y="1270"/>
                  </a:cubicBezTo>
                  <a:cubicBezTo>
                    <a:pt x="1528" y="1118"/>
                    <a:pt x="1375" y="720"/>
                    <a:pt x="1039" y="384"/>
                  </a:cubicBezTo>
                  <a:cubicBezTo>
                    <a:pt x="802" y="147"/>
                    <a:pt x="548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2819621" y="2852398"/>
              <a:ext cx="98627" cy="52391"/>
            </a:xfrm>
            <a:custGeom>
              <a:avLst/>
              <a:gdLst/>
              <a:ahLst/>
              <a:cxnLst/>
              <a:rect l="l" t="t" r="r" b="b"/>
              <a:pathLst>
                <a:path w="1009" h="536" extrusionOk="0">
                  <a:moveTo>
                    <a:pt x="855" y="0"/>
                  </a:moveTo>
                  <a:cubicBezTo>
                    <a:pt x="642" y="122"/>
                    <a:pt x="428" y="183"/>
                    <a:pt x="183" y="183"/>
                  </a:cubicBezTo>
                  <a:lnTo>
                    <a:pt x="0" y="183"/>
                  </a:lnTo>
                  <a:cubicBezTo>
                    <a:pt x="249" y="410"/>
                    <a:pt x="515" y="536"/>
                    <a:pt x="698" y="536"/>
                  </a:cubicBezTo>
                  <a:cubicBezTo>
                    <a:pt x="762" y="536"/>
                    <a:pt x="816" y="520"/>
                    <a:pt x="855" y="489"/>
                  </a:cubicBezTo>
                  <a:cubicBezTo>
                    <a:pt x="1008" y="336"/>
                    <a:pt x="917" y="214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2729988" y="287624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6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2729988" y="2891203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7" y="0"/>
                  </a:moveTo>
                  <a:cubicBezTo>
                    <a:pt x="1314" y="275"/>
                    <a:pt x="978" y="458"/>
                    <a:pt x="612" y="458"/>
                  </a:cubicBezTo>
                  <a:cubicBezTo>
                    <a:pt x="398" y="458"/>
                    <a:pt x="184" y="397"/>
                    <a:pt x="1" y="245"/>
                  </a:cubicBezTo>
                  <a:lnTo>
                    <a:pt x="1" y="245"/>
                  </a:lnTo>
                  <a:cubicBezTo>
                    <a:pt x="31" y="458"/>
                    <a:pt x="367" y="642"/>
                    <a:pt x="856" y="642"/>
                  </a:cubicBezTo>
                  <a:cubicBezTo>
                    <a:pt x="1314" y="642"/>
                    <a:pt x="1681" y="458"/>
                    <a:pt x="1681" y="245"/>
                  </a:cubicBezTo>
                  <a:cubicBezTo>
                    <a:pt x="1681" y="153"/>
                    <a:pt x="1620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2768793" y="2925316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87" y="0"/>
                  </a:moveTo>
                  <a:cubicBezTo>
                    <a:pt x="996" y="0"/>
                    <a:pt x="727" y="146"/>
                    <a:pt x="490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202" y="1311"/>
                    <a:pt x="265" y="1330"/>
                    <a:pt x="338" y="1330"/>
                  </a:cubicBezTo>
                  <a:cubicBezTo>
                    <a:pt x="540" y="1330"/>
                    <a:pt x="815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31" y="25"/>
                    <a:pt x="1265" y="0"/>
                    <a:pt x="11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2783748" y="292580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36" y="1"/>
                  </a:moveTo>
                  <a:cubicBezTo>
                    <a:pt x="981" y="1"/>
                    <a:pt x="928" y="16"/>
                    <a:pt x="886" y="43"/>
                  </a:cubicBezTo>
                  <a:cubicBezTo>
                    <a:pt x="978" y="593"/>
                    <a:pt x="581" y="1143"/>
                    <a:pt x="0" y="1235"/>
                  </a:cubicBezTo>
                  <a:lnTo>
                    <a:pt x="0" y="1265"/>
                  </a:lnTo>
                  <a:cubicBezTo>
                    <a:pt x="41" y="1306"/>
                    <a:pt x="100" y="1325"/>
                    <a:pt x="170" y="1325"/>
                  </a:cubicBezTo>
                  <a:cubicBezTo>
                    <a:pt x="362" y="1325"/>
                    <a:pt x="640" y="1183"/>
                    <a:pt x="886" y="960"/>
                  </a:cubicBezTo>
                  <a:cubicBezTo>
                    <a:pt x="1222" y="624"/>
                    <a:pt x="1375" y="227"/>
                    <a:pt x="1222" y="74"/>
                  </a:cubicBezTo>
                  <a:cubicBezTo>
                    <a:pt x="1172" y="23"/>
                    <a:pt x="1103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2882276" y="2938902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67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5"/>
                    <a:pt x="153" y="1712"/>
                    <a:pt x="367" y="1712"/>
                  </a:cubicBezTo>
                  <a:cubicBezTo>
                    <a:pt x="581" y="1712"/>
                    <a:pt x="764" y="1315"/>
                    <a:pt x="764" y="856"/>
                  </a:cubicBezTo>
                  <a:cubicBezTo>
                    <a:pt x="764" y="398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2885306" y="2950925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58"/>
                    <a:pt x="367" y="856"/>
                    <a:pt x="0" y="1069"/>
                  </a:cubicBezTo>
                  <a:cubicBezTo>
                    <a:pt x="61" y="1375"/>
                    <a:pt x="183" y="1589"/>
                    <a:pt x="367" y="1589"/>
                  </a:cubicBezTo>
                  <a:cubicBezTo>
                    <a:pt x="581" y="1589"/>
                    <a:pt x="764" y="1192"/>
                    <a:pt x="764" y="733"/>
                  </a:cubicBezTo>
                  <a:cubicBezTo>
                    <a:pt x="764" y="48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2921081" y="2927075"/>
              <a:ext cx="149456" cy="128339"/>
            </a:xfrm>
            <a:custGeom>
              <a:avLst/>
              <a:gdLst/>
              <a:ahLst/>
              <a:cxnLst/>
              <a:rect l="l" t="t" r="r" b="b"/>
              <a:pathLst>
                <a:path w="1529" h="1313" extrusionOk="0">
                  <a:moveTo>
                    <a:pt x="341" y="1"/>
                  </a:moveTo>
                  <a:cubicBezTo>
                    <a:pt x="267" y="1"/>
                    <a:pt x="203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35" y="1170"/>
                    <a:pt x="1014" y="1312"/>
                    <a:pt x="1206" y="1312"/>
                  </a:cubicBezTo>
                  <a:cubicBezTo>
                    <a:pt x="1276" y="1312"/>
                    <a:pt x="1334" y="1293"/>
                    <a:pt x="1375" y="1252"/>
                  </a:cubicBezTo>
                  <a:cubicBezTo>
                    <a:pt x="1528" y="1100"/>
                    <a:pt x="1375" y="702"/>
                    <a:pt x="1039" y="366"/>
                  </a:cubicBezTo>
                  <a:cubicBezTo>
                    <a:pt x="816" y="143"/>
                    <a:pt x="543" y="1"/>
                    <a:pt x="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2921081" y="292717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13"/>
                    <a:pt x="153" y="610"/>
                    <a:pt x="489" y="946"/>
                  </a:cubicBezTo>
                  <a:lnTo>
                    <a:pt x="520" y="946"/>
                  </a:lnTo>
                  <a:cubicBezTo>
                    <a:pt x="581" y="915"/>
                    <a:pt x="673" y="915"/>
                    <a:pt x="764" y="915"/>
                  </a:cubicBezTo>
                  <a:cubicBezTo>
                    <a:pt x="978" y="915"/>
                    <a:pt x="1223" y="1007"/>
                    <a:pt x="1436" y="1160"/>
                  </a:cubicBezTo>
                  <a:cubicBezTo>
                    <a:pt x="1406" y="854"/>
                    <a:pt x="1284" y="579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2945029" y="287918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67" y="1"/>
                    <a:pt x="0" y="184"/>
                    <a:pt x="0" y="368"/>
                  </a:cubicBezTo>
                  <a:cubicBezTo>
                    <a:pt x="0" y="581"/>
                    <a:pt x="367" y="765"/>
                    <a:pt x="855" y="765"/>
                  </a:cubicBezTo>
                  <a:cubicBezTo>
                    <a:pt x="1314" y="765"/>
                    <a:pt x="1711" y="581"/>
                    <a:pt x="1711" y="368"/>
                  </a:cubicBezTo>
                  <a:cubicBezTo>
                    <a:pt x="1711" y="184"/>
                    <a:pt x="131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2945029" y="2879180"/>
              <a:ext cx="146328" cy="74775"/>
            </a:xfrm>
            <a:custGeom>
              <a:avLst/>
              <a:gdLst/>
              <a:ahLst/>
              <a:cxnLst/>
              <a:rect l="l" t="t" r="r" b="b"/>
              <a:pathLst>
                <a:path w="1497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51"/>
                    <a:pt x="397" y="765"/>
                    <a:pt x="855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2921081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68" y="0"/>
                  </a:moveTo>
                  <a:cubicBezTo>
                    <a:pt x="968" y="0"/>
                    <a:pt x="706" y="147"/>
                    <a:pt x="489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194" y="1311"/>
                    <a:pt x="251" y="1330"/>
                    <a:pt x="320" y="1330"/>
                  </a:cubicBezTo>
                  <a:cubicBezTo>
                    <a:pt x="512" y="1330"/>
                    <a:pt x="792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2" y="25"/>
                    <a:pt x="125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2927044" y="2834413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1"/>
                  </a:moveTo>
                  <a:cubicBezTo>
                    <a:pt x="1101" y="184"/>
                    <a:pt x="887" y="276"/>
                    <a:pt x="642" y="276"/>
                  </a:cubicBezTo>
                  <a:cubicBezTo>
                    <a:pt x="459" y="276"/>
                    <a:pt x="276" y="215"/>
                    <a:pt x="154" y="123"/>
                  </a:cubicBezTo>
                  <a:cubicBezTo>
                    <a:pt x="31" y="337"/>
                    <a:pt x="1" y="551"/>
                    <a:pt x="123" y="642"/>
                  </a:cubicBezTo>
                  <a:cubicBezTo>
                    <a:pt x="145" y="664"/>
                    <a:pt x="188" y="676"/>
                    <a:pt x="245" y="676"/>
                  </a:cubicBezTo>
                  <a:cubicBezTo>
                    <a:pt x="426" y="676"/>
                    <a:pt x="746" y="562"/>
                    <a:pt x="978" y="306"/>
                  </a:cubicBezTo>
                  <a:cubicBezTo>
                    <a:pt x="1101" y="215"/>
                    <a:pt x="119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2870351" y="2876248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3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8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3819856" y="1681903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67" y="0"/>
                  </a:moveTo>
                  <a:cubicBezTo>
                    <a:pt x="154" y="0"/>
                    <a:pt x="1" y="397"/>
                    <a:pt x="1" y="855"/>
                  </a:cubicBezTo>
                  <a:cubicBezTo>
                    <a:pt x="1" y="1314"/>
                    <a:pt x="154" y="1711"/>
                    <a:pt x="367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3816924" y="1786392"/>
              <a:ext cx="74679" cy="62752"/>
            </a:xfrm>
            <a:custGeom>
              <a:avLst/>
              <a:gdLst/>
              <a:ahLst/>
              <a:cxnLst/>
              <a:rect l="l" t="t" r="r" b="b"/>
              <a:pathLst>
                <a:path w="764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42" y="61"/>
                    <a:pt x="489" y="92"/>
                    <a:pt x="336" y="92"/>
                  </a:cubicBezTo>
                  <a:cubicBezTo>
                    <a:pt x="214" y="92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42"/>
                    <a:pt x="397" y="642"/>
                  </a:cubicBezTo>
                  <a:cubicBezTo>
                    <a:pt x="581" y="642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3706373" y="1732241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333" y="1"/>
                  </a:moveTo>
                  <a:cubicBezTo>
                    <a:pt x="259" y="1"/>
                    <a:pt x="198" y="22"/>
                    <a:pt x="154" y="66"/>
                  </a:cubicBezTo>
                  <a:cubicBezTo>
                    <a:pt x="1" y="218"/>
                    <a:pt x="123" y="615"/>
                    <a:pt x="459" y="951"/>
                  </a:cubicBezTo>
                  <a:cubicBezTo>
                    <a:pt x="705" y="1175"/>
                    <a:pt x="984" y="1317"/>
                    <a:pt x="1176" y="1317"/>
                  </a:cubicBezTo>
                  <a:cubicBezTo>
                    <a:pt x="1246" y="1317"/>
                    <a:pt x="1304" y="1298"/>
                    <a:pt x="1345" y="1257"/>
                  </a:cubicBezTo>
                  <a:cubicBezTo>
                    <a:pt x="1498" y="1104"/>
                    <a:pt x="1345" y="707"/>
                    <a:pt x="1040" y="371"/>
                  </a:cubicBezTo>
                  <a:cubicBezTo>
                    <a:pt x="778" y="131"/>
                    <a:pt x="517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3754171" y="1810242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7" y="549"/>
                    <a:pt x="815" y="530"/>
                    <a:pt x="856" y="489"/>
                  </a:cubicBezTo>
                  <a:cubicBezTo>
                    <a:pt x="948" y="398"/>
                    <a:pt x="917" y="215"/>
                    <a:pt x="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3664636" y="183418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83"/>
                    <a:pt x="0" y="367"/>
                  </a:cubicBezTo>
                  <a:cubicBezTo>
                    <a:pt x="0" y="580"/>
                    <a:pt x="367" y="764"/>
                    <a:pt x="825" y="764"/>
                  </a:cubicBezTo>
                  <a:cubicBezTo>
                    <a:pt x="1314" y="764"/>
                    <a:pt x="1680" y="580"/>
                    <a:pt x="1680" y="367"/>
                  </a:cubicBezTo>
                  <a:cubicBezTo>
                    <a:pt x="1680" y="18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3664636" y="184904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7" y="1"/>
                  </a:moveTo>
                  <a:cubicBezTo>
                    <a:pt x="1314" y="276"/>
                    <a:pt x="978" y="459"/>
                    <a:pt x="611" y="459"/>
                  </a:cubicBezTo>
                  <a:cubicBezTo>
                    <a:pt x="397" y="459"/>
                    <a:pt x="184" y="398"/>
                    <a:pt x="0" y="245"/>
                  </a:cubicBezTo>
                  <a:lnTo>
                    <a:pt x="0" y="245"/>
                  </a:lnTo>
                  <a:cubicBezTo>
                    <a:pt x="0" y="459"/>
                    <a:pt x="367" y="642"/>
                    <a:pt x="825" y="642"/>
                  </a:cubicBezTo>
                  <a:cubicBezTo>
                    <a:pt x="1283" y="642"/>
                    <a:pt x="1680" y="459"/>
                    <a:pt x="1680" y="245"/>
                  </a:cubicBezTo>
                  <a:cubicBezTo>
                    <a:pt x="1680" y="154"/>
                    <a:pt x="1619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3703441" y="1885114"/>
              <a:ext cx="149358" cy="128632"/>
            </a:xfrm>
            <a:custGeom>
              <a:avLst/>
              <a:gdLst/>
              <a:ahLst/>
              <a:cxnLst/>
              <a:rect l="l" t="t" r="r" b="b"/>
              <a:pathLst>
                <a:path w="1528" h="1316" extrusionOk="0">
                  <a:moveTo>
                    <a:pt x="1209" y="0"/>
                  </a:moveTo>
                  <a:cubicBezTo>
                    <a:pt x="1017" y="0"/>
                    <a:pt x="737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7" y="1295"/>
                    <a:pt x="263" y="1316"/>
                    <a:pt x="343" y="1316"/>
                  </a:cubicBezTo>
                  <a:cubicBezTo>
                    <a:pt x="541" y="1316"/>
                    <a:pt x="821" y="1185"/>
                    <a:pt x="1039" y="945"/>
                  </a:cubicBezTo>
                  <a:cubicBezTo>
                    <a:pt x="1375" y="609"/>
                    <a:pt x="1528" y="212"/>
                    <a:pt x="1375" y="59"/>
                  </a:cubicBezTo>
                  <a:cubicBezTo>
                    <a:pt x="1335" y="19"/>
                    <a:pt x="1277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718396" y="1883746"/>
              <a:ext cx="134403" cy="129512"/>
            </a:xfrm>
            <a:custGeom>
              <a:avLst/>
              <a:gdLst/>
              <a:ahLst/>
              <a:cxnLst/>
              <a:rect l="l" t="t" r="r" b="b"/>
              <a:pathLst>
                <a:path w="1375" h="1325" extrusionOk="0">
                  <a:moveTo>
                    <a:pt x="1020" y="0"/>
                  </a:moveTo>
                  <a:cubicBezTo>
                    <a:pt x="965" y="0"/>
                    <a:pt x="910" y="15"/>
                    <a:pt x="855" y="43"/>
                  </a:cubicBezTo>
                  <a:cubicBezTo>
                    <a:pt x="978" y="623"/>
                    <a:pt x="581" y="1173"/>
                    <a:pt x="0" y="1234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41" y="1306"/>
                    <a:pt x="100" y="1325"/>
                    <a:pt x="170" y="1325"/>
                  </a:cubicBezTo>
                  <a:cubicBezTo>
                    <a:pt x="361" y="1325"/>
                    <a:pt x="640" y="1183"/>
                    <a:pt x="886" y="959"/>
                  </a:cubicBezTo>
                  <a:cubicBezTo>
                    <a:pt x="1192" y="623"/>
                    <a:pt x="1375" y="226"/>
                    <a:pt x="1222" y="73"/>
                  </a:cubicBezTo>
                  <a:cubicBezTo>
                    <a:pt x="1155" y="23"/>
                    <a:pt x="1088" y="0"/>
                    <a:pt x="10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3813894" y="1896844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64" y="1314"/>
                    <a:pt x="764" y="856"/>
                  </a:cubicBezTo>
                  <a:cubicBezTo>
                    <a:pt x="764" y="398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3819856" y="191179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51" y="0"/>
                  </a:moveTo>
                  <a:lnTo>
                    <a:pt x="551" y="0"/>
                  </a:lnTo>
                  <a:cubicBezTo>
                    <a:pt x="612" y="428"/>
                    <a:pt x="367" y="825"/>
                    <a:pt x="1" y="1039"/>
                  </a:cubicBezTo>
                  <a:cubicBezTo>
                    <a:pt x="62" y="1344"/>
                    <a:pt x="184" y="1558"/>
                    <a:pt x="367" y="1558"/>
                  </a:cubicBezTo>
                  <a:cubicBezTo>
                    <a:pt x="55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3855729" y="1885017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336" y="1"/>
                  </a:moveTo>
                  <a:cubicBezTo>
                    <a:pt x="264" y="1"/>
                    <a:pt x="202" y="20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29" y="1186"/>
                    <a:pt x="999" y="1317"/>
                    <a:pt x="1190" y="1317"/>
                  </a:cubicBezTo>
                  <a:cubicBezTo>
                    <a:pt x="1267" y="1317"/>
                    <a:pt x="1331" y="1296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31" y="1"/>
                    <a:pt x="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3855729" y="188511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3" y="19"/>
                    <a:pt x="153" y="59"/>
                  </a:cubicBezTo>
                  <a:cubicBezTo>
                    <a:pt x="0" y="212"/>
                    <a:pt x="153" y="609"/>
                    <a:pt x="459" y="945"/>
                  </a:cubicBezTo>
                  <a:lnTo>
                    <a:pt x="489" y="945"/>
                  </a:lnTo>
                  <a:cubicBezTo>
                    <a:pt x="581" y="945"/>
                    <a:pt x="672" y="915"/>
                    <a:pt x="734" y="915"/>
                  </a:cubicBezTo>
                  <a:cubicBezTo>
                    <a:pt x="978" y="915"/>
                    <a:pt x="1222" y="1006"/>
                    <a:pt x="1406" y="1159"/>
                  </a:cubicBezTo>
                  <a:cubicBezTo>
                    <a:pt x="1406" y="854"/>
                    <a:pt x="1283" y="579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3879579" y="1837122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3879579" y="1837122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90" y="1"/>
                  </a:moveTo>
                  <a:cubicBezTo>
                    <a:pt x="184" y="62"/>
                    <a:pt x="1" y="214"/>
                    <a:pt x="1" y="398"/>
                  </a:cubicBezTo>
                  <a:cubicBezTo>
                    <a:pt x="1" y="612"/>
                    <a:pt x="367" y="764"/>
                    <a:pt x="856" y="764"/>
                  </a:cubicBezTo>
                  <a:cubicBezTo>
                    <a:pt x="1070" y="764"/>
                    <a:pt x="1314" y="703"/>
                    <a:pt x="1498" y="612"/>
                  </a:cubicBezTo>
                  <a:lnTo>
                    <a:pt x="1437" y="612"/>
                  </a:lnTo>
                  <a:cubicBezTo>
                    <a:pt x="1414" y="613"/>
                    <a:pt x="1392" y="614"/>
                    <a:pt x="1370" y="614"/>
                  </a:cubicBezTo>
                  <a:cubicBezTo>
                    <a:pt x="995" y="614"/>
                    <a:pt x="634" y="375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3855729" y="1732241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1185" y="1"/>
                  </a:moveTo>
                  <a:cubicBezTo>
                    <a:pt x="987" y="1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4" y="1317"/>
                    <a:pt x="793" y="1175"/>
                    <a:pt x="1039" y="951"/>
                  </a:cubicBezTo>
                  <a:cubicBezTo>
                    <a:pt x="1375" y="615"/>
                    <a:pt x="1528" y="218"/>
                    <a:pt x="1375" y="66"/>
                  </a:cubicBezTo>
                  <a:cubicBezTo>
                    <a:pt x="1331" y="22"/>
                    <a:pt x="1265" y="1"/>
                    <a:pt x="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3861692" y="1792354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69" y="675"/>
                    <a:pt x="228" y="675"/>
                  </a:cubicBezTo>
                  <a:cubicBezTo>
                    <a:pt x="415" y="675"/>
                    <a:pt x="723" y="561"/>
                    <a:pt x="978" y="306"/>
                  </a:cubicBezTo>
                  <a:cubicBezTo>
                    <a:pt x="107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3804999" y="1834189"/>
              <a:ext cx="89634" cy="76730"/>
            </a:xfrm>
            <a:custGeom>
              <a:avLst/>
              <a:gdLst/>
              <a:ahLst/>
              <a:cxnLst/>
              <a:rect l="l" t="t" r="r" b="b"/>
              <a:pathLst>
                <a:path w="917" h="785" extrusionOk="0">
                  <a:moveTo>
                    <a:pt x="519" y="0"/>
                  </a:moveTo>
                  <a:cubicBezTo>
                    <a:pt x="183" y="0"/>
                    <a:pt x="0" y="428"/>
                    <a:pt x="244" y="672"/>
                  </a:cubicBezTo>
                  <a:cubicBezTo>
                    <a:pt x="322" y="750"/>
                    <a:pt x="419" y="784"/>
                    <a:pt x="514" y="784"/>
                  </a:cubicBezTo>
                  <a:cubicBezTo>
                    <a:pt x="718" y="784"/>
                    <a:pt x="916" y="626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4587261" y="1872994"/>
              <a:ext cx="77709" cy="167242"/>
            </a:xfrm>
            <a:custGeom>
              <a:avLst/>
              <a:gdLst/>
              <a:ahLst/>
              <a:cxnLst/>
              <a:rect l="l" t="t" r="r" b="b"/>
              <a:pathLst>
                <a:path w="79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67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4587261" y="197748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0"/>
                  </a:moveTo>
                  <a:cubicBezTo>
                    <a:pt x="642" y="61"/>
                    <a:pt x="490" y="92"/>
                    <a:pt x="337" y="92"/>
                  </a:cubicBezTo>
                  <a:cubicBezTo>
                    <a:pt x="215" y="92"/>
                    <a:pt x="123" y="61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5" y="611"/>
                    <a:pt x="398" y="611"/>
                  </a:cubicBezTo>
                  <a:cubicBezTo>
                    <a:pt x="581" y="611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473778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8"/>
                    <a:pt x="154" y="615"/>
                    <a:pt x="490" y="921"/>
                  </a:cubicBezTo>
                  <a:cubicBezTo>
                    <a:pt x="737" y="1168"/>
                    <a:pt x="1017" y="1316"/>
                    <a:pt x="1209" y="1316"/>
                  </a:cubicBezTo>
                  <a:cubicBezTo>
                    <a:pt x="1278" y="1316"/>
                    <a:pt x="1335" y="1297"/>
                    <a:pt x="1376" y="1257"/>
                  </a:cubicBezTo>
                  <a:cubicBezTo>
                    <a:pt x="1528" y="1104"/>
                    <a:pt x="1376" y="707"/>
                    <a:pt x="1040" y="371"/>
                  </a:cubicBezTo>
                  <a:cubicBezTo>
                    <a:pt x="800" y="131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4524606" y="2001333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5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0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90"/>
                  </a:cubicBezTo>
                  <a:cubicBezTo>
                    <a:pt x="947" y="398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4432040" y="2025281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6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434972" y="2040138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14" y="306"/>
                    <a:pt x="978" y="459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1" y="459"/>
                    <a:pt x="367" y="642"/>
                    <a:pt x="826" y="642"/>
                  </a:cubicBezTo>
                  <a:cubicBezTo>
                    <a:pt x="1284" y="642"/>
                    <a:pt x="1681" y="459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4473778" y="2075619"/>
              <a:ext cx="149456" cy="129219"/>
            </a:xfrm>
            <a:custGeom>
              <a:avLst/>
              <a:gdLst/>
              <a:ahLst/>
              <a:cxnLst/>
              <a:rect l="l" t="t" r="r" b="b"/>
              <a:pathLst>
                <a:path w="1529" h="1322" extrusionOk="0">
                  <a:moveTo>
                    <a:pt x="1191" y="1"/>
                  </a:moveTo>
                  <a:cubicBezTo>
                    <a:pt x="1000" y="1"/>
                    <a:pt x="729" y="131"/>
                    <a:pt x="490" y="371"/>
                  </a:cubicBezTo>
                  <a:cubicBezTo>
                    <a:pt x="154" y="738"/>
                    <a:pt x="1" y="1104"/>
                    <a:pt x="154" y="1257"/>
                  </a:cubicBezTo>
                  <a:cubicBezTo>
                    <a:pt x="197" y="1301"/>
                    <a:pt x="264" y="1322"/>
                    <a:pt x="344" y="1322"/>
                  </a:cubicBezTo>
                  <a:cubicBezTo>
                    <a:pt x="542" y="1322"/>
                    <a:pt x="822" y="1191"/>
                    <a:pt x="1040" y="95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8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488733" y="2074837"/>
              <a:ext cx="134501" cy="129512"/>
            </a:xfrm>
            <a:custGeom>
              <a:avLst/>
              <a:gdLst/>
              <a:ahLst/>
              <a:cxnLst/>
              <a:rect l="l" t="t" r="r" b="b"/>
              <a:pathLst>
                <a:path w="1376" h="1325" extrusionOk="0">
                  <a:moveTo>
                    <a:pt x="1026" y="0"/>
                  </a:moveTo>
                  <a:cubicBezTo>
                    <a:pt x="975" y="0"/>
                    <a:pt x="928" y="16"/>
                    <a:pt x="887" y="43"/>
                  </a:cubicBezTo>
                  <a:cubicBezTo>
                    <a:pt x="978" y="623"/>
                    <a:pt x="581" y="1173"/>
                    <a:pt x="1" y="1234"/>
                  </a:cubicBezTo>
                  <a:lnTo>
                    <a:pt x="1" y="1265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2" y="1325"/>
                    <a:pt x="641" y="1183"/>
                    <a:pt x="887" y="959"/>
                  </a:cubicBezTo>
                  <a:cubicBezTo>
                    <a:pt x="1223" y="623"/>
                    <a:pt x="1375" y="226"/>
                    <a:pt x="1223" y="74"/>
                  </a:cubicBezTo>
                  <a:cubicBezTo>
                    <a:pt x="1155" y="23"/>
                    <a:pt x="1088" y="0"/>
                    <a:pt x="1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4584328" y="2087935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4590291" y="2102890"/>
              <a:ext cx="74679" cy="152384"/>
            </a:xfrm>
            <a:custGeom>
              <a:avLst/>
              <a:gdLst/>
              <a:ahLst/>
              <a:cxnLst/>
              <a:rect l="l" t="t" r="r" b="b"/>
              <a:pathLst>
                <a:path w="764" h="1559" extrusionOk="0">
                  <a:moveTo>
                    <a:pt x="550" y="0"/>
                  </a:moveTo>
                  <a:lnTo>
                    <a:pt x="550" y="0"/>
                  </a:lnTo>
                  <a:cubicBezTo>
                    <a:pt x="611" y="428"/>
                    <a:pt x="367" y="825"/>
                    <a:pt x="0" y="1039"/>
                  </a:cubicBezTo>
                  <a:cubicBezTo>
                    <a:pt x="61" y="1345"/>
                    <a:pt x="184" y="1558"/>
                    <a:pt x="336" y="1558"/>
                  </a:cubicBezTo>
                  <a:cubicBezTo>
                    <a:pt x="58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626066" y="2076108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23" y="1"/>
                  </a:moveTo>
                  <a:cubicBezTo>
                    <a:pt x="253" y="1"/>
                    <a:pt x="195" y="20"/>
                    <a:pt x="154" y="61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9" y="1186"/>
                    <a:pt x="1000" y="1317"/>
                    <a:pt x="1191" y="1317"/>
                  </a:cubicBezTo>
                  <a:cubicBezTo>
                    <a:pt x="1268" y="1317"/>
                    <a:pt x="1332" y="1296"/>
                    <a:pt x="1376" y="1252"/>
                  </a:cubicBezTo>
                  <a:cubicBezTo>
                    <a:pt x="1528" y="1099"/>
                    <a:pt x="1376" y="702"/>
                    <a:pt x="1040" y="366"/>
                  </a:cubicBezTo>
                  <a:cubicBezTo>
                    <a:pt x="794" y="142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4626066" y="2076206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59" y="945"/>
                  </a:cubicBezTo>
                  <a:lnTo>
                    <a:pt x="490" y="945"/>
                  </a:lnTo>
                  <a:cubicBezTo>
                    <a:pt x="581" y="945"/>
                    <a:pt x="673" y="915"/>
                    <a:pt x="734" y="915"/>
                  </a:cubicBezTo>
                  <a:cubicBezTo>
                    <a:pt x="978" y="915"/>
                    <a:pt x="1223" y="1007"/>
                    <a:pt x="1406" y="1159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4650014" y="2028213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4650014" y="2028213"/>
              <a:ext cx="146426" cy="72527"/>
            </a:xfrm>
            <a:custGeom>
              <a:avLst/>
              <a:gdLst/>
              <a:ahLst/>
              <a:cxnLst/>
              <a:rect l="l" t="t" r="r" b="b"/>
              <a:pathLst>
                <a:path w="1498" h="742" extrusionOk="0">
                  <a:moveTo>
                    <a:pt x="489" y="1"/>
                  </a:moveTo>
                  <a:cubicBezTo>
                    <a:pt x="184" y="62"/>
                    <a:pt x="0" y="215"/>
                    <a:pt x="0" y="367"/>
                  </a:cubicBezTo>
                  <a:cubicBezTo>
                    <a:pt x="0" y="581"/>
                    <a:pt x="367" y="734"/>
                    <a:pt x="856" y="734"/>
                  </a:cubicBezTo>
                  <a:cubicBezTo>
                    <a:pt x="893" y="739"/>
                    <a:pt x="932" y="742"/>
                    <a:pt x="972" y="742"/>
                  </a:cubicBezTo>
                  <a:cubicBezTo>
                    <a:pt x="1154" y="742"/>
                    <a:pt x="1346" y="687"/>
                    <a:pt x="1497" y="612"/>
                  </a:cubicBezTo>
                  <a:lnTo>
                    <a:pt x="1436" y="612"/>
                  </a:lnTo>
                  <a:cubicBezTo>
                    <a:pt x="1414" y="613"/>
                    <a:pt x="1391" y="614"/>
                    <a:pt x="1369" y="614"/>
                  </a:cubicBezTo>
                  <a:cubicBezTo>
                    <a:pt x="995" y="614"/>
                    <a:pt x="633" y="375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4626066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1186" y="1"/>
                  </a:moveTo>
                  <a:cubicBezTo>
                    <a:pt x="987" y="1"/>
                    <a:pt x="707" y="131"/>
                    <a:pt x="490" y="371"/>
                  </a:cubicBezTo>
                  <a:cubicBezTo>
                    <a:pt x="154" y="707"/>
                    <a:pt x="1" y="1104"/>
                    <a:pt x="154" y="1257"/>
                  </a:cubicBezTo>
                  <a:cubicBezTo>
                    <a:pt x="194" y="1297"/>
                    <a:pt x="251" y="1316"/>
                    <a:pt x="320" y="1316"/>
                  </a:cubicBezTo>
                  <a:cubicBezTo>
                    <a:pt x="512" y="1316"/>
                    <a:pt x="792" y="1168"/>
                    <a:pt x="1040" y="92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4632029" y="1983446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275"/>
                    <a:pt x="642" y="275"/>
                  </a:cubicBezTo>
                  <a:cubicBezTo>
                    <a:pt x="459" y="275"/>
                    <a:pt x="276" y="214"/>
                    <a:pt x="154" y="123"/>
                  </a:cubicBezTo>
                  <a:cubicBezTo>
                    <a:pt x="32" y="337"/>
                    <a:pt x="1" y="550"/>
                    <a:pt x="93" y="642"/>
                  </a:cubicBezTo>
                  <a:cubicBezTo>
                    <a:pt x="123" y="664"/>
                    <a:pt x="171" y="676"/>
                    <a:pt x="232" y="676"/>
                  </a:cubicBezTo>
                  <a:cubicBezTo>
                    <a:pt x="419" y="676"/>
                    <a:pt x="725" y="567"/>
                    <a:pt x="979" y="337"/>
                  </a:cubicBezTo>
                  <a:cubicBezTo>
                    <a:pt x="1070" y="214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4578366" y="2025281"/>
              <a:ext cx="86604" cy="75361"/>
            </a:xfrm>
            <a:custGeom>
              <a:avLst/>
              <a:gdLst/>
              <a:ahLst/>
              <a:cxnLst/>
              <a:rect l="l" t="t" r="r" b="b"/>
              <a:pathLst>
                <a:path w="886" h="771" extrusionOk="0">
                  <a:moveTo>
                    <a:pt x="489" y="0"/>
                  </a:moveTo>
                  <a:cubicBezTo>
                    <a:pt x="153" y="31"/>
                    <a:pt x="0" y="428"/>
                    <a:pt x="244" y="672"/>
                  </a:cubicBezTo>
                  <a:cubicBezTo>
                    <a:pt x="322" y="740"/>
                    <a:pt x="415" y="771"/>
                    <a:pt x="505" y="771"/>
                  </a:cubicBezTo>
                  <a:cubicBezTo>
                    <a:pt x="701" y="771"/>
                    <a:pt x="886" y="627"/>
                    <a:pt x="886" y="397"/>
                  </a:cubicBezTo>
                  <a:cubicBezTo>
                    <a:pt x="886" y="183"/>
                    <a:pt x="703" y="0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4181224" y="2282056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0"/>
                  </a:moveTo>
                  <a:cubicBezTo>
                    <a:pt x="183" y="0"/>
                    <a:pt x="0" y="397"/>
                    <a:pt x="0" y="856"/>
                  </a:cubicBezTo>
                  <a:cubicBezTo>
                    <a:pt x="0" y="1314"/>
                    <a:pt x="183" y="1711"/>
                    <a:pt x="39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4181224" y="2386546"/>
              <a:ext cx="74679" cy="62850"/>
            </a:xfrm>
            <a:custGeom>
              <a:avLst/>
              <a:gdLst/>
              <a:ahLst/>
              <a:cxnLst/>
              <a:rect l="l" t="t" r="r" b="b"/>
              <a:pathLst>
                <a:path w="764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2"/>
                    <a:pt x="336" y="92"/>
                  </a:cubicBezTo>
                  <a:cubicBezTo>
                    <a:pt x="214" y="92"/>
                    <a:pt x="92" y="92"/>
                    <a:pt x="0" y="62"/>
                  </a:cubicBezTo>
                  <a:lnTo>
                    <a:pt x="0" y="62"/>
                  </a:lnTo>
                  <a:cubicBezTo>
                    <a:pt x="61" y="398"/>
                    <a:pt x="183" y="642"/>
                    <a:pt x="367" y="642"/>
                  </a:cubicBezTo>
                  <a:cubicBezTo>
                    <a:pt x="550" y="64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4067740" y="2332982"/>
              <a:ext cx="149358" cy="129512"/>
            </a:xfrm>
            <a:custGeom>
              <a:avLst/>
              <a:gdLst/>
              <a:ahLst/>
              <a:cxnLst/>
              <a:rect l="l" t="t" r="r" b="b"/>
              <a:pathLst>
                <a:path w="1528" h="1325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10" y="1167"/>
                    <a:pt x="980" y="1324"/>
                    <a:pt x="1170" y="1324"/>
                  </a:cubicBezTo>
                  <a:cubicBezTo>
                    <a:pt x="1242" y="1324"/>
                    <a:pt x="1302" y="1302"/>
                    <a:pt x="1344" y="1251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4118471" y="2410396"/>
              <a:ext cx="89732" cy="51316"/>
            </a:xfrm>
            <a:custGeom>
              <a:avLst/>
              <a:gdLst/>
              <a:ahLst/>
              <a:cxnLst/>
              <a:rect l="l" t="t" r="r" b="b"/>
              <a:pathLst>
                <a:path w="918" h="525" extrusionOk="0">
                  <a:moveTo>
                    <a:pt x="825" y="1"/>
                  </a:moveTo>
                  <a:cubicBezTo>
                    <a:pt x="666" y="107"/>
                    <a:pt x="484" y="190"/>
                    <a:pt x="279" y="190"/>
                  </a:cubicBezTo>
                  <a:cubicBezTo>
                    <a:pt x="248" y="190"/>
                    <a:pt x="216" y="188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64" y="525"/>
                    <a:pt x="644" y="525"/>
                  </a:cubicBezTo>
                  <a:cubicBezTo>
                    <a:pt x="718" y="525"/>
                    <a:pt x="781" y="504"/>
                    <a:pt x="825" y="459"/>
                  </a:cubicBezTo>
                  <a:cubicBezTo>
                    <a:pt x="917" y="36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4025905" y="2434343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4"/>
                    <a:pt x="1" y="397"/>
                  </a:cubicBezTo>
                  <a:cubicBezTo>
                    <a:pt x="1" y="61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97"/>
                  </a:cubicBezTo>
                  <a:cubicBezTo>
                    <a:pt x="1711" y="184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025905" y="2449298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0"/>
                  </a:moveTo>
                  <a:cubicBezTo>
                    <a:pt x="1358" y="283"/>
                    <a:pt x="1057" y="462"/>
                    <a:pt x="721" y="462"/>
                  </a:cubicBezTo>
                  <a:cubicBezTo>
                    <a:pt x="695" y="462"/>
                    <a:pt x="669" y="460"/>
                    <a:pt x="642" y="458"/>
                  </a:cubicBezTo>
                  <a:cubicBezTo>
                    <a:pt x="42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98" y="672"/>
                    <a:pt x="856" y="672"/>
                  </a:cubicBezTo>
                  <a:cubicBezTo>
                    <a:pt x="1314" y="672"/>
                    <a:pt x="1711" y="489"/>
                    <a:pt x="1711" y="275"/>
                  </a:cubicBezTo>
                  <a:cubicBezTo>
                    <a:pt x="1711" y="153"/>
                    <a:pt x="1650" y="6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067740" y="2485268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32"/>
                    <a:pt x="0" y="1098"/>
                    <a:pt x="153" y="1282"/>
                  </a:cubicBezTo>
                  <a:cubicBezTo>
                    <a:pt x="193" y="1322"/>
                    <a:pt x="251" y="1341"/>
                    <a:pt x="319" y="1341"/>
                  </a:cubicBezTo>
                  <a:cubicBezTo>
                    <a:pt x="511" y="1341"/>
                    <a:pt x="792" y="1193"/>
                    <a:pt x="1039" y="946"/>
                  </a:cubicBezTo>
                  <a:cubicBezTo>
                    <a:pt x="1344" y="610"/>
                    <a:pt x="1497" y="212"/>
                    <a:pt x="1344" y="60"/>
                  </a:cubicBezTo>
                  <a:cubicBezTo>
                    <a:pt x="1304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4082696" y="2484779"/>
              <a:ext cx="134403" cy="131565"/>
            </a:xfrm>
            <a:custGeom>
              <a:avLst/>
              <a:gdLst/>
              <a:ahLst/>
              <a:cxnLst/>
              <a:rect l="l" t="t" r="r" b="b"/>
              <a:pathLst>
                <a:path w="1375" h="1346" extrusionOk="0">
                  <a:moveTo>
                    <a:pt x="994" y="1"/>
                  </a:moveTo>
                  <a:cubicBezTo>
                    <a:pt x="949" y="1"/>
                    <a:pt x="902" y="11"/>
                    <a:pt x="855" y="34"/>
                  </a:cubicBezTo>
                  <a:cubicBezTo>
                    <a:pt x="978" y="615"/>
                    <a:pt x="580" y="1164"/>
                    <a:pt x="0" y="1256"/>
                  </a:cubicBezTo>
                  <a:lnTo>
                    <a:pt x="0" y="1287"/>
                  </a:lnTo>
                  <a:cubicBezTo>
                    <a:pt x="40" y="1327"/>
                    <a:pt x="98" y="1346"/>
                    <a:pt x="166" y="1346"/>
                  </a:cubicBezTo>
                  <a:cubicBezTo>
                    <a:pt x="356" y="1346"/>
                    <a:pt x="631" y="1198"/>
                    <a:pt x="855" y="951"/>
                  </a:cubicBezTo>
                  <a:cubicBezTo>
                    <a:pt x="1191" y="645"/>
                    <a:pt x="1375" y="217"/>
                    <a:pt x="1191" y="65"/>
                  </a:cubicBezTo>
                  <a:cubicBezTo>
                    <a:pt x="1135" y="27"/>
                    <a:pt x="1066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4181224" y="2500028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53" y="0"/>
                    <a:pt x="0" y="367"/>
                    <a:pt x="0" y="825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4181224" y="2511953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1"/>
                  </a:moveTo>
                  <a:cubicBezTo>
                    <a:pt x="611" y="428"/>
                    <a:pt x="397" y="856"/>
                    <a:pt x="0" y="1039"/>
                  </a:cubicBezTo>
                  <a:cubicBezTo>
                    <a:pt x="61" y="1345"/>
                    <a:pt x="214" y="1559"/>
                    <a:pt x="397" y="1559"/>
                  </a:cubicBezTo>
                  <a:cubicBezTo>
                    <a:pt x="611" y="1559"/>
                    <a:pt x="764" y="1192"/>
                    <a:pt x="764" y="703"/>
                  </a:cubicBezTo>
                  <a:cubicBezTo>
                    <a:pt x="794" y="459"/>
                    <a:pt x="733" y="214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4220029" y="2485268"/>
              <a:ext cx="149358" cy="131076"/>
            </a:xfrm>
            <a:custGeom>
              <a:avLst/>
              <a:gdLst/>
              <a:ahLst/>
              <a:cxnLst/>
              <a:rect l="l" t="t" r="r" b="b"/>
              <a:pathLst>
                <a:path w="1528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36" y="1193"/>
                    <a:pt x="1000" y="1341"/>
                    <a:pt x="1195" y="1341"/>
                  </a:cubicBezTo>
                  <a:cubicBezTo>
                    <a:pt x="1265" y="1341"/>
                    <a:pt x="1327" y="1322"/>
                    <a:pt x="1375" y="1282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20029" y="2487712"/>
              <a:ext cx="137433" cy="110941"/>
            </a:xfrm>
            <a:custGeom>
              <a:avLst/>
              <a:gdLst/>
              <a:ahLst/>
              <a:cxnLst/>
              <a:rect l="l" t="t" r="r" b="b"/>
              <a:pathLst>
                <a:path w="1406" h="1135" extrusionOk="0">
                  <a:moveTo>
                    <a:pt x="338" y="0"/>
                  </a:moveTo>
                  <a:cubicBezTo>
                    <a:pt x="261" y="0"/>
                    <a:pt x="197" y="21"/>
                    <a:pt x="153" y="65"/>
                  </a:cubicBezTo>
                  <a:cubicBezTo>
                    <a:pt x="0" y="218"/>
                    <a:pt x="153" y="615"/>
                    <a:pt x="458" y="951"/>
                  </a:cubicBezTo>
                  <a:lnTo>
                    <a:pt x="489" y="951"/>
                  </a:lnTo>
                  <a:cubicBezTo>
                    <a:pt x="581" y="921"/>
                    <a:pt x="642" y="921"/>
                    <a:pt x="733" y="921"/>
                  </a:cubicBezTo>
                  <a:cubicBezTo>
                    <a:pt x="978" y="921"/>
                    <a:pt x="1222" y="982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799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4240946" y="2437275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5" y="765"/>
                  </a:cubicBezTo>
                  <a:cubicBezTo>
                    <a:pt x="1344" y="765"/>
                    <a:pt x="1711" y="581"/>
                    <a:pt x="1711" y="398"/>
                  </a:cubicBezTo>
                  <a:cubicBezTo>
                    <a:pt x="1711" y="184"/>
                    <a:pt x="134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4243879" y="2440306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1" y="184"/>
                    <a:pt x="1" y="336"/>
                  </a:cubicBezTo>
                  <a:cubicBezTo>
                    <a:pt x="1" y="581"/>
                    <a:pt x="367" y="734"/>
                    <a:pt x="825" y="734"/>
                  </a:cubicBezTo>
                  <a:cubicBezTo>
                    <a:pt x="1042" y="734"/>
                    <a:pt x="1234" y="686"/>
                    <a:pt x="1423" y="611"/>
                  </a:cubicBezTo>
                  <a:lnTo>
                    <a:pt x="1423" y="611"/>
                  </a:lnTo>
                  <a:cubicBezTo>
                    <a:pt x="1428" y="611"/>
                    <a:pt x="1432" y="611"/>
                    <a:pt x="1436" y="611"/>
                  </a:cubicBezTo>
                  <a:lnTo>
                    <a:pt x="1498" y="581"/>
                  </a:lnTo>
                  <a:lnTo>
                    <a:pt x="1498" y="581"/>
                  </a:lnTo>
                  <a:cubicBezTo>
                    <a:pt x="1473" y="591"/>
                    <a:pt x="1448" y="602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1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4220029" y="2332982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91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75" y="610"/>
                    <a:pt x="1528" y="212"/>
                    <a:pt x="1375" y="60"/>
                  </a:cubicBezTo>
                  <a:cubicBezTo>
                    <a:pt x="1327" y="19"/>
                    <a:pt x="1263" y="0"/>
                    <a:pt x="1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4225991" y="2392508"/>
              <a:ext cx="119545" cy="69985"/>
            </a:xfrm>
            <a:custGeom>
              <a:avLst/>
              <a:gdLst/>
              <a:ahLst/>
              <a:cxnLst/>
              <a:rect l="l" t="t" r="r" b="b"/>
              <a:pathLst>
                <a:path w="1223" h="716" extrusionOk="0">
                  <a:moveTo>
                    <a:pt x="1222" y="1"/>
                  </a:moveTo>
                  <a:cubicBezTo>
                    <a:pt x="1100" y="184"/>
                    <a:pt x="856" y="306"/>
                    <a:pt x="611" y="306"/>
                  </a:cubicBezTo>
                  <a:cubicBezTo>
                    <a:pt x="459" y="306"/>
                    <a:pt x="275" y="245"/>
                    <a:pt x="153" y="153"/>
                  </a:cubicBezTo>
                  <a:cubicBezTo>
                    <a:pt x="31" y="367"/>
                    <a:pt x="0" y="550"/>
                    <a:pt x="92" y="642"/>
                  </a:cubicBezTo>
                  <a:cubicBezTo>
                    <a:pt x="134" y="693"/>
                    <a:pt x="195" y="715"/>
                    <a:pt x="267" y="715"/>
                  </a:cubicBezTo>
                  <a:cubicBezTo>
                    <a:pt x="459" y="715"/>
                    <a:pt x="734" y="558"/>
                    <a:pt x="978" y="337"/>
                  </a:cubicBezTo>
                  <a:cubicBezTo>
                    <a:pt x="1070" y="245"/>
                    <a:pt x="1161" y="123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4169201" y="2437275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6" y="755"/>
                    <a:pt x="507" y="755"/>
                  </a:cubicBezTo>
                  <a:cubicBezTo>
                    <a:pt x="702" y="755"/>
                    <a:pt x="887" y="597"/>
                    <a:pt x="887" y="367"/>
                  </a:cubicBezTo>
                  <a:cubicBezTo>
                    <a:pt x="88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4587261" y="3028534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428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215" y="1681"/>
                    <a:pt x="428" y="1681"/>
                  </a:cubicBezTo>
                  <a:cubicBezTo>
                    <a:pt x="612" y="1681"/>
                    <a:pt x="795" y="1314"/>
                    <a:pt x="795" y="825"/>
                  </a:cubicBezTo>
                  <a:cubicBezTo>
                    <a:pt x="795" y="367"/>
                    <a:pt x="642" y="0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4590291" y="3133024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9" y="62"/>
                    <a:pt x="306" y="62"/>
                  </a:cubicBezTo>
                  <a:cubicBezTo>
                    <a:pt x="214" y="62"/>
                    <a:pt x="92" y="62"/>
                    <a:pt x="0" y="31"/>
                  </a:cubicBezTo>
                  <a:lnTo>
                    <a:pt x="0" y="31"/>
                  </a:lnTo>
                  <a:cubicBezTo>
                    <a:pt x="31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476808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4524606" y="3156874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25" y="1"/>
                  </a:moveTo>
                  <a:cubicBezTo>
                    <a:pt x="642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38" y="401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8"/>
                    <a:pt x="94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4434972" y="318082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0"/>
                  </a:moveTo>
                  <a:cubicBezTo>
                    <a:pt x="367" y="0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4434972" y="3192746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8" y="1"/>
                  </a:moveTo>
                  <a:cubicBezTo>
                    <a:pt x="1314" y="306"/>
                    <a:pt x="978" y="489"/>
                    <a:pt x="642" y="489"/>
                  </a:cubicBezTo>
                  <a:cubicBezTo>
                    <a:pt x="398" y="489"/>
                    <a:pt x="184" y="428"/>
                    <a:pt x="1" y="276"/>
                  </a:cubicBezTo>
                  <a:lnTo>
                    <a:pt x="1" y="276"/>
                  </a:lnTo>
                  <a:cubicBezTo>
                    <a:pt x="31" y="489"/>
                    <a:pt x="398" y="673"/>
                    <a:pt x="856" y="673"/>
                  </a:cubicBezTo>
                  <a:cubicBezTo>
                    <a:pt x="1314" y="673"/>
                    <a:pt x="1711" y="489"/>
                    <a:pt x="1711" y="276"/>
                  </a:cubicBezTo>
                  <a:cubicBezTo>
                    <a:pt x="1681" y="153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4476808" y="3228716"/>
              <a:ext cx="146426" cy="130099"/>
            </a:xfrm>
            <a:custGeom>
              <a:avLst/>
              <a:gdLst/>
              <a:ahLst/>
              <a:cxnLst/>
              <a:rect l="l" t="t" r="r" b="b"/>
              <a:pathLst>
                <a:path w="1498" h="1331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23" y="732"/>
                    <a:pt x="0" y="1099"/>
                    <a:pt x="153" y="1252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4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488733" y="3229596"/>
              <a:ext cx="134501" cy="130294"/>
            </a:xfrm>
            <a:custGeom>
              <a:avLst/>
              <a:gdLst/>
              <a:ahLst/>
              <a:cxnLst/>
              <a:rect l="l" t="t" r="r" b="b"/>
              <a:pathLst>
                <a:path w="1376" h="1333" extrusionOk="0">
                  <a:moveTo>
                    <a:pt x="1036" y="1"/>
                  </a:moveTo>
                  <a:cubicBezTo>
                    <a:pt x="988" y="1"/>
                    <a:pt x="937" y="8"/>
                    <a:pt x="887" y="21"/>
                  </a:cubicBezTo>
                  <a:cubicBezTo>
                    <a:pt x="978" y="601"/>
                    <a:pt x="581" y="1151"/>
                    <a:pt x="1" y="1243"/>
                  </a:cubicBezTo>
                  <a:cubicBezTo>
                    <a:pt x="1" y="1243"/>
                    <a:pt x="1" y="1273"/>
                    <a:pt x="1" y="1273"/>
                  </a:cubicBezTo>
                  <a:cubicBezTo>
                    <a:pt x="41" y="1314"/>
                    <a:pt x="98" y="1333"/>
                    <a:pt x="167" y="1333"/>
                  </a:cubicBezTo>
                  <a:cubicBezTo>
                    <a:pt x="359" y="1333"/>
                    <a:pt x="639" y="1185"/>
                    <a:pt x="887" y="937"/>
                  </a:cubicBezTo>
                  <a:cubicBezTo>
                    <a:pt x="1223" y="632"/>
                    <a:pt x="1375" y="235"/>
                    <a:pt x="1223" y="51"/>
                  </a:cubicBezTo>
                  <a:cubicBezTo>
                    <a:pt x="1169" y="15"/>
                    <a:pt x="1105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4587261" y="3243476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67"/>
                    <a:pt x="1" y="856"/>
                  </a:cubicBezTo>
                  <a:cubicBezTo>
                    <a:pt x="1" y="1314"/>
                    <a:pt x="184" y="1712"/>
                    <a:pt x="398" y="1712"/>
                  </a:cubicBezTo>
                  <a:cubicBezTo>
                    <a:pt x="612" y="1712"/>
                    <a:pt x="764" y="1314"/>
                    <a:pt x="764" y="856"/>
                  </a:cubicBezTo>
                  <a:cubicBezTo>
                    <a:pt x="764" y="367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4590291" y="3255498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28"/>
                    <a:pt x="397" y="855"/>
                    <a:pt x="0" y="1069"/>
                  </a:cubicBezTo>
                  <a:cubicBezTo>
                    <a:pt x="61" y="1375"/>
                    <a:pt x="214" y="1589"/>
                    <a:pt x="397" y="1589"/>
                  </a:cubicBezTo>
                  <a:cubicBezTo>
                    <a:pt x="550" y="1589"/>
                    <a:pt x="764" y="1191"/>
                    <a:pt x="764" y="733"/>
                  </a:cubicBezTo>
                  <a:cubicBezTo>
                    <a:pt x="764" y="458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629096" y="3228716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44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0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629096" y="3228716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01" y="1"/>
                  </a:moveTo>
                  <a:cubicBezTo>
                    <a:pt x="237" y="1"/>
                    <a:pt x="185" y="20"/>
                    <a:pt x="153" y="60"/>
                  </a:cubicBezTo>
                  <a:cubicBezTo>
                    <a:pt x="0" y="213"/>
                    <a:pt x="153" y="610"/>
                    <a:pt x="459" y="946"/>
                  </a:cubicBezTo>
                  <a:lnTo>
                    <a:pt x="489" y="977"/>
                  </a:lnTo>
                  <a:cubicBezTo>
                    <a:pt x="550" y="946"/>
                    <a:pt x="642" y="946"/>
                    <a:pt x="734" y="946"/>
                  </a:cubicBezTo>
                  <a:cubicBezTo>
                    <a:pt x="978" y="946"/>
                    <a:pt x="1222" y="1007"/>
                    <a:pt x="1406" y="1191"/>
                  </a:cubicBezTo>
                  <a:cubicBezTo>
                    <a:pt x="1406" y="855"/>
                    <a:pt x="1253" y="580"/>
                    <a:pt x="1009" y="396"/>
                  </a:cubicBezTo>
                  <a:cubicBezTo>
                    <a:pt x="761" y="149"/>
                    <a:pt x="481" y="1"/>
                    <a:pt x="3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4650014" y="3180821"/>
              <a:ext cx="167246" cy="77707"/>
            </a:xfrm>
            <a:custGeom>
              <a:avLst/>
              <a:gdLst/>
              <a:ahLst/>
              <a:cxnLst/>
              <a:rect l="l" t="t" r="r" b="b"/>
              <a:pathLst>
                <a:path w="1711" h="795" extrusionOk="0">
                  <a:moveTo>
                    <a:pt x="856" y="0"/>
                  </a:moveTo>
                  <a:cubicBezTo>
                    <a:pt x="397" y="0"/>
                    <a:pt x="0" y="153"/>
                    <a:pt x="0" y="398"/>
                  </a:cubicBezTo>
                  <a:cubicBezTo>
                    <a:pt x="0" y="611"/>
                    <a:pt x="397" y="795"/>
                    <a:pt x="856" y="795"/>
                  </a:cubicBezTo>
                  <a:cubicBezTo>
                    <a:pt x="1344" y="795"/>
                    <a:pt x="1711" y="581"/>
                    <a:pt x="1711" y="398"/>
                  </a:cubicBezTo>
                  <a:cubicBezTo>
                    <a:pt x="1711" y="184"/>
                    <a:pt x="134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4650014" y="3183753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184"/>
                    <a:pt x="0" y="36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10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72" y="368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4629096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193" y="1323"/>
                    <a:pt x="251" y="1342"/>
                    <a:pt x="320" y="1342"/>
                  </a:cubicBezTo>
                  <a:cubicBezTo>
                    <a:pt x="511" y="1342"/>
                    <a:pt x="792" y="1194"/>
                    <a:pt x="1039" y="946"/>
                  </a:cubicBezTo>
                  <a:cubicBezTo>
                    <a:pt x="137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635059" y="3136054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2" y="0"/>
                  </a:moveTo>
                  <a:cubicBezTo>
                    <a:pt x="1070" y="183"/>
                    <a:pt x="856" y="306"/>
                    <a:pt x="611" y="306"/>
                  </a:cubicBezTo>
                  <a:cubicBezTo>
                    <a:pt x="428" y="306"/>
                    <a:pt x="275" y="245"/>
                    <a:pt x="123" y="153"/>
                  </a:cubicBezTo>
                  <a:cubicBezTo>
                    <a:pt x="1" y="367"/>
                    <a:pt x="1" y="550"/>
                    <a:pt x="92" y="672"/>
                  </a:cubicBezTo>
                  <a:cubicBezTo>
                    <a:pt x="132" y="713"/>
                    <a:pt x="190" y="732"/>
                    <a:pt x="259" y="732"/>
                  </a:cubicBezTo>
                  <a:cubicBezTo>
                    <a:pt x="450" y="732"/>
                    <a:pt x="731" y="584"/>
                    <a:pt x="978" y="336"/>
                  </a:cubicBezTo>
                  <a:cubicBezTo>
                    <a:pt x="1070" y="245"/>
                    <a:pt x="1161" y="12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4578366" y="3180821"/>
              <a:ext cx="86604" cy="74482"/>
            </a:xfrm>
            <a:custGeom>
              <a:avLst/>
              <a:gdLst/>
              <a:ahLst/>
              <a:cxnLst/>
              <a:rect l="l" t="t" r="r" b="b"/>
              <a:pathLst>
                <a:path w="886" h="762" extrusionOk="0">
                  <a:moveTo>
                    <a:pt x="519" y="0"/>
                  </a:moveTo>
                  <a:cubicBezTo>
                    <a:pt x="153" y="0"/>
                    <a:pt x="0" y="398"/>
                    <a:pt x="244" y="642"/>
                  </a:cubicBezTo>
                  <a:cubicBezTo>
                    <a:pt x="327" y="725"/>
                    <a:pt x="427" y="762"/>
                    <a:pt x="524" y="762"/>
                  </a:cubicBezTo>
                  <a:cubicBezTo>
                    <a:pt x="712" y="762"/>
                    <a:pt x="886" y="620"/>
                    <a:pt x="886" y="398"/>
                  </a:cubicBezTo>
                  <a:cubicBezTo>
                    <a:pt x="886" y="184"/>
                    <a:pt x="70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4066330" y="2763722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1"/>
                  </a:moveTo>
                  <a:cubicBezTo>
                    <a:pt x="183" y="1"/>
                    <a:pt x="0" y="367"/>
                    <a:pt x="0" y="856"/>
                  </a:cubicBezTo>
                  <a:cubicBezTo>
                    <a:pt x="0" y="1314"/>
                    <a:pt x="183" y="1681"/>
                    <a:pt x="397" y="1681"/>
                  </a:cubicBezTo>
                  <a:cubicBezTo>
                    <a:pt x="611" y="1681"/>
                    <a:pt x="764" y="1314"/>
                    <a:pt x="764" y="856"/>
                  </a:cubicBezTo>
                  <a:cubicBezTo>
                    <a:pt x="764" y="367"/>
                    <a:pt x="580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4066330" y="286821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3"/>
                    <a:pt x="336" y="93"/>
                  </a:cubicBezTo>
                  <a:cubicBezTo>
                    <a:pt x="214" y="93"/>
                    <a:pt x="92" y="62"/>
                    <a:pt x="0" y="31"/>
                  </a:cubicBezTo>
                  <a:lnTo>
                    <a:pt x="0" y="31"/>
                  </a:lnTo>
                  <a:cubicBezTo>
                    <a:pt x="61" y="368"/>
                    <a:pt x="183" y="612"/>
                    <a:pt x="367" y="612"/>
                  </a:cubicBezTo>
                  <a:cubicBezTo>
                    <a:pt x="550" y="612"/>
                    <a:pt x="703" y="368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952847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342" y="1"/>
                  </a:moveTo>
                  <a:cubicBezTo>
                    <a:pt x="263" y="1"/>
                    <a:pt x="198" y="26"/>
                    <a:pt x="153" y="79"/>
                  </a:cubicBezTo>
                  <a:cubicBezTo>
                    <a:pt x="0" y="232"/>
                    <a:pt x="153" y="629"/>
                    <a:pt x="489" y="935"/>
                  </a:cubicBezTo>
                  <a:cubicBezTo>
                    <a:pt x="714" y="1182"/>
                    <a:pt x="988" y="1330"/>
                    <a:pt x="1179" y="1330"/>
                  </a:cubicBezTo>
                  <a:cubicBezTo>
                    <a:pt x="1247" y="1330"/>
                    <a:pt x="1304" y="1311"/>
                    <a:pt x="1344" y="1271"/>
                  </a:cubicBezTo>
                  <a:cubicBezTo>
                    <a:pt x="1528" y="1118"/>
                    <a:pt x="1375" y="721"/>
                    <a:pt x="1039" y="385"/>
                  </a:cubicBezTo>
                  <a:cubicBezTo>
                    <a:pt x="801" y="147"/>
                    <a:pt x="532" y="1"/>
                    <a:pt x="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4003577" y="2889129"/>
              <a:ext cx="95695" cy="54248"/>
            </a:xfrm>
            <a:custGeom>
              <a:avLst/>
              <a:gdLst/>
              <a:ahLst/>
              <a:cxnLst/>
              <a:rect l="l" t="t" r="r" b="b"/>
              <a:pathLst>
                <a:path w="979" h="555" extrusionOk="0">
                  <a:moveTo>
                    <a:pt x="825" y="1"/>
                  </a:moveTo>
                  <a:cubicBezTo>
                    <a:pt x="642" y="154"/>
                    <a:pt x="428" y="215"/>
                    <a:pt x="184" y="215"/>
                  </a:cubicBezTo>
                  <a:cubicBezTo>
                    <a:pt x="123" y="215"/>
                    <a:pt x="62" y="215"/>
                    <a:pt x="1" y="184"/>
                  </a:cubicBezTo>
                  <a:lnTo>
                    <a:pt x="1" y="184"/>
                  </a:lnTo>
                  <a:cubicBezTo>
                    <a:pt x="218" y="424"/>
                    <a:pt x="483" y="555"/>
                    <a:pt x="661" y="555"/>
                  </a:cubicBezTo>
                  <a:cubicBezTo>
                    <a:pt x="733" y="555"/>
                    <a:pt x="790" y="533"/>
                    <a:pt x="825" y="490"/>
                  </a:cubicBezTo>
                  <a:cubicBezTo>
                    <a:pt x="978" y="33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911012" y="2916009"/>
              <a:ext cx="167344" cy="77707"/>
            </a:xfrm>
            <a:custGeom>
              <a:avLst/>
              <a:gdLst/>
              <a:ahLst/>
              <a:cxnLst/>
              <a:rect l="l" t="t" r="r" b="b"/>
              <a:pathLst>
                <a:path w="1712" h="795" extrusionOk="0">
                  <a:moveTo>
                    <a:pt x="856" y="1"/>
                  </a:moveTo>
                  <a:cubicBezTo>
                    <a:pt x="398" y="1"/>
                    <a:pt x="1" y="215"/>
                    <a:pt x="1" y="398"/>
                  </a:cubicBezTo>
                  <a:cubicBezTo>
                    <a:pt x="1" y="612"/>
                    <a:pt x="398" y="795"/>
                    <a:pt x="856" y="795"/>
                  </a:cubicBezTo>
                  <a:cubicBezTo>
                    <a:pt x="1314" y="795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3911012" y="2930963"/>
              <a:ext cx="167344" cy="62752"/>
            </a:xfrm>
            <a:custGeom>
              <a:avLst/>
              <a:gdLst/>
              <a:ahLst/>
              <a:cxnLst/>
              <a:rect l="l" t="t" r="r" b="b"/>
              <a:pathLst>
                <a:path w="1712" h="642" extrusionOk="0">
                  <a:moveTo>
                    <a:pt x="1528" y="0"/>
                  </a:moveTo>
                  <a:cubicBezTo>
                    <a:pt x="1345" y="275"/>
                    <a:pt x="1009" y="459"/>
                    <a:pt x="642" y="459"/>
                  </a:cubicBezTo>
                  <a:cubicBezTo>
                    <a:pt x="428" y="459"/>
                    <a:pt x="184" y="398"/>
                    <a:pt x="1" y="245"/>
                  </a:cubicBezTo>
                  <a:lnTo>
                    <a:pt x="1" y="245"/>
                  </a:lnTo>
                  <a:cubicBezTo>
                    <a:pt x="31" y="459"/>
                    <a:pt x="398" y="642"/>
                    <a:pt x="856" y="642"/>
                  </a:cubicBezTo>
                  <a:cubicBezTo>
                    <a:pt x="1314" y="642"/>
                    <a:pt x="1711" y="459"/>
                    <a:pt x="1711" y="245"/>
                  </a:cubicBezTo>
                  <a:cubicBezTo>
                    <a:pt x="1711" y="153"/>
                    <a:pt x="1620" y="62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3952847" y="2966445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1160" y="0"/>
                  </a:moveTo>
                  <a:cubicBezTo>
                    <a:pt x="971" y="0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7"/>
                    <a:pt x="252" y="1316"/>
                    <a:pt x="322" y="1316"/>
                  </a:cubicBezTo>
                  <a:cubicBezTo>
                    <a:pt x="514" y="1316"/>
                    <a:pt x="793" y="1175"/>
                    <a:pt x="1039" y="951"/>
                  </a:cubicBezTo>
                  <a:cubicBezTo>
                    <a:pt x="1344" y="615"/>
                    <a:pt x="1497" y="218"/>
                    <a:pt x="1344" y="65"/>
                  </a:cubicBezTo>
                  <a:cubicBezTo>
                    <a:pt x="1301" y="21"/>
                    <a:pt x="1237" y="0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967704" y="296556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18" y="1"/>
                  </a:moveTo>
                  <a:cubicBezTo>
                    <a:pt x="966" y="1"/>
                    <a:pt x="911" y="16"/>
                    <a:pt x="856" y="44"/>
                  </a:cubicBezTo>
                  <a:cubicBezTo>
                    <a:pt x="978" y="593"/>
                    <a:pt x="581" y="1143"/>
                    <a:pt x="1" y="1235"/>
                  </a:cubicBezTo>
                  <a:lnTo>
                    <a:pt x="1" y="1266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0" y="1325"/>
                    <a:pt x="633" y="1184"/>
                    <a:pt x="856" y="960"/>
                  </a:cubicBezTo>
                  <a:cubicBezTo>
                    <a:pt x="1192" y="624"/>
                    <a:pt x="1376" y="227"/>
                    <a:pt x="1192" y="74"/>
                  </a:cubicBezTo>
                  <a:cubicBezTo>
                    <a:pt x="1142" y="24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4063300" y="2978761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6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4066330" y="2990686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0" y="0"/>
                  </a:moveTo>
                  <a:lnTo>
                    <a:pt x="580" y="0"/>
                  </a:lnTo>
                  <a:cubicBezTo>
                    <a:pt x="642" y="428"/>
                    <a:pt x="397" y="856"/>
                    <a:pt x="0" y="1039"/>
                  </a:cubicBezTo>
                  <a:cubicBezTo>
                    <a:pt x="61" y="1345"/>
                    <a:pt x="214" y="1558"/>
                    <a:pt x="397" y="1558"/>
                  </a:cubicBezTo>
                  <a:cubicBezTo>
                    <a:pt x="611" y="1558"/>
                    <a:pt x="764" y="1192"/>
                    <a:pt x="764" y="734"/>
                  </a:cubicBezTo>
                  <a:cubicBezTo>
                    <a:pt x="794" y="459"/>
                    <a:pt x="733" y="214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4105135" y="2966934"/>
              <a:ext cx="149358" cy="128241"/>
            </a:xfrm>
            <a:custGeom>
              <a:avLst/>
              <a:gdLst/>
              <a:ahLst/>
              <a:cxnLst/>
              <a:rect l="l" t="t" r="r" b="b"/>
              <a:pathLst>
                <a:path w="1528" h="1312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35" y="1170"/>
                    <a:pt x="997" y="1311"/>
                    <a:pt x="1192" y="1311"/>
                  </a:cubicBezTo>
                  <a:cubicBezTo>
                    <a:pt x="1263" y="1311"/>
                    <a:pt x="1326" y="1292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14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4105135" y="296693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19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3" y="915"/>
                  </a:cubicBezTo>
                  <a:cubicBezTo>
                    <a:pt x="978" y="915"/>
                    <a:pt x="1222" y="1007"/>
                    <a:pt x="1405" y="1160"/>
                  </a:cubicBezTo>
                  <a:cubicBezTo>
                    <a:pt x="1405" y="854"/>
                    <a:pt x="1253" y="579"/>
                    <a:pt x="1039" y="396"/>
                  </a:cubicBezTo>
                  <a:cubicBezTo>
                    <a:pt x="791" y="149"/>
                    <a:pt x="511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4128985" y="291903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25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4128985" y="2919039"/>
              <a:ext cx="146426" cy="74677"/>
            </a:xfrm>
            <a:custGeom>
              <a:avLst/>
              <a:gdLst/>
              <a:ahLst/>
              <a:cxnLst/>
              <a:rect l="l" t="t" r="r" b="b"/>
              <a:pathLst>
                <a:path w="1498" h="764" extrusionOk="0">
                  <a:moveTo>
                    <a:pt x="489" y="0"/>
                  </a:moveTo>
                  <a:cubicBezTo>
                    <a:pt x="184" y="61"/>
                    <a:pt x="1" y="214"/>
                    <a:pt x="1" y="367"/>
                  </a:cubicBezTo>
                  <a:cubicBezTo>
                    <a:pt x="1" y="550"/>
                    <a:pt x="367" y="764"/>
                    <a:pt x="825" y="764"/>
                  </a:cubicBezTo>
                  <a:cubicBezTo>
                    <a:pt x="1070" y="764"/>
                    <a:pt x="1284" y="703"/>
                    <a:pt x="1497" y="611"/>
                  </a:cubicBezTo>
                  <a:lnTo>
                    <a:pt x="1436" y="611"/>
                  </a:lnTo>
                  <a:cubicBezTo>
                    <a:pt x="1412" y="613"/>
                    <a:pt x="1388" y="614"/>
                    <a:pt x="1365" y="614"/>
                  </a:cubicBezTo>
                  <a:cubicBezTo>
                    <a:pt x="968" y="614"/>
                    <a:pt x="633" y="375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4105135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67" y="1"/>
                  </a:moveTo>
                  <a:cubicBezTo>
                    <a:pt x="967" y="1"/>
                    <a:pt x="705" y="147"/>
                    <a:pt x="489" y="385"/>
                  </a:cubicBezTo>
                  <a:cubicBezTo>
                    <a:pt x="153" y="721"/>
                    <a:pt x="0" y="1118"/>
                    <a:pt x="153" y="1271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5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1" y="26"/>
                    <a:pt x="1250" y="1"/>
                    <a:pt x="1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4111098" y="2874271"/>
              <a:ext cx="119545" cy="66076"/>
            </a:xfrm>
            <a:custGeom>
              <a:avLst/>
              <a:gdLst/>
              <a:ahLst/>
              <a:cxnLst/>
              <a:rect l="l" t="t" r="r" b="b"/>
              <a:pathLst>
                <a:path w="1223" h="676" extrusionOk="0">
                  <a:moveTo>
                    <a:pt x="1222" y="0"/>
                  </a:moveTo>
                  <a:cubicBezTo>
                    <a:pt x="1100" y="183"/>
                    <a:pt x="856" y="275"/>
                    <a:pt x="611" y="275"/>
                  </a:cubicBezTo>
                  <a:cubicBezTo>
                    <a:pt x="458" y="275"/>
                    <a:pt x="275" y="214"/>
                    <a:pt x="153" y="122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14" y="664"/>
                    <a:pt x="157" y="675"/>
                    <a:pt x="215" y="675"/>
                  </a:cubicBezTo>
                  <a:cubicBezTo>
                    <a:pt x="397" y="675"/>
                    <a:pt x="723" y="561"/>
                    <a:pt x="978" y="306"/>
                  </a:cubicBezTo>
                  <a:cubicBezTo>
                    <a:pt x="1069" y="214"/>
                    <a:pt x="1161" y="9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4054307" y="2913076"/>
              <a:ext cx="89732" cy="74579"/>
            </a:xfrm>
            <a:custGeom>
              <a:avLst/>
              <a:gdLst/>
              <a:ahLst/>
              <a:cxnLst/>
              <a:rect l="l" t="t" r="r" b="b"/>
              <a:pathLst>
                <a:path w="918" h="763" extrusionOk="0">
                  <a:moveTo>
                    <a:pt x="520" y="0"/>
                  </a:moveTo>
                  <a:cubicBezTo>
                    <a:pt x="184" y="0"/>
                    <a:pt x="1" y="428"/>
                    <a:pt x="245" y="642"/>
                  </a:cubicBezTo>
                  <a:cubicBezTo>
                    <a:pt x="319" y="726"/>
                    <a:pt x="418" y="763"/>
                    <a:pt x="516" y="763"/>
                  </a:cubicBezTo>
                  <a:cubicBezTo>
                    <a:pt x="703" y="763"/>
                    <a:pt x="887" y="628"/>
                    <a:pt x="887" y="428"/>
                  </a:cubicBezTo>
                  <a:cubicBezTo>
                    <a:pt x="917" y="183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4817160" y="2425351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1"/>
                  </a:moveTo>
                  <a:cubicBezTo>
                    <a:pt x="184" y="1"/>
                    <a:pt x="1" y="367"/>
                    <a:pt x="1" y="825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581" y="1681"/>
                    <a:pt x="765" y="1314"/>
                    <a:pt x="765" y="825"/>
                  </a:cubicBezTo>
                  <a:cubicBezTo>
                    <a:pt x="765" y="367"/>
                    <a:pt x="581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4817160" y="2529840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5" y="1"/>
                  </a:moveTo>
                  <a:lnTo>
                    <a:pt x="765" y="1"/>
                  </a:lnTo>
                  <a:cubicBezTo>
                    <a:pt x="612" y="62"/>
                    <a:pt x="459" y="62"/>
                    <a:pt x="306" y="62"/>
                  </a:cubicBezTo>
                  <a:cubicBezTo>
                    <a:pt x="215" y="62"/>
                    <a:pt x="93" y="62"/>
                    <a:pt x="1" y="31"/>
                  </a:cubicBezTo>
                  <a:lnTo>
                    <a:pt x="1" y="31"/>
                  </a:lnTo>
                  <a:cubicBezTo>
                    <a:pt x="32" y="367"/>
                    <a:pt x="184" y="612"/>
                    <a:pt x="368" y="612"/>
                  </a:cubicBezTo>
                  <a:cubicBezTo>
                    <a:pt x="551" y="612"/>
                    <a:pt x="704" y="337"/>
                    <a:pt x="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4703774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22" y="640"/>
                    <a:pt x="458" y="945"/>
                  </a:cubicBezTo>
                  <a:cubicBezTo>
                    <a:pt x="706" y="1193"/>
                    <a:pt x="986" y="1341"/>
                    <a:pt x="1178" y="1341"/>
                  </a:cubicBezTo>
                  <a:cubicBezTo>
                    <a:pt x="1247" y="1341"/>
                    <a:pt x="1304" y="1322"/>
                    <a:pt x="1344" y="1281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1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4751474" y="2553787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0"/>
                  </a:moveTo>
                  <a:cubicBezTo>
                    <a:pt x="642" y="122"/>
                    <a:pt x="429" y="184"/>
                    <a:pt x="215" y="184"/>
                  </a:cubicBezTo>
                  <a:lnTo>
                    <a:pt x="1" y="184"/>
                  </a:lnTo>
                  <a:cubicBezTo>
                    <a:pt x="239" y="400"/>
                    <a:pt x="492" y="524"/>
                    <a:pt x="674" y="524"/>
                  </a:cubicBezTo>
                  <a:cubicBezTo>
                    <a:pt x="749" y="524"/>
                    <a:pt x="812" y="503"/>
                    <a:pt x="856" y="458"/>
                  </a:cubicBezTo>
                  <a:cubicBezTo>
                    <a:pt x="948" y="367"/>
                    <a:pt x="948" y="184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4661939" y="2577637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4661939" y="2589562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7" y="1"/>
                  </a:moveTo>
                  <a:cubicBezTo>
                    <a:pt x="1314" y="306"/>
                    <a:pt x="978" y="490"/>
                    <a:pt x="642" y="490"/>
                  </a:cubicBezTo>
                  <a:cubicBezTo>
                    <a:pt x="398" y="490"/>
                    <a:pt x="184" y="428"/>
                    <a:pt x="0" y="276"/>
                  </a:cubicBezTo>
                  <a:lnTo>
                    <a:pt x="0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1" y="490"/>
                    <a:pt x="1711" y="276"/>
                  </a:cubicBezTo>
                  <a:cubicBezTo>
                    <a:pt x="1681" y="154"/>
                    <a:pt x="1620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4703774" y="2626705"/>
              <a:ext cx="146328" cy="130001"/>
            </a:xfrm>
            <a:custGeom>
              <a:avLst/>
              <a:gdLst/>
              <a:ahLst/>
              <a:cxnLst/>
              <a:rect l="l" t="t" r="r" b="b"/>
              <a:pathLst>
                <a:path w="1497" h="1330" extrusionOk="0">
                  <a:moveTo>
                    <a:pt x="1155" y="1"/>
                  </a:moveTo>
                  <a:cubicBezTo>
                    <a:pt x="965" y="1"/>
                    <a:pt x="696" y="147"/>
                    <a:pt x="458" y="385"/>
                  </a:cubicBezTo>
                  <a:cubicBezTo>
                    <a:pt x="122" y="721"/>
                    <a:pt x="0" y="1118"/>
                    <a:pt x="153" y="1270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4"/>
                  </a:cubicBezTo>
                  <a:cubicBezTo>
                    <a:pt x="1344" y="598"/>
                    <a:pt x="1497" y="232"/>
                    <a:pt x="1344" y="79"/>
                  </a:cubicBezTo>
                  <a:cubicBezTo>
                    <a:pt x="1300" y="25"/>
                    <a:pt x="1234" y="1"/>
                    <a:pt x="1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4715699" y="2625141"/>
              <a:ext cx="137433" cy="128632"/>
            </a:xfrm>
            <a:custGeom>
              <a:avLst/>
              <a:gdLst/>
              <a:ahLst/>
              <a:cxnLst/>
              <a:rect l="l" t="t" r="r" b="b"/>
              <a:pathLst>
                <a:path w="1406" h="1316" extrusionOk="0">
                  <a:moveTo>
                    <a:pt x="1025" y="1"/>
                  </a:moveTo>
                  <a:cubicBezTo>
                    <a:pt x="980" y="1"/>
                    <a:pt x="933" y="11"/>
                    <a:pt x="886" y="34"/>
                  </a:cubicBezTo>
                  <a:cubicBezTo>
                    <a:pt x="978" y="614"/>
                    <a:pt x="581" y="1164"/>
                    <a:pt x="0" y="1256"/>
                  </a:cubicBezTo>
                  <a:cubicBezTo>
                    <a:pt x="41" y="1297"/>
                    <a:pt x="100" y="1316"/>
                    <a:pt x="170" y="1316"/>
                  </a:cubicBezTo>
                  <a:cubicBezTo>
                    <a:pt x="361" y="1316"/>
                    <a:pt x="640" y="1174"/>
                    <a:pt x="886" y="950"/>
                  </a:cubicBezTo>
                  <a:cubicBezTo>
                    <a:pt x="1222" y="614"/>
                    <a:pt x="1406" y="248"/>
                    <a:pt x="1222" y="64"/>
                  </a:cubicBezTo>
                  <a:cubicBezTo>
                    <a:pt x="1166" y="27"/>
                    <a:pt x="1097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4814227" y="2640389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6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4817160" y="2652314"/>
              <a:ext cx="74777" cy="155317"/>
            </a:xfrm>
            <a:custGeom>
              <a:avLst/>
              <a:gdLst/>
              <a:ahLst/>
              <a:cxnLst/>
              <a:rect l="l" t="t" r="r" b="b"/>
              <a:pathLst>
                <a:path w="76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28"/>
                    <a:pt x="398" y="856"/>
                    <a:pt x="1" y="1070"/>
                  </a:cubicBezTo>
                  <a:cubicBezTo>
                    <a:pt x="62" y="1375"/>
                    <a:pt x="215" y="1589"/>
                    <a:pt x="398" y="1589"/>
                  </a:cubicBezTo>
                  <a:cubicBezTo>
                    <a:pt x="551" y="1589"/>
                    <a:pt x="765" y="1192"/>
                    <a:pt x="765" y="733"/>
                  </a:cubicBezTo>
                  <a:cubicBezTo>
                    <a:pt x="765" y="459"/>
                    <a:pt x="70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4856063" y="2627194"/>
              <a:ext cx="146328" cy="129512"/>
            </a:xfrm>
            <a:custGeom>
              <a:avLst/>
              <a:gdLst/>
              <a:ahLst/>
              <a:cxnLst/>
              <a:rect l="l" t="t" r="r" b="b"/>
              <a:pathLst>
                <a:path w="1497" h="1325" extrusionOk="0">
                  <a:moveTo>
                    <a:pt x="328" y="1"/>
                  </a:moveTo>
                  <a:cubicBezTo>
                    <a:pt x="255" y="1"/>
                    <a:pt x="195" y="24"/>
                    <a:pt x="153" y="74"/>
                  </a:cubicBezTo>
                  <a:cubicBezTo>
                    <a:pt x="0" y="227"/>
                    <a:pt x="122" y="593"/>
                    <a:pt x="458" y="929"/>
                  </a:cubicBezTo>
                  <a:cubicBezTo>
                    <a:pt x="706" y="1177"/>
                    <a:pt x="986" y="1325"/>
                    <a:pt x="1178" y="1325"/>
                  </a:cubicBezTo>
                  <a:cubicBezTo>
                    <a:pt x="1247" y="1325"/>
                    <a:pt x="1304" y="1306"/>
                    <a:pt x="1344" y="1265"/>
                  </a:cubicBezTo>
                  <a:cubicBezTo>
                    <a:pt x="1497" y="1113"/>
                    <a:pt x="1375" y="685"/>
                    <a:pt x="1039" y="380"/>
                  </a:cubicBezTo>
                  <a:cubicBezTo>
                    <a:pt x="795" y="158"/>
                    <a:pt x="520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856063" y="2628562"/>
              <a:ext cx="137433" cy="110452"/>
            </a:xfrm>
            <a:custGeom>
              <a:avLst/>
              <a:gdLst/>
              <a:ahLst/>
              <a:cxnLst/>
              <a:rect l="l" t="t" r="r" b="b"/>
              <a:pathLst>
                <a:path w="1406" h="1130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50" y="915"/>
                    <a:pt x="642" y="915"/>
                    <a:pt x="733" y="915"/>
                  </a:cubicBezTo>
                  <a:cubicBezTo>
                    <a:pt x="978" y="915"/>
                    <a:pt x="1222" y="976"/>
                    <a:pt x="1405" y="1129"/>
                  </a:cubicBezTo>
                  <a:cubicBezTo>
                    <a:pt x="1405" y="854"/>
                    <a:pt x="1253" y="579"/>
                    <a:pt x="1008" y="366"/>
                  </a:cubicBezTo>
                  <a:cubicBezTo>
                    <a:pt x="785" y="142"/>
                    <a:pt x="512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4876882" y="258066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67"/>
                  </a:cubicBezTo>
                  <a:cubicBezTo>
                    <a:pt x="1" y="581"/>
                    <a:pt x="398" y="764"/>
                    <a:pt x="856" y="764"/>
                  </a:cubicBezTo>
                  <a:cubicBezTo>
                    <a:pt x="1345" y="764"/>
                    <a:pt x="1712" y="581"/>
                    <a:pt x="1712" y="367"/>
                  </a:cubicBezTo>
                  <a:cubicBezTo>
                    <a:pt x="1712" y="183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4876882" y="2580667"/>
              <a:ext cx="149456" cy="71745"/>
            </a:xfrm>
            <a:custGeom>
              <a:avLst/>
              <a:gdLst/>
              <a:ahLst/>
              <a:cxnLst/>
              <a:rect l="l" t="t" r="r" b="b"/>
              <a:pathLst>
                <a:path w="1529" h="734" extrusionOk="0">
                  <a:moveTo>
                    <a:pt x="520" y="0"/>
                  </a:moveTo>
                  <a:cubicBezTo>
                    <a:pt x="215" y="61"/>
                    <a:pt x="1" y="183"/>
                    <a:pt x="1" y="367"/>
                  </a:cubicBezTo>
                  <a:cubicBezTo>
                    <a:pt x="1" y="581"/>
                    <a:pt x="398" y="733"/>
                    <a:pt x="856" y="733"/>
                  </a:cubicBezTo>
                  <a:cubicBezTo>
                    <a:pt x="1101" y="733"/>
                    <a:pt x="1315" y="703"/>
                    <a:pt x="1528" y="581"/>
                  </a:cubicBezTo>
                  <a:lnTo>
                    <a:pt x="1528" y="581"/>
                  </a:lnTo>
                  <a:lnTo>
                    <a:pt x="1467" y="611"/>
                  </a:lnTo>
                  <a:cubicBezTo>
                    <a:pt x="1040" y="611"/>
                    <a:pt x="673" y="367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4856063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1178" y="0"/>
                  </a:moveTo>
                  <a:cubicBezTo>
                    <a:pt x="986" y="0"/>
                    <a:pt x="706" y="148"/>
                    <a:pt x="458" y="396"/>
                  </a:cubicBezTo>
                  <a:cubicBezTo>
                    <a:pt x="153" y="732"/>
                    <a:pt x="0" y="1129"/>
                    <a:pt x="153" y="1281"/>
                  </a:cubicBezTo>
                  <a:cubicBezTo>
                    <a:pt x="193" y="1322"/>
                    <a:pt x="250" y="1341"/>
                    <a:pt x="319" y="1341"/>
                  </a:cubicBezTo>
                  <a:cubicBezTo>
                    <a:pt x="511" y="1341"/>
                    <a:pt x="791" y="1193"/>
                    <a:pt x="1039" y="945"/>
                  </a:cubicBezTo>
                  <a:cubicBezTo>
                    <a:pt x="1375" y="609"/>
                    <a:pt x="1497" y="212"/>
                    <a:pt x="1344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4862025" y="2532870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2" y="0"/>
                  </a:moveTo>
                  <a:cubicBezTo>
                    <a:pt x="1069" y="214"/>
                    <a:pt x="856" y="306"/>
                    <a:pt x="611" y="306"/>
                  </a:cubicBezTo>
                  <a:cubicBezTo>
                    <a:pt x="428" y="306"/>
                    <a:pt x="275" y="245"/>
                    <a:pt x="122" y="153"/>
                  </a:cubicBezTo>
                  <a:cubicBezTo>
                    <a:pt x="0" y="367"/>
                    <a:pt x="0" y="550"/>
                    <a:pt x="92" y="672"/>
                  </a:cubicBezTo>
                  <a:cubicBezTo>
                    <a:pt x="114" y="694"/>
                    <a:pt x="157" y="706"/>
                    <a:pt x="215" y="706"/>
                  </a:cubicBezTo>
                  <a:cubicBezTo>
                    <a:pt x="397" y="706"/>
                    <a:pt x="722" y="592"/>
                    <a:pt x="978" y="336"/>
                  </a:cubicBezTo>
                  <a:cubicBezTo>
                    <a:pt x="1069" y="245"/>
                    <a:pt x="1161" y="123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4805235" y="2577637"/>
              <a:ext cx="86702" cy="74579"/>
            </a:xfrm>
            <a:custGeom>
              <a:avLst/>
              <a:gdLst/>
              <a:ahLst/>
              <a:cxnLst/>
              <a:rect l="l" t="t" r="r" b="b"/>
              <a:pathLst>
                <a:path w="887" h="763" extrusionOk="0">
                  <a:moveTo>
                    <a:pt x="520" y="1"/>
                  </a:moveTo>
                  <a:cubicBezTo>
                    <a:pt x="154" y="1"/>
                    <a:pt x="1" y="428"/>
                    <a:pt x="245" y="642"/>
                  </a:cubicBezTo>
                  <a:cubicBezTo>
                    <a:pt x="328" y="725"/>
                    <a:pt x="428" y="762"/>
                    <a:pt x="525" y="762"/>
                  </a:cubicBezTo>
                  <a:cubicBezTo>
                    <a:pt x="713" y="762"/>
                    <a:pt x="887" y="620"/>
                    <a:pt x="887" y="398"/>
                  </a:cubicBezTo>
                  <a:cubicBezTo>
                    <a:pt x="887" y="184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5321823" y="2810563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5321823" y="291505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12" y="62"/>
                    <a:pt x="459" y="92"/>
                    <a:pt x="337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67" y="612"/>
                  </a:cubicBezTo>
                  <a:cubicBezTo>
                    <a:pt x="551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5208339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90" y="946"/>
                  </a:cubicBezTo>
                  <a:cubicBezTo>
                    <a:pt x="714" y="1194"/>
                    <a:pt x="989" y="1342"/>
                    <a:pt x="1179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5259167" y="2938902"/>
              <a:ext cx="89634" cy="51316"/>
            </a:xfrm>
            <a:custGeom>
              <a:avLst/>
              <a:gdLst/>
              <a:ahLst/>
              <a:cxnLst/>
              <a:rect l="l" t="t" r="r" b="b"/>
              <a:pathLst>
                <a:path w="917" h="525" extrusionOk="0">
                  <a:moveTo>
                    <a:pt x="825" y="1"/>
                  </a:moveTo>
                  <a:cubicBezTo>
                    <a:pt x="642" y="123"/>
                    <a:pt x="397" y="184"/>
                    <a:pt x="183" y="184"/>
                  </a:cubicBezTo>
                  <a:lnTo>
                    <a:pt x="0" y="184"/>
                  </a:lnTo>
                  <a:cubicBezTo>
                    <a:pt x="216" y="401"/>
                    <a:pt x="479" y="525"/>
                    <a:pt x="657" y="525"/>
                  </a:cubicBezTo>
                  <a:cubicBezTo>
                    <a:pt x="730" y="525"/>
                    <a:pt x="789" y="504"/>
                    <a:pt x="825" y="459"/>
                  </a:cubicBezTo>
                  <a:cubicBezTo>
                    <a:pt x="917" y="368"/>
                    <a:pt x="91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5166602" y="296285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0"/>
                  </a:moveTo>
                  <a:cubicBezTo>
                    <a:pt x="397" y="0"/>
                    <a:pt x="0" y="153"/>
                    <a:pt x="0" y="367"/>
                  </a:cubicBezTo>
                  <a:cubicBezTo>
                    <a:pt x="0" y="581"/>
                    <a:pt x="397" y="764"/>
                    <a:pt x="855" y="764"/>
                  </a:cubicBezTo>
                  <a:cubicBezTo>
                    <a:pt x="1344" y="764"/>
                    <a:pt x="1711" y="581"/>
                    <a:pt x="1711" y="367"/>
                  </a:cubicBezTo>
                  <a:cubicBezTo>
                    <a:pt x="1711" y="184"/>
                    <a:pt x="134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5166602" y="2977805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8" y="0"/>
                  </a:moveTo>
                  <a:cubicBezTo>
                    <a:pt x="134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680" y="122"/>
                    <a:pt x="1619" y="3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5208339" y="3010745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9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2"/>
                    <a:pt x="251" y="1342"/>
                    <a:pt x="320" y="1342"/>
                  </a:cubicBezTo>
                  <a:cubicBezTo>
                    <a:pt x="512" y="1342"/>
                    <a:pt x="792" y="1193"/>
                    <a:pt x="1039" y="946"/>
                  </a:cubicBezTo>
                  <a:cubicBezTo>
                    <a:pt x="1345" y="641"/>
                    <a:pt x="1498" y="244"/>
                    <a:pt x="1345" y="60"/>
                  </a:cubicBezTo>
                  <a:cubicBezTo>
                    <a:pt x="1305" y="20"/>
                    <a:pt x="1247" y="1"/>
                    <a:pt x="1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5223295" y="3012407"/>
              <a:ext cx="134501" cy="126580"/>
            </a:xfrm>
            <a:custGeom>
              <a:avLst/>
              <a:gdLst/>
              <a:ahLst/>
              <a:cxnLst/>
              <a:rect l="l" t="t" r="r" b="b"/>
              <a:pathLst>
                <a:path w="1376" h="1295" extrusionOk="0">
                  <a:moveTo>
                    <a:pt x="1018" y="1"/>
                  </a:moveTo>
                  <a:cubicBezTo>
                    <a:pt x="966" y="1"/>
                    <a:pt x="911" y="16"/>
                    <a:pt x="856" y="43"/>
                  </a:cubicBezTo>
                  <a:cubicBezTo>
                    <a:pt x="978" y="593"/>
                    <a:pt x="581" y="1143"/>
                    <a:pt x="1" y="1235"/>
                  </a:cubicBezTo>
                  <a:cubicBezTo>
                    <a:pt x="41" y="1276"/>
                    <a:pt x="100" y="1295"/>
                    <a:pt x="170" y="1295"/>
                  </a:cubicBezTo>
                  <a:cubicBezTo>
                    <a:pt x="362" y="1295"/>
                    <a:pt x="640" y="1153"/>
                    <a:pt x="886" y="929"/>
                  </a:cubicBezTo>
                  <a:cubicBezTo>
                    <a:pt x="1192" y="593"/>
                    <a:pt x="1375" y="227"/>
                    <a:pt x="1192" y="74"/>
                  </a:cubicBezTo>
                  <a:cubicBezTo>
                    <a:pt x="1141" y="23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5318890" y="3025504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83" y="1712"/>
                    <a:pt x="397" y="1712"/>
                  </a:cubicBezTo>
                  <a:cubicBezTo>
                    <a:pt x="611" y="1712"/>
                    <a:pt x="764" y="1314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5321823" y="3037527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4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5360628" y="3012407"/>
              <a:ext cx="149456" cy="129610"/>
            </a:xfrm>
            <a:custGeom>
              <a:avLst/>
              <a:gdLst/>
              <a:ahLst/>
              <a:cxnLst/>
              <a:rect l="l" t="t" r="r" b="b"/>
              <a:pathLst>
                <a:path w="1529" h="1326" extrusionOk="0">
                  <a:moveTo>
                    <a:pt x="329" y="1"/>
                  </a:moveTo>
                  <a:cubicBezTo>
                    <a:pt x="256" y="1"/>
                    <a:pt x="196" y="23"/>
                    <a:pt x="154" y="74"/>
                  </a:cubicBezTo>
                  <a:cubicBezTo>
                    <a:pt x="1" y="227"/>
                    <a:pt x="154" y="624"/>
                    <a:pt x="490" y="960"/>
                  </a:cubicBezTo>
                  <a:cubicBezTo>
                    <a:pt x="736" y="1183"/>
                    <a:pt x="998" y="1325"/>
                    <a:pt x="1193" y="1325"/>
                  </a:cubicBezTo>
                  <a:cubicBezTo>
                    <a:pt x="1264" y="1325"/>
                    <a:pt x="1326" y="1306"/>
                    <a:pt x="1375" y="1265"/>
                  </a:cubicBezTo>
                  <a:cubicBezTo>
                    <a:pt x="1528" y="1112"/>
                    <a:pt x="1375" y="715"/>
                    <a:pt x="1039" y="379"/>
                  </a:cubicBezTo>
                  <a:cubicBezTo>
                    <a:pt x="796" y="158"/>
                    <a:pt x="520" y="1"/>
                    <a:pt x="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5360628" y="3010745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59" y="946"/>
                  </a:cubicBezTo>
                  <a:lnTo>
                    <a:pt x="490" y="977"/>
                  </a:lnTo>
                  <a:cubicBezTo>
                    <a:pt x="581" y="946"/>
                    <a:pt x="642" y="946"/>
                    <a:pt x="734" y="946"/>
                  </a:cubicBezTo>
                  <a:cubicBezTo>
                    <a:pt x="978" y="946"/>
                    <a:pt x="1223" y="1038"/>
                    <a:pt x="1406" y="1191"/>
                  </a:cubicBezTo>
                  <a:cubicBezTo>
                    <a:pt x="1406" y="885"/>
                    <a:pt x="1284" y="580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5384576" y="2962850"/>
              <a:ext cx="164314" cy="77707"/>
            </a:xfrm>
            <a:custGeom>
              <a:avLst/>
              <a:gdLst/>
              <a:ahLst/>
              <a:cxnLst/>
              <a:rect l="l" t="t" r="r" b="b"/>
              <a:pathLst>
                <a:path w="1681" h="795" extrusionOk="0">
                  <a:moveTo>
                    <a:pt x="825" y="0"/>
                  </a:moveTo>
                  <a:cubicBezTo>
                    <a:pt x="367" y="0"/>
                    <a:pt x="0" y="153"/>
                    <a:pt x="0" y="397"/>
                  </a:cubicBezTo>
                  <a:cubicBezTo>
                    <a:pt x="0" y="611"/>
                    <a:pt x="367" y="795"/>
                    <a:pt x="825" y="795"/>
                  </a:cubicBezTo>
                  <a:cubicBezTo>
                    <a:pt x="1314" y="795"/>
                    <a:pt x="1680" y="581"/>
                    <a:pt x="1680" y="397"/>
                  </a:cubicBezTo>
                  <a:cubicBezTo>
                    <a:pt x="1680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5381545" y="2965782"/>
              <a:ext cx="149456" cy="74775"/>
            </a:xfrm>
            <a:custGeom>
              <a:avLst/>
              <a:gdLst/>
              <a:ahLst/>
              <a:cxnLst/>
              <a:rect l="l" t="t" r="r" b="b"/>
              <a:pathLst>
                <a:path w="1529" h="765" extrusionOk="0">
                  <a:moveTo>
                    <a:pt x="489" y="1"/>
                  </a:moveTo>
                  <a:cubicBezTo>
                    <a:pt x="214" y="62"/>
                    <a:pt x="1" y="184"/>
                    <a:pt x="1" y="367"/>
                  </a:cubicBezTo>
                  <a:cubicBezTo>
                    <a:pt x="1" y="581"/>
                    <a:pt x="398" y="765"/>
                    <a:pt x="856" y="765"/>
                  </a:cubicBezTo>
                  <a:cubicBezTo>
                    <a:pt x="107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5360628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41"/>
                    <a:pt x="1528" y="213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5366590" y="2918083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3" y="672"/>
                  </a:cubicBezTo>
                  <a:cubicBezTo>
                    <a:pt x="133" y="713"/>
                    <a:pt x="190" y="732"/>
                    <a:pt x="259" y="732"/>
                  </a:cubicBezTo>
                  <a:cubicBezTo>
                    <a:pt x="451" y="732"/>
                    <a:pt x="731" y="584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309898" y="2962850"/>
              <a:ext cx="86702" cy="74482"/>
            </a:xfrm>
            <a:custGeom>
              <a:avLst/>
              <a:gdLst/>
              <a:ahLst/>
              <a:cxnLst/>
              <a:rect l="l" t="t" r="r" b="b"/>
              <a:pathLst>
                <a:path w="887" h="762" extrusionOk="0">
                  <a:moveTo>
                    <a:pt x="520" y="0"/>
                  </a:moveTo>
                  <a:cubicBezTo>
                    <a:pt x="184" y="0"/>
                    <a:pt x="0" y="428"/>
                    <a:pt x="245" y="642"/>
                  </a:cubicBezTo>
                  <a:cubicBezTo>
                    <a:pt x="328" y="725"/>
                    <a:pt x="428" y="762"/>
                    <a:pt x="524" y="762"/>
                  </a:cubicBezTo>
                  <a:cubicBezTo>
                    <a:pt x="713" y="762"/>
                    <a:pt x="886" y="620"/>
                    <a:pt x="886" y="397"/>
                  </a:cubicBezTo>
                  <a:cubicBezTo>
                    <a:pt x="886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5698047" y="227013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5695115" y="237462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0"/>
                  </a:moveTo>
                  <a:cubicBezTo>
                    <a:pt x="642" y="61"/>
                    <a:pt x="489" y="61"/>
                    <a:pt x="336" y="61"/>
                  </a:cubicBezTo>
                  <a:cubicBezTo>
                    <a:pt x="214" y="61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11"/>
                    <a:pt x="397" y="611"/>
                  </a:cubicBezTo>
                  <a:cubicBezTo>
                    <a:pt x="581" y="611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5581632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5632362" y="239847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79" y="525"/>
                    <a:pt x="668" y="525"/>
                  </a:cubicBezTo>
                  <a:cubicBezTo>
                    <a:pt x="746" y="525"/>
                    <a:pt x="811" y="504"/>
                    <a:pt x="856" y="459"/>
                  </a:cubicBezTo>
                  <a:cubicBezTo>
                    <a:pt x="948" y="367"/>
                    <a:pt x="917" y="184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5542826" y="2422418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53"/>
                    <a:pt x="0" y="367"/>
                  </a:cubicBezTo>
                  <a:cubicBezTo>
                    <a:pt x="0" y="581"/>
                    <a:pt x="367" y="764"/>
                    <a:pt x="82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5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5542826" y="2434343"/>
              <a:ext cx="164314" cy="65782"/>
            </a:xfrm>
            <a:custGeom>
              <a:avLst/>
              <a:gdLst/>
              <a:ahLst/>
              <a:cxnLst/>
              <a:rect l="l" t="t" r="r" b="b"/>
              <a:pathLst>
                <a:path w="1681" h="673" extrusionOk="0">
                  <a:moveTo>
                    <a:pt x="1497" y="0"/>
                  </a:moveTo>
                  <a:cubicBezTo>
                    <a:pt x="1314" y="306"/>
                    <a:pt x="978" y="489"/>
                    <a:pt x="611" y="489"/>
                  </a:cubicBezTo>
                  <a:cubicBezTo>
                    <a:pt x="397" y="489"/>
                    <a:pt x="184" y="428"/>
                    <a:pt x="0" y="275"/>
                  </a:cubicBezTo>
                  <a:lnTo>
                    <a:pt x="0" y="275"/>
                  </a:lnTo>
                  <a:cubicBezTo>
                    <a:pt x="31" y="489"/>
                    <a:pt x="367" y="672"/>
                    <a:pt x="825" y="672"/>
                  </a:cubicBezTo>
                  <a:cubicBezTo>
                    <a:pt x="1314" y="672"/>
                    <a:pt x="1680" y="489"/>
                    <a:pt x="1680" y="275"/>
                  </a:cubicBezTo>
                  <a:cubicBezTo>
                    <a:pt x="1680" y="153"/>
                    <a:pt x="1619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5581632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9" y="1"/>
                  </a:moveTo>
                  <a:cubicBezTo>
                    <a:pt x="1017" y="1"/>
                    <a:pt x="736" y="149"/>
                    <a:pt x="489" y="396"/>
                  </a:cubicBezTo>
                  <a:cubicBezTo>
                    <a:pt x="184" y="732"/>
                    <a:pt x="0" y="1129"/>
                    <a:pt x="153" y="1282"/>
                  </a:cubicBezTo>
                  <a:cubicBezTo>
                    <a:pt x="193" y="1322"/>
                    <a:pt x="253" y="1341"/>
                    <a:pt x="324" y="1341"/>
                  </a:cubicBezTo>
                  <a:cubicBezTo>
                    <a:pt x="523" y="1341"/>
                    <a:pt x="814" y="1193"/>
                    <a:pt x="1039" y="946"/>
                  </a:cubicBezTo>
                  <a:cubicBezTo>
                    <a:pt x="1375" y="640"/>
                    <a:pt x="1528" y="213"/>
                    <a:pt x="1375" y="60"/>
                  </a:cubicBezTo>
                  <a:cubicBezTo>
                    <a:pt x="1335" y="20"/>
                    <a:pt x="1277" y="1"/>
                    <a:pt x="1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5599519" y="2471193"/>
              <a:ext cx="131470" cy="130294"/>
            </a:xfrm>
            <a:custGeom>
              <a:avLst/>
              <a:gdLst/>
              <a:ahLst/>
              <a:cxnLst/>
              <a:rect l="l" t="t" r="r" b="b"/>
              <a:pathLst>
                <a:path w="1345" h="1333" extrusionOk="0">
                  <a:moveTo>
                    <a:pt x="983" y="0"/>
                  </a:moveTo>
                  <a:cubicBezTo>
                    <a:pt x="937" y="0"/>
                    <a:pt x="894" y="8"/>
                    <a:pt x="856" y="20"/>
                  </a:cubicBezTo>
                  <a:cubicBezTo>
                    <a:pt x="948" y="601"/>
                    <a:pt x="551" y="1151"/>
                    <a:pt x="1" y="1273"/>
                  </a:cubicBezTo>
                  <a:cubicBezTo>
                    <a:pt x="42" y="1314"/>
                    <a:pt x="100" y="1333"/>
                    <a:pt x="170" y="1333"/>
                  </a:cubicBezTo>
                  <a:cubicBezTo>
                    <a:pt x="362" y="1333"/>
                    <a:pt x="641" y="1191"/>
                    <a:pt x="887" y="967"/>
                  </a:cubicBezTo>
                  <a:cubicBezTo>
                    <a:pt x="1192" y="631"/>
                    <a:pt x="1345" y="234"/>
                    <a:pt x="1192" y="51"/>
                  </a:cubicBezTo>
                  <a:cubicBezTo>
                    <a:pt x="1120" y="15"/>
                    <a:pt x="1049" y="0"/>
                    <a:pt x="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5695115" y="24850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67" y="1"/>
                  </a:moveTo>
                  <a:cubicBezTo>
                    <a:pt x="153" y="1"/>
                    <a:pt x="0" y="367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67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5698047" y="249699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2" y="459"/>
                    <a:pt x="367" y="856"/>
                    <a:pt x="1" y="1070"/>
                  </a:cubicBezTo>
                  <a:cubicBezTo>
                    <a:pt x="62" y="1375"/>
                    <a:pt x="184" y="1559"/>
                    <a:pt x="367" y="1559"/>
                  </a:cubicBezTo>
                  <a:cubicBezTo>
                    <a:pt x="551" y="1559"/>
                    <a:pt x="764" y="1192"/>
                    <a:pt x="764" y="734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5733920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4" y="1"/>
                  </a:moveTo>
                  <a:cubicBezTo>
                    <a:pt x="253" y="1"/>
                    <a:pt x="193" y="20"/>
                    <a:pt x="153" y="60"/>
                  </a:cubicBezTo>
                  <a:cubicBezTo>
                    <a:pt x="0" y="24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01"/>
                    <a:pt x="1039" y="396"/>
                  </a:cubicBezTo>
                  <a:cubicBezTo>
                    <a:pt x="814" y="149"/>
                    <a:pt x="523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5733920" y="247334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50" y="0"/>
                  </a:moveTo>
                  <a:cubicBezTo>
                    <a:pt x="281" y="0"/>
                    <a:pt x="224" y="19"/>
                    <a:pt x="184" y="60"/>
                  </a:cubicBezTo>
                  <a:cubicBezTo>
                    <a:pt x="0" y="212"/>
                    <a:pt x="184" y="609"/>
                    <a:pt x="489" y="945"/>
                  </a:cubicBezTo>
                  <a:lnTo>
                    <a:pt x="520" y="945"/>
                  </a:lnTo>
                  <a:cubicBezTo>
                    <a:pt x="611" y="915"/>
                    <a:pt x="672" y="915"/>
                    <a:pt x="764" y="915"/>
                  </a:cubicBezTo>
                  <a:cubicBezTo>
                    <a:pt x="1008" y="915"/>
                    <a:pt x="1253" y="976"/>
                    <a:pt x="1436" y="1159"/>
                  </a:cubicBezTo>
                  <a:cubicBezTo>
                    <a:pt x="1436" y="854"/>
                    <a:pt x="1283" y="579"/>
                    <a:pt x="1070" y="396"/>
                  </a:cubicBezTo>
                  <a:cubicBezTo>
                    <a:pt x="822" y="148"/>
                    <a:pt x="542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5757770" y="242535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5757770" y="242535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1497" y="581"/>
                  </a:moveTo>
                  <a:cubicBezTo>
                    <a:pt x="1476" y="592"/>
                    <a:pt x="1454" y="602"/>
                    <a:pt x="1432" y="612"/>
                  </a:cubicBezTo>
                  <a:lnTo>
                    <a:pt x="1432" y="612"/>
                  </a:lnTo>
                  <a:cubicBezTo>
                    <a:pt x="1433" y="612"/>
                    <a:pt x="1435" y="612"/>
                    <a:pt x="1436" y="612"/>
                  </a:cubicBezTo>
                  <a:lnTo>
                    <a:pt x="1497" y="581"/>
                  </a:lnTo>
                  <a:close/>
                  <a:moveTo>
                    <a:pt x="489" y="1"/>
                  </a:moveTo>
                  <a:cubicBezTo>
                    <a:pt x="215" y="62"/>
                    <a:pt x="1" y="184"/>
                    <a:pt x="1" y="367"/>
                  </a:cubicBezTo>
                  <a:cubicBezTo>
                    <a:pt x="1" y="581"/>
                    <a:pt x="367" y="734"/>
                    <a:pt x="856" y="734"/>
                  </a:cubicBezTo>
                  <a:cubicBezTo>
                    <a:pt x="1045" y="734"/>
                    <a:pt x="1258" y="686"/>
                    <a:pt x="1432" y="612"/>
                  </a:cubicBezTo>
                  <a:lnTo>
                    <a:pt x="1432" y="612"/>
                  </a:lnTo>
                  <a:cubicBezTo>
                    <a:pt x="1036" y="610"/>
                    <a:pt x="642" y="36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5733920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4" y="1"/>
                  </a:moveTo>
                  <a:cubicBezTo>
                    <a:pt x="1005" y="1"/>
                    <a:pt x="714" y="149"/>
                    <a:pt x="48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201" y="1322"/>
                    <a:pt x="265" y="1341"/>
                    <a:pt x="337" y="1341"/>
                  </a:cubicBezTo>
                  <a:cubicBezTo>
                    <a:pt x="540" y="1341"/>
                    <a:pt x="814" y="1193"/>
                    <a:pt x="1039" y="946"/>
                  </a:cubicBezTo>
                  <a:cubicBezTo>
                    <a:pt x="1375" y="610"/>
                    <a:pt x="1528" y="213"/>
                    <a:pt x="1375" y="60"/>
                  </a:cubicBezTo>
                  <a:cubicBezTo>
                    <a:pt x="1335" y="20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739883" y="2380583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70" y="675"/>
                    <a:pt x="232" y="675"/>
                  </a:cubicBezTo>
                  <a:cubicBezTo>
                    <a:pt x="426" y="675"/>
                    <a:pt x="746" y="561"/>
                    <a:pt x="978" y="306"/>
                  </a:cubicBezTo>
                  <a:cubicBezTo>
                    <a:pt x="110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5683190" y="2422418"/>
              <a:ext cx="89634" cy="74482"/>
            </a:xfrm>
            <a:custGeom>
              <a:avLst/>
              <a:gdLst/>
              <a:ahLst/>
              <a:cxnLst/>
              <a:rect l="l" t="t" r="r" b="b"/>
              <a:pathLst>
                <a:path w="917" h="762" extrusionOk="0">
                  <a:moveTo>
                    <a:pt x="519" y="0"/>
                  </a:moveTo>
                  <a:cubicBezTo>
                    <a:pt x="183" y="0"/>
                    <a:pt x="0" y="397"/>
                    <a:pt x="244" y="642"/>
                  </a:cubicBezTo>
                  <a:cubicBezTo>
                    <a:pt x="327" y="724"/>
                    <a:pt x="431" y="762"/>
                    <a:pt x="532" y="762"/>
                  </a:cubicBezTo>
                  <a:cubicBezTo>
                    <a:pt x="729" y="762"/>
                    <a:pt x="916" y="619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5223295" y="1884919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223295" y="1989408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2" y="62"/>
                    <a:pt x="459" y="92"/>
                    <a:pt x="306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5109811" y="1932814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44"/>
                    <a:pt x="153" y="641"/>
                    <a:pt x="459" y="946"/>
                  </a:cubicBezTo>
                  <a:cubicBezTo>
                    <a:pt x="706" y="1194"/>
                    <a:pt x="987" y="1342"/>
                    <a:pt x="1178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49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5157609" y="2013258"/>
              <a:ext cx="92665" cy="52489"/>
            </a:xfrm>
            <a:custGeom>
              <a:avLst/>
              <a:gdLst/>
              <a:ahLst/>
              <a:cxnLst/>
              <a:rect l="l" t="t" r="r" b="b"/>
              <a:pathLst>
                <a:path w="948" h="537" extrusionOk="0">
                  <a:moveTo>
                    <a:pt x="856" y="1"/>
                  </a:moveTo>
                  <a:cubicBezTo>
                    <a:pt x="673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50" y="411"/>
                    <a:pt x="516" y="537"/>
                    <a:pt x="699" y="537"/>
                  </a:cubicBezTo>
                  <a:cubicBezTo>
                    <a:pt x="763" y="537"/>
                    <a:pt x="816" y="521"/>
                    <a:pt x="856" y="490"/>
                  </a:cubicBezTo>
                  <a:cubicBezTo>
                    <a:pt x="947" y="368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5068074" y="2037205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5" y="0"/>
                  </a:moveTo>
                  <a:cubicBezTo>
                    <a:pt x="397" y="0"/>
                    <a:pt x="0" y="184"/>
                    <a:pt x="0" y="367"/>
                  </a:cubicBezTo>
                  <a:cubicBezTo>
                    <a:pt x="0" y="581"/>
                    <a:pt x="367" y="764"/>
                    <a:pt x="85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84"/>
                    <a:pt x="131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5068074" y="2052160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7" y="0"/>
                  </a:moveTo>
                  <a:cubicBezTo>
                    <a:pt x="131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711" y="153"/>
                    <a:pt x="1650" y="61"/>
                    <a:pt x="1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5109811" y="2087544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60" y="1"/>
                  </a:moveTo>
                  <a:cubicBezTo>
                    <a:pt x="969" y="1"/>
                    <a:pt x="699" y="132"/>
                    <a:pt x="459" y="371"/>
                  </a:cubicBezTo>
                  <a:cubicBezTo>
                    <a:pt x="153" y="707"/>
                    <a:pt x="1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5" y="1317"/>
                    <a:pt x="793" y="1175"/>
                    <a:pt x="1039" y="952"/>
                  </a:cubicBezTo>
                  <a:cubicBezTo>
                    <a:pt x="1345" y="616"/>
                    <a:pt x="1528" y="219"/>
                    <a:pt x="1345" y="66"/>
                  </a:cubicBezTo>
                  <a:cubicBezTo>
                    <a:pt x="1301" y="22"/>
                    <a:pt x="1237" y="1"/>
                    <a:pt x="1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5121736" y="2086176"/>
              <a:ext cx="134501" cy="130196"/>
            </a:xfrm>
            <a:custGeom>
              <a:avLst/>
              <a:gdLst/>
              <a:ahLst/>
              <a:cxnLst/>
              <a:rect l="l" t="t" r="r" b="b"/>
              <a:pathLst>
                <a:path w="1376" h="1332" extrusionOk="0">
                  <a:moveTo>
                    <a:pt x="1019" y="0"/>
                  </a:moveTo>
                  <a:cubicBezTo>
                    <a:pt x="976" y="0"/>
                    <a:pt x="932" y="7"/>
                    <a:pt x="887" y="19"/>
                  </a:cubicBezTo>
                  <a:cubicBezTo>
                    <a:pt x="1009" y="599"/>
                    <a:pt x="612" y="1180"/>
                    <a:pt x="31" y="1241"/>
                  </a:cubicBezTo>
                  <a:cubicBezTo>
                    <a:pt x="1" y="1241"/>
                    <a:pt x="1" y="1271"/>
                    <a:pt x="31" y="1271"/>
                  </a:cubicBezTo>
                  <a:cubicBezTo>
                    <a:pt x="72" y="1312"/>
                    <a:pt x="131" y="1331"/>
                    <a:pt x="200" y="1331"/>
                  </a:cubicBezTo>
                  <a:cubicBezTo>
                    <a:pt x="390" y="1331"/>
                    <a:pt x="663" y="1189"/>
                    <a:pt x="887" y="966"/>
                  </a:cubicBezTo>
                  <a:cubicBezTo>
                    <a:pt x="1223" y="630"/>
                    <a:pt x="1376" y="233"/>
                    <a:pt x="1223" y="80"/>
                  </a:cubicBezTo>
                  <a:cubicBezTo>
                    <a:pt x="1165" y="22"/>
                    <a:pt x="1094" y="0"/>
                    <a:pt x="1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5220362" y="2099860"/>
              <a:ext cx="77709" cy="167339"/>
            </a:xfrm>
            <a:custGeom>
              <a:avLst/>
              <a:gdLst/>
              <a:ahLst/>
              <a:cxnLst/>
              <a:rect l="l" t="t" r="r" b="b"/>
              <a:pathLst>
                <a:path w="795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214" y="1712"/>
                    <a:pt x="397" y="1712"/>
                  </a:cubicBezTo>
                  <a:cubicBezTo>
                    <a:pt x="611" y="1712"/>
                    <a:pt x="794" y="1314"/>
                    <a:pt x="794" y="856"/>
                  </a:cubicBezTo>
                  <a:cubicBezTo>
                    <a:pt x="79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5223295" y="2111883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5262100" y="2088033"/>
              <a:ext cx="146426" cy="128339"/>
            </a:xfrm>
            <a:custGeom>
              <a:avLst/>
              <a:gdLst/>
              <a:ahLst/>
              <a:cxnLst/>
              <a:rect l="l" t="t" r="r" b="b"/>
              <a:pathLst>
                <a:path w="1498" h="1313" extrusionOk="0">
                  <a:moveTo>
                    <a:pt x="323" y="1"/>
                  </a:moveTo>
                  <a:cubicBezTo>
                    <a:pt x="253" y="1"/>
                    <a:pt x="194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13" y="1170"/>
                    <a:pt x="1002" y="1312"/>
                    <a:pt x="1201" y="1312"/>
                  </a:cubicBezTo>
                  <a:cubicBezTo>
                    <a:pt x="1274" y="1312"/>
                    <a:pt x="1334" y="1293"/>
                    <a:pt x="1375" y="1252"/>
                  </a:cubicBezTo>
                  <a:cubicBezTo>
                    <a:pt x="1498" y="1099"/>
                    <a:pt x="1375" y="672"/>
                    <a:pt x="1039" y="366"/>
                  </a:cubicBezTo>
                  <a:cubicBezTo>
                    <a:pt x="793" y="143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5262100" y="2088131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3"/>
                    <a:pt x="153" y="610"/>
                    <a:pt x="459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4" y="915"/>
                  </a:cubicBezTo>
                  <a:cubicBezTo>
                    <a:pt x="978" y="915"/>
                    <a:pt x="1223" y="1007"/>
                    <a:pt x="1406" y="1160"/>
                  </a:cubicBezTo>
                  <a:cubicBezTo>
                    <a:pt x="1406" y="854"/>
                    <a:pt x="1253" y="579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5286048" y="204013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5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5"/>
                    <a:pt x="825" y="765"/>
                  </a:cubicBezTo>
                  <a:cubicBezTo>
                    <a:pt x="1314" y="765"/>
                    <a:pt x="1680" y="581"/>
                    <a:pt x="1680" y="367"/>
                  </a:cubicBezTo>
                  <a:cubicBezTo>
                    <a:pt x="1680" y="184"/>
                    <a:pt x="1314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5286048" y="2040138"/>
              <a:ext cx="146328" cy="71843"/>
            </a:xfrm>
            <a:custGeom>
              <a:avLst/>
              <a:gdLst/>
              <a:ahLst/>
              <a:cxnLst/>
              <a:rect l="l" t="t" r="r" b="b"/>
              <a:pathLst>
                <a:path w="1497" h="735" extrusionOk="0">
                  <a:moveTo>
                    <a:pt x="489" y="1"/>
                  </a:moveTo>
                  <a:cubicBezTo>
                    <a:pt x="183" y="62"/>
                    <a:pt x="0" y="215"/>
                    <a:pt x="0" y="367"/>
                  </a:cubicBezTo>
                  <a:cubicBezTo>
                    <a:pt x="0" y="581"/>
                    <a:pt x="367" y="734"/>
                    <a:pt x="825" y="734"/>
                  </a:cubicBezTo>
                  <a:cubicBezTo>
                    <a:pt x="1069" y="734"/>
                    <a:pt x="1283" y="704"/>
                    <a:pt x="1497" y="581"/>
                  </a:cubicBezTo>
                  <a:lnTo>
                    <a:pt x="1497" y="581"/>
                  </a:lnTo>
                  <a:lnTo>
                    <a:pt x="1436" y="612"/>
                  </a:lnTo>
                  <a:cubicBezTo>
                    <a:pt x="1008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5262100" y="1932814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89" y="396"/>
                  </a:cubicBezTo>
                  <a:cubicBezTo>
                    <a:pt x="153" y="732"/>
                    <a:pt x="1" y="1129"/>
                    <a:pt x="153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10"/>
                    <a:pt x="1528" y="244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5268062" y="1992438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2" y="672"/>
                  </a:cubicBezTo>
                  <a:cubicBezTo>
                    <a:pt x="122" y="694"/>
                    <a:pt x="169" y="706"/>
                    <a:pt x="228" y="706"/>
                  </a:cubicBezTo>
                  <a:cubicBezTo>
                    <a:pt x="415" y="706"/>
                    <a:pt x="723" y="591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5211370" y="2037205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2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7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1" name="Google Shape;611;p24"/>
          <p:cNvGrpSpPr/>
          <p:nvPr/>
        </p:nvGrpSpPr>
        <p:grpSpPr>
          <a:xfrm>
            <a:off x="7430799" y="4792209"/>
            <a:ext cx="2037644" cy="1029515"/>
            <a:chOff x="1866724" y="1193292"/>
            <a:chExt cx="6154785" cy="3109690"/>
          </a:xfrm>
        </p:grpSpPr>
        <p:sp>
          <p:nvSpPr>
            <p:cNvPr id="612" name="Google Shape;612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4" name="Google Shape;614;p24"/>
          <p:cNvGrpSpPr/>
          <p:nvPr/>
        </p:nvGrpSpPr>
        <p:grpSpPr>
          <a:xfrm flipH="1">
            <a:off x="8881563" y="5112065"/>
            <a:ext cx="1664253" cy="840860"/>
            <a:chOff x="1866724" y="1193292"/>
            <a:chExt cx="6154785" cy="3109690"/>
          </a:xfrm>
        </p:grpSpPr>
        <p:sp>
          <p:nvSpPr>
            <p:cNvPr id="615" name="Google Shape;615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7" name="Google Shape;617;p24"/>
          <p:cNvSpPr/>
          <p:nvPr/>
        </p:nvSpPr>
        <p:spPr>
          <a:xfrm flipH="1">
            <a:off x="242088" y="2541663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24"/>
          <p:cNvSpPr/>
          <p:nvPr/>
        </p:nvSpPr>
        <p:spPr>
          <a:xfrm flipH="1">
            <a:off x="9329755" y="351879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1636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5"/>
          <p:cNvSpPr txBox="1">
            <a:spLocks noGrp="1"/>
          </p:cNvSpPr>
          <p:nvPr>
            <p:ph type="title"/>
          </p:nvPr>
        </p:nvSpPr>
        <p:spPr>
          <a:xfrm>
            <a:off x="3045267" y="1325200"/>
            <a:ext cx="6101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3045567" y="2093200"/>
            <a:ext cx="6100800" cy="1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22" name="Google Shape;622;p25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623" name="Google Shape;623;p25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26" name="Google Shape;626;p2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27" name="Google Shape;627;p2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28" name="Google Shape;628;p2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31" name="Google Shape;631;p2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2" name="Google Shape;632;p25"/>
          <p:cNvSpPr/>
          <p:nvPr/>
        </p:nvSpPr>
        <p:spPr>
          <a:xfrm>
            <a:off x="180001" y="20932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25"/>
          <p:cNvSpPr/>
          <p:nvPr/>
        </p:nvSpPr>
        <p:spPr>
          <a:xfrm>
            <a:off x="8538267" y="-174166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16216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6"/>
          <p:cNvSpPr txBox="1">
            <a:spLocks noGrp="1"/>
          </p:cNvSpPr>
          <p:nvPr>
            <p:ph type="title"/>
          </p:nvPr>
        </p:nvSpPr>
        <p:spPr>
          <a:xfrm>
            <a:off x="3220400" y="3396400"/>
            <a:ext cx="57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636" name="Google Shape;636;p26"/>
          <p:cNvSpPr txBox="1">
            <a:spLocks noGrp="1"/>
          </p:cNvSpPr>
          <p:nvPr>
            <p:ph type="subTitle" idx="1"/>
          </p:nvPr>
        </p:nvSpPr>
        <p:spPr>
          <a:xfrm>
            <a:off x="3220400" y="1885200"/>
            <a:ext cx="5751200" cy="1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244827" y="656534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/>
        </p:nvSpPr>
        <p:spPr>
          <a:xfrm>
            <a:off x="-250300" y="28339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/>
        </p:nvSpPr>
        <p:spPr>
          <a:xfrm>
            <a:off x="8725563" y="1209300"/>
            <a:ext cx="2308132" cy="63697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/>
        </p:nvSpPr>
        <p:spPr>
          <a:xfrm>
            <a:off x="11182573" y="3457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1" name="Google Shape;641;p26"/>
          <p:cNvGrpSpPr/>
          <p:nvPr/>
        </p:nvGrpSpPr>
        <p:grpSpPr>
          <a:xfrm>
            <a:off x="2575704" y="4480971"/>
            <a:ext cx="2882688" cy="1137045"/>
            <a:chOff x="4432311" y="2548350"/>
            <a:chExt cx="4488305" cy="1770363"/>
          </a:xfrm>
        </p:grpSpPr>
        <p:sp>
          <p:nvSpPr>
            <p:cNvPr id="642" name="Google Shape;642;p2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45" name="Google Shape;645;p2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46" name="Google Shape;646;p2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49" name="Google Shape;649;p2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5023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50967" y="1604600"/>
            <a:ext cx="10290000" cy="45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 flipH="1">
            <a:off x="-542806" y="4476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4"/>
          <p:cNvSpPr/>
          <p:nvPr/>
        </p:nvSpPr>
        <p:spPr>
          <a:xfrm flipH="1">
            <a:off x="9417779" y="381767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68337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7"/>
          <p:cNvSpPr txBox="1">
            <a:spLocks noGrp="1"/>
          </p:cNvSpPr>
          <p:nvPr>
            <p:ph type="title"/>
          </p:nvPr>
        </p:nvSpPr>
        <p:spPr>
          <a:xfrm>
            <a:off x="5582167" y="9225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52" name="Google Shape;652;p27"/>
          <p:cNvSpPr txBox="1">
            <a:spLocks noGrp="1"/>
          </p:cNvSpPr>
          <p:nvPr>
            <p:ph type="title" idx="2" hasCustomPrompt="1"/>
          </p:nvPr>
        </p:nvSpPr>
        <p:spPr>
          <a:xfrm>
            <a:off x="2872967" y="9225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3" name="Google Shape;653;p27"/>
          <p:cNvSpPr txBox="1">
            <a:spLocks noGrp="1"/>
          </p:cNvSpPr>
          <p:nvPr>
            <p:ph type="subTitle" idx="1"/>
          </p:nvPr>
        </p:nvSpPr>
        <p:spPr>
          <a:xfrm>
            <a:off x="5582247" y="20449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54" name="Google Shape;654;p27"/>
          <p:cNvGrpSpPr/>
          <p:nvPr/>
        </p:nvGrpSpPr>
        <p:grpSpPr>
          <a:xfrm>
            <a:off x="9682002" y="4669880"/>
            <a:ext cx="3577477" cy="1411097"/>
            <a:chOff x="4432311" y="2548350"/>
            <a:chExt cx="4488305" cy="1770363"/>
          </a:xfrm>
        </p:grpSpPr>
        <p:sp>
          <p:nvSpPr>
            <p:cNvPr id="655" name="Google Shape;655;p27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7" name="Google Shape;657;p27"/>
          <p:cNvSpPr/>
          <p:nvPr/>
        </p:nvSpPr>
        <p:spPr>
          <a:xfrm flipH="1">
            <a:off x="8450545" y="795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8" name="Google Shape;658;p27"/>
          <p:cNvSpPr/>
          <p:nvPr/>
        </p:nvSpPr>
        <p:spPr>
          <a:xfrm flipH="1">
            <a:off x="-351999" y="10509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59" name="Google Shape;659;p2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60" name="Google Shape;660;p2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61" name="Google Shape;661;p2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64" name="Google Shape;664;p2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94890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8"/>
          <p:cNvSpPr txBox="1">
            <a:spLocks noGrp="1"/>
          </p:cNvSpPr>
          <p:nvPr>
            <p:ph type="title"/>
          </p:nvPr>
        </p:nvSpPr>
        <p:spPr>
          <a:xfrm flipH="1">
            <a:off x="951047" y="14480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7" name="Google Shape;667;p2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609847" y="14480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68" name="Google Shape;668;p28"/>
          <p:cNvSpPr txBox="1">
            <a:spLocks noGrp="1"/>
          </p:cNvSpPr>
          <p:nvPr>
            <p:ph type="subTitle" idx="1"/>
          </p:nvPr>
        </p:nvSpPr>
        <p:spPr>
          <a:xfrm flipH="1">
            <a:off x="950967" y="25704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69" name="Google Shape;669;p28"/>
          <p:cNvGrpSpPr/>
          <p:nvPr/>
        </p:nvGrpSpPr>
        <p:grpSpPr>
          <a:xfrm>
            <a:off x="4563701" y="3691289"/>
            <a:ext cx="7748415" cy="2195639"/>
            <a:chOff x="664583" y="2178018"/>
            <a:chExt cx="7577664" cy="2147253"/>
          </a:xfrm>
        </p:grpSpPr>
        <p:sp>
          <p:nvSpPr>
            <p:cNvPr id="670" name="Google Shape;670;p28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3" name="Google Shape;673;p2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74" name="Google Shape;674;p2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75" name="Google Shape;675;p2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8" name="Google Shape;678;p2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9" name="Google Shape;679;p28"/>
          <p:cNvGrpSpPr/>
          <p:nvPr/>
        </p:nvGrpSpPr>
        <p:grpSpPr>
          <a:xfrm>
            <a:off x="7481872" y="4867204"/>
            <a:ext cx="1768475" cy="893517"/>
            <a:chOff x="1866724" y="1193292"/>
            <a:chExt cx="6154785" cy="3109690"/>
          </a:xfrm>
        </p:grpSpPr>
        <p:sp>
          <p:nvSpPr>
            <p:cNvPr id="680" name="Google Shape;680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2" name="Google Shape;682;p28"/>
          <p:cNvGrpSpPr/>
          <p:nvPr/>
        </p:nvGrpSpPr>
        <p:grpSpPr>
          <a:xfrm>
            <a:off x="1535767" y="4238631"/>
            <a:ext cx="2312947" cy="1464231"/>
            <a:chOff x="1267583" y="1668729"/>
            <a:chExt cx="5948938" cy="3766026"/>
          </a:xfrm>
        </p:grpSpPr>
        <p:sp>
          <p:nvSpPr>
            <p:cNvPr id="683" name="Google Shape;683;p28"/>
            <p:cNvSpPr/>
            <p:nvPr/>
          </p:nvSpPr>
          <p:spPr>
            <a:xfrm>
              <a:off x="1273066" y="2429246"/>
              <a:ext cx="5943455" cy="3005509"/>
            </a:xfrm>
            <a:custGeom>
              <a:avLst/>
              <a:gdLst/>
              <a:ahLst/>
              <a:cxnLst/>
              <a:rect l="l" t="t" r="r" b="b"/>
              <a:pathLst>
                <a:path w="33604" h="16993" extrusionOk="0">
                  <a:moveTo>
                    <a:pt x="15130" y="0"/>
                  </a:moveTo>
                  <a:cubicBezTo>
                    <a:pt x="15086" y="0"/>
                    <a:pt x="15043" y="3"/>
                    <a:pt x="14999" y="8"/>
                  </a:cubicBezTo>
                  <a:cubicBezTo>
                    <a:pt x="14450" y="38"/>
                    <a:pt x="13900" y="69"/>
                    <a:pt x="13350" y="160"/>
                  </a:cubicBezTo>
                  <a:cubicBezTo>
                    <a:pt x="13165" y="204"/>
                    <a:pt x="12968" y="213"/>
                    <a:pt x="12767" y="213"/>
                  </a:cubicBezTo>
                  <a:cubicBezTo>
                    <a:pt x="12634" y="213"/>
                    <a:pt x="12499" y="209"/>
                    <a:pt x="12364" y="209"/>
                  </a:cubicBezTo>
                  <a:cubicBezTo>
                    <a:pt x="12129" y="209"/>
                    <a:pt x="11894" y="220"/>
                    <a:pt x="11670" y="283"/>
                  </a:cubicBezTo>
                  <a:cubicBezTo>
                    <a:pt x="11120" y="435"/>
                    <a:pt x="10753" y="1016"/>
                    <a:pt x="10234" y="1230"/>
                  </a:cubicBezTo>
                  <a:cubicBezTo>
                    <a:pt x="9715" y="1382"/>
                    <a:pt x="9195" y="1566"/>
                    <a:pt x="8707" y="1780"/>
                  </a:cubicBezTo>
                  <a:cubicBezTo>
                    <a:pt x="8218" y="2024"/>
                    <a:pt x="7576" y="2085"/>
                    <a:pt x="7118" y="2390"/>
                  </a:cubicBezTo>
                  <a:cubicBezTo>
                    <a:pt x="6660" y="2696"/>
                    <a:pt x="6629" y="3582"/>
                    <a:pt x="6232" y="3948"/>
                  </a:cubicBezTo>
                  <a:cubicBezTo>
                    <a:pt x="5804" y="4284"/>
                    <a:pt x="5255" y="4529"/>
                    <a:pt x="4888" y="4895"/>
                  </a:cubicBezTo>
                  <a:cubicBezTo>
                    <a:pt x="4491" y="5293"/>
                    <a:pt x="3849" y="5445"/>
                    <a:pt x="3483" y="5873"/>
                  </a:cubicBezTo>
                  <a:cubicBezTo>
                    <a:pt x="3147" y="6301"/>
                    <a:pt x="3147" y="7003"/>
                    <a:pt x="2872" y="7462"/>
                  </a:cubicBezTo>
                  <a:cubicBezTo>
                    <a:pt x="2566" y="7889"/>
                    <a:pt x="1925" y="8164"/>
                    <a:pt x="1680" y="8653"/>
                  </a:cubicBezTo>
                  <a:cubicBezTo>
                    <a:pt x="1405" y="9142"/>
                    <a:pt x="1100" y="9630"/>
                    <a:pt x="917" y="10119"/>
                  </a:cubicBezTo>
                  <a:cubicBezTo>
                    <a:pt x="703" y="10639"/>
                    <a:pt x="489" y="11188"/>
                    <a:pt x="336" y="11708"/>
                  </a:cubicBezTo>
                  <a:cubicBezTo>
                    <a:pt x="183" y="12227"/>
                    <a:pt x="214" y="12807"/>
                    <a:pt x="122" y="13357"/>
                  </a:cubicBezTo>
                  <a:cubicBezTo>
                    <a:pt x="0" y="13907"/>
                    <a:pt x="489" y="14488"/>
                    <a:pt x="428" y="15038"/>
                  </a:cubicBezTo>
                  <a:cubicBezTo>
                    <a:pt x="367" y="15587"/>
                    <a:pt x="61" y="15801"/>
                    <a:pt x="61" y="16351"/>
                  </a:cubicBezTo>
                  <a:cubicBezTo>
                    <a:pt x="825" y="16626"/>
                    <a:pt x="733" y="16993"/>
                    <a:pt x="1528" y="16993"/>
                  </a:cubicBezTo>
                  <a:cubicBezTo>
                    <a:pt x="2322" y="16993"/>
                    <a:pt x="2322" y="16473"/>
                    <a:pt x="3116" y="16473"/>
                  </a:cubicBezTo>
                  <a:cubicBezTo>
                    <a:pt x="3941" y="16473"/>
                    <a:pt x="3910" y="16290"/>
                    <a:pt x="4705" y="16290"/>
                  </a:cubicBezTo>
                  <a:cubicBezTo>
                    <a:pt x="5499" y="16290"/>
                    <a:pt x="5499" y="16382"/>
                    <a:pt x="6293" y="16382"/>
                  </a:cubicBezTo>
                  <a:cubicBezTo>
                    <a:pt x="7087" y="16382"/>
                    <a:pt x="7118" y="16870"/>
                    <a:pt x="7912" y="16870"/>
                  </a:cubicBezTo>
                  <a:cubicBezTo>
                    <a:pt x="8707" y="16870"/>
                    <a:pt x="8676" y="16565"/>
                    <a:pt x="9470" y="16565"/>
                  </a:cubicBezTo>
                  <a:cubicBezTo>
                    <a:pt x="10264" y="16565"/>
                    <a:pt x="10264" y="16870"/>
                    <a:pt x="11089" y="16870"/>
                  </a:cubicBezTo>
                  <a:cubicBezTo>
                    <a:pt x="11884" y="16870"/>
                    <a:pt x="11884" y="16962"/>
                    <a:pt x="12678" y="16962"/>
                  </a:cubicBezTo>
                  <a:cubicBezTo>
                    <a:pt x="13472" y="16962"/>
                    <a:pt x="13472" y="16473"/>
                    <a:pt x="14266" y="16473"/>
                  </a:cubicBezTo>
                  <a:cubicBezTo>
                    <a:pt x="15061" y="16473"/>
                    <a:pt x="15061" y="16932"/>
                    <a:pt x="15855" y="16932"/>
                  </a:cubicBezTo>
                  <a:cubicBezTo>
                    <a:pt x="16649" y="16932"/>
                    <a:pt x="16649" y="16870"/>
                    <a:pt x="17443" y="16870"/>
                  </a:cubicBezTo>
                  <a:cubicBezTo>
                    <a:pt x="18238" y="16870"/>
                    <a:pt x="18238" y="16840"/>
                    <a:pt x="19032" y="16840"/>
                  </a:cubicBezTo>
                  <a:cubicBezTo>
                    <a:pt x="19826" y="16840"/>
                    <a:pt x="19826" y="16626"/>
                    <a:pt x="20620" y="16626"/>
                  </a:cubicBezTo>
                  <a:cubicBezTo>
                    <a:pt x="21415" y="16626"/>
                    <a:pt x="21415" y="16932"/>
                    <a:pt x="22209" y="16932"/>
                  </a:cubicBezTo>
                  <a:cubicBezTo>
                    <a:pt x="23003" y="16932"/>
                    <a:pt x="22973" y="16351"/>
                    <a:pt x="23767" y="16351"/>
                  </a:cubicBezTo>
                  <a:cubicBezTo>
                    <a:pt x="24561" y="16351"/>
                    <a:pt x="24561" y="16687"/>
                    <a:pt x="25355" y="16687"/>
                  </a:cubicBezTo>
                  <a:cubicBezTo>
                    <a:pt x="26150" y="16687"/>
                    <a:pt x="26150" y="16809"/>
                    <a:pt x="26944" y="16809"/>
                  </a:cubicBezTo>
                  <a:cubicBezTo>
                    <a:pt x="27738" y="16809"/>
                    <a:pt x="27738" y="16534"/>
                    <a:pt x="28532" y="16534"/>
                  </a:cubicBezTo>
                  <a:cubicBezTo>
                    <a:pt x="29327" y="16534"/>
                    <a:pt x="29327" y="16718"/>
                    <a:pt x="30121" y="16718"/>
                  </a:cubicBezTo>
                  <a:cubicBezTo>
                    <a:pt x="30732" y="16718"/>
                    <a:pt x="30891" y="16627"/>
                    <a:pt x="31293" y="16627"/>
                  </a:cubicBezTo>
                  <a:cubicBezTo>
                    <a:pt x="31414" y="16627"/>
                    <a:pt x="31557" y="16635"/>
                    <a:pt x="31740" y="16657"/>
                  </a:cubicBezTo>
                  <a:cubicBezTo>
                    <a:pt x="32226" y="16715"/>
                    <a:pt x="32440" y="16823"/>
                    <a:pt x="32727" y="16823"/>
                  </a:cubicBezTo>
                  <a:cubicBezTo>
                    <a:pt x="32892" y="16823"/>
                    <a:pt x="33081" y="16787"/>
                    <a:pt x="33359" y="16687"/>
                  </a:cubicBezTo>
                  <a:cubicBezTo>
                    <a:pt x="33359" y="16137"/>
                    <a:pt x="33603" y="15496"/>
                    <a:pt x="33542" y="14976"/>
                  </a:cubicBezTo>
                  <a:cubicBezTo>
                    <a:pt x="33481" y="14427"/>
                    <a:pt x="33298" y="13877"/>
                    <a:pt x="33176" y="13327"/>
                  </a:cubicBezTo>
                  <a:cubicBezTo>
                    <a:pt x="33084" y="12807"/>
                    <a:pt x="32534" y="12380"/>
                    <a:pt x="32382" y="11860"/>
                  </a:cubicBezTo>
                  <a:cubicBezTo>
                    <a:pt x="32229" y="11341"/>
                    <a:pt x="32046" y="10822"/>
                    <a:pt x="31832" y="10333"/>
                  </a:cubicBezTo>
                  <a:cubicBezTo>
                    <a:pt x="31648" y="9814"/>
                    <a:pt x="31893" y="9081"/>
                    <a:pt x="31618" y="8622"/>
                  </a:cubicBezTo>
                  <a:cubicBezTo>
                    <a:pt x="31373" y="8134"/>
                    <a:pt x="31129" y="7584"/>
                    <a:pt x="30824" y="7156"/>
                  </a:cubicBezTo>
                  <a:cubicBezTo>
                    <a:pt x="30518" y="6698"/>
                    <a:pt x="29968" y="6392"/>
                    <a:pt x="29632" y="5965"/>
                  </a:cubicBezTo>
                  <a:cubicBezTo>
                    <a:pt x="29266" y="5568"/>
                    <a:pt x="28563" y="5445"/>
                    <a:pt x="28196" y="5079"/>
                  </a:cubicBezTo>
                  <a:cubicBezTo>
                    <a:pt x="27799" y="4682"/>
                    <a:pt x="27891" y="3765"/>
                    <a:pt x="27463" y="3429"/>
                  </a:cubicBezTo>
                  <a:cubicBezTo>
                    <a:pt x="27036" y="3093"/>
                    <a:pt x="26211" y="3246"/>
                    <a:pt x="25783" y="2940"/>
                  </a:cubicBezTo>
                  <a:cubicBezTo>
                    <a:pt x="25325" y="2635"/>
                    <a:pt x="25142" y="1841"/>
                    <a:pt x="24683" y="1566"/>
                  </a:cubicBezTo>
                  <a:cubicBezTo>
                    <a:pt x="24525" y="1486"/>
                    <a:pt x="24337" y="1465"/>
                    <a:pt x="24139" y="1465"/>
                  </a:cubicBezTo>
                  <a:cubicBezTo>
                    <a:pt x="23908" y="1465"/>
                    <a:pt x="23663" y="1494"/>
                    <a:pt x="23434" y="1494"/>
                  </a:cubicBezTo>
                  <a:cubicBezTo>
                    <a:pt x="23256" y="1494"/>
                    <a:pt x="23087" y="1476"/>
                    <a:pt x="22942" y="1413"/>
                  </a:cubicBezTo>
                  <a:cubicBezTo>
                    <a:pt x="22423" y="1199"/>
                    <a:pt x="21903" y="1016"/>
                    <a:pt x="21415" y="833"/>
                  </a:cubicBezTo>
                  <a:cubicBezTo>
                    <a:pt x="20895" y="680"/>
                    <a:pt x="20345" y="710"/>
                    <a:pt x="19796" y="619"/>
                  </a:cubicBezTo>
                  <a:cubicBezTo>
                    <a:pt x="19276" y="466"/>
                    <a:pt x="18757" y="374"/>
                    <a:pt x="18238" y="313"/>
                  </a:cubicBezTo>
                  <a:cubicBezTo>
                    <a:pt x="17849" y="292"/>
                    <a:pt x="17475" y="270"/>
                    <a:pt x="17095" y="270"/>
                  </a:cubicBezTo>
                  <a:cubicBezTo>
                    <a:pt x="16938" y="270"/>
                    <a:pt x="16780" y="274"/>
                    <a:pt x="16619" y="283"/>
                  </a:cubicBezTo>
                  <a:cubicBezTo>
                    <a:pt x="16114" y="283"/>
                    <a:pt x="15610" y="0"/>
                    <a:pt x="15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1267583" y="3748831"/>
              <a:ext cx="5948938" cy="1680595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37"/>
                    <a:pt x="30641" y="489"/>
                  </a:cubicBezTo>
                  <a:cubicBezTo>
                    <a:pt x="30610" y="520"/>
                    <a:pt x="30519" y="550"/>
                    <a:pt x="30457" y="550"/>
                  </a:cubicBezTo>
                  <a:cubicBezTo>
                    <a:pt x="30366" y="948"/>
                    <a:pt x="30244" y="1345"/>
                    <a:pt x="30060" y="1742"/>
                  </a:cubicBezTo>
                  <a:cubicBezTo>
                    <a:pt x="30034" y="1821"/>
                    <a:pt x="29939" y="1901"/>
                    <a:pt x="29834" y="1901"/>
                  </a:cubicBezTo>
                  <a:cubicBezTo>
                    <a:pt x="29818" y="1901"/>
                    <a:pt x="29802" y="1899"/>
                    <a:pt x="29785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39"/>
                    <a:pt x="27597" y="3739"/>
                  </a:cubicBezTo>
                  <a:cubicBezTo>
                    <a:pt x="27552" y="3739"/>
                    <a:pt x="27505" y="3724"/>
                    <a:pt x="27464" y="3697"/>
                  </a:cubicBezTo>
                  <a:cubicBezTo>
                    <a:pt x="27341" y="3636"/>
                    <a:pt x="27250" y="3605"/>
                    <a:pt x="27189" y="3544"/>
                  </a:cubicBezTo>
                  <a:cubicBezTo>
                    <a:pt x="27189" y="4399"/>
                    <a:pt x="26975" y="5408"/>
                    <a:pt x="26486" y="6019"/>
                  </a:cubicBezTo>
                  <a:cubicBezTo>
                    <a:pt x="26291" y="6254"/>
                    <a:pt x="26104" y="6349"/>
                    <a:pt x="25927" y="6349"/>
                  </a:cubicBezTo>
                  <a:cubicBezTo>
                    <a:pt x="25578" y="6349"/>
                    <a:pt x="25274" y="5977"/>
                    <a:pt x="25050" y="5591"/>
                  </a:cubicBezTo>
                  <a:cubicBezTo>
                    <a:pt x="24898" y="5805"/>
                    <a:pt x="24714" y="5988"/>
                    <a:pt x="24531" y="6171"/>
                  </a:cubicBezTo>
                  <a:cubicBezTo>
                    <a:pt x="24485" y="6217"/>
                    <a:pt x="24424" y="6240"/>
                    <a:pt x="24367" y="6240"/>
                  </a:cubicBezTo>
                  <a:cubicBezTo>
                    <a:pt x="24310" y="6240"/>
                    <a:pt x="24256" y="6217"/>
                    <a:pt x="24226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57"/>
                  </a:cubicBezTo>
                  <a:cubicBezTo>
                    <a:pt x="21843" y="5957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1" y="6689"/>
                    <a:pt x="19379" y="6423"/>
                    <a:pt x="19032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9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2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3" y="6243"/>
                    <a:pt x="15117" y="6209"/>
                    <a:pt x="15009" y="6209"/>
                  </a:cubicBezTo>
                  <a:cubicBezTo>
                    <a:pt x="14713" y="6209"/>
                    <a:pt x="14560" y="6466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9" y="6777"/>
                    <a:pt x="12648" y="6996"/>
                  </a:cubicBezTo>
                  <a:cubicBezTo>
                    <a:pt x="12526" y="7088"/>
                    <a:pt x="12403" y="7179"/>
                    <a:pt x="12251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8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8" y="6315"/>
                    <a:pt x="9445" y="6551"/>
                    <a:pt x="9088" y="6551"/>
                  </a:cubicBezTo>
                  <a:cubicBezTo>
                    <a:pt x="8889" y="6551"/>
                    <a:pt x="8689" y="6479"/>
                    <a:pt x="8493" y="6293"/>
                  </a:cubicBezTo>
                  <a:cubicBezTo>
                    <a:pt x="8260" y="6082"/>
                    <a:pt x="8067" y="6001"/>
                    <a:pt x="7895" y="6001"/>
                  </a:cubicBezTo>
                  <a:cubicBezTo>
                    <a:pt x="7324" y="6001"/>
                    <a:pt x="6999" y="6904"/>
                    <a:pt x="6294" y="6904"/>
                  </a:cubicBezTo>
                  <a:cubicBezTo>
                    <a:pt x="5988" y="6904"/>
                    <a:pt x="5744" y="6752"/>
                    <a:pt x="5560" y="6538"/>
                  </a:cubicBezTo>
                  <a:cubicBezTo>
                    <a:pt x="5555" y="6528"/>
                    <a:pt x="5545" y="6523"/>
                    <a:pt x="5533" y="6523"/>
                  </a:cubicBezTo>
                  <a:cubicBezTo>
                    <a:pt x="5354" y="6523"/>
                    <a:pt x="4544" y="7493"/>
                    <a:pt x="4430" y="7607"/>
                  </a:cubicBezTo>
                  <a:cubicBezTo>
                    <a:pt x="4381" y="7656"/>
                    <a:pt x="4318" y="7680"/>
                    <a:pt x="4255" y="7680"/>
                  </a:cubicBezTo>
                  <a:cubicBezTo>
                    <a:pt x="4161" y="7680"/>
                    <a:pt x="4070" y="7625"/>
                    <a:pt x="4033" y="7515"/>
                  </a:cubicBezTo>
                  <a:cubicBezTo>
                    <a:pt x="4002" y="7363"/>
                    <a:pt x="3941" y="7179"/>
                    <a:pt x="3911" y="7027"/>
                  </a:cubicBezTo>
                  <a:cubicBezTo>
                    <a:pt x="3794" y="7053"/>
                    <a:pt x="3679" y="7066"/>
                    <a:pt x="3567" y="7066"/>
                  </a:cubicBezTo>
                  <a:cubicBezTo>
                    <a:pt x="3031" y="7066"/>
                    <a:pt x="2548" y="6778"/>
                    <a:pt x="2170" y="6324"/>
                  </a:cubicBezTo>
                  <a:cubicBezTo>
                    <a:pt x="1992" y="6117"/>
                    <a:pt x="1443" y="5252"/>
                    <a:pt x="1131" y="5252"/>
                  </a:cubicBezTo>
                  <a:cubicBezTo>
                    <a:pt x="1120" y="5252"/>
                    <a:pt x="1110" y="5253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4"/>
                    <a:pt x="734" y="9501"/>
                    <a:pt x="1528" y="9501"/>
                  </a:cubicBezTo>
                  <a:cubicBezTo>
                    <a:pt x="2322" y="9501"/>
                    <a:pt x="2322" y="8982"/>
                    <a:pt x="3117" y="8982"/>
                  </a:cubicBezTo>
                  <a:cubicBezTo>
                    <a:pt x="3941" y="8982"/>
                    <a:pt x="3911" y="8829"/>
                    <a:pt x="4705" y="8829"/>
                  </a:cubicBezTo>
                  <a:cubicBezTo>
                    <a:pt x="5499" y="8829"/>
                    <a:pt x="5499" y="8921"/>
                    <a:pt x="6294" y="8921"/>
                  </a:cubicBezTo>
                  <a:cubicBezTo>
                    <a:pt x="7088" y="8921"/>
                    <a:pt x="7118" y="9409"/>
                    <a:pt x="7913" y="9409"/>
                  </a:cubicBezTo>
                  <a:cubicBezTo>
                    <a:pt x="8707" y="9409"/>
                    <a:pt x="8676" y="9104"/>
                    <a:pt x="9471" y="9104"/>
                  </a:cubicBezTo>
                  <a:cubicBezTo>
                    <a:pt x="1026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3" y="9501"/>
                    <a:pt x="13473" y="9012"/>
                    <a:pt x="14267" y="9012"/>
                  </a:cubicBezTo>
                  <a:cubicBezTo>
                    <a:pt x="15061" y="9012"/>
                    <a:pt x="15061" y="9471"/>
                    <a:pt x="15855" y="9471"/>
                  </a:cubicBezTo>
                  <a:cubicBezTo>
                    <a:pt x="16650" y="9471"/>
                    <a:pt x="16650" y="9409"/>
                    <a:pt x="17444" y="9409"/>
                  </a:cubicBezTo>
                  <a:cubicBezTo>
                    <a:pt x="18238" y="9409"/>
                    <a:pt x="18238" y="9379"/>
                    <a:pt x="19032" y="9379"/>
                  </a:cubicBezTo>
                  <a:cubicBezTo>
                    <a:pt x="19827" y="9379"/>
                    <a:pt x="19827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48"/>
                    <a:pt x="26975" y="9348"/>
                  </a:cubicBezTo>
                  <a:cubicBezTo>
                    <a:pt x="27769" y="934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63" y="9257"/>
                    <a:pt x="30922" y="9166"/>
                    <a:pt x="31324" y="9166"/>
                  </a:cubicBezTo>
                  <a:cubicBezTo>
                    <a:pt x="31445" y="9166"/>
                    <a:pt x="31588" y="9174"/>
                    <a:pt x="31771" y="9196"/>
                  </a:cubicBezTo>
                  <a:cubicBezTo>
                    <a:pt x="32257" y="9254"/>
                    <a:pt x="32471" y="9362"/>
                    <a:pt x="32750" y="9362"/>
                  </a:cubicBezTo>
                  <a:cubicBezTo>
                    <a:pt x="32911" y="9362"/>
                    <a:pt x="33093" y="9326"/>
                    <a:pt x="33360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512" y="6966"/>
                    <a:pt x="33329" y="6416"/>
                    <a:pt x="33207" y="5866"/>
                  </a:cubicBezTo>
                  <a:cubicBezTo>
                    <a:pt x="33115" y="5346"/>
                    <a:pt x="32565" y="4919"/>
                    <a:pt x="32413" y="4399"/>
                  </a:cubicBezTo>
                  <a:cubicBezTo>
                    <a:pt x="32260" y="3880"/>
                    <a:pt x="32077" y="3361"/>
                    <a:pt x="31863" y="2872"/>
                  </a:cubicBezTo>
                  <a:cubicBezTo>
                    <a:pt x="31649" y="2353"/>
                    <a:pt x="31924" y="1620"/>
                    <a:pt x="31649" y="1161"/>
                  </a:cubicBezTo>
                  <a:cubicBezTo>
                    <a:pt x="31466" y="764"/>
                    <a:pt x="3128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1694355" y="3551274"/>
              <a:ext cx="313586" cy="311817"/>
            </a:xfrm>
            <a:custGeom>
              <a:avLst/>
              <a:gdLst/>
              <a:ahLst/>
              <a:cxnLst/>
              <a:rect l="l" t="t" r="r" b="b"/>
              <a:pathLst>
                <a:path w="1773" h="1763" extrusionOk="0">
                  <a:moveTo>
                    <a:pt x="765" y="1"/>
                  </a:moveTo>
                  <a:cubicBezTo>
                    <a:pt x="622" y="1"/>
                    <a:pt x="480" y="28"/>
                    <a:pt x="337" y="109"/>
                  </a:cubicBezTo>
                  <a:cubicBezTo>
                    <a:pt x="154" y="262"/>
                    <a:pt x="32" y="445"/>
                    <a:pt x="1" y="690"/>
                  </a:cubicBezTo>
                  <a:cubicBezTo>
                    <a:pt x="1" y="904"/>
                    <a:pt x="93" y="1118"/>
                    <a:pt x="245" y="1270"/>
                  </a:cubicBezTo>
                  <a:cubicBezTo>
                    <a:pt x="368" y="1454"/>
                    <a:pt x="490" y="1698"/>
                    <a:pt x="704" y="1759"/>
                  </a:cubicBezTo>
                  <a:cubicBezTo>
                    <a:pt x="720" y="1761"/>
                    <a:pt x="736" y="1762"/>
                    <a:pt x="752" y="1762"/>
                  </a:cubicBezTo>
                  <a:cubicBezTo>
                    <a:pt x="949" y="1762"/>
                    <a:pt x="1145" y="1597"/>
                    <a:pt x="1315" y="1484"/>
                  </a:cubicBezTo>
                  <a:cubicBezTo>
                    <a:pt x="1498" y="1331"/>
                    <a:pt x="1742" y="1179"/>
                    <a:pt x="1773" y="965"/>
                  </a:cubicBezTo>
                  <a:cubicBezTo>
                    <a:pt x="1773" y="751"/>
                    <a:pt x="1681" y="507"/>
                    <a:pt x="1528" y="354"/>
                  </a:cubicBezTo>
                  <a:cubicBezTo>
                    <a:pt x="1406" y="171"/>
                    <a:pt x="1192" y="48"/>
                    <a:pt x="979" y="18"/>
                  </a:cubicBezTo>
                  <a:cubicBezTo>
                    <a:pt x="907" y="8"/>
                    <a:pt x="836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1634929" y="3145016"/>
              <a:ext cx="133889" cy="101876"/>
            </a:xfrm>
            <a:custGeom>
              <a:avLst/>
              <a:gdLst/>
              <a:ahLst/>
              <a:cxnLst/>
              <a:rect l="l" t="t" r="r" b="b"/>
              <a:pathLst>
                <a:path w="757" h="576" extrusionOk="0">
                  <a:moveTo>
                    <a:pt x="379" y="1"/>
                  </a:moveTo>
                  <a:cubicBezTo>
                    <a:pt x="321" y="1"/>
                    <a:pt x="263" y="18"/>
                    <a:pt x="215" y="54"/>
                  </a:cubicBezTo>
                  <a:cubicBezTo>
                    <a:pt x="1" y="207"/>
                    <a:pt x="93" y="512"/>
                    <a:pt x="337" y="574"/>
                  </a:cubicBezTo>
                  <a:cubicBezTo>
                    <a:pt x="351" y="575"/>
                    <a:pt x="365" y="576"/>
                    <a:pt x="379" y="576"/>
                  </a:cubicBezTo>
                  <a:cubicBezTo>
                    <a:pt x="627" y="576"/>
                    <a:pt x="757" y="318"/>
                    <a:pt x="612" y="115"/>
                  </a:cubicBezTo>
                  <a:cubicBezTo>
                    <a:pt x="556" y="41"/>
                    <a:pt x="467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1316220" y="3436843"/>
              <a:ext cx="131766" cy="106828"/>
            </a:xfrm>
            <a:custGeom>
              <a:avLst/>
              <a:gdLst/>
              <a:ahLst/>
              <a:cxnLst/>
              <a:rect l="l" t="t" r="r" b="b"/>
              <a:pathLst>
                <a:path w="745" h="604" extrusionOk="0">
                  <a:moveTo>
                    <a:pt x="317" y="1"/>
                  </a:moveTo>
                  <a:cubicBezTo>
                    <a:pt x="259" y="1"/>
                    <a:pt x="202" y="18"/>
                    <a:pt x="153" y="54"/>
                  </a:cubicBezTo>
                  <a:cubicBezTo>
                    <a:pt x="31" y="145"/>
                    <a:pt x="1" y="329"/>
                    <a:pt x="92" y="451"/>
                  </a:cubicBezTo>
                  <a:cubicBezTo>
                    <a:pt x="155" y="559"/>
                    <a:pt x="245" y="604"/>
                    <a:pt x="333" y="604"/>
                  </a:cubicBezTo>
                  <a:cubicBezTo>
                    <a:pt x="544" y="604"/>
                    <a:pt x="744" y="352"/>
                    <a:pt x="550" y="115"/>
                  </a:cubicBezTo>
                  <a:cubicBezTo>
                    <a:pt x="495" y="41"/>
                    <a:pt x="40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1375647" y="3467794"/>
              <a:ext cx="464808" cy="264948"/>
            </a:xfrm>
            <a:custGeom>
              <a:avLst/>
              <a:gdLst/>
              <a:ahLst/>
              <a:cxnLst/>
              <a:rect l="l" t="t" r="r" b="b"/>
              <a:pathLst>
                <a:path w="2628" h="1498" extrusionOk="0">
                  <a:moveTo>
                    <a:pt x="1" y="1"/>
                  </a:moveTo>
                  <a:lnTo>
                    <a:pt x="1" y="215"/>
                  </a:lnTo>
                  <a:cubicBezTo>
                    <a:pt x="948" y="276"/>
                    <a:pt x="1864" y="734"/>
                    <a:pt x="2444" y="1498"/>
                  </a:cubicBezTo>
                  <a:lnTo>
                    <a:pt x="2628" y="1376"/>
                  </a:lnTo>
                  <a:cubicBezTo>
                    <a:pt x="1986" y="520"/>
                    <a:pt x="1039" y="3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1597257" y="3186933"/>
              <a:ext cx="308103" cy="497175"/>
            </a:xfrm>
            <a:custGeom>
              <a:avLst/>
              <a:gdLst/>
              <a:ahLst/>
              <a:cxnLst/>
              <a:rect l="l" t="t" r="r" b="b"/>
              <a:pathLst>
                <a:path w="1742" h="2811" extrusionOk="0">
                  <a:moveTo>
                    <a:pt x="489" y="0"/>
                  </a:moveTo>
                  <a:cubicBezTo>
                    <a:pt x="489" y="62"/>
                    <a:pt x="0" y="1192"/>
                    <a:pt x="1589" y="2811"/>
                  </a:cubicBezTo>
                  <a:lnTo>
                    <a:pt x="1741" y="2658"/>
                  </a:lnTo>
                  <a:cubicBezTo>
                    <a:pt x="275" y="1161"/>
                    <a:pt x="703" y="92"/>
                    <a:pt x="703" y="92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1564714" y="3469916"/>
              <a:ext cx="805278" cy="877617"/>
            </a:xfrm>
            <a:custGeom>
              <a:avLst/>
              <a:gdLst/>
              <a:ahLst/>
              <a:cxnLst/>
              <a:rect l="l" t="t" r="r" b="b"/>
              <a:pathLst>
                <a:path w="4553" h="4962" extrusionOk="0">
                  <a:moveTo>
                    <a:pt x="2540" y="0"/>
                  </a:moveTo>
                  <a:cubicBezTo>
                    <a:pt x="2204" y="0"/>
                    <a:pt x="2439" y="413"/>
                    <a:pt x="2139" y="631"/>
                  </a:cubicBezTo>
                  <a:cubicBezTo>
                    <a:pt x="1803" y="875"/>
                    <a:pt x="1834" y="936"/>
                    <a:pt x="1528" y="1180"/>
                  </a:cubicBezTo>
                  <a:cubicBezTo>
                    <a:pt x="1429" y="1253"/>
                    <a:pt x="1338" y="1274"/>
                    <a:pt x="1250" y="1274"/>
                  </a:cubicBezTo>
                  <a:cubicBezTo>
                    <a:pt x="1120" y="1274"/>
                    <a:pt x="997" y="1227"/>
                    <a:pt x="866" y="1227"/>
                  </a:cubicBezTo>
                  <a:cubicBezTo>
                    <a:pt x="786" y="1227"/>
                    <a:pt x="702" y="1245"/>
                    <a:pt x="612" y="1303"/>
                  </a:cubicBezTo>
                  <a:cubicBezTo>
                    <a:pt x="276" y="1547"/>
                    <a:pt x="62" y="1303"/>
                    <a:pt x="1" y="1883"/>
                  </a:cubicBezTo>
                  <a:cubicBezTo>
                    <a:pt x="490" y="2616"/>
                    <a:pt x="1039" y="3288"/>
                    <a:pt x="1620" y="3899"/>
                  </a:cubicBezTo>
                  <a:cubicBezTo>
                    <a:pt x="2078" y="4327"/>
                    <a:pt x="2597" y="4632"/>
                    <a:pt x="3147" y="4877"/>
                  </a:cubicBezTo>
                  <a:cubicBezTo>
                    <a:pt x="3263" y="4934"/>
                    <a:pt x="3387" y="4962"/>
                    <a:pt x="3511" y="4962"/>
                  </a:cubicBezTo>
                  <a:cubicBezTo>
                    <a:pt x="3716" y="4962"/>
                    <a:pt x="3923" y="4888"/>
                    <a:pt x="4094" y="4755"/>
                  </a:cubicBezTo>
                  <a:cubicBezTo>
                    <a:pt x="4400" y="4602"/>
                    <a:pt x="4553" y="4266"/>
                    <a:pt x="4522" y="3930"/>
                  </a:cubicBezTo>
                  <a:cubicBezTo>
                    <a:pt x="4461" y="3288"/>
                    <a:pt x="4278" y="2677"/>
                    <a:pt x="4033" y="2127"/>
                  </a:cubicBezTo>
                  <a:cubicBezTo>
                    <a:pt x="3636" y="1394"/>
                    <a:pt x="3208" y="692"/>
                    <a:pt x="2689" y="20"/>
                  </a:cubicBezTo>
                  <a:cubicBezTo>
                    <a:pt x="2630" y="6"/>
                    <a:pt x="2580" y="0"/>
                    <a:pt x="2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3164094" y="2046865"/>
              <a:ext cx="297314" cy="297845"/>
            </a:xfrm>
            <a:custGeom>
              <a:avLst/>
              <a:gdLst/>
              <a:ahLst/>
              <a:cxnLst/>
              <a:rect l="l" t="t" r="r" b="b"/>
              <a:pathLst>
                <a:path w="1681" h="1684" extrusionOk="0">
                  <a:moveTo>
                    <a:pt x="886" y="1"/>
                  </a:moveTo>
                  <a:cubicBezTo>
                    <a:pt x="672" y="1"/>
                    <a:pt x="428" y="62"/>
                    <a:pt x="275" y="215"/>
                  </a:cubicBezTo>
                  <a:cubicBezTo>
                    <a:pt x="122" y="398"/>
                    <a:pt x="61" y="612"/>
                    <a:pt x="92" y="826"/>
                  </a:cubicBezTo>
                  <a:cubicBezTo>
                    <a:pt x="61" y="1070"/>
                    <a:pt x="0" y="1314"/>
                    <a:pt x="153" y="1498"/>
                  </a:cubicBezTo>
                  <a:cubicBezTo>
                    <a:pt x="306" y="1681"/>
                    <a:pt x="581" y="1650"/>
                    <a:pt x="794" y="1681"/>
                  </a:cubicBezTo>
                  <a:cubicBezTo>
                    <a:pt x="864" y="1681"/>
                    <a:pt x="937" y="1683"/>
                    <a:pt x="1008" y="1683"/>
                  </a:cubicBezTo>
                  <a:cubicBezTo>
                    <a:pt x="1186" y="1683"/>
                    <a:pt x="1357" y="1668"/>
                    <a:pt x="1466" y="1559"/>
                  </a:cubicBezTo>
                  <a:cubicBezTo>
                    <a:pt x="1619" y="1375"/>
                    <a:pt x="1680" y="1162"/>
                    <a:pt x="1680" y="917"/>
                  </a:cubicBezTo>
                  <a:cubicBezTo>
                    <a:pt x="1680" y="703"/>
                    <a:pt x="1589" y="490"/>
                    <a:pt x="1436" y="337"/>
                  </a:cubicBezTo>
                  <a:cubicBezTo>
                    <a:pt x="1314" y="154"/>
                    <a:pt x="1130" y="3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3450436" y="1668729"/>
              <a:ext cx="124338" cy="103467"/>
            </a:xfrm>
            <a:custGeom>
              <a:avLst/>
              <a:gdLst/>
              <a:ahLst/>
              <a:cxnLst/>
              <a:rect l="l" t="t" r="r" b="b"/>
              <a:pathLst>
                <a:path w="703" h="585" extrusionOk="0">
                  <a:moveTo>
                    <a:pt x="428" y="0"/>
                  </a:moveTo>
                  <a:cubicBezTo>
                    <a:pt x="153" y="0"/>
                    <a:pt x="0" y="306"/>
                    <a:pt x="184" y="489"/>
                  </a:cubicBezTo>
                  <a:cubicBezTo>
                    <a:pt x="248" y="554"/>
                    <a:pt x="329" y="585"/>
                    <a:pt x="407" y="585"/>
                  </a:cubicBezTo>
                  <a:cubicBezTo>
                    <a:pt x="549" y="585"/>
                    <a:pt x="683" y="483"/>
                    <a:pt x="703" y="306"/>
                  </a:cubicBezTo>
                  <a:cubicBezTo>
                    <a:pt x="703" y="153"/>
                    <a:pt x="581" y="31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3026140" y="1688184"/>
              <a:ext cx="105590" cy="101699"/>
            </a:xfrm>
            <a:custGeom>
              <a:avLst/>
              <a:gdLst/>
              <a:ahLst/>
              <a:cxnLst/>
              <a:rect l="l" t="t" r="r" b="b"/>
              <a:pathLst>
                <a:path w="597" h="575" extrusionOk="0">
                  <a:moveTo>
                    <a:pt x="281" y="0"/>
                  </a:moveTo>
                  <a:cubicBezTo>
                    <a:pt x="145" y="0"/>
                    <a:pt x="16" y="85"/>
                    <a:pt x="16" y="257"/>
                  </a:cubicBezTo>
                  <a:cubicBezTo>
                    <a:pt x="0" y="467"/>
                    <a:pt x="156" y="575"/>
                    <a:pt x="310" y="575"/>
                  </a:cubicBezTo>
                  <a:cubicBezTo>
                    <a:pt x="447" y="575"/>
                    <a:pt x="583" y="490"/>
                    <a:pt x="597" y="318"/>
                  </a:cubicBezTo>
                  <a:cubicBezTo>
                    <a:pt x="597" y="108"/>
                    <a:pt x="434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3066819" y="1722673"/>
              <a:ext cx="243193" cy="481080"/>
            </a:xfrm>
            <a:custGeom>
              <a:avLst/>
              <a:gdLst/>
              <a:ahLst/>
              <a:cxnLst/>
              <a:rect l="l" t="t" r="r" b="b"/>
              <a:pathLst>
                <a:path w="1375" h="2720" extrusionOk="0">
                  <a:moveTo>
                    <a:pt x="122" y="1"/>
                  </a:moveTo>
                  <a:lnTo>
                    <a:pt x="0" y="184"/>
                  </a:lnTo>
                  <a:cubicBezTo>
                    <a:pt x="733" y="826"/>
                    <a:pt x="1131" y="1773"/>
                    <a:pt x="1100" y="2720"/>
                  </a:cubicBezTo>
                  <a:lnTo>
                    <a:pt x="1314" y="2720"/>
                  </a:lnTo>
                  <a:cubicBezTo>
                    <a:pt x="1375" y="1681"/>
                    <a:pt x="917" y="673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3309830" y="1706578"/>
              <a:ext cx="221792" cy="507963"/>
            </a:xfrm>
            <a:custGeom>
              <a:avLst/>
              <a:gdLst/>
              <a:ahLst/>
              <a:cxnLst/>
              <a:rect l="l" t="t" r="r" b="b"/>
              <a:pathLst>
                <a:path w="1254" h="2872" extrusionOk="0">
                  <a:moveTo>
                    <a:pt x="1131" y="0"/>
                  </a:moveTo>
                  <a:cubicBezTo>
                    <a:pt x="1101" y="31"/>
                    <a:pt x="1" y="611"/>
                    <a:pt x="215" y="2872"/>
                  </a:cubicBezTo>
                  <a:lnTo>
                    <a:pt x="429" y="2872"/>
                  </a:lnTo>
                  <a:cubicBezTo>
                    <a:pt x="245" y="764"/>
                    <a:pt x="1253" y="184"/>
                    <a:pt x="1253" y="18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3018181" y="2076048"/>
              <a:ext cx="594452" cy="886460"/>
            </a:xfrm>
            <a:custGeom>
              <a:avLst/>
              <a:gdLst/>
              <a:ahLst/>
              <a:cxnLst/>
              <a:rect l="l" t="t" r="r" b="b"/>
              <a:pathLst>
                <a:path w="3361" h="5012" extrusionOk="0">
                  <a:moveTo>
                    <a:pt x="413" y="0"/>
                  </a:moveTo>
                  <a:cubicBezTo>
                    <a:pt x="328" y="0"/>
                    <a:pt x="227" y="49"/>
                    <a:pt x="61" y="202"/>
                  </a:cubicBezTo>
                  <a:cubicBezTo>
                    <a:pt x="0" y="1058"/>
                    <a:pt x="0" y="1913"/>
                    <a:pt x="61" y="2768"/>
                  </a:cubicBezTo>
                  <a:cubicBezTo>
                    <a:pt x="153" y="3379"/>
                    <a:pt x="336" y="3960"/>
                    <a:pt x="642" y="4510"/>
                  </a:cubicBezTo>
                  <a:cubicBezTo>
                    <a:pt x="764" y="4815"/>
                    <a:pt x="1100" y="4998"/>
                    <a:pt x="1406" y="4998"/>
                  </a:cubicBezTo>
                  <a:cubicBezTo>
                    <a:pt x="1455" y="5007"/>
                    <a:pt x="1505" y="5012"/>
                    <a:pt x="1556" y="5012"/>
                  </a:cubicBezTo>
                  <a:cubicBezTo>
                    <a:pt x="1846" y="5012"/>
                    <a:pt x="2135" y="4866"/>
                    <a:pt x="2291" y="4632"/>
                  </a:cubicBezTo>
                  <a:cubicBezTo>
                    <a:pt x="2628" y="4113"/>
                    <a:pt x="2872" y="3532"/>
                    <a:pt x="3055" y="2921"/>
                  </a:cubicBezTo>
                  <a:cubicBezTo>
                    <a:pt x="3208" y="2096"/>
                    <a:pt x="3330" y="1272"/>
                    <a:pt x="3361" y="447"/>
                  </a:cubicBezTo>
                  <a:cubicBezTo>
                    <a:pt x="3253" y="331"/>
                    <a:pt x="3172" y="289"/>
                    <a:pt x="3103" y="289"/>
                  </a:cubicBezTo>
                  <a:cubicBezTo>
                    <a:pt x="2924" y="289"/>
                    <a:pt x="2824" y="570"/>
                    <a:pt x="2538" y="570"/>
                  </a:cubicBezTo>
                  <a:cubicBezTo>
                    <a:pt x="2527" y="570"/>
                    <a:pt x="2516" y="570"/>
                    <a:pt x="2505" y="569"/>
                  </a:cubicBezTo>
                  <a:cubicBezTo>
                    <a:pt x="2447" y="564"/>
                    <a:pt x="2398" y="563"/>
                    <a:pt x="2354" y="563"/>
                  </a:cubicBezTo>
                  <a:cubicBezTo>
                    <a:pt x="2143" y="563"/>
                    <a:pt x="2070" y="606"/>
                    <a:pt x="1843" y="606"/>
                  </a:cubicBezTo>
                  <a:cubicBezTo>
                    <a:pt x="1797" y="606"/>
                    <a:pt x="1743" y="604"/>
                    <a:pt x="1681" y="599"/>
                  </a:cubicBezTo>
                  <a:cubicBezTo>
                    <a:pt x="1283" y="569"/>
                    <a:pt x="1314" y="172"/>
                    <a:pt x="886" y="141"/>
                  </a:cubicBezTo>
                  <a:cubicBezTo>
                    <a:pt x="643" y="123"/>
                    <a:pt x="548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741177" y="2640245"/>
              <a:ext cx="319069" cy="319953"/>
            </a:xfrm>
            <a:custGeom>
              <a:avLst/>
              <a:gdLst/>
              <a:ahLst/>
              <a:cxnLst/>
              <a:rect l="l" t="t" r="r" b="b"/>
              <a:pathLst>
                <a:path w="1804" h="1809" extrusionOk="0">
                  <a:moveTo>
                    <a:pt x="942" y="0"/>
                  </a:moveTo>
                  <a:cubicBezTo>
                    <a:pt x="913" y="0"/>
                    <a:pt x="884" y="2"/>
                    <a:pt x="856" y="6"/>
                  </a:cubicBezTo>
                  <a:cubicBezTo>
                    <a:pt x="642" y="6"/>
                    <a:pt x="490" y="220"/>
                    <a:pt x="337" y="403"/>
                  </a:cubicBezTo>
                  <a:cubicBezTo>
                    <a:pt x="215" y="587"/>
                    <a:pt x="1" y="770"/>
                    <a:pt x="31" y="984"/>
                  </a:cubicBezTo>
                  <a:cubicBezTo>
                    <a:pt x="62" y="1197"/>
                    <a:pt x="276" y="1350"/>
                    <a:pt x="459" y="1503"/>
                  </a:cubicBezTo>
                  <a:cubicBezTo>
                    <a:pt x="642" y="1625"/>
                    <a:pt x="856" y="1808"/>
                    <a:pt x="1070" y="1808"/>
                  </a:cubicBezTo>
                  <a:cubicBezTo>
                    <a:pt x="1284" y="1747"/>
                    <a:pt x="1467" y="1595"/>
                    <a:pt x="1620" y="1411"/>
                  </a:cubicBezTo>
                  <a:cubicBezTo>
                    <a:pt x="1742" y="1228"/>
                    <a:pt x="1803" y="1014"/>
                    <a:pt x="1742" y="800"/>
                  </a:cubicBezTo>
                  <a:cubicBezTo>
                    <a:pt x="1742" y="556"/>
                    <a:pt x="1650" y="342"/>
                    <a:pt x="1498" y="189"/>
                  </a:cubicBezTo>
                  <a:cubicBezTo>
                    <a:pt x="1338" y="83"/>
                    <a:pt x="1133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6292285" y="2466388"/>
              <a:ext cx="132474" cy="105590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333" y="1"/>
                  </a:moveTo>
                  <a:cubicBezTo>
                    <a:pt x="248" y="1"/>
                    <a:pt x="161" y="40"/>
                    <a:pt x="92" y="134"/>
                  </a:cubicBezTo>
                  <a:cubicBezTo>
                    <a:pt x="1" y="256"/>
                    <a:pt x="1" y="439"/>
                    <a:pt x="153" y="531"/>
                  </a:cubicBezTo>
                  <a:cubicBezTo>
                    <a:pt x="210" y="573"/>
                    <a:pt x="280" y="596"/>
                    <a:pt x="348" y="596"/>
                  </a:cubicBezTo>
                  <a:cubicBezTo>
                    <a:pt x="426" y="596"/>
                    <a:pt x="501" y="566"/>
                    <a:pt x="551" y="500"/>
                  </a:cubicBezTo>
                  <a:cubicBezTo>
                    <a:pt x="749" y="258"/>
                    <a:pt x="5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5919456" y="2232042"/>
              <a:ext cx="113726" cy="101699"/>
            </a:xfrm>
            <a:custGeom>
              <a:avLst/>
              <a:gdLst/>
              <a:ahLst/>
              <a:cxnLst/>
              <a:rect l="l" t="t" r="r" b="b"/>
              <a:pathLst>
                <a:path w="643" h="575" extrusionOk="0">
                  <a:moveTo>
                    <a:pt x="326" y="0"/>
                  </a:moveTo>
                  <a:cubicBezTo>
                    <a:pt x="237" y="0"/>
                    <a:pt x="148" y="41"/>
                    <a:pt x="92" y="115"/>
                  </a:cubicBezTo>
                  <a:cubicBezTo>
                    <a:pt x="1" y="237"/>
                    <a:pt x="1" y="420"/>
                    <a:pt x="154" y="512"/>
                  </a:cubicBezTo>
                  <a:cubicBezTo>
                    <a:pt x="207" y="552"/>
                    <a:pt x="272" y="574"/>
                    <a:pt x="336" y="574"/>
                  </a:cubicBezTo>
                  <a:cubicBezTo>
                    <a:pt x="418" y="574"/>
                    <a:pt x="499" y="537"/>
                    <a:pt x="551" y="451"/>
                  </a:cubicBezTo>
                  <a:cubicBezTo>
                    <a:pt x="642" y="328"/>
                    <a:pt x="612" y="145"/>
                    <a:pt x="490" y="54"/>
                  </a:cubicBezTo>
                  <a:cubicBezTo>
                    <a:pt x="441" y="17"/>
                    <a:pt x="384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865512" y="2279265"/>
              <a:ext cx="178459" cy="513446"/>
            </a:xfrm>
            <a:custGeom>
              <a:avLst/>
              <a:gdLst/>
              <a:ahLst/>
              <a:cxnLst/>
              <a:rect l="l" t="t" r="r" b="b"/>
              <a:pathLst>
                <a:path w="1009" h="2903" extrusionOk="0">
                  <a:moveTo>
                    <a:pt x="734" y="0"/>
                  </a:moveTo>
                  <a:lnTo>
                    <a:pt x="520" y="61"/>
                  </a:lnTo>
                  <a:cubicBezTo>
                    <a:pt x="764" y="1008"/>
                    <a:pt x="550" y="1986"/>
                    <a:pt x="0" y="2780"/>
                  </a:cubicBezTo>
                  <a:lnTo>
                    <a:pt x="153" y="2902"/>
                  </a:lnTo>
                  <a:cubicBezTo>
                    <a:pt x="795" y="2078"/>
                    <a:pt x="1008" y="978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5930244" y="2495040"/>
              <a:ext cx="421652" cy="346307"/>
            </a:xfrm>
            <a:custGeom>
              <a:avLst/>
              <a:gdLst/>
              <a:ahLst/>
              <a:cxnLst/>
              <a:rect l="l" t="t" r="r" b="b"/>
              <a:pathLst>
                <a:path w="2384" h="1958" extrusionOk="0">
                  <a:moveTo>
                    <a:pt x="2332" y="1"/>
                  </a:moveTo>
                  <a:cubicBezTo>
                    <a:pt x="2086" y="1"/>
                    <a:pt x="1007" y="98"/>
                    <a:pt x="1" y="1866"/>
                  </a:cubicBezTo>
                  <a:lnTo>
                    <a:pt x="184" y="1957"/>
                  </a:lnTo>
                  <a:cubicBezTo>
                    <a:pt x="1101" y="340"/>
                    <a:pt x="2112" y="245"/>
                    <a:pt x="2338" y="245"/>
                  </a:cubicBezTo>
                  <a:cubicBezTo>
                    <a:pt x="2368" y="245"/>
                    <a:pt x="2384" y="247"/>
                    <a:pt x="2384" y="247"/>
                  </a:cubicBezTo>
                  <a:lnTo>
                    <a:pt x="2384" y="2"/>
                  </a:lnTo>
                  <a:cubicBezTo>
                    <a:pt x="2380" y="2"/>
                    <a:pt x="2363" y="1"/>
                    <a:pt x="2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5363042" y="2551636"/>
              <a:ext cx="816067" cy="886460"/>
            </a:xfrm>
            <a:custGeom>
              <a:avLst/>
              <a:gdLst/>
              <a:ahLst/>
              <a:cxnLst/>
              <a:rect l="l" t="t" r="r" b="b"/>
              <a:pathLst>
                <a:path w="4614" h="5012" extrusionOk="0">
                  <a:moveTo>
                    <a:pt x="2234" y="0"/>
                  </a:moveTo>
                  <a:cubicBezTo>
                    <a:pt x="2183" y="0"/>
                    <a:pt x="2121" y="6"/>
                    <a:pt x="2047" y="18"/>
                  </a:cubicBezTo>
                  <a:cubicBezTo>
                    <a:pt x="1497" y="690"/>
                    <a:pt x="1008" y="1393"/>
                    <a:pt x="581" y="2157"/>
                  </a:cubicBezTo>
                  <a:cubicBezTo>
                    <a:pt x="306" y="2707"/>
                    <a:pt x="153" y="3287"/>
                    <a:pt x="92" y="3898"/>
                  </a:cubicBezTo>
                  <a:cubicBezTo>
                    <a:pt x="0" y="4234"/>
                    <a:pt x="153" y="4570"/>
                    <a:pt x="459" y="4753"/>
                  </a:cubicBezTo>
                  <a:cubicBezTo>
                    <a:pt x="622" y="4916"/>
                    <a:pt x="839" y="5011"/>
                    <a:pt x="1056" y="5011"/>
                  </a:cubicBezTo>
                  <a:cubicBezTo>
                    <a:pt x="1165" y="5011"/>
                    <a:pt x="1273" y="4988"/>
                    <a:pt x="1375" y="4937"/>
                  </a:cubicBezTo>
                  <a:cubicBezTo>
                    <a:pt x="1955" y="4692"/>
                    <a:pt x="2475" y="4387"/>
                    <a:pt x="2964" y="3959"/>
                  </a:cubicBezTo>
                  <a:cubicBezTo>
                    <a:pt x="3544" y="3379"/>
                    <a:pt x="4124" y="2768"/>
                    <a:pt x="4613" y="2096"/>
                  </a:cubicBezTo>
                  <a:cubicBezTo>
                    <a:pt x="4585" y="1843"/>
                    <a:pt x="4493" y="1797"/>
                    <a:pt x="4368" y="1797"/>
                  </a:cubicBezTo>
                  <a:cubicBezTo>
                    <a:pt x="4296" y="1797"/>
                    <a:pt x="4213" y="1812"/>
                    <a:pt x="4126" y="1812"/>
                  </a:cubicBezTo>
                  <a:cubicBezTo>
                    <a:pt x="4036" y="1812"/>
                    <a:pt x="3941" y="1796"/>
                    <a:pt x="3849" y="1729"/>
                  </a:cubicBezTo>
                  <a:cubicBezTo>
                    <a:pt x="3513" y="1485"/>
                    <a:pt x="3452" y="1546"/>
                    <a:pt x="3147" y="1271"/>
                  </a:cubicBezTo>
                  <a:cubicBezTo>
                    <a:pt x="2841" y="1026"/>
                    <a:pt x="3086" y="690"/>
                    <a:pt x="2780" y="446"/>
                  </a:cubicBezTo>
                  <a:cubicBezTo>
                    <a:pt x="2490" y="235"/>
                    <a:pt x="2565" y="0"/>
                    <a:pt x="2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266309" y="2985131"/>
              <a:ext cx="313409" cy="305981"/>
            </a:xfrm>
            <a:custGeom>
              <a:avLst/>
              <a:gdLst/>
              <a:ahLst/>
              <a:cxnLst/>
              <a:rect l="l" t="t" r="r" b="b"/>
              <a:pathLst>
                <a:path w="1772" h="1730" extrusionOk="0">
                  <a:moveTo>
                    <a:pt x="914" y="0"/>
                  </a:moveTo>
                  <a:cubicBezTo>
                    <a:pt x="743" y="0"/>
                    <a:pt x="568" y="40"/>
                    <a:pt x="428" y="133"/>
                  </a:cubicBezTo>
                  <a:cubicBezTo>
                    <a:pt x="244" y="317"/>
                    <a:pt x="153" y="500"/>
                    <a:pt x="153" y="744"/>
                  </a:cubicBezTo>
                  <a:cubicBezTo>
                    <a:pt x="92" y="958"/>
                    <a:pt x="0" y="1233"/>
                    <a:pt x="122" y="1386"/>
                  </a:cubicBezTo>
                  <a:cubicBezTo>
                    <a:pt x="244" y="1569"/>
                    <a:pt x="519" y="1600"/>
                    <a:pt x="764" y="1661"/>
                  </a:cubicBezTo>
                  <a:cubicBezTo>
                    <a:pt x="871" y="1707"/>
                    <a:pt x="978" y="1730"/>
                    <a:pt x="1088" y="1730"/>
                  </a:cubicBezTo>
                  <a:cubicBezTo>
                    <a:pt x="1199" y="1730"/>
                    <a:pt x="1314" y="1707"/>
                    <a:pt x="1436" y="1661"/>
                  </a:cubicBezTo>
                  <a:cubicBezTo>
                    <a:pt x="1589" y="1508"/>
                    <a:pt x="1711" y="1294"/>
                    <a:pt x="1711" y="1050"/>
                  </a:cubicBezTo>
                  <a:cubicBezTo>
                    <a:pt x="1772" y="836"/>
                    <a:pt x="1711" y="622"/>
                    <a:pt x="1558" y="439"/>
                  </a:cubicBezTo>
                  <a:cubicBezTo>
                    <a:pt x="1466" y="256"/>
                    <a:pt x="1283" y="103"/>
                    <a:pt x="1069" y="11"/>
                  </a:cubicBezTo>
                  <a:cubicBezTo>
                    <a:pt x="1019" y="4"/>
                    <a:pt x="967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628173" y="2642191"/>
              <a:ext cx="123100" cy="102937"/>
            </a:xfrm>
            <a:custGeom>
              <a:avLst/>
              <a:gdLst/>
              <a:ahLst/>
              <a:cxnLst/>
              <a:rect l="l" t="t" r="r" b="b"/>
              <a:pathLst>
                <a:path w="696" h="582" extrusionOk="0">
                  <a:moveTo>
                    <a:pt x="381" y="1"/>
                  </a:moveTo>
                  <a:cubicBezTo>
                    <a:pt x="325" y="1"/>
                    <a:pt x="268" y="18"/>
                    <a:pt x="215" y="56"/>
                  </a:cubicBezTo>
                  <a:cubicBezTo>
                    <a:pt x="1" y="209"/>
                    <a:pt x="62" y="514"/>
                    <a:pt x="337" y="576"/>
                  </a:cubicBezTo>
                  <a:cubicBezTo>
                    <a:pt x="357" y="579"/>
                    <a:pt x="376" y="581"/>
                    <a:pt x="396" y="581"/>
                  </a:cubicBezTo>
                  <a:cubicBezTo>
                    <a:pt x="527" y="581"/>
                    <a:pt x="646" y="495"/>
                    <a:pt x="673" y="362"/>
                  </a:cubicBezTo>
                  <a:cubicBezTo>
                    <a:pt x="696" y="155"/>
                    <a:pt x="54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187782" y="2601866"/>
              <a:ext cx="121862" cy="103998"/>
            </a:xfrm>
            <a:custGeom>
              <a:avLst/>
              <a:gdLst/>
              <a:ahLst/>
              <a:cxnLst/>
              <a:rect l="l" t="t" r="r" b="b"/>
              <a:pathLst>
                <a:path w="689" h="588" extrusionOk="0">
                  <a:moveTo>
                    <a:pt x="368" y="1"/>
                  </a:moveTo>
                  <a:cubicBezTo>
                    <a:pt x="137" y="1"/>
                    <a:pt x="0" y="247"/>
                    <a:pt x="139" y="467"/>
                  </a:cubicBezTo>
                  <a:cubicBezTo>
                    <a:pt x="198" y="550"/>
                    <a:pt x="284" y="587"/>
                    <a:pt x="370" y="587"/>
                  </a:cubicBezTo>
                  <a:cubicBezTo>
                    <a:pt x="506" y="587"/>
                    <a:pt x="639" y="495"/>
                    <a:pt x="658" y="345"/>
                  </a:cubicBezTo>
                  <a:cubicBezTo>
                    <a:pt x="688" y="193"/>
                    <a:pt x="597" y="40"/>
                    <a:pt x="444" y="9"/>
                  </a:cubicBezTo>
                  <a:cubicBezTo>
                    <a:pt x="418" y="3"/>
                    <a:pt x="392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239249" y="2635824"/>
              <a:ext cx="205520" cy="508140"/>
            </a:xfrm>
            <a:custGeom>
              <a:avLst/>
              <a:gdLst/>
              <a:ahLst/>
              <a:cxnLst/>
              <a:rect l="l" t="t" r="r" b="b"/>
              <a:pathLst>
                <a:path w="1162" h="2873" extrusionOk="0">
                  <a:moveTo>
                    <a:pt x="184" y="1"/>
                  </a:moveTo>
                  <a:lnTo>
                    <a:pt x="0" y="153"/>
                  </a:lnTo>
                  <a:cubicBezTo>
                    <a:pt x="642" y="886"/>
                    <a:pt x="917" y="1895"/>
                    <a:pt x="764" y="2842"/>
                  </a:cubicBezTo>
                  <a:lnTo>
                    <a:pt x="978" y="2872"/>
                  </a:lnTo>
                  <a:cubicBezTo>
                    <a:pt x="1161" y="1833"/>
                    <a:pt x="856" y="79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455377" y="2678979"/>
              <a:ext cx="248676" cy="481080"/>
            </a:xfrm>
            <a:custGeom>
              <a:avLst/>
              <a:gdLst/>
              <a:ahLst/>
              <a:cxnLst/>
              <a:rect l="l" t="t" r="r" b="b"/>
              <a:pathLst>
                <a:path w="1406" h="2720" extrusionOk="0">
                  <a:moveTo>
                    <a:pt x="1314" y="1"/>
                  </a:moveTo>
                  <a:cubicBezTo>
                    <a:pt x="1283" y="31"/>
                    <a:pt x="122" y="459"/>
                    <a:pt x="0" y="2720"/>
                  </a:cubicBezTo>
                  <a:lnTo>
                    <a:pt x="245" y="2720"/>
                  </a:lnTo>
                  <a:cubicBezTo>
                    <a:pt x="336" y="612"/>
                    <a:pt x="1405" y="215"/>
                    <a:pt x="1405" y="215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4093336" y="2981240"/>
              <a:ext cx="632301" cy="909099"/>
            </a:xfrm>
            <a:custGeom>
              <a:avLst/>
              <a:gdLst/>
              <a:ahLst/>
              <a:cxnLst/>
              <a:rect l="l" t="t" r="r" b="b"/>
              <a:pathLst>
                <a:path w="3575" h="5140" extrusionOk="0">
                  <a:moveTo>
                    <a:pt x="681" y="0"/>
                  </a:moveTo>
                  <a:cubicBezTo>
                    <a:pt x="597" y="0"/>
                    <a:pt x="494" y="40"/>
                    <a:pt x="337" y="155"/>
                  </a:cubicBezTo>
                  <a:cubicBezTo>
                    <a:pt x="153" y="980"/>
                    <a:pt x="31" y="1836"/>
                    <a:pt x="0" y="2691"/>
                  </a:cubicBezTo>
                  <a:cubicBezTo>
                    <a:pt x="0" y="3302"/>
                    <a:pt x="92" y="3913"/>
                    <a:pt x="306" y="4493"/>
                  </a:cubicBezTo>
                  <a:cubicBezTo>
                    <a:pt x="398" y="4829"/>
                    <a:pt x="703" y="5074"/>
                    <a:pt x="1039" y="5104"/>
                  </a:cubicBezTo>
                  <a:cubicBezTo>
                    <a:pt x="1125" y="5128"/>
                    <a:pt x="1213" y="5139"/>
                    <a:pt x="1300" y="5139"/>
                  </a:cubicBezTo>
                  <a:cubicBezTo>
                    <a:pt x="1552" y="5139"/>
                    <a:pt x="1796" y="5042"/>
                    <a:pt x="1956" y="4860"/>
                  </a:cubicBezTo>
                  <a:cubicBezTo>
                    <a:pt x="2353" y="4371"/>
                    <a:pt x="2689" y="3852"/>
                    <a:pt x="2933" y="3271"/>
                  </a:cubicBezTo>
                  <a:cubicBezTo>
                    <a:pt x="3208" y="2477"/>
                    <a:pt x="3422" y="1683"/>
                    <a:pt x="3575" y="858"/>
                  </a:cubicBezTo>
                  <a:cubicBezTo>
                    <a:pt x="3482" y="710"/>
                    <a:pt x="3406" y="660"/>
                    <a:pt x="3333" y="660"/>
                  </a:cubicBezTo>
                  <a:cubicBezTo>
                    <a:pt x="3185" y="660"/>
                    <a:pt x="3050" y="868"/>
                    <a:pt x="2811" y="868"/>
                  </a:cubicBezTo>
                  <a:cubicBezTo>
                    <a:pt x="2782" y="868"/>
                    <a:pt x="2752" y="865"/>
                    <a:pt x="2719" y="858"/>
                  </a:cubicBezTo>
                  <a:cubicBezTo>
                    <a:pt x="2521" y="812"/>
                    <a:pt x="2421" y="812"/>
                    <a:pt x="2318" y="812"/>
                  </a:cubicBezTo>
                  <a:cubicBezTo>
                    <a:pt x="2215" y="812"/>
                    <a:pt x="2108" y="812"/>
                    <a:pt x="1894" y="766"/>
                  </a:cubicBezTo>
                  <a:cubicBezTo>
                    <a:pt x="1497" y="675"/>
                    <a:pt x="1589" y="278"/>
                    <a:pt x="1192" y="186"/>
                  </a:cubicBezTo>
                  <a:cubicBezTo>
                    <a:pt x="931" y="146"/>
                    <a:pt x="842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6405831" y="4120600"/>
              <a:ext cx="324375" cy="314647"/>
            </a:xfrm>
            <a:custGeom>
              <a:avLst/>
              <a:gdLst/>
              <a:ahLst/>
              <a:cxnLst/>
              <a:rect l="l" t="t" r="r" b="b"/>
              <a:pathLst>
                <a:path w="1834" h="1779" extrusionOk="0">
                  <a:moveTo>
                    <a:pt x="1077" y="0"/>
                  </a:moveTo>
                  <a:cubicBezTo>
                    <a:pt x="892" y="0"/>
                    <a:pt x="709" y="84"/>
                    <a:pt x="550" y="190"/>
                  </a:cubicBezTo>
                  <a:cubicBezTo>
                    <a:pt x="367" y="312"/>
                    <a:pt x="122" y="434"/>
                    <a:pt x="61" y="648"/>
                  </a:cubicBezTo>
                  <a:cubicBezTo>
                    <a:pt x="0" y="862"/>
                    <a:pt x="183" y="1076"/>
                    <a:pt x="306" y="1289"/>
                  </a:cubicBezTo>
                  <a:cubicBezTo>
                    <a:pt x="397" y="1473"/>
                    <a:pt x="550" y="1717"/>
                    <a:pt x="764" y="1778"/>
                  </a:cubicBezTo>
                  <a:cubicBezTo>
                    <a:pt x="978" y="1778"/>
                    <a:pt x="1222" y="1717"/>
                    <a:pt x="1405" y="1564"/>
                  </a:cubicBezTo>
                  <a:cubicBezTo>
                    <a:pt x="1589" y="1442"/>
                    <a:pt x="1711" y="1259"/>
                    <a:pt x="1741" y="1076"/>
                  </a:cubicBezTo>
                  <a:cubicBezTo>
                    <a:pt x="1833" y="831"/>
                    <a:pt x="1803" y="617"/>
                    <a:pt x="1711" y="403"/>
                  </a:cubicBezTo>
                  <a:cubicBezTo>
                    <a:pt x="1589" y="190"/>
                    <a:pt x="1405" y="67"/>
                    <a:pt x="1161" y="6"/>
                  </a:cubicBezTo>
                  <a:cubicBezTo>
                    <a:pt x="1133" y="2"/>
                    <a:pt x="1105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7024324" y="4114764"/>
              <a:ext cx="132651" cy="101345"/>
            </a:xfrm>
            <a:custGeom>
              <a:avLst/>
              <a:gdLst/>
              <a:ahLst/>
              <a:cxnLst/>
              <a:rect l="l" t="t" r="r" b="b"/>
              <a:pathLst>
                <a:path w="750" h="573" extrusionOk="0">
                  <a:moveTo>
                    <a:pt x="374" y="0"/>
                  </a:moveTo>
                  <a:cubicBezTo>
                    <a:pt x="162" y="0"/>
                    <a:pt x="0" y="243"/>
                    <a:pt x="138" y="436"/>
                  </a:cubicBezTo>
                  <a:cubicBezTo>
                    <a:pt x="179" y="518"/>
                    <a:pt x="274" y="572"/>
                    <a:pt x="369" y="572"/>
                  </a:cubicBezTo>
                  <a:cubicBezTo>
                    <a:pt x="417" y="572"/>
                    <a:pt x="464" y="559"/>
                    <a:pt x="505" y="528"/>
                  </a:cubicBezTo>
                  <a:cubicBezTo>
                    <a:pt x="749" y="406"/>
                    <a:pt x="688" y="70"/>
                    <a:pt x="444" y="9"/>
                  </a:cubicBezTo>
                  <a:cubicBezTo>
                    <a:pt x="420" y="3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6745587" y="3765103"/>
              <a:ext cx="130351" cy="101345"/>
            </a:xfrm>
            <a:custGeom>
              <a:avLst/>
              <a:gdLst/>
              <a:ahLst/>
              <a:cxnLst/>
              <a:rect l="l" t="t" r="r" b="b"/>
              <a:pathLst>
                <a:path w="737" h="573" extrusionOk="0">
                  <a:moveTo>
                    <a:pt x="408" y="0"/>
                  </a:moveTo>
                  <a:cubicBezTo>
                    <a:pt x="364" y="0"/>
                    <a:pt x="319" y="10"/>
                    <a:pt x="279" y="31"/>
                  </a:cubicBezTo>
                  <a:cubicBezTo>
                    <a:pt x="1" y="208"/>
                    <a:pt x="162" y="572"/>
                    <a:pt x="398" y="572"/>
                  </a:cubicBezTo>
                  <a:cubicBezTo>
                    <a:pt x="448" y="572"/>
                    <a:pt x="501" y="556"/>
                    <a:pt x="554" y="519"/>
                  </a:cubicBezTo>
                  <a:cubicBezTo>
                    <a:pt x="706" y="428"/>
                    <a:pt x="737" y="275"/>
                    <a:pt x="645" y="122"/>
                  </a:cubicBezTo>
                  <a:cubicBezTo>
                    <a:pt x="584" y="41"/>
                    <a:pt x="496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6540778" y="3813741"/>
              <a:ext cx="297491" cy="448536"/>
            </a:xfrm>
            <a:custGeom>
              <a:avLst/>
              <a:gdLst/>
              <a:ahLst/>
              <a:cxnLst/>
              <a:rect l="l" t="t" r="r" b="b"/>
              <a:pathLst>
                <a:path w="1682" h="2536" extrusionOk="0">
                  <a:moveTo>
                    <a:pt x="1467" y="0"/>
                  </a:moveTo>
                  <a:cubicBezTo>
                    <a:pt x="1345" y="978"/>
                    <a:pt x="826" y="1833"/>
                    <a:pt x="1" y="2352"/>
                  </a:cubicBezTo>
                  <a:lnTo>
                    <a:pt x="123" y="2536"/>
                  </a:lnTo>
                  <a:cubicBezTo>
                    <a:pt x="1009" y="1986"/>
                    <a:pt x="1589" y="1039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6584110" y="4131743"/>
              <a:ext cx="513446" cy="206228"/>
            </a:xfrm>
            <a:custGeom>
              <a:avLst/>
              <a:gdLst/>
              <a:ahLst/>
              <a:cxnLst/>
              <a:rect l="l" t="t" r="r" b="b"/>
              <a:pathLst>
                <a:path w="2903" h="1166" extrusionOk="0">
                  <a:moveTo>
                    <a:pt x="2273" y="1"/>
                  </a:moveTo>
                  <a:cubicBezTo>
                    <a:pt x="1767" y="1"/>
                    <a:pt x="980" y="187"/>
                    <a:pt x="0" y="1013"/>
                  </a:cubicBezTo>
                  <a:lnTo>
                    <a:pt x="153" y="1165"/>
                  </a:lnTo>
                  <a:cubicBezTo>
                    <a:pt x="1090" y="387"/>
                    <a:pt x="1833" y="223"/>
                    <a:pt x="2293" y="223"/>
                  </a:cubicBezTo>
                  <a:cubicBezTo>
                    <a:pt x="2627" y="223"/>
                    <a:pt x="2811" y="310"/>
                    <a:pt x="2811" y="310"/>
                  </a:cubicBezTo>
                  <a:lnTo>
                    <a:pt x="2902" y="127"/>
                  </a:lnTo>
                  <a:cubicBezTo>
                    <a:pt x="2889" y="113"/>
                    <a:pt x="2665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5887090" y="3981231"/>
              <a:ext cx="924133" cy="773265"/>
            </a:xfrm>
            <a:custGeom>
              <a:avLst/>
              <a:gdLst/>
              <a:ahLst/>
              <a:cxnLst/>
              <a:rect l="l" t="t" r="r" b="b"/>
              <a:pathLst>
                <a:path w="5225" h="4372" extrusionOk="0">
                  <a:moveTo>
                    <a:pt x="3422" y="0"/>
                  </a:moveTo>
                  <a:cubicBezTo>
                    <a:pt x="2658" y="428"/>
                    <a:pt x="1956" y="947"/>
                    <a:pt x="1284" y="1497"/>
                  </a:cubicBezTo>
                  <a:cubicBezTo>
                    <a:pt x="825" y="1894"/>
                    <a:pt x="459" y="2413"/>
                    <a:pt x="184" y="2933"/>
                  </a:cubicBezTo>
                  <a:cubicBezTo>
                    <a:pt x="1" y="3238"/>
                    <a:pt x="31" y="3605"/>
                    <a:pt x="275" y="3880"/>
                  </a:cubicBezTo>
                  <a:cubicBezTo>
                    <a:pt x="390" y="4166"/>
                    <a:pt x="665" y="4371"/>
                    <a:pt x="975" y="4371"/>
                  </a:cubicBezTo>
                  <a:cubicBezTo>
                    <a:pt x="996" y="4371"/>
                    <a:pt x="1018" y="4370"/>
                    <a:pt x="1039" y="4369"/>
                  </a:cubicBezTo>
                  <a:cubicBezTo>
                    <a:pt x="1681" y="4369"/>
                    <a:pt x="2292" y="4246"/>
                    <a:pt x="2872" y="4032"/>
                  </a:cubicBezTo>
                  <a:cubicBezTo>
                    <a:pt x="3636" y="3696"/>
                    <a:pt x="4369" y="3299"/>
                    <a:pt x="5072" y="2841"/>
                  </a:cubicBezTo>
                  <a:cubicBezTo>
                    <a:pt x="5224" y="2291"/>
                    <a:pt x="4705" y="2597"/>
                    <a:pt x="4491" y="2261"/>
                  </a:cubicBezTo>
                  <a:cubicBezTo>
                    <a:pt x="4308" y="1894"/>
                    <a:pt x="4216" y="1925"/>
                    <a:pt x="4002" y="1589"/>
                  </a:cubicBezTo>
                  <a:cubicBezTo>
                    <a:pt x="3789" y="1222"/>
                    <a:pt x="4155" y="1008"/>
                    <a:pt x="3941" y="672"/>
                  </a:cubicBezTo>
                  <a:cubicBezTo>
                    <a:pt x="3727" y="306"/>
                    <a:pt x="3972" y="122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5" name="Google Shape;715;p28"/>
          <p:cNvGrpSpPr/>
          <p:nvPr/>
        </p:nvGrpSpPr>
        <p:grpSpPr>
          <a:xfrm flipH="1">
            <a:off x="6071239" y="5081304"/>
            <a:ext cx="1768475" cy="893517"/>
            <a:chOff x="1866724" y="1193292"/>
            <a:chExt cx="6154785" cy="3109690"/>
          </a:xfrm>
        </p:grpSpPr>
        <p:sp>
          <p:nvSpPr>
            <p:cNvPr id="716" name="Google Shape;716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8" name="Google Shape;718;p28"/>
          <p:cNvSpPr/>
          <p:nvPr/>
        </p:nvSpPr>
        <p:spPr>
          <a:xfrm flipH="1">
            <a:off x="8983882" y="824101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28"/>
          <p:cNvSpPr/>
          <p:nvPr/>
        </p:nvSpPr>
        <p:spPr>
          <a:xfrm flipH="1">
            <a:off x="11020598" y="21161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28"/>
          <p:cNvSpPr/>
          <p:nvPr/>
        </p:nvSpPr>
        <p:spPr>
          <a:xfrm flipH="1">
            <a:off x="410465" y="7193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159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099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724;p3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25" name="Google Shape;725;p3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26" name="Google Shape;726;p3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3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3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29" name="Google Shape;729;p3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0" name="Google Shape;730;p3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31" name="Google Shape;731;p30"/>
          <p:cNvGrpSpPr/>
          <p:nvPr/>
        </p:nvGrpSpPr>
        <p:grpSpPr>
          <a:xfrm>
            <a:off x="195169" y="4921518"/>
            <a:ext cx="1511615" cy="763740"/>
            <a:chOff x="1866724" y="1193292"/>
            <a:chExt cx="6154785" cy="3109690"/>
          </a:xfrm>
        </p:grpSpPr>
        <p:sp>
          <p:nvSpPr>
            <p:cNvPr id="732" name="Google Shape;732;p30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30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4" name="Google Shape;734;p30"/>
          <p:cNvSpPr/>
          <p:nvPr/>
        </p:nvSpPr>
        <p:spPr>
          <a:xfrm flipH="1">
            <a:off x="10564706" y="880699"/>
            <a:ext cx="1813093" cy="5003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72118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31"/>
          <p:cNvGrpSpPr/>
          <p:nvPr/>
        </p:nvGrpSpPr>
        <p:grpSpPr>
          <a:xfrm flipH="1">
            <a:off x="5749401" y="3531522"/>
            <a:ext cx="7748415" cy="2195639"/>
            <a:chOff x="664583" y="2178018"/>
            <a:chExt cx="7577664" cy="2147253"/>
          </a:xfrm>
        </p:grpSpPr>
        <p:sp>
          <p:nvSpPr>
            <p:cNvPr id="737" name="Google Shape;737;p31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3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50412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1"/>
          <p:cNvSpPr txBox="1">
            <a:spLocks noGrp="1"/>
          </p:cNvSpPr>
          <p:nvPr>
            <p:ph type="subTitle" idx="1"/>
          </p:nvPr>
        </p:nvSpPr>
        <p:spPr>
          <a:xfrm>
            <a:off x="1317500" y="1920900"/>
            <a:ext cx="41976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742" name="Google Shape;742;p3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43" name="Google Shape;743;p3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44" name="Google Shape;744;p3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47" name="Google Shape;747;p3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8" name="Google Shape;748;p31"/>
          <p:cNvSpPr txBox="1"/>
          <p:nvPr/>
        </p:nvSpPr>
        <p:spPr>
          <a:xfrm>
            <a:off x="1172167" y="4126700"/>
            <a:ext cx="4700800" cy="10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CREDITS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: This presentation template was created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,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including icons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76512D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  <p:extLst>
      <p:ext uri="{BB962C8B-B14F-4D97-AF65-F5344CB8AC3E}">
        <p14:creationId xmlns:p14="http://schemas.microsoft.com/office/powerpoint/2010/main" val="33795798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3154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Google Shape;751;p3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52" name="Google Shape;752;p3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53" name="Google Shape;753;p3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3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3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56" name="Google Shape;756;p3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48572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996096"/>
      </p:ext>
    </p:extLst>
  </p:cSld>
  <p:clrMapOvr>
    <a:masterClrMapping/>
  </p:clrMapOvr>
  <p:transition spd="slow" advClick="0" advTm="1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575162"/>
      </p:ext>
    </p:extLst>
  </p:cSld>
  <p:clrMapOvr>
    <a:masterClrMapping/>
  </p:clrMapOvr>
  <p:transition spd="slow" advClick="0" advTm="1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863675"/>
      </p:ext>
    </p:extLst>
  </p:cSld>
  <p:clrMapOvr>
    <a:masterClrMapping/>
  </p:clrMapOvr>
  <p:transition spd="slow" advClick="0" advTm="1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2022084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7403491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2025441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4"/>
          </p:nvPr>
        </p:nvSpPr>
        <p:spPr>
          <a:xfrm>
            <a:off x="7403507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-176977" y="4463606"/>
            <a:ext cx="2791537" cy="1417929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" name="Google Shape;39;p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40" name="Google Shape;40;p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41" name="Google Shape;41;p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42;p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4" name="Google Shape;44;p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" name="Google Shape;45;p5"/>
          <p:cNvGrpSpPr/>
          <p:nvPr/>
        </p:nvGrpSpPr>
        <p:grpSpPr>
          <a:xfrm>
            <a:off x="963193" y="4625732"/>
            <a:ext cx="2680079" cy="1382920"/>
            <a:chOff x="170200" y="992400"/>
            <a:chExt cx="7153234" cy="3691066"/>
          </a:xfrm>
        </p:grpSpPr>
        <p:sp>
          <p:nvSpPr>
            <p:cNvPr id="46" name="Google Shape;46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" name="Google Shape;63;p5"/>
          <p:cNvGrpSpPr/>
          <p:nvPr/>
        </p:nvGrpSpPr>
        <p:grpSpPr>
          <a:xfrm>
            <a:off x="3495626" y="4625732"/>
            <a:ext cx="2680079" cy="1382920"/>
            <a:chOff x="170200" y="992400"/>
            <a:chExt cx="7153234" cy="3691066"/>
          </a:xfrm>
        </p:grpSpPr>
        <p:sp>
          <p:nvSpPr>
            <p:cNvPr id="64" name="Google Shape;64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" name="Google Shape;81;p5"/>
          <p:cNvGrpSpPr/>
          <p:nvPr/>
        </p:nvGrpSpPr>
        <p:grpSpPr>
          <a:xfrm>
            <a:off x="6028089" y="4625732"/>
            <a:ext cx="2680079" cy="1382920"/>
            <a:chOff x="170200" y="992400"/>
            <a:chExt cx="7153234" cy="3691066"/>
          </a:xfrm>
        </p:grpSpPr>
        <p:sp>
          <p:nvSpPr>
            <p:cNvPr id="82" name="Google Shape;82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5"/>
          <p:cNvGrpSpPr/>
          <p:nvPr/>
        </p:nvGrpSpPr>
        <p:grpSpPr>
          <a:xfrm>
            <a:off x="8560522" y="4625732"/>
            <a:ext cx="2680079" cy="1382920"/>
            <a:chOff x="170200" y="992400"/>
            <a:chExt cx="7153234" cy="3691066"/>
          </a:xfrm>
        </p:grpSpPr>
        <p:sp>
          <p:nvSpPr>
            <p:cNvPr id="100" name="Google Shape;100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" name="Google Shape;117;p5"/>
          <p:cNvGrpSpPr/>
          <p:nvPr/>
        </p:nvGrpSpPr>
        <p:grpSpPr>
          <a:xfrm flipH="1">
            <a:off x="10057757" y="5333553"/>
            <a:ext cx="1386057" cy="700303"/>
            <a:chOff x="1866724" y="1193292"/>
            <a:chExt cx="6154785" cy="3109690"/>
          </a:xfrm>
        </p:grpSpPr>
        <p:sp>
          <p:nvSpPr>
            <p:cNvPr id="118" name="Google Shape;118;p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5"/>
          <p:cNvSpPr/>
          <p:nvPr/>
        </p:nvSpPr>
        <p:spPr>
          <a:xfrm>
            <a:off x="9863734" y="347967"/>
            <a:ext cx="2067897" cy="57067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60929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153862"/>
      </p:ext>
    </p:extLst>
  </p:cSld>
  <p:clrMapOvr>
    <a:masterClrMapping/>
  </p:clrMapOvr>
  <p:transition spd="slow" advClick="0" advTm="1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238626"/>
      </p:ext>
    </p:extLst>
  </p:cSld>
  <p:clrMapOvr>
    <a:masterClrMapping/>
  </p:clrMapOvr>
  <p:transition spd="slow" advClick="0" advTm="100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333936"/>
      </p:ext>
    </p:extLst>
  </p:cSld>
  <p:clrMapOvr>
    <a:masterClrMapping/>
  </p:clrMapOvr>
  <p:transition spd="slow" advClick="0" advTm="100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644360"/>
      </p:ext>
    </p:extLst>
  </p:cSld>
  <p:clrMapOvr>
    <a:masterClrMapping/>
  </p:clrMapOvr>
  <p:transition spd="slow" advClick="0" advTm="100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671187"/>
      </p:ext>
    </p:extLst>
  </p:cSld>
  <p:clrMapOvr>
    <a:masterClrMapping/>
  </p:clrMapOvr>
  <p:transition spd="slow" advClick="0" advTm="100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713229"/>
      </p:ext>
    </p:extLst>
  </p:cSld>
  <p:clrMapOvr>
    <a:masterClrMapping/>
  </p:clrMapOvr>
  <p:transition spd="slow" advClick="0" advTm="1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619733"/>
      </p:ext>
    </p:extLst>
  </p:cSld>
  <p:clrMapOvr>
    <a:masterClrMapping/>
  </p:clrMapOvr>
  <p:transition spd="slow" advClick="0" advTm="1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CC28-3019-42C2-9823-43814BAC7066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7400946"/>
      </p:ext>
    </p:extLst>
  </p:cSld>
  <p:clrMapOvr>
    <a:masterClrMapping/>
  </p:clrMapOvr>
  <p:transition spd="slow" advClick="0" advTm="100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46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blipFill dpi="0" rotWithShape="1">
          <a:blip r:embed="rId2">
            <a:lum/>
          </a:blip>
          <a:srcRect/>
          <a:stretch>
            <a:fillRect l="-1000" t="4000" r="2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0"/>
            <a:ext cx="5372100" cy="704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3752850" y="0"/>
            <a:ext cx="843915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12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23" name="Google Shape;123;p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24" name="Google Shape;124;p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7" name="Google Shape;127;p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10469469" y="4956818"/>
            <a:ext cx="1511615" cy="763740"/>
            <a:chOff x="1866724" y="1193292"/>
            <a:chExt cx="6154785" cy="3109690"/>
          </a:xfrm>
        </p:grpSpPr>
        <p:sp>
          <p:nvSpPr>
            <p:cNvPr id="130" name="Google Shape;130;p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2" name="Google Shape;132;p6"/>
          <p:cNvSpPr/>
          <p:nvPr/>
        </p:nvSpPr>
        <p:spPr>
          <a:xfrm flipH="1">
            <a:off x="9058588" y="148596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38641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43000" t="-7000" r="-28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8134350" y="5867400"/>
            <a:ext cx="405765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0001250" cy="6858000"/>
          </a:xfrm>
          <a:prstGeom prst="rect">
            <a:avLst/>
          </a:prstGeom>
          <a:gradFill>
            <a:gsLst>
              <a:gs pos="8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03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47000" t="30000" r="-1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7524750" y="0"/>
            <a:ext cx="4667250" cy="2076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696450" cy="6858000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62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绿优格设计专用\成品\电子小报\212494353.png"/>
          <p:cNvPicPr>
            <a:picLocks noChangeAspect="1" noChangeArrowheads="1"/>
          </p:cNvPicPr>
          <p:nvPr userDrawn="1"/>
        </p:nvPicPr>
        <p:blipFill>
          <a:blip r:embed="rId2"/>
          <a:srcRect t="19885"/>
          <a:stretch>
            <a:fillRect/>
          </a:stretch>
        </p:blipFill>
        <p:spPr bwMode="auto">
          <a:xfrm>
            <a:off x="-1" y="0"/>
            <a:ext cx="12237271" cy="6934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175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绿优格设计专用\成品\电子小报\积累素材\背景3.png"/>
          <p:cNvPicPr>
            <a:picLocks noChangeAspect="1" noChangeArrowheads="1"/>
          </p:cNvPicPr>
          <p:nvPr userDrawn="1"/>
        </p:nvPicPr>
        <p:blipFill>
          <a:blip r:embed="rId2"/>
          <a:srcRect t="2043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323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rcRect t="204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88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rcRect t="24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406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8106" y="0"/>
            <a:ext cx="1217578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198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8106" y="0"/>
            <a:ext cx="12175787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789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2021/12/20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10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2021/12/20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99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6213033" y="719333"/>
            <a:ext cx="5028000" cy="11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6213033" y="1848933"/>
            <a:ext cx="5028000" cy="3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130638" y="4320200"/>
            <a:ext cx="13770639" cy="1474641"/>
            <a:chOff x="803936" y="3001174"/>
            <a:chExt cx="12365875" cy="1324211"/>
          </a:xfrm>
        </p:grpSpPr>
        <p:sp>
          <p:nvSpPr>
            <p:cNvPr id="137" name="Google Shape;137;p7"/>
            <p:cNvSpPr/>
            <p:nvPr/>
          </p:nvSpPr>
          <p:spPr>
            <a:xfrm>
              <a:off x="10566743" y="3001174"/>
              <a:ext cx="2603068" cy="1317595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3936" y="3174411"/>
              <a:ext cx="2265971" cy="115097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9689141" y="3367462"/>
              <a:ext cx="1881516" cy="951294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41" name="Google Shape;141;p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5" name="Google Shape;145;p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25817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2021/12/20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032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2021/12/20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071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94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23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943767" y="721617"/>
            <a:ext cx="6304400" cy="2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2100" y="3158317"/>
            <a:ext cx="5148000" cy="5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89419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50967" y="1604600"/>
            <a:ext cx="10290000" cy="45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 flipH="1">
            <a:off x="-542806" y="4476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4"/>
          <p:cNvSpPr/>
          <p:nvPr/>
        </p:nvSpPr>
        <p:spPr>
          <a:xfrm flipH="1">
            <a:off x="9417779" y="381767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15434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2022084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7403491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2025441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4"/>
          </p:nvPr>
        </p:nvSpPr>
        <p:spPr>
          <a:xfrm>
            <a:off x="7403507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-176977" y="4463606"/>
            <a:ext cx="2791537" cy="1417929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" name="Google Shape;39;p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40" name="Google Shape;40;p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41" name="Google Shape;41;p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42;p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4" name="Google Shape;44;p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" name="Google Shape;45;p5"/>
          <p:cNvGrpSpPr/>
          <p:nvPr/>
        </p:nvGrpSpPr>
        <p:grpSpPr>
          <a:xfrm>
            <a:off x="963193" y="4625732"/>
            <a:ext cx="2680079" cy="1382920"/>
            <a:chOff x="170200" y="992400"/>
            <a:chExt cx="7153234" cy="3691066"/>
          </a:xfrm>
        </p:grpSpPr>
        <p:sp>
          <p:nvSpPr>
            <p:cNvPr id="46" name="Google Shape;46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" name="Google Shape;63;p5"/>
          <p:cNvGrpSpPr/>
          <p:nvPr/>
        </p:nvGrpSpPr>
        <p:grpSpPr>
          <a:xfrm>
            <a:off x="3495626" y="4625732"/>
            <a:ext cx="2680079" cy="1382920"/>
            <a:chOff x="170200" y="992400"/>
            <a:chExt cx="7153234" cy="3691066"/>
          </a:xfrm>
        </p:grpSpPr>
        <p:sp>
          <p:nvSpPr>
            <p:cNvPr id="64" name="Google Shape;64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" name="Google Shape;81;p5"/>
          <p:cNvGrpSpPr/>
          <p:nvPr/>
        </p:nvGrpSpPr>
        <p:grpSpPr>
          <a:xfrm>
            <a:off x="6028089" y="4625732"/>
            <a:ext cx="2680079" cy="1382920"/>
            <a:chOff x="170200" y="992400"/>
            <a:chExt cx="7153234" cy="3691066"/>
          </a:xfrm>
        </p:grpSpPr>
        <p:sp>
          <p:nvSpPr>
            <p:cNvPr id="82" name="Google Shape;82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5"/>
          <p:cNvGrpSpPr/>
          <p:nvPr/>
        </p:nvGrpSpPr>
        <p:grpSpPr>
          <a:xfrm>
            <a:off x="8560522" y="4625732"/>
            <a:ext cx="2680079" cy="1382920"/>
            <a:chOff x="170200" y="992400"/>
            <a:chExt cx="7153234" cy="3691066"/>
          </a:xfrm>
        </p:grpSpPr>
        <p:sp>
          <p:nvSpPr>
            <p:cNvPr id="100" name="Google Shape;100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" name="Google Shape;117;p5"/>
          <p:cNvGrpSpPr/>
          <p:nvPr/>
        </p:nvGrpSpPr>
        <p:grpSpPr>
          <a:xfrm flipH="1">
            <a:off x="10057757" y="5333553"/>
            <a:ext cx="1386057" cy="700303"/>
            <a:chOff x="1866724" y="1193292"/>
            <a:chExt cx="6154785" cy="3109690"/>
          </a:xfrm>
        </p:grpSpPr>
        <p:sp>
          <p:nvSpPr>
            <p:cNvPr id="118" name="Google Shape;118;p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5"/>
          <p:cNvSpPr/>
          <p:nvPr/>
        </p:nvSpPr>
        <p:spPr>
          <a:xfrm>
            <a:off x="9863734" y="347967"/>
            <a:ext cx="2067897" cy="57067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27768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23" name="Google Shape;123;p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24" name="Google Shape;124;p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7" name="Google Shape;127;p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10469469" y="4956818"/>
            <a:ext cx="1511615" cy="763740"/>
            <a:chOff x="1866724" y="1193292"/>
            <a:chExt cx="6154785" cy="3109690"/>
          </a:xfrm>
        </p:grpSpPr>
        <p:sp>
          <p:nvSpPr>
            <p:cNvPr id="130" name="Google Shape;130;p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2" name="Google Shape;132;p6"/>
          <p:cNvSpPr/>
          <p:nvPr/>
        </p:nvSpPr>
        <p:spPr>
          <a:xfrm flipH="1">
            <a:off x="9058588" y="148596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08590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6213033" y="719333"/>
            <a:ext cx="5028000" cy="11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6213033" y="1848933"/>
            <a:ext cx="5028000" cy="3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130638" y="4320200"/>
            <a:ext cx="13770639" cy="1474641"/>
            <a:chOff x="803936" y="3001174"/>
            <a:chExt cx="12365875" cy="1324211"/>
          </a:xfrm>
        </p:grpSpPr>
        <p:sp>
          <p:nvSpPr>
            <p:cNvPr id="137" name="Google Shape;137;p7"/>
            <p:cNvSpPr/>
            <p:nvPr/>
          </p:nvSpPr>
          <p:spPr>
            <a:xfrm>
              <a:off x="10566743" y="3001174"/>
              <a:ext cx="2603068" cy="1317595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3936" y="3174411"/>
              <a:ext cx="2265971" cy="115097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9689141" y="3367462"/>
              <a:ext cx="1881516" cy="951294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41" name="Google Shape;141;p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5" name="Google Shape;145;p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477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>
            <a:spLocks noGrp="1"/>
          </p:cNvSpPr>
          <p:nvPr>
            <p:ph type="title"/>
          </p:nvPr>
        </p:nvSpPr>
        <p:spPr>
          <a:xfrm>
            <a:off x="3201967" y="719333"/>
            <a:ext cx="5989600" cy="2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9723858" y="4803301"/>
            <a:ext cx="1735159" cy="88135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9" name="Google Shape;149;p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50" name="Google Shape;150;p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51" name="Google Shape;151;p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4" name="Google Shape;154;p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" name="Google Shape;155;p8"/>
          <p:cNvSpPr/>
          <p:nvPr/>
        </p:nvSpPr>
        <p:spPr>
          <a:xfrm flipH="1">
            <a:off x="10186883" y="3238199"/>
            <a:ext cx="2594019" cy="71587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6" name="Google Shape;156;p8"/>
          <p:cNvGrpSpPr/>
          <p:nvPr/>
        </p:nvGrpSpPr>
        <p:grpSpPr>
          <a:xfrm>
            <a:off x="9373144" y="4871122"/>
            <a:ext cx="1807865" cy="913420"/>
            <a:chOff x="1866724" y="1193292"/>
            <a:chExt cx="6154785" cy="3109690"/>
          </a:xfrm>
        </p:grpSpPr>
        <p:sp>
          <p:nvSpPr>
            <p:cNvPr id="157" name="Google Shape;157;p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9" name="Google Shape;159;p8"/>
          <p:cNvSpPr/>
          <p:nvPr/>
        </p:nvSpPr>
        <p:spPr>
          <a:xfrm flipH="1">
            <a:off x="8258398" y="500115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1176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>
            <a:spLocks noGrp="1"/>
          </p:cNvSpPr>
          <p:nvPr>
            <p:ph type="title"/>
          </p:nvPr>
        </p:nvSpPr>
        <p:spPr>
          <a:xfrm>
            <a:off x="3201967" y="719333"/>
            <a:ext cx="5989600" cy="2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9723858" y="4803301"/>
            <a:ext cx="1735159" cy="88135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9" name="Google Shape;149;p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50" name="Google Shape;150;p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51" name="Google Shape;151;p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4" name="Google Shape;154;p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" name="Google Shape;155;p8"/>
          <p:cNvSpPr/>
          <p:nvPr/>
        </p:nvSpPr>
        <p:spPr>
          <a:xfrm flipH="1">
            <a:off x="10186883" y="3238199"/>
            <a:ext cx="2594019" cy="71587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6" name="Google Shape;156;p8"/>
          <p:cNvGrpSpPr/>
          <p:nvPr/>
        </p:nvGrpSpPr>
        <p:grpSpPr>
          <a:xfrm>
            <a:off x="9373144" y="4871122"/>
            <a:ext cx="1807865" cy="913420"/>
            <a:chOff x="1866724" y="1193292"/>
            <a:chExt cx="6154785" cy="3109690"/>
          </a:xfrm>
        </p:grpSpPr>
        <p:sp>
          <p:nvSpPr>
            <p:cNvPr id="157" name="Google Shape;157;p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9" name="Google Shape;159;p8"/>
          <p:cNvSpPr/>
          <p:nvPr/>
        </p:nvSpPr>
        <p:spPr>
          <a:xfrm flipH="1">
            <a:off x="8258398" y="500115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38785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950967" y="2127800"/>
            <a:ext cx="4796800" cy="13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1624467" y="3484600"/>
            <a:ext cx="41232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43070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>
            <a:spLocks noGrp="1"/>
          </p:cNvSpPr>
          <p:nvPr>
            <p:ph type="title"/>
          </p:nvPr>
        </p:nvSpPr>
        <p:spPr>
          <a:xfrm>
            <a:off x="950967" y="4744533"/>
            <a:ext cx="4015200" cy="13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81575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>
            <a:spLocks noGrp="1"/>
          </p:cNvSpPr>
          <p:nvPr>
            <p:ph type="title" hasCustomPrompt="1"/>
          </p:nvPr>
        </p:nvSpPr>
        <p:spPr>
          <a:xfrm>
            <a:off x="3748633" y="1212300"/>
            <a:ext cx="7492400" cy="21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7" name="Google Shape;167;p11"/>
          <p:cNvSpPr txBox="1">
            <a:spLocks noGrp="1"/>
          </p:cNvSpPr>
          <p:nvPr>
            <p:ph type="body" idx="1"/>
          </p:nvPr>
        </p:nvSpPr>
        <p:spPr>
          <a:xfrm>
            <a:off x="3748633" y="3375367"/>
            <a:ext cx="7492400" cy="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11"/>
          <p:cNvSpPr/>
          <p:nvPr/>
        </p:nvSpPr>
        <p:spPr>
          <a:xfrm>
            <a:off x="8865277" y="4859132"/>
            <a:ext cx="1790100" cy="909261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1"/>
          <p:cNvSpPr/>
          <p:nvPr/>
        </p:nvSpPr>
        <p:spPr>
          <a:xfrm>
            <a:off x="10154655" y="4657733"/>
            <a:ext cx="2037339" cy="103484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0" name="Google Shape;170;p1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71" name="Google Shape;171;p1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72" name="Google Shape;172;p1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75" name="Google Shape;175;p1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11"/>
          <p:cNvGrpSpPr/>
          <p:nvPr/>
        </p:nvGrpSpPr>
        <p:grpSpPr>
          <a:xfrm flipH="1">
            <a:off x="9517380" y="4859136"/>
            <a:ext cx="1799659" cy="909273"/>
            <a:chOff x="1866724" y="1193292"/>
            <a:chExt cx="6154785" cy="3109690"/>
          </a:xfrm>
        </p:grpSpPr>
        <p:sp>
          <p:nvSpPr>
            <p:cNvPr id="177" name="Google Shape;177;p11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" name="Google Shape;179;p11"/>
          <p:cNvSpPr/>
          <p:nvPr/>
        </p:nvSpPr>
        <p:spPr>
          <a:xfrm flipH="1">
            <a:off x="10154601" y="169092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 flipH="1">
            <a:off x="413234" y="7966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6738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59757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title" idx="2"/>
          </p:nvPr>
        </p:nvSpPr>
        <p:spPr>
          <a:xfrm>
            <a:off x="992967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"/>
          </p:nvPr>
        </p:nvSpPr>
        <p:spPr>
          <a:xfrm>
            <a:off x="992967" y="3179200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title" idx="3"/>
          </p:nvPr>
        </p:nvSpPr>
        <p:spPr>
          <a:xfrm>
            <a:off x="8480236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8" name="Google Shape;208;p14"/>
          <p:cNvSpPr txBox="1">
            <a:spLocks noGrp="1"/>
          </p:cNvSpPr>
          <p:nvPr>
            <p:ph type="subTitle" idx="4"/>
          </p:nvPr>
        </p:nvSpPr>
        <p:spPr>
          <a:xfrm>
            <a:off x="8480236" y="3179201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1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10" name="Google Shape;210;p1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11" name="Google Shape;211;p1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14" name="Google Shape;214;p1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>
            <a:off x="6513934" y="93931"/>
            <a:ext cx="2879257" cy="7945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88938" y="1940931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1043154" y="2037347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09733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6"/>
          <p:cNvSpPr txBox="1">
            <a:spLocks noGrp="1"/>
          </p:cNvSpPr>
          <p:nvPr>
            <p:ph type="title" idx="2"/>
          </p:nvPr>
        </p:nvSpPr>
        <p:spPr>
          <a:xfrm>
            <a:off x="1311633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38" name="Google Shape;238;p16"/>
          <p:cNvSpPr txBox="1">
            <a:spLocks noGrp="1"/>
          </p:cNvSpPr>
          <p:nvPr>
            <p:ph type="subTitle" idx="1"/>
          </p:nvPr>
        </p:nvSpPr>
        <p:spPr>
          <a:xfrm>
            <a:off x="1311633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6"/>
          <p:cNvSpPr txBox="1">
            <a:spLocks noGrp="1"/>
          </p:cNvSpPr>
          <p:nvPr>
            <p:ph type="title" idx="3"/>
          </p:nvPr>
        </p:nvSpPr>
        <p:spPr>
          <a:xfrm>
            <a:off x="4635367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0" name="Google Shape;240;p16"/>
          <p:cNvSpPr txBox="1">
            <a:spLocks noGrp="1"/>
          </p:cNvSpPr>
          <p:nvPr>
            <p:ph type="subTitle" idx="4"/>
          </p:nvPr>
        </p:nvSpPr>
        <p:spPr>
          <a:xfrm>
            <a:off x="4635367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6"/>
          <p:cNvSpPr txBox="1">
            <a:spLocks noGrp="1"/>
          </p:cNvSpPr>
          <p:nvPr>
            <p:ph type="title" idx="5"/>
          </p:nvPr>
        </p:nvSpPr>
        <p:spPr>
          <a:xfrm>
            <a:off x="7959100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2" name="Google Shape;242;p16"/>
          <p:cNvSpPr txBox="1">
            <a:spLocks noGrp="1"/>
          </p:cNvSpPr>
          <p:nvPr>
            <p:ph type="subTitle" idx="6"/>
          </p:nvPr>
        </p:nvSpPr>
        <p:spPr>
          <a:xfrm>
            <a:off x="7959100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6"/>
          <p:cNvSpPr/>
          <p:nvPr/>
        </p:nvSpPr>
        <p:spPr>
          <a:xfrm flipH="1">
            <a:off x="10786623" y="2195286"/>
            <a:ext cx="1977243" cy="5456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4" name="Google Shape;244;p16"/>
          <p:cNvGrpSpPr/>
          <p:nvPr/>
        </p:nvGrpSpPr>
        <p:grpSpPr>
          <a:xfrm>
            <a:off x="-766298" y="4718046"/>
            <a:ext cx="3577477" cy="1411097"/>
            <a:chOff x="4432311" y="2548350"/>
            <a:chExt cx="4488305" cy="1770363"/>
          </a:xfrm>
        </p:grpSpPr>
        <p:sp>
          <p:nvSpPr>
            <p:cNvPr id="245" name="Google Shape;245;p1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7" name="Google Shape;247;p1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48" name="Google Shape;248;p1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49" name="Google Shape;249;p1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2" name="Google Shape;252;p1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3" name="Google Shape;253;p16"/>
          <p:cNvGrpSpPr/>
          <p:nvPr/>
        </p:nvGrpSpPr>
        <p:grpSpPr>
          <a:xfrm flipH="1">
            <a:off x="4966175" y="5041717"/>
            <a:ext cx="1511615" cy="763740"/>
            <a:chOff x="1866724" y="1193292"/>
            <a:chExt cx="6154785" cy="3109690"/>
          </a:xfrm>
        </p:grpSpPr>
        <p:sp>
          <p:nvSpPr>
            <p:cNvPr id="254" name="Google Shape;254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6" name="Google Shape;256;p16"/>
          <p:cNvGrpSpPr/>
          <p:nvPr/>
        </p:nvGrpSpPr>
        <p:grpSpPr>
          <a:xfrm>
            <a:off x="3662075" y="5220617"/>
            <a:ext cx="1511615" cy="763740"/>
            <a:chOff x="1866724" y="1193292"/>
            <a:chExt cx="6154785" cy="3109690"/>
          </a:xfrm>
        </p:grpSpPr>
        <p:sp>
          <p:nvSpPr>
            <p:cNvPr id="257" name="Google Shape;257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73097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8"/>
          <p:cNvSpPr txBox="1">
            <a:spLocks noGrp="1"/>
          </p:cNvSpPr>
          <p:nvPr>
            <p:ph type="title" idx="2"/>
          </p:nvPr>
        </p:nvSpPr>
        <p:spPr>
          <a:xfrm>
            <a:off x="1228733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3" name="Google Shape;283;p18"/>
          <p:cNvSpPr txBox="1">
            <a:spLocks noGrp="1"/>
          </p:cNvSpPr>
          <p:nvPr>
            <p:ph type="subTitle" idx="1"/>
          </p:nvPr>
        </p:nvSpPr>
        <p:spPr>
          <a:xfrm>
            <a:off x="1228733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8"/>
          <p:cNvSpPr txBox="1">
            <a:spLocks noGrp="1"/>
          </p:cNvSpPr>
          <p:nvPr>
            <p:ph type="title" idx="3"/>
          </p:nvPr>
        </p:nvSpPr>
        <p:spPr>
          <a:xfrm>
            <a:off x="4610064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5" name="Google Shape;285;p18"/>
          <p:cNvSpPr txBox="1">
            <a:spLocks noGrp="1"/>
          </p:cNvSpPr>
          <p:nvPr>
            <p:ph type="subTitle" idx="4"/>
          </p:nvPr>
        </p:nvSpPr>
        <p:spPr>
          <a:xfrm>
            <a:off x="4610065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8"/>
          <p:cNvSpPr txBox="1">
            <a:spLocks noGrp="1"/>
          </p:cNvSpPr>
          <p:nvPr>
            <p:ph type="title" idx="5"/>
          </p:nvPr>
        </p:nvSpPr>
        <p:spPr>
          <a:xfrm>
            <a:off x="1228733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7" name="Google Shape;287;p18"/>
          <p:cNvSpPr txBox="1">
            <a:spLocks noGrp="1"/>
          </p:cNvSpPr>
          <p:nvPr>
            <p:ph type="subTitle" idx="6"/>
          </p:nvPr>
        </p:nvSpPr>
        <p:spPr>
          <a:xfrm>
            <a:off x="1228733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8"/>
          <p:cNvSpPr txBox="1">
            <a:spLocks noGrp="1"/>
          </p:cNvSpPr>
          <p:nvPr>
            <p:ph type="title" idx="7"/>
          </p:nvPr>
        </p:nvSpPr>
        <p:spPr>
          <a:xfrm>
            <a:off x="4610064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9" name="Google Shape;289;p18"/>
          <p:cNvSpPr txBox="1">
            <a:spLocks noGrp="1"/>
          </p:cNvSpPr>
          <p:nvPr>
            <p:ph type="subTitle" idx="8"/>
          </p:nvPr>
        </p:nvSpPr>
        <p:spPr>
          <a:xfrm>
            <a:off x="4610065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 idx="9"/>
          </p:nvPr>
        </p:nvSpPr>
        <p:spPr>
          <a:xfrm>
            <a:off x="7991395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subTitle" idx="13"/>
          </p:nvPr>
        </p:nvSpPr>
        <p:spPr>
          <a:xfrm>
            <a:off x="7991399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8"/>
          <p:cNvSpPr txBox="1">
            <a:spLocks noGrp="1"/>
          </p:cNvSpPr>
          <p:nvPr>
            <p:ph type="title" idx="14"/>
          </p:nvPr>
        </p:nvSpPr>
        <p:spPr>
          <a:xfrm>
            <a:off x="7991395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3" name="Google Shape;293;p18"/>
          <p:cNvSpPr txBox="1">
            <a:spLocks noGrp="1"/>
          </p:cNvSpPr>
          <p:nvPr>
            <p:ph type="subTitle" idx="15"/>
          </p:nvPr>
        </p:nvSpPr>
        <p:spPr>
          <a:xfrm>
            <a:off x="7991399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94" name="Google Shape;294;p1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95" name="Google Shape;295;p1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96" name="Google Shape;296;p1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1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1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99" name="Google Shape;299;p1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0" name="Google Shape;300;p18"/>
          <p:cNvGrpSpPr/>
          <p:nvPr/>
        </p:nvGrpSpPr>
        <p:grpSpPr>
          <a:xfrm>
            <a:off x="10678324" y="5210319"/>
            <a:ext cx="1386057" cy="700303"/>
            <a:chOff x="1866724" y="1193292"/>
            <a:chExt cx="6154785" cy="3109690"/>
          </a:xfrm>
        </p:grpSpPr>
        <p:sp>
          <p:nvSpPr>
            <p:cNvPr id="301" name="Google Shape;301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3" name="Google Shape;303;p18"/>
          <p:cNvGrpSpPr/>
          <p:nvPr/>
        </p:nvGrpSpPr>
        <p:grpSpPr>
          <a:xfrm>
            <a:off x="10050131" y="5446685"/>
            <a:ext cx="1139867" cy="575915"/>
            <a:chOff x="1866724" y="1193292"/>
            <a:chExt cx="6154785" cy="3109690"/>
          </a:xfrm>
        </p:grpSpPr>
        <p:sp>
          <p:nvSpPr>
            <p:cNvPr id="304" name="Google Shape;304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6" name="Google Shape;306;p18"/>
          <p:cNvSpPr/>
          <p:nvPr/>
        </p:nvSpPr>
        <p:spPr>
          <a:xfrm flipH="1">
            <a:off x="10908100" y="1263699"/>
            <a:ext cx="1850651" cy="51072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8"/>
          <p:cNvSpPr/>
          <p:nvPr/>
        </p:nvSpPr>
        <p:spPr>
          <a:xfrm flipH="1">
            <a:off x="-637436" y="23249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55822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"/>
          <p:cNvSpPr txBox="1">
            <a:spLocks noGrp="1"/>
          </p:cNvSpPr>
          <p:nvPr>
            <p:ph type="subTitle" idx="1"/>
          </p:nvPr>
        </p:nvSpPr>
        <p:spPr>
          <a:xfrm>
            <a:off x="127883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9"/>
          <p:cNvSpPr txBox="1">
            <a:spLocks noGrp="1"/>
          </p:cNvSpPr>
          <p:nvPr>
            <p:ph type="title" hasCustomPrompt="1"/>
          </p:nvPr>
        </p:nvSpPr>
        <p:spPr>
          <a:xfrm>
            <a:off x="127883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1" name="Google Shape;311;p19"/>
          <p:cNvSpPr txBox="1">
            <a:spLocks noGrp="1"/>
          </p:cNvSpPr>
          <p:nvPr>
            <p:ph type="subTitle" idx="2"/>
          </p:nvPr>
        </p:nvSpPr>
        <p:spPr>
          <a:xfrm>
            <a:off x="455431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9"/>
          <p:cNvSpPr txBox="1">
            <a:spLocks noGrp="1"/>
          </p:cNvSpPr>
          <p:nvPr>
            <p:ph type="title" idx="3" hasCustomPrompt="1"/>
          </p:nvPr>
        </p:nvSpPr>
        <p:spPr>
          <a:xfrm>
            <a:off x="455431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3" name="Google Shape;313;p19"/>
          <p:cNvSpPr txBox="1">
            <a:spLocks noGrp="1"/>
          </p:cNvSpPr>
          <p:nvPr>
            <p:ph type="subTitle" idx="4"/>
          </p:nvPr>
        </p:nvSpPr>
        <p:spPr>
          <a:xfrm>
            <a:off x="7829795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9"/>
          <p:cNvSpPr txBox="1">
            <a:spLocks noGrp="1"/>
          </p:cNvSpPr>
          <p:nvPr>
            <p:ph type="title" idx="5" hasCustomPrompt="1"/>
          </p:nvPr>
        </p:nvSpPr>
        <p:spPr>
          <a:xfrm>
            <a:off x="7829795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15" name="Google Shape;315;p19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16" name="Google Shape;316;p19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17" name="Google Shape;317;p19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19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19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19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1" name="Google Shape;321;p19"/>
          <p:cNvSpPr/>
          <p:nvPr/>
        </p:nvSpPr>
        <p:spPr>
          <a:xfrm flipH="1">
            <a:off x="10047988" y="356102"/>
            <a:ext cx="1478643" cy="408061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9"/>
          <p:cNvSpPr/>
          <p:nvPr/>
        </p:nvSpPr>
        <p:spPr>
          <a:xfrm flipH="1">
            <a:off x="683734" y="1684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13146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>
            <a:spLocks noGrp="1"/>
          </p:cNvSpPr>
          <p:nvPr>
            <p:ph type="subTitle" idx="1"/>
          </p:nvPr>
        </p:nvSpPr>
        <p:spPr>
          <a:xfrm>
            <a:off x="2538817" y="3378100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0"/>
          <p:cNvSpPr txBox="1">
            <a:spLocks noGrp="1"/>
          </p:cNvSpPr>
          <p:nvPr>
            <p:ph type="title" hasCustomPrompt="1"/>
          </p:nvPr>
        </p:nvSpPr>
        <p:spPr>
          <a:xfrm>
            <a:off x="2538817" y="2355733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2"/>
          </p:nvPr>
        </p:nvSpPr>
        <p:spPr>
          <a:xfrm>
            <a:off x="6569989" y="2355733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0"/>
          <p:cNvSpPr txBox="1">
            <a:spLocks noGrp="1"/>
          </p:cNvSpPr>
          <p:nvPr>
            <p:ph type="title" idx="3" hasCustomPrompt="1"/>
          </p:nvPr>
        </p:nvSpPr>
        <p:spPr>
          <a:xfrm>
            <a:off x="6569997" y="1333367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28" name="Google Shape;328;p2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29" name="Google Shape;329;p2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30" name="Google Shape;330;p2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2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4" name="Google Shape;334;p20"/>
          <p:cNvSpPr/>
          <p:nvPr/>
        </p:nvSpPr>
        <p:spPr>
          <a:xfrm flipH="1">
            <a:off x="413240" y="370902"/>
            <a:ext cx="3539093" cy="9766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20"/>
          <p:cNvSpPr/>
          <p:nvPr/>
        </p:nvSpPr>
        <p:spPr>
          <a:xfrm flipH="1">
            <a:off x="10103968" y="19072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67060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21"/>
          <p:cNvSpPr txBox="1">
            <a:spLocks noGrp="1"/>
          </p:cNvSpPr>
          <p:nvPr>
            <p:ph type="subTitle" idx="1"/>
          </p:nvPr>
        </p:nvSpPr>
        <p:spPr>
          <a:xfrm>
            <a:off x="1551433" y="2651600"/>
            <a:ext cx="3514000" cy="1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1"/>
          <p:cNvSpPr/>
          <p:nvPr/>
        </p:nvSpPr>
        <p:spPr>
          <a:xfrm flipH="1">
            <a:off x="6412534" y="917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0" name="Google Shape;340;p21"/>
          <p:cNvSpPr/>
          <p:nvPr/>
        </p:nvSpPr>
        <p:spPr>
          <a:xfrm flipH="1">
            <a:off x="8250668" y="9320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1" name="Google Shape;341;p2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42" name="Google Shape;342;p2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43" name="Google Shape;343;p2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6" name="Google Shape;346;p2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1842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950967" y="2127800"/>
            <a:ext cx="4796800" cy="13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1624467" y="3484600"/>
            <a:ext cx="41232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16830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3"/>
          <p:cNvSpPr txBox="1">
            <a:spLocks noGrp="1"/>
          </p:cNvSpPr>
          <p:nvPr>
            <p:ph type="subTitle" idx="1"/>
          </p:nvPr>
        </p:nvSpPr>
        <p:spPr>
          <a:xfrm>
            <a:off x="2687333" y="2685900"/>
            <a:ext cx="3414000" cy="14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64" name="Google Shape;364;p23"/>
          <p:cNvGrpSpPr/>
          <p:nvPr/>
        </p:nvGrpSpPr>
        <p:grpSpPr>
          <a:xfrm>
            <a:off x="-496015" y="4642132"/>
            <a:ext cx="3814805" cy="1358817"/>
            <a:chOff x="6916014" y="3571573"/>
            <a:chExt cx="2861104" cy="1019113"/>
          </a:xfrm>
        </p:grpSpPr>
        <p:sp>
          <p:nvSpPr>
            <p:cNvPr id="365" name="Google Shape;365;p23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68" name="Google Shape;368;p2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69" name="Google Shape;369;p2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2" name="Google Shape;372;p2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3" name="Google Shape;373;p23"/>
          <p:cNvSpPr/>
          <p:nvPr/>
        </p:nvSpPr>
        <p:spPr>
          <a:xfrm flipH="1">
            <a:off x="312468" y="18798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23"/>
          <p:cNvSpPr/>
          <p:nvPr/>
        </p:nvSpPr>
        <p:spPr>
          <a:xfrm flipH="1">
            <a:off x="9675968" y="471359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77612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4"/>
          <p:cNvGrpSpPr/>
          <p:nvPr/>
        </p:nvGrpSpPr>
        <p:grpSpPr>
          <a:xfrm>
            <a:off x="2293535" y="4356296"/>
            <a:ext cx="3577477" cy="1411097"/>
            <a:chOff x="4432311" y="2548350"/>
            <a:chExt cx="4488305" cy="1770363"/>
          </a:xfrm>
        </p:grpSpPr>
        <p:sp>
          <p:nvSpPr>
            <p:cNvPr id="377" name="Google Shape;377;p24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80" name="Google Shape;380;p2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81" name="Google Shape;381;p2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84" name="Google Shape;384;p2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5" name="Google Shape;385;p24"/>
          <p:cNvSpPr txBox="1">
            <a:spLocks noGrp="1"/>
          </p:cNvSpPr>
          <p:nvPr>
            <p:ph type="title"/>
          </p:nvPr>
        </p:nvSpPr>
        <p:spPr>
          <a:xfrm>
            <a:off x="3473767" y="719333"/>
            <a:ext cx="5244400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4"/>
          <p:cNvSpPr txBox="1">
            <a:spLocks noGrp="1"/>
          </p:cNvSpPr>
          <p:nvPr>
            <p:ph type="subTitle" idx="1"/>
          </p:nvPr>
        </p:nvSpPr>
        <p:spPr>
          <a:xfrm>
            <a:off x="3713100" y="2819967"/>
            <a:ext cx="4766000" cy="1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>
            <a:off x="351289" y="4506100"/>
            <a:ext cx="2755304" cy="1446819"/>
            <a:chOff x="2224701" y="1681903"/>
            <a:chExt cx="4137092" cy="2172400"/>
          </a:xfrm>
        </p:grpSpPr>
        <p:sp>
          <p:nvSpPr>
            <p:cNvPr id="388" name="Google Shape;388;p24"/>
            <p:cNvSpPr/>
            <p:nvPr/>
          </p:nvSpPr>
          <p:spPr>
            <a:xfrm>
              <a:off x="2224701" y="1759450"/>
              <a:ext cx="4137092" cy="2092477"/>
            </a:xfrm>
            <a:custGeom>
              <a:avLst/>
              <a:gdLst/>
              <a:ahLst/>
              <a:cxnLst/>
              <a:rect l="l" t="t" r="r" b="b"/>
              <a:pathLst>
                <a:path w="52208" h="26406" extrusionOk="0">
                  <a:moveTo>
                    <a:pt x="23486" y="1"/>
                  </a:moveTo>
                  <a:cubicBezTo>
                    <a:pt x="23417" y="1"/>
                    <a:pt x="23347" y="4"/>
                    <a:pt x="23278" y="12"/>
                  </a:cubicBezTo>
                  <a:cubicBezTo>
                    <a:pt x="22453" y="73"/>
                    <a:pt x="21567" y="103"/>
                    <a:pt x="20742" y="287"/>
                  </a:cubicBezTo>
                  <a:cubicBezTo>
                    <a:pt x="20468" y="337"/>
                    <a:pt x="20176" y="348"/>
                    <a:pt x="19878" y="348"/>
                  </a:cubicBezTo>
                  <a:cubicBezTo>
                    <a:pt x="19680" y="348"/>
                    <a:pt x="19479" y="343"/>
                    <a:pt x="19279" y="343"/>
                  </a:cubicBezTo>
                  <a:cubicBezTo>
                    <a:pt x="18879" y="343"/>
                    <a:pt x="18482" y="361"/>
                    <a:pt x="18115" y="470"/>
                  </a:cubicBezTo>
                  <a:cubicBezTo>
                    <a:pt x="17321" y="714"/>
                    <a:pt x="16680" y="1570"/>
                    <a:pt x="15916" y="1906"/>
                  </a:cubicBezTo>
                  <a:cubicBezTo>
                    <a:pt x="15122" y="2242"/>
                    <a:pt x="14236" y="2394"/>
                    <a:pt x="13502" y="2792"/>
                  </a:cubicBezTo>
                  <a:cubicBezTo>
                    <a:pt x="12739" y="3189"/>
                    <a:pt x="11731" y="3280"/>
                    <a:pt x="11028" y="3739"/>
                  </a:cubicBezTo>
                  <a:cubicBezTo>
                    <a:pt x="10325" y="4197"/>
                    <a:pt x="10295" y="5602"/>
                    <a:pt x="9653" y="6152"/>
                  </a:cubicBezTo>
                  <a:cubicBezTo>
                    <a:pt x="8981" y="6702"/>
                    <a:pt x="8187" y="7038"/>
                    <a:pt x="7576" y="7649"/>
                  </a:cubicBezTo>
                  <a:cubicBezTo>
                    <a:pt x="6996" y="8229"/>
                    <a:pt x="5988" y="8504"/>
                    <a:pt x="5468" y="9176"/>
                  </a:cubicBezTo>
                  <a:cubicBezTo>
                    <a:pt x="4918" y="9818"/>
                    <a:pt x="4918" y="10917"/>
                    <a:pt x="4460" y="11620"/>
                  </a:cubicBezTo>
                  <a:cubicBezTo>
                    <a:pt x="4002" y="12323"/>
                    <a:pt x="3024" y="12750"/>
                    <a:pt x="2627" y="13483"/>
                  </a:cubicBezTo>
                  <a:cubicBezTo>
                    <a:pt x="2230" y="14247"/>
                    <a:pt x="1741" y="14980"/>
                    <a:pt x="1436" y="15775"/>
                  </a:cubicBezTo>
                  <a:cubicBezTo>
                    <a:pt x="1100" y="16569"/>
                    <a:pt x="794" y="17394"/>
                    <a:pt x="519" y="18218"/>
                  </a:cubicBezTo>
                  <a:cubicBezTo>
                    <a:pt x="275" y="19043"/>
                    <a:pt x="336" y="19960"/>
                    <a:pt x="183" y="20785"/>
                  </a:cubicBezTo>
                  <a:cubicBezTo>
                    <a:pt x="0" y="21640"/>
                    <a:pt x="764" y="22556"/>
                    <a:pt x="672" y="23412"/>
                  </a:cubicBezTo>
                  <a:cubicBezTo>
                    <a:pt x="580" y="24267"/>
                    <a:pt x="31" y="24573"/>
                    <a:pt x="31" y="25458"/>
                  </a:cubicBezTo>
                  <a:cubicBezTo>
                    <a:pt x="1191" y="25856"/>
                    <a:pt x="1130" y="26405"/>
                    <a:pt x="2352" y="26405"/>
                  </a:cubicBezTo>
                  <a:cubicBezTo>
                    <a:pt x="3605" y="26405"/>
                    <a:pt x="3605" y="25611"/>
                    <a:pt x="4827" y="25611"/>
                  </a:cubicBezTo>
                  <a:cubicBezTo>
                    <a:pt x="6049" y="25611"/>
                    <a:pt x="6049" y="25367"/>
                    <a:pt x="7301" y="25367"/>
                  </a:cubicBezTo>
                  <a:cubicBezTo>
                    <a:pt x="8554" y="25367"/>
                    <a:pt x="8523" y="25489"/>
                    <a:pt x="9776" y="25489"/>
                  </a:cubicBezTo>
                  <a:cubicBezTo>
                    <a:pt x="10998" y="25489"/>
                    <a:pt x="10998" y="26253"/>
                    <a:pt x="12250" y="26253"/>
                  </a:cubicBezTo>
                  <a:cubicBezTo>
                    <a:pt x="13472" y="26253"/>
                    <a:pt x="13472" y="25794"/>
                    <a:pt x="14724" y="25794"/>
                  </a:cubicBezTo>
                  <a:cubicBezTo>
                    <a:pt x="15946" y="25794"/>
                    <a:pt x="15946" y="26253"/>
                    <a:pt x="17168" y="26253"/>
                  </a:cubicBezTo>
                  <a:cubicBezTo>
                    <a:pt x="18421" y="26253"/>
                    <a:pt x="18421" y="26405"/>
                    <a:pt x="19643" y="26405"/>
                  </a:cubicBezTo>
                  <a:cubicBezTo>
                    <a:pt x="20895" y="26405"/>
                    <a:pt x="20895" y="25642"/>
                    <a:pt x="22117" y="25642"/>
                  </a:cubicBezTo>
                  <a:cubicBezTo>
                    <a:pt x="23339" y="25642"/>
                    <a:pt x="23370" y="26375"/>
                    <a:pt x="24592" y="26375"/>
                  </a:cubicBezTo>
                  <a:cubicBezTo>
                    <a:pt x="25813" y="26375"/>
                    <a:pt x="25813" y="26253"/>
                    <a:pt x="27066" y="26253"/>
                  </a:cubicBezTo>
                  <a:cubicBezTo>
                    <a:pt x="28288" y="26253"/>
                    <a:pt x="28288" y="26222"/>
                    <a:pt x="29540" y="26222"/>
                  </a:cubicBezTo>
                  <a:cubicBezTo>
                    <a:pt x="30762" y="26222"/>
                    <a:pt x="30762" y="25886"/>
                    <a:pt x="32015" y="25886"/>
                  </a:cubicBezTo>
                  <a:cubicBezTo>
                    <a:pt x="33237" y="25886"/>
                    <a:pt x="33237" y="26375"/>
                    <a:pt x="34489" y="26375"/>
                  </a:cubicBezTo>
                  <a:cubicBezTo>
                    <a:pt x="35711" y="26375"/>
                    <a:pt x="35711" y="25458"/>
                    <a:pt x="36933" y="25458"/>
                  </a:cubicBezTo>
                  <a:cubicBezTo>
                    <a:pt x="38186" y="25458"/>
                    <a:pt x="38186" y="26008"/>
                    <a:pt x="39408" y="26008"/>
                  </a:cubicBezTo>
                  <a:cubicBezTo>
                    <a:pt x="40660" y="26008"/>
                    <a:pt x="40660" y="26161"/>
                    <a:pt x="41882" y="26161"/>
                  </a:cubicBezTo>
                  <a:cubicBezTo>
                    <a:pt x="43134" y="26161"/>
                    <a:pt x="43134" y="25764"/>
                    <a:pt x="44356" y="25764"/>
                  </a:cubicBezTo>
                  <a:cubicBezTo>
                    <a:pt x="45609" y="25764"/>
                    <a:pt x="45609" y="26039"/>
                    <a:pt x="46831" y="26039"/>
                  </a:cubicBezTo>
                  <a:cubicBezTo>
                    <a:pt x="47785" y="26039"/>
                    <a:pt x="48012" y="25897"/>
                    <a:pt x="48607" y="25897"/>
                  </a:cubicBezTo>
                  <a:cubicBezTo>
                    <a:pt x="48793" y="25897"/>
                    <a:pt x="49014" y="25911"/>
                    <a:pt x="49305" y="25947"/>
                  </a:cubicBezTo>
                  <a:cubicBezTo>
                    <a:pt x="50065" y="26042"/>
                    <a:pt x="50400" y="26196"/>
                    <a:pt x="50831" y="26196"/>
                  </a:cubicBezTo>
                  <a:cubicBezTo>
                    <a:pt x="51093" y="26196"/>
                    <a:pt x="51390" y="26139"/>
                    <a:pt x="51841" y="25978"/>
                  </a:cubicBezTo>
                  <a:cubicBezTo>
                    <a:pt x="51841" y="25122"/>
                    <a:pt x="52207" y="24114"/>
                    <a:pt x="52146" y="23320"/>
                  </a:cubicBezTo>
                  <a:cubicBezTo>
                    <a:pt x="52055" y="22495"/>
                    <a:pt x="51749" y="21609"/>
                    <a:pt x="51566" y="20785"/>
                  </a:cubicBezTo>
                  <a:cubicBezTo>
                    <a:pt x="51413" y="19960"/>
                    <a:pt x="50558" y="19288"/>
                    <a:pt x="50313" y="18493"/>
                  </a:cubicBezTo>
                  <a:cubicBezTo>
                    <a:pt x="50100" y="17699"/>
                    <a:pt x="49825" y="16905"/>
                    <a:pt x="49489" y="16111"/>
                  </a:cubicBezTo>
                  <a:cubicBezTo>
                    <a:pt x="49183" y="15347"/>
                    <a:pt x="49550" y="14217"/>
                    <a:pt x="49153" y="13453"/>
                  </a:cubicBezTo>
                  <a:cubicBezTo>
                    <a:pt x="48755" y="12689"/>
                    <a:pt x="48389" y="11864"/>
                    <a:pt x="47900" y="11162"/>
                  </a:cubicBezTo>
                  <a:cubicBezTo>
                    <a:pt x="47442" y="10429"/>
                    <a:pt x="46586" y="9970"/>
                    <a:pt x="46037" y="9329"/>
                  </a:cubicBezTo>
                  <a:cubicBezTo>
                    <a:pt x="45517" y="8657"/>
                    <a:pt x="44418" y="8535"/>
                    <a:pt x="43807" y="7924"/>
                  </a:cubicBezTo>
                  <a:cubicBezTo>
                    <a:pt x="43226" y="7313"/>
                    <a:pt x="43348" y="5907"/>
                    <a:pt x="42676" y="5388"/>
                  </a:cubicBezTo>
                  <a:cubicBezTo>
                    <a:pt x="42004" y="4838"/>
                    <a:pt x="40752" y="5083"/>
                    <a:pt x="40049" y="4624"/>
                  </a:cubicBezTo>
                  <a:cubicBezTo>
                    <a:pt x="39346" y="4136"/>
                    <a:pt x="39102" y="2883"/>
                    <a:pt x="38338" y="2486"/>
                  </a:cubicBezTo>
                  <a:cubicBezTo>
                    <a:pt x="38086" y="2349"/>
                    <a:pt x="37783" y="2314"/>
                    <a:pt x="37461" y="2314"/>
                  </a:cubicBezTo>
                  <a:cubicBezTo>
                    <a:pt x="37118" y="2314"/>
                    <a:pt x="36754" y="2354"/>
                    <a:pt x="36408" y="2354"/>
                  </a:cubicBezTo>
                  <a:cubicBezTo>
                    <a:pt x="36138" y="2354"/>
                    <a:pt x="35879" y="2330"/>
                    <a:pt x="35650" y="2242"/>
                  </a:cubicBezTo>
                  <a:cubicBezTo>
                    <a:pt x="34825" y="1906"/>
                    <a:pt x="34123" y="1600"/>
                    <a:pt x="33267" y="1356"/>
                  </a:cubicBezTo>
                  <a:cubicBezTo>
                    <a:pt x="32443" y="1111"/>
                    <a:pt x="31648" y="1142"/>
                    <a:pt x="30793" y="989"/>
                  </a:cubicBezTo>
                  <a:cubicBezTo>
                    <a:pt x="29968" y="775"/>
                    <a:pt x="29174" y="623"/>
                    <a:pt x="28349" y="500"/>
                  </a:cubicBezTo>
                  <a:cubicBezTo>
                    <a:pt x="27836" y="445"/>
                    <a:pt x="27345" y="434"/>
                    <a:pt x="26849" y="434"/>
                  </a:cubicBezTo>
                  <a:cubicBezTo>
                    <a:pt x="26519" y="434"/>
                    <a:pt x="26186" y="439"/>
                    <a:pt x="25844" y="439"/>
                  </a:cubicBezTo>
                  <a:cubicBezTo>
                    <a:pt x="25058" y="439"/>
                    <a:pt x="24272" y="1"/>
                    <a:pt x="23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2227078" y="2680166"/>
              <a:ext cx="4134715" cy="1174136"/>
            </a:xfrm>
            <a:custGeom>
              <a:avLst/>
              <a:gdLst/>
              <a:ahLst/>
              <a:cxnLst/>
              <a:rect l="l" t="t" r="r" b="b"/>
              <a:pathLst>
                <a:path w="52178" h="14817" extrusionOk="0">
                  <a:moveTo>
                    <a:pt x="48176" y="1"/>
                  </a:moveTo>
                  <a:cubicBezTo>
                    <a:pt x="47962" y="245"/>
                    <a:pt x="47778" y="490"/>
                    <a:pt x="47595" y="734"/>
                  </a:cubicBezTo>
                  <a:cubicBezTo>
                    <a:pt x="47526" y="803"/>
                    <a:pt x="47440" y="837"/>
                    <a:pt x="47363" y="837"/>
                  </a:cubicBezTo>
                  <a:cubicBezTo>
                    <a:pt x="47337" y="837"/>
                    <a:pt x="47313" y="833"/>
                    <a:pt x="47290" y="826"/>
                  </a:cubicBezTo>
                  <a:cubicBezTo>
                    <a:pt x="47167" y="1467"/>
                    <a:pt x="46984" y="2078"/>
                    <a:pt x="46709" y="2689"/>
                  </a:cubicBezTo>
                  <a:cubicBezTo>
                    <a:pt x="46656" y="2849"/>
                    <a:pt x="46509" y="2939"/>
                    <a:pt x="46351" y="2939"/>
                  </a:cubicBezTo>
                  <a:cubicBezTo>
                    <a:pt x="46328" y="2939"/>
                    <a:pt x="46305" y="2938"/>
                    <a:pt x="46282" y="2934"/>
                  </a:cubicBezTo>
                  <a:cubicBezTo>
                    <a:pt x="46129" y="2873"/>
                    <a:pt x="45976" y="2811"/>
                    <a:pt x="45823" y="2750"/>
                  </a:cubicBezTo>
                  <a:cubicBezTo>
                    <a:pt x="45029" y="3850"/>
                    <a:pt x="43929" y="4644"/>
                    <a:pt x="43074" y="5744"/>
                  </a:cubicBezTo>
                  <a:cubicBezTo>
                    <a:pt x="43015" y="5803"/>
                    <a:pt x="42917" y="5837"/>
                    <a:pt x="42815" y="5837"/>
                  </a:cubicBezTo>
                  <a:cubicBezTo>
                    <a:pt x="42758" y="5837"/>
                    <a:pt x="42700" y="5827"/>
                    <a:pt x="42646" y="5805"/>
                  </a:cubicBezTo>
                  <a:cubicBezTo>
                    <a:pt x="42463" y="5683"/>
                    <a:pt x="42341" y="5622"/>
                    <a:pt x="42219" y="5530"/>
                  </a:cubicBezTo>
                  <a:cubicBezTo>
                    <a:pt x="42188" y="6874"/>
                    <a:pt x="41913" y="8432"/>
                    <a:pt x="41119" y="9379"/>
                  </a:cubicBezTo>
                  <a:cubicBezTo>
                    <a:pt x="40832" y="9749"/>
                    <a:pt x="40548" y="9898"/>
                    <a:pt x="40278" y="9898"/>
                  </a:cubicBezTo>
                  <a:cubicBezTo>
                    <a:pt x="39744" y="9898"/>
                    <a:pt x="39264" y="9316"/>
                    <a:pt x="38919" y="8707"/>
                  </a:cubicBezTo>
                  <a:cubicBezTo>
                    <a:pt x="38644" y="9013"/>
                    <a:pt x="38369" y="9288"/>
                    <a:pt x="38095" y="9593"/>
                  </a:cubicBezTo>
                  <a:cubicBezTo>
                    <a:pt x="38018" y="9670"/>
                    <a:pt x="37927" y="9708"/>
                    <a:pt x="37839" y="9708"/>
                  </a:cubicBezTo>
                  <a:cubicBezTo>
                    <a:pt x="37751" y="9708"/>
                    <a:pt x="37667" y="9670"/>
                    <a:pt x="37606" y="9593"/>
                  </a:cubicBezTo>
                  <a:cubicBezTo>
                    <a:pt x="37270" y="9227"/>
                    <a:pt x="36842" y="8952"/>
                    <a:pt x="36506" y="8585"/>
                  </a:cubicBezTo>
                  <a:cubicBezTo>
                    <a:pt x="36109" y="8982"/>
                    <a:pt x="35528" y="9227"/>
                    <a:pt x="34948" y="9257"/>
                  </a:cubicBezTo>
                  <a:cubicBezTo>
                    <a:pt x="33909" y="9257"/>
                    <a:pt x="32901" y="9593"/>
                    <a:pt x="32046" y="10174"/>
                  </a:cubicBezTo>
                  <a:cubicBezTo>
                    <a:pt x="31779" y="10343"/>
                    <a:pt x="31520" y="10413"/>
                    <a:pt x="31268" y="10413"/>
                  </a:cubicBezTo>
                  <a:cubicBezTo>
                    <a:pt x="30657" y="10413"/>
                    <a:pt x="30091" y="9996"/>
                    <a:pt x="29572" y="9563"/>
                  </a:cubicBezTo>
                  <a:cubicBezTo>
                    <a:pt x="29388" y="9929"/>
                    <a:pt x="29083" y="10204"/>
                    <a:pt x="28686" y="10387"/>
                  </a:cubicBezTo>
                  <a:cubicBezTo>
                    <a:pt x="28610" y="10404"/>
                    <a:pt x="28529" y="10409"/>
                    <a:pt x="28443" y="10409"/>
                  </a:cubicBezTo>
                  <a:cubicBezTo>
                    <a:pt x="28232" y="10409"/>
                    <a:pt x="27997" y="10374"/>
                    <a:pt x="27782" y="10374"/>
                  </a:cubicBezTo>
                  <a:cubicBezTo>
                    <a:pt x="27589" y="10374"/>
                    <a:pt x="27411" y="10402"/>
                    <a:pt x="27280" y="10510"/>
                  </a:cubicBezTo>
                  <a:cubicBezTo>
                    <a:pt x="26953" y="10774"/>
                    <a:pt x="26669" y="10870"/>
                    <a:pt x="26395" y="10870"/>
                  </a:cubicBezTo>
                  <a:cubicBezTo>
                    <a:pt x="25877" y="10870"/>
                    <a:pt x="25394" y="10526"/>
                    <a:pt x="24714" y="10326"/>
                  </a:cubicBezTo>
                  <a:cubicBezTo>
                    <a:pt x="24409" y="10204"/>
                    <a:pt x="24134" y="10051"/>
                    <a:pt x="23889" y="9838"/>
                  </a:cubicBezTo>
                  <a:cubicBezTo>
                    <a:pt x="23651" y="9706"/>
                    <a:pt x="23457" y="9652"/>
                    <a:pt x="23292" y="9652"/>
                  </a:cubicBezTo>
                  <a:cubicBezTo>
                    <a:pt x="22843" y="9652"/>
                    <a:pt x="22605" y="10052"/>
                    <a:pt x="22270" y="10387"/>
                  </a:cubicBezTo>
                  <a:cubicBezTo>
                    <a:pt x="22064" y="10594"/>
                    <a:pt x="21789" y="10697"/>
                    <a:pt x="21510" y="10697"/>
                  </a:cubicBezTo>
                  <a:cubicBezTo>
                    <a:pt x="21417" y="10697"/>
                    <a:pt x="21323" y="10685"/>
                    <a:pt x="21232" y="10662"/>
                  </a:cubicBezTo>
                  <a:cubicBezTo>
                    <a:pt x="20781" y="10527"/>
                    <a:pt x="20567" y="10414"/>
                    <a:pt x="20374" y="10414"/>
                  </a:cubicBezTo>
                  <a:cubicBezTo>
                    <a:pt x="20176" y="10414"/>
                    <a:pt x="20001" y="10535"/>
                    <a:pt x="19613" y="10876"/>
                  </a:cubicBezTo>
                  <a:cubicBezTo>
                    <a:pt x="19460" y="11060"/>
                    <a:pt x="19246" y="11151"/>
                    <a:pt x="19002" y="11151"/>
                  </a:cubicBezTo>
                  <a:cubicBezTo>
                    <a:pt x="18330" y="11121"/>
                    <a:pt x="17688" y="10907"/>
                    <a:pt x="17169" y="10510"/>
                  </a:cubicBezTo>
                  <a:cubicBezTo>
                    <a:pt x="16766" y="10214"/>
                    <a:pt x="16198" y="9423"/>
                    <a:pt x="15817" y="9423"/>
                  </a:cubicBezTo>
                  <a:cubicBezTo>
                    <a:pt x="15765" y="9423"/>
                    <a:pt x="15716" y="9438"/>
                    <a:pt x="15672" y="9471"/>
                  </a:cubicBezTo>
                  <a:cubicBezTo>
                    <a:pt x="15153" y="9810"/>
                    <a:pt x="14609" y="10175"/>
                    <a:pt x="14055" y="10175"/>
                  </a:cubicBezTo>
                  <a:cubicBezTo>
                    <a:pt x="13761" y="10175"/>
                    <a:pt x="13464" y="10072"/>
                    <a:pt x="13167" y="9807"/>
                  </a:cubicBezTo>
                  <a:cubicBezTo>
                    <a:pt x="12806" y="9475"/>
                    <a:pt x="12505" y="9347"/>
                    <a:pt x="12236" y="9347"/>
                  </a:cubicBezTo>
                  <a:cubicBezTo>
                    <a:pt x="11344" y="9347"/>
                    <a:pt x="10818" y="10754"/>
                    <a:pt x="9715" y="10754"/>
                  </a:cubicBezTo>
                  <a:cubicBezTo>
                    <a:pt x="9287" y="10723"/>
                    <a:pt x="8890" y="10510"/>
                    <a:pt x="8615" y="10174"/>
                  </a:cubicBezTo>
                  <a:cubicBezTo>
                    <a:pt x="8606" y="10161"/>
                    <a:pt x="8593" y="10155"/>
                    <a:pt x="8576" y="10155"/>
                  </a:cubicBezTo>
                  <a:cubicBezTo>
                    <a:pt x="8298" y="10155"/>
                    <a:pt x="7016" y="11681"/>
                    <a:pt x="6843" y="11854"/>
                  </a:cubicBezTo>
                  <a:cubicBezTo>
                    <a:pt x="6777" y="11920"/>
                    <a:pt x="6690" y="11951"/>
                    <a:pt x="6604" y="11951"/>
                  </a:cubicBezTo>
                  <a:cubicBezTo>
                    <a:pt x="6453" y="11951"/>
                    <a:pt x="6302" y="11857"/>
                    <a:pt x="6263" y="11701"/>
                  </a:cubicBezTo>
                  <a:cubicBezTo>
                    <a:pt x="6202" y="11426"/>
                    <a:pt x="6110" y="11182"/>
                    <a:pt x="6049" y="10937"/>
                  </a:cubicBezTo>
                  <a:cubicBezTo>
                    <a:pt x="5853" y="10988"/>
                    <a:pt x="5662" y="11011"/>
                    <a:pt x="5476" y="11011"/>
                  </a:cubicBezTo>
                  <a:cubicBezTo>
                    <a:pt x="4650" y="11011"/>
                    <a:pt x="3929" y="10542"/>
                    <a:pt x="3330" y="9868"/>
                  </a:cubicBezTo>
                  <a:cubicBezTo>
                    <a:pt x="3066" y="9545"/>
                    <a:pt x="2239" y="8181"/>
                    <a:pt x="1768" y="8181"/>
                  </a:cubicBezTo>
                  <a:cubicBezTo>
                    <a:pt x="1749" y="8181"/>
                    <a:pt x="1730" y="8183"/>
                    <a:pt x="1711" y="8188"/>
                  </a:cubicBezTo>
                  <a:cubicBezTo>
                    <a:pt x="1253" y="8341"/>
                    <a:pt x="734" y="8493"/>
                    <a:pt x="245" y="8616"/>
                  </a:cubicBezTo>
                  <a:cubicBezTo>
                    <a:pt x="214" y="8829"/>
                    <a:pt x="184" y="9013"/>
                    <a:pt x="153" y="9166"/>
                  </a:cubicBezTo>
                  <a:cubicBezTo>
                    <a:pt x="1" y="9990"/>
                    <a:pt x="734" y="10937"/>
                    <a:pt x="642" y="11793"/>
                  </a:cubicBezTo>
                  <a:cubicBezTo>
                    <a:pt x="581" y="12648"/>
                    <a:pt x="31" y="12984"/>
                    <a:pt x="31" y="13839"/>
                  </a:cubicBezTo>
                  <a:cubicBezTo>
                    <a:pt x="1161" y="14237"/>
                    <a:pt x="1100" y="14817"/>
                    <a:pt x="2353" y="14817"/>
                  </a:cubicBezTo>
                  <a:cubicBezTo>
                    <a:pt x="3575" y="14817"/>
                    <a:pt x="3575" y="14023"/>
                    <a:pt x="4797" y="14023"/>
                  </a:cubicBezTo>
                  <a:cubicBezTo>
                    <a:pt x="6049" y="14023"/>
                    <a:pt x="6049" y="13748"/>
                    <a:pt x="7271" y="13748"/>
                  </a:cubicBezTo>
                  <a:cubicBezTo>
                    <a:pt x="8524" y="13748"/>
                    <a:pt x="8524" y="13870"/>
                    <a:pt x="9746" y="13870"/>
                  </a:cubicBezTo>
                  <a:cubicBezTo>
                    <a:pt x="10998" y="13870"/>
                    <a:pt x="10998" y="14634"/>
                    <a:pt x="12220" y="14634"/>
                  </a:cubicBezTo>
                  <a:cubicBezTo>
                    <a:pt x="13472" y="14634"/>
                    <a:pt x="13472" y="14175"/>
                    <a:pt x="14694" y="14175"/>
                  </a:cubicBezTo>
                  <a:cubicBezTo>
                    <a:pt x="15916" y="14175"/>
                    <a:pt x="15916" y="14664"/>
                    <a:pt x="17169" y="14664"/>
                  </a:cubicBezTo>
                  <a:cubicBezTo>
                    <a:pt x="18391" y="14664"/>
                    <a:pt x="18391" y="14786"/>
                    <a:pt x="19643" y="14786"/>
                  </a:cubicBezTo>
                  <a:cubicBezTo>
                    <a:pt x="20865" y="14786"/>
                    <a:pt x="20865" y="14023"/>
                    <a:pt x="22087" y="14023"/>
                  </a:cubicBezTo>
                  <a:cubicBezTo>
                    <a:pt x="23340" y="14023"/>
                    <a:pt x="23340" y="14756"/>
                    <a:pt x="24562" y="14756"/>
                  </a:cubicBezTo>
                  <a:cubicBezTo>
                    <a:pt x="25814" y="14756"/>
                    <a:pt x="25814" y="14634"/>
                    <a:pt x="27036" y="14634"/>
                  </a:cubicBezTo>
                  <a:cubicBezTo>
                    <a:pt x="28288" y="14634"/>
                    <a:pt x="28288" y="14603"/>
                    <a:pt x="29510" y="14603"/>
                  </a:cubicBezTo>
                  <a:cubicBezTo>
                    <a:pt x="30763" y="14603"/>
                    <a:pt x="30763" y="14298"/>
                    <a:pt x="31985" y="14298"/>
                  </a:cubicBezTo>
                  <a:cubicBezTo>
                    <a:pt x="33207" y="14298"/>
                    <a:pt x="33207" y="14756"/>
                    <a:pt x="34459" y="14756"/>
                  </a:cubicBezTo>
                  <a:cubicBezTo>
                    <a:pt x="35681" y="14756"/>
                    <a:pt x="35681" y="13839"/>
                    <a:pt x="36934" y="13839"/>
                  </a:cubicBezTo>
                  <a:cubicBezTo>
                    <a:pt x="38156" y="13839"/>
                    <a:pt x="38156" y="14389"/>
                    <a:pt x="39408" y="14389"/>
                  </a:cubicBezTo>
                  <a:cubicBezTo>
                    <a:pt x="40630" y="14389"/>
                    <a:pt x="40630" y="14542"/>
                    <a:pt x="41883" y="14542"/>
                  </a:cubicBezTo>
                  <a:cubicBezTo>
                    <a:pt x="43104" y="14542"/>
                    <a:pt x="43104" y="14145"/>
                    <a:pt x="44357" y="14145"/>
                  </a:cubicBezTo>
                  <a:cubicBezTo>
                    <a:pt x="45579" y="14145"/>
                    <a:pt x="45579" y="14420"/>
                    <a:pt x="46831" y="14420"/>
                  </a:cubicBezTo>
                  <a:cubicBezTo>
                    <a:pt x="47762" y="14420"/>
                    <a:pt x="47984" y="14278"/>
                    <a:pt x="48577" y="14278"/>
                  </a:cubicBezTo>
                  <a:cubicBezTo>
                    <a:pt x="48763" y="14278"/>
                    <a:pt x="48984" y="14292"/>
                    <a:pt x="49275" y="14328"/>
                  </a:cubicBezTo>
                  <a:cubicBezTo>
                    <a:pt x="50076" y="14426"/>
                    <a:pt x="50415" y="14598"/>
                    <a:pt x="50858" y="14598"/>
                  </a:cubicBezTo>
                  <a:cubicBezTo>
                    <a:pt x="51109" y="14598"/>
                    <a:pt x="51392" y="14544"/>
                    <a:pt x="51811" y="14389"/>
                  </a:cubicBezTo>
                  <a:cubicBezTo>
                    <a:pt x="51811" y="13503"/>
                    <a:pt x="52177" y="12526"/>
                    <a:pt x="52116" y="11670"/>
                  </a:cubicBezTo>
                  <a:cubicBezTo>
                    <a:pt x="52025" y="10815"/>
                    <a:pt x="51719" y="9960"/>
                    <a:pt x="51566" y="9135"/>
                  </a:cubicBezTo>
                  <a:cubicBezTo>
                    <a:pt x="51383" y="8310"/>
                    <a:pt x="50558" y="7638"/>
                    <a:pt x="50314" y="6844"/>
                  </a:cubicBezTo>
                  <a:cubicBezTo>
                    <a:pt x="50070" y="6050"/>
                    <a:pt x="49795" y="5255"/>
                    <a:pt x="49459" y="4492"/>
                  </a:cubicBezTo>
                  <a:cubicBezTo>
                    <a:pt x="49153" y="3697"/>
                    <a:pt x="49520" y="2567"/>
                    <a:pt x="49123" y="1803"/>
                  </a:cubicBezTo>
                  <a:cubicBezTo>
                    <a:pt x="48817" y="1223"/>
                    <a:pt x="48512" y="581"/>
                    <a:pt x="48176" y="1"/>
                  </a:cubicBezTo>
                  <a:close/>
                </a:path>
              </a:pathLst>
            </a:custGeom>
            <a:solidFill>
              <a:srgbClr val="24962F">
                <a:alpha val="40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2801636" y="2135732"/>
              <a:ext cx="77807" cy="167339"/>
            </a:xfrm>
            <a:custGeom>
              <a:avLst/>
              <a:gdLst/>
              <a:ahLst/>
              <a:cxnLst/>
              <a:rect l="l" t="t" r="r" b="b"/>
              <a:pathLst>
                <a:path w="796" h="1712" extrusionOk="0">
                  <a:moveTo>
                    <a:pt x="398" y="0"/>
                  </a:moveTo>
                  <a:cubicBezTo>
                    <a:pt x="154" y="0"/>
                    <a:pt x="1" y="398"/>
                    <a:pt x="1" y="856"/>
                  </a:cubicBezTo>
                  <a:cubicBezTo>
                    <a:pt x="1" y="1314"/>
                    <a:pt x="15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2801636" y="2240222"/>
              <a:ext cx="74777" cy="62850"/>
            </a:xfrm>
            <a:custGeom>
              <a:avLst/>
              <a:gdLst/>
              <a:ahLst/>
              <a:cxnLst/>
              <a:rect l="l" t="t" r="r" b="b"/>
              <a:pathLst>
                <a:path w="765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42" y="62"/>
                    <a:pt x="490" y="92"/>
                    <a:pt x="337" y="92"/>
                  </a:cubicBezTo>
                  <a:cubicBezTo>
                    <a:pt x="215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98"/>
                    <a:pt x="215" y="642"/>
                    <a:pt x="398" y="642"/>
                  </a:cubicBezTo>
                  <a:cubicBezTo>
                    <a:pt x="581" y="64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2688152" y="2186071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9"/>
                    <a:pt x="154" y="616"/>
                    <a:pt x="490" y="952"/>
                  </a:cubicBezTo>
                  <a:cubicBezTo>
                    <a:pt x="736" y="1175"/>
                    <a:pt x="1014" y="1317"/>
                    <a:pt x="1206" y="1317"/>
                  </a:cubicBezTo>
                  <a:cubicBezTo>
                    <a:pt x="1276" y="1317"/>
                    <a:pt x="1335" y="1298"/>
                    <a:pt x="1376" y="1257"/>
                  </a:cubicBezTo>
                  <a:cubicBezTo>
                    <a:pt x="1528" y="1105"/>
                    <a:pt x="1376" y="707"/>
                    <a:pt x="1040" y="371"/>
                  </a:cubicBezTo>
                  <a:cubicBezTo>
                    <a:pt x="800" y="132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2738980" y="2264169"/>
              <a:ext cx="92665" cy="53662"/>
            </a:xfrm>
            <a:custGeom>
              <a:avLst/>
              <a:gdLst/>
              <a:ahLst/>
              <a:cxnLst/>
              <a:rect l="l" t="t" r="r" b="b"/>
              <a:pathLst>
                <a:path w="948" h="549" extrusionOk="0">
                  <a:moveTo>
                    <a:pt x="825" y="0"/>
                  </a:moveTo>
                  <a:cubicBezTo>
                    <a:pt x="672" y="127"/>
                    <a:pt x="498" y="191"/>
                    <a:pt x="303" y="191"/>
                  </a:cubicBezTo>
                  <a:cubicBezTo>
                    <a:pt x="264" y="191"/>
                    <a:pt x="224" y="188"/>
                    <a:pt x="184" y="183"/>
                  </a:cubicBezTo>
                  <a:lnTo>
                    <a:pt x="0" y="183"/>
                  </a:lnTo>
                  <a:cubicBezTo>
                    <a:pt x="224" y="407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89"/>
                  </a:cubicBezTo>
                  <a:cubicBezTo>
                    <a:pt x="947" y="397"/>
                    <a:pt x="917" y="214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2649347" y="2288019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6" y="0"/>
                  </a:moveTo>
                  <a:cubicBezTo>
                    <a:pt x="398" y="0"/>
                    <a:pt x="1" y="184"/>
                    <a:pt x="1" y="398"/>
                  </a:cubicBezTo>
                  <a:cubicBezTo>
                    <a:pt x="1" y="581"/>
                    <a:pt x="367" y="764"/>
                    <a:pt x="826" y="764"/>
                  </a:cubicBezTo>
                  <a:cubicBezTo>
                    <a:pt x="1314" y="764"/>
                    <a:pt x="1681" y="581"/>
                    <a:pt x="1681" y="398"/>
                  </a:cubicBezTo>
                  <a:cubicBezTo>
                    <a:pt x="1681" y="184"/>
                    <a:pt x="1314" y="0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2649347" y="2302974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8" y="0"/>
                  </a:moveTo>
                  <a:cubicBezTo>
                    <a:pt x="1328" y="283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8"/>
                  </a:cubicBezTo>
                  <a:cubicBezTo>
                    <a:pt x="39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67" y="642"/>
                    <a:pt x="826" y="642"/>
                  </a:cubicBezTo>
                  <a:cubicBezTo>
                    <a:pt x="1314" y="642"/>
                    <a:pt x="1681" y="458"/>
                    <a:pt x="1681" y="275"/>
                  </a:cubicBezTo>
                  <a:cubicBezTo>
                    <a:pt x="1681" y="153"/>
                    <a:pt x="1620" y="61"/>
                    <a:pt x="1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2688152" y="2338846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93" y="1"/>
                  </a:moveTo>
                  <a:cubicBezTo>
                    <a:pt x="998" y="1"/>
                    <a:pt x="736" y="143"/>
                    <a:pt x="490" y="366"/>
                  </a:cubicBezTo>
                  <a:cubicBezTo>
                    <a:pt x="154" y="702"/>
                    <a:pt x="1" y="1099"/>
                    <a:pt x="154" y="1252"/>
                  </a:cubicBezTo>
                  <a:cubicBezTo>
                    <a:pt x="197" y="1296"/>
                    <a:pt x="264" y="1317"/>
                    <a:pt x="344" y="1317"/>
                  </a:cubicBezTo>
                  <a:cubicBezTo>
                    <a:pt x="542" y="1317"/>
                    <a:pt x="822" y="1186"/>
                    <a:pt x="1040" y="947"/>
                  </a:cubicBezTo>
                  <a:cubicBezTo>
                    <a:pt x="1376" y="611"/>
                    <a:pt x="1528" y="214"/>
                    <a:pt x="1376" y="61"/>
                  </a:cubicBezTo>
                  <a:cubicBezTo>
                    <a:pt x="1326" y="20"/>
                    <a:pt x="1264" y="1"/>
                    <a:pt x="1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2703107" y="2338455"/>
              <a:ext cx="134501" cy="128730"/>
            </a:xfrm>
            <a:custGeom>
              <a:avLst/>
              <a:gdLst/>
              <a:ahLst/>
              <a:cxnLst/>
              <a:rect l="l" t="t" r="r" b="b"/>
              <a:pathLst>
                <a:path w="1376" h="1317" extrusionOk="0">
                  <a:moveTo>
                    <a:pt x="1003" y="1"/>
                  </a:moveTo>
                  <a:cubicBezTo>
                    <a:pt x="961" y="1"/>
                    <a:pt x="922" y="11"/>
                    <a:pt x="887" y="34"/>
                  </a:cubicBezTo>
                  <a:cubicBezTo>
                    <a:pt x="978" y="615"/>
                    <a:pt x="581" y="1165"/>
                    <a:pt x="1" y="1256"/>
                  </a:cubicBezTo>
                  <a:cubicBezTo>
                    <a:pt x="42" y="1297"/>
                    <a:pt x="100" y="1316"/>
                    <a:pt x="170" y="1316"/>
                  </a:cubicBezTo>
                  <a:cubicBezTo>
                    <a:pt x="362" y="1316"/>
                    <a:pt x="641" y="1174"/>
                    <a:pt x="887" y="951"/>
                  </a:cubicBezTo>
                  <a:cubicBezTo>
                    <a:pt x="1192" y="615"/>
                    <a:pt x="1375" y="218"/>
                    <a:pt x="1223" y="65"/>
                  </a:cubicBezTo>
                  <a:cubicBezTo>
                    <a:pt x="1147" y="27"/>
                    <a:pt x="1072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2798703" y="23506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4" y="1"/>
                    <a:pt x="0" y="398"/>
                    <a:pt x="0" y="856"/>
                  </a:cubicBezTo>
                  <a:cubicBezTo>
                    <a:pt x="0" y="1345"/>
                    <a:pt x="184" y="1712"/>
                    <a:pt x="397" y="1712"/>
                  </a:cubicBezTo>
                  <a:cubicBezTo>
                    <a:pt x="581" y="1712"/>
                    <a:pt x="764" y="1345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2804666" y="236562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1" y="428"/>
                    <a:pt x="367" y="856"/>
                    <a:pt x="0" y="1039"/>
                  </a:cubicBezTo>
                  <a:cubicBezTo>
                    <a:pt x="61" y="1345"/>
                    <a:pt x="184" y="1559"/>
                    <a:pt x="367" y="1559"/>
                  </a:cubicBezTo>
                  <a:cubicBezTo>
                    <a:pt x="550" y="1559"/>
                    <a:pt x="764" y="119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2840441" y="2338944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8" y="1184"/>
                    <a:pt x="996" y="1330"/>
                    <a:pt x="1187" y="1330"/>
                  </a:cubicBezTo>
                  <a:cubicBezTo>
                    <a:pt x="1265" y="1330"/>
                    <a:pt x="1331" y="1305"/>
                    <a:pt x="1376" y="1251"/>
                  </a:cubicBezTo>
                  <a:cubicBezTo>
                    <a:pt x="1528" y="1098"/>
                    <a:pt x="1376" y="701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2840441" y="2338944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43"/>
                    <a:pt x="154" y="610"/>
                    <a:pt x="490" y="946"/>
                  </a:cubicBezTo>
                  <a:cubicBezTo>
                    <a:pt x="551" y="946"/>
                    <a:pt x="612" y="932"/>
                    <a:pt x="664" y="932"/>
                  </a:cubicBezTo>
                  <a:cubicBezTo>
                    <a:pt x="690" y="932"/>
                    <a:pt x="714" y="936"/>
                    <a:pt x="734" y="946"/>
                  </a:cubicBezTo>
                  <a:cubicBezTo>
                    <a:pt x="766" y="942"/>
                    <a:pt x="797" y="940"/>
                    <a:pt x="829" y="940"/>
                  </a:cubicBezTo>
                  <a:cubicBezTo>
                    <a:pt x="1041" y="940"/>
                    <a:pt x="1247" y="1027"/>
                    <a:pt x="1406" y="1160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2864389" y="2290951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314" y="765"/>
                    <a:pt x="1711" y="581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2864389" y="2290951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81"/>
                    <a:pt x="367" y="765"/>
                    <a:pt x="856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2840441" y="2186071"/>
              <a:ext cx="149456" cy="129317"/>
            </a:xfrm>
            <a:custGeom>
              <a:avLst/>
              <a:gdLst/>
              <a:ahLst/>
              <a:cxnLst/>
              <a:rect l="l" t="t" r="r" b="b"/>
              <a:pathLst>
                <a:path w="1529" h="1323" extrusionOk="0">
                  <a:moveTo>
                    <a:pt x="1186" y="1"/>
                  </a:moveTo>
                  <a:cubicBezTo>
                    <a:pt x="987" y="1"/>
                    <a:pt x="708" y="132"/>
                    <a:pt x="490" y="371"/>
                  </a:cubicBezTo>
                  <a:cubicBezTo>
                    <a:pt x="154" y="707"/>
                    <a:pt x="1" y="1105"/>
                    <a:pt x="154" y="1257"/>
                  </a:cubicBezTo>
                  <a:cubicBezTo>
                    <a:pt x="206" y="1301"/>
                    <a:pt x="274" y="1322"/>
                    <a:pt x="352" y="1322"/>
                  </a:cubicBezTo>
                  <a:cubicBezTo>
                    <a:pt x="545" y="1322"/>
                    <a:pt x="800" y="1191"/>
                    <a:pt x="1040" y="952"/>
                  </a:cubicBezTo>
                  <a:cubicBezTo>
                    <a:pt x="1376" y="616"/>
                    <a:pt x="1528" y="219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2846403" y="2246184"/>
              <a:ext cx="122575" cy="68715"/>
            </a:xfrm>
            <a:custGeom>
              <a:avLst/>
              <a:gdLst/>
              <a:ahLst/>
              <a:cxnLst/>
              <a:rect l="l" t="t" r="r" b="b"/>
              <a:pathLst>
                <a:path w="1254" h="703" extrusionOk="0">
                  <a:moveTo>
                    <a:pt x="1253" y="1"/>
                  </a:moveTo>
                  <a:cubicBezTo>
                    <a:pt x="1101" y="184"/>
                    <a:pt x="856" y="276"/>
                    <a:pt x="643" y="276"/>
                  </a:cubicBezTo>
                  <a:cubicBezTo>
                    <a:pt x="459" y="276"/>
                    <a:pt x="276" y="245"/>
                    <a:pt x="154" y="123"/>
                  </a:cubicBezTo>
                  <a:cubicBezTo>
                    <a:pt x="32" y="337"/>
                    <a:pt x="1" y="551"/>
                    <a:pt x="93" y="642"/>
                  </a:cubicBezTo>
                  <a:cubicBezTo>
                    <a:pt x="134" y="683"/>
                    <a:pt x="192" y="702"/>
                    <a:pt x="262" y="702"/>
                  </a:cubicBezTo>
                  <a:cubicBezTo>
                    <a:pt x="454" y="702"/>
                    <a:pt x="733" y="560"/>
                    <a:pt x="979" y="337"/>
                  </a:cubicBezTo>
                  <a:cubicBezTo>
                    <a:pt x="1101" y="215"/>
                    <a:pt x="116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2789711" y="2290951"/>
              <a:ext cx="89732" cy="73797"/>
            </a:xfrm>
            <a:custGeom>
              <a:avLst/>
              <a:gdLst/>
              <a:ahLst/>
              <a:cxnLst/>
              <a:rect l="l" t="t" r="r" b="b"/>
              <a:pathLst>
                <a:path w="918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9" y="755"/>
                    <a:pt x="514" y="755"/>
                  </a:cubicBezTo>
                  <a:cubicBezTo>
                    <a:pt x="718" y="755"/>
                    <a:pt x="917" y="597"/>
                    <a:pt x="917" y="368"/>
                  </a:cubicBezTo>
                  <a:cubicBezTo>
                    <a:pt x="91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3551152" y="2885240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44"/>
                    <a:pt x="764" y="855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3551152" y="2989730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1" y="61"/>
                    <a:pt x="459" y="92"/>
                    <a:pt x="336" y="92"/>
                  </a:cubicBezTo>
                  <a:cubicBezTo>
                    <a:pt x="214" y="92"/>
                    <a:pt x="92" y="92"/>
                    <a:pt x="0" y="61"/>
                  </a:cubicBezTo>
                  <a:lnTo>
                    <a:pt x="0" y="61"/>
                  </a:lnTo>
                  <a:cubicBezTo>
                    <a:pt x="62" y="397"/>
                    <a:pt x="184" y="642"/>
                    <a:pt x="367" y="642"/>
                  </a:cubicBezTo>
                  <a:cubicBezTo>
                    <a:pt x="550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3437669" y="2936166"/>
              <a:ext cx="146426" cy="129512"/>
            </a:xfrm>
            <a:custGeom>
              <a:avLst/>
              <a:gdLst/>
              <a:ahLst/>
              <a:cxnLst/>
              <a:rect l="l" t="t" r="r" b="b"/>
              <a:pathLst>
                <a:path w="1498" h="1325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2" y="1167"/>
                    <a:pt x="978" y="1324"/>
                    <a:pt x="1169" y="1324"/>
                  </a:cubicBezTo>
                  <a:cubicBezTo>
                    <a:pt x="1242" y="1324"/>
                    <a:pt x="1303" y="1301"/>
                    <a:pt x="1345" y="1251"/>
                  </a:cubicBezTo>
                  <a:cubicBezTo>
                    <a:pt x="1497" y="1098"/>
                    <a:pt x="134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3485467" y="3013580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7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2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3395834" y="303752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97"/>
                  </a:cubicBezTo>
                  <a:cubicBezTo>
                    <a:pt x="1" y="580"/>
                    <a:pt x="367" y="764"/>
                    <a:pt x="856" y="764"/>
                  </a:cubicBezTo>
                  <a:cubicBezTo>
                    <a:pt x="1314" y="764"/>
                    <a:pt x="1712" y="611"/>
                    <a:pt x="1712" y="397"/>
                  </a:cubicBezTo>
                  <a:cubicBezTo>
                    <a:pt x="1712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3395834" y="3052384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1"/>
                  </a:moveTo>
                  <a:cubicBezTo>
                    <a:pt x="1358" y="284"/>
                    <a:pt x="1057" y="462"/>
                    <a:pt x="722" y="462"/>
                  </a:cubicBezTo>
                  <a:cubicBezTo>
                    <a:pt x="695" y="462"/>
                    <a:pt x="669" y="461"/>
                    <a:pt x="642" y="459"/>
                  </a:cubicBezTo>
                  <a:cubicBezTo>
                    <a:pt x="614" y="463"/>
                    <a:pt x="586" y="465"/>
                    <a:pt x="557" y="465"/>
                  </a:cubicBezTo>
                  <a:cubicBezTo>
                    <a:pt x="365" y="465"/>
                    <a:pt x="160" y="382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2" y="490"/>
                    <a:pt x="1712" y="276"/>
                  </a:cubicBezTo>
                  <a:cubicBezTo>
                    <a:pt x="1712" y="154"/>
                    <a:pt x="1620" y="62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3437669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23" y="732"/>
                    <a:pt x="1" y="1098"/>
                    <a:pt x="153" y="1281"/>
                  </a:cubicBezTo>
                  <a:cubicBezTo>
                    <a:pt x="194" y="1322"/>
                    <a:pt x="251" y="1341"/>
                    <a:pt x="319" y="1341"/>
                  </a:cubicBezTo>
                  <a:cubicBezTo>
                    <a:pt x="509" y="1341"/>
                    <a:pt x="784" y="1193"/>
                    <a:pt x="1009" y="945"/>
                  </a:cubicBezTo>
                  <a:cubicBezTo>
                    <a:pt x="1345" y="609"/>
                    <a:pt x="1497" y="212"/>
                    <a:pt x="1345" y="59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3449594" y="3087963"/>
              <a:ext cx="134501" cy="131565"/>
            </a:xfrm>
            <a:custGeom>
              <a:avLst/>
              <a:gdLst/>
              <a:ahLst/>
              <a:cxnLst/>
              <a:rect l="l" t="t" r="r" b="b"/>
              <a:pathLst>
                <a:path w="1376" h="1346" extrusionOk="0">
                  <a:moveTo>
                    <a:pt x="1025" y="1"/>
                  </a:moveTo>
                  <a:cubicBezTo>
                    <a:pt x="980" y="1"/>
                    <a:pt x="933" y="11"/>
                    <a:pt x="887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6"/>
                  </a:lnTo>
                  <a:cubicBezTo>
                    <a:pt x="41" y="1327"/>
                    <a:pt x="98" y="1346"/>
                    <a:pt x="167" y="1346"/>
                  </a:cubicBezTo>
                  <a:cubicBezTo>
                    <a:pt x="359" y="1346"/>
                    <a:pt x="639" y="1198"/>
                    <a:pt x="887" y="950"/>
                  </a:cubicBezTo>
                  <a:cubicBezTo>
                    <a:pt x="1223" y="645"/>
                    <a:pt x="1375" y="217"/>
                    <a:pt x="1223" y="64"/>
                  </a:cubicBezTo>
                  <a:cubicBezTo>
                    <a:pt x="1166" y="27"/>
                    <a:pt x="1098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548122" y="310321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5" y="1314"/>
                    <a:pt x="765" y="825"/>
                  </a:cubicBezTo>
                  <a:cubicBezTo>
                    <a:pt x="765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3551152" y="311806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cubicBezTo>
                    <a:pt x="611" y="429"/>
                    <a:pt x="398" y="826"/>
                    <a:pt x="0" y="1040"/>
                  </a:cubicBezTo>
                  <a:cubicBezTo>
                    <a:pt x="62" y="1345"/>
                    <a:pt x="184" y="1559"/>
                    <a:pt x="367" y="1559"/>
                  </a:cubicBezTo>
                  <a:cubicBezTo>
                    <a:pt x="550" y="1559"/>
                    <a:pt x="764" y="116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3589958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320" y="0"/>
                  </a:moveTo>
                  <a:cubicBezTo>
                    <a:pt x="251" y="0"/>
                    <a:pt x="194" y="19"/>
                    <a:pt x="153" y="59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6" y="1193"/>
                    <a:pt x="987" y="1341"/>
                    <a:pt x="1178" y="1341"/>
                  </a:cubicBezTo>
                  <a:cubicBezTo>
                    <a:pt x="1247" y="1341"/>
                    <a:pt x="1304" y="1322"/>
                    <a:pt x="1345" y="1281"/>
                  </a:cubicBezTo>
                  <a:cubicBezTo>
                    <a:pt x="1497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3587025" y="3090896"/>
              <a:ext cx="140365" cy="110941"/>
            </a:xfrm>
            <a:custGeom>
              <a:avLst/>
              <a:gdLst/>
              <a:ahLst/>
              <a:cxnLst/>
              <a:rect l="l" t="t" r="r" b="b"/>
              <a:pathLst>
                <a:path w="1436" h="1135" extrusionOk="0">
                  <a:moveTo>
                    <a:pt x="351" y="0"/>
                  </a:moveTo>
                  <a:cubicBezTo>
                    <a:pt x="273" y="0"/>
                    <a:pt x="205" y="21"/>
                    <a:pt x="153" y="65"/>
                  </a:cubicBezTo>
                  <a:cubicBezTo>
                    <a:pt x="0" y="218"/>
                    <a:pt x="153" y="615"/>
                    <a:pt x="489" y="951"/>
                  </a:cubicBezTo>
                  <a:cubicBezTo>
                    <a:pt x="489" y="936"/>
                    <a:pt x="496" y="928"/>
                    <a:pt x="504" y="928"/>
                  </a:cubicBezTo>
                  <a:cubicBezTo>
                    <a:pt x="512" y="928"/>
                    <a:pt x="519" y="936"/>
                    <a:pt x="519" y="951"/>
                  </a:cubicBezTo>
                  <a:cubicBezTo>
                    <a:pt x="580" y="920"/>
                    <a:pt x="672" y="920"/>
                    <a:pt x="764" y="920"/>
                  </a:cubicBezTo>
                  <a:cubicBezTo>
                    <a:pt x="795" y="916"/>
                    <a:pt x="827" y="915"/>
                    <a:pt x="858" y="915"/>
                  </a:cubicBezTo>
                  <a:cubicBezTo>
                    <a:pt x="1070" y="915"/>
                    <a:pt x="1276" y="1001"/>
                    <a:pt x="1436" y="1134"/>
                  </a:cubicBezTo>
                  <a:cubicBezTo>
                    <a:pt x="1436" y="829"/>
                    <a:pt x="1283" y="554"/>
                    <a:pt x="1039" y="371"/>
                  </a:cubicBezTo>
                  <a:cubicBezTo>
                    <a:pt x="799" y="131"/>
                    <a:pt x="544" y="0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610875" y="3043489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3610875" y="3040459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214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072" y="764"/>
                    <a:pt x="1264" y="717"/>
                    <a:pt x="1454" y="642"/>
                  </a:cubicBezTo>
                  <a:lnTo>
                    <a:pt x="1454" y="642"/>
                  </a:lnTo>
                  <a:cubicBezTo>
                    <a:pt x="1458" y="642"/>
                    <a:pt x="1462" y="642"/>
                    <a:pt x="1467" y="642"/>
                  </a:cubicBezTo>
                  <a:lnTo>
                    <a:pt x="1528" y="612"/>
                  </a:lnTo>
                  <a:lnTo>
                    <a:pt x="1528" y="612"/>
                  </a:lnTo>
                  <a:cubicBezTo>
                    <a:pt x="1503" y="622"/>
                    <a:pt x="1478" y="632"/>
                    <a:pt x="1454" y="642"/>
                  </a:cubicBezTo>
                  <a:lnTo>
                    <a:pt x="1454" y="642"/>
                  </a:lnTo>
                  <a:cubicBezTo>
                    <a:pt x="1032" y="637"/>
                    <a:pt x="671" y="394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3589958" y="2936166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3" y="701"/>
                    <a:pt x="1" y="1098"/>
                    <a:pt x="153" y="1251"/>
                  </a:cubicBezTo>
                  <a:cubicBezTo>
                    <a:pt x="198" y="1304"/>
                    <a:pt x="263" y="1329"/>
                    <a:pt x="342" y="1329"/>
                  </a:cubicBezTo>
                  <a:cubicBezTo>
                    <a:pt x="533" y="1329"/>
                    <a:pt x="801" y="1183"/>
                    <a:pt x="1039" y="945"/>
                  </a:cubicBezTo>
                  <a:cubicBezTo>
                    <a:pt x="1375" y="609"/>
                    <a:pt x="1497" y="212"/>
                    <a:pt x="1345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3595920" y="2995692"/>
              <a:ext cx="122575" cy="69985"/>
            </a:xfrm>
            <a:custGeom>
              <a:avLst/>
              <a:gdLst/>
              <a:ahLst/>
              <a:cxnLst/>
              <a:rect l="l" t="t" r="r" b="b"/>
              <a:pathLst>
                <a:path w="1254" h="716" extrusionOk="0">
                  <a:moveTo>
                    <a:pt x="1253" y="0"/>
                  </a:moveTo>
                  <a:cubicBezTo>
                    <a:pt x="1100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3" y="123"/>
                  </a:cubicBezTo>
                  <a:cubicBezTo>
                    <a:pt x="31" y="367"/>
                    <a:pt x="1" y="550"/>
                    <a:pt x="92" y="642"/>
                  </a:cubicBezTo>
                  <a:cubicBezTo>
                    <a:pt x="134" y="692"/>
                    <a:pt x="195" y="715"/>
                    <a:pt x="268" y="715"/>
                  </a:cubicBezTo>
                  <a:cubicBezTo>
                    <a:pt x="459" y="715"/>
                    <a:pt x="735" y="558"/>
                    <a:pt x="978" y="336"/>
                  </a:cubicBezTo>
                  <a:cubicBezTo>
                    <a:pt x="1070" y="245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3539227" y="3040459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0" y="398"/>
                    <a:pt x="245" y="642"/>
                  </a:cubicBezTo>
                  <a:cubicBezTo>
                    <a:pt x="322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3476474" y="2243252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3476474" y="2347741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2" y="61"/>
                    <a:pt x="459" y="92"/>
                    <a:pt x="337" y="92"/>
                  </a:cubicBezTo>
                  <a:cubicBezTo>
                    <a:pt x="215" y="92"/>
                    <a:pt x="92" y="92"/>
                    <a:pt x="1" y="61"/>
                  </a:cubicBezTo>
                  <a:lnTo>
                    <a:pt x="1" y="61"/>
                  </a:lnTo>
                  <a:cubicBezTo>
                    <a:pt x="62" y="398"/>
                    <a:pt x="184" y="642"/>
                    <a:pt x="367" y="642"/>
                  </a:cubicBezTo>
                  <a:cubicBezTo>
                    <a:pt x="551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3362991" y="2295252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348" y="1"/>
                  </a:moveTo>
                  <a:cubicBezTo>
                    <a:pt x="266" y="1"/>
                    <a:pt x="198" y="26"/>
                    <a:pt x="154" y="79"/>
                  </a:cubicBezTo>
                  <a:cubicBezTo>
                    <a:pt x="1" y="232"/>
                    <a:pt x="154" y="629"/>
                    <a:pt x="459" y="935"/>
                  </a:cubicBezTo>
                  <a:cubicBezTo>
                    <a:pt x="706" y="1182"/>
                    <a:pt x="987" y="1330"/>
                    <a:pt x="1179" y="1330"/>
                  </a:cubicBezTo>
                  <a:cubicBezTo>
                    <a:pt x="1247" y="1330"/>
                    <a:pt x="1305" y="1311"/>
                    <a:pt x="1345" y="1271"/>
                  </a:cubicBezTo>
                  <a:cubicBezTo>
                    <a:pt x="1498" y="1118"/>
                    <a:pt x="1376" y="721"/>
                    <a:pt x="1040" y="385"/>
                  </a:cubicBezTo>
                  <a:cubicBezTo>
                    <a:pt x="823" y="147"/>
                    <a:pt x="546" y="1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3413819" y="237159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6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1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3321254" y="2395538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9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9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3324186" y="241039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28" y="284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67" y="642"/>
                    <a:pt x="826" y="642"/>
                  </a:cubicBezTo>
                  <a:cubicBezTo>
                    <a:pt x="1314" y="642"/>
                    <a:pt x="1681" y="490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3362991" y="2446463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4" y="701"/>
                    <a:pt x="1" y="1098"/>
                    <a:pt x="154" y="1282"/>
                  </a:cubicBezTo>
                  <a:cubicBezTo>
                    <a:pt x="194" y="1322"/>
                    <a:pt x="251" y="1341"/>
                    <a:pt x="320" y="1341"/>
                  </a:cubicBezTo>
                  <a:cubicBezTo>
                    <a:pt x="512" y="1341"/>
                    <a:pt x="792" y="1193"/>
                    <a:pt x="1040" y="945"/>
                  </a:cubicBezTo>
                  <a:cubicBezTo>
                    <a:pt x="1345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3377946" y="2445975"/>
              <a:ext cx="131470" cy="131565"/>
            </a:xfrm>
            <a:custGeom>
              <a:avLst/>
              <a:gdLst/>
              <a:ahLst/>
              <a:cxnLst/>
              <a:rect l="l" t="t" r="r" b="b"/>
              <a:pathLst>
                <a:path w="1345" h="1346" extrusionOk="0">
                  <a:moveTo>
                    <a:pt x="994" y="1"/>
                  </a:moveTo>
                  <a:cubicBezTo>
                    <a:pt x="949" y="1"/>
                    <a:pt x="903" y="11"/>
                    <a:pt x="856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7"/>
                  </a:lnTo>
                  <a:cubicBezTo>
                    <a:pt x="41" y="1327"/>
                    <a:pt x="98" y="1346"/>
                    <a:pt x="166" y="1346"/>
                  </a:cubicBezTo>
                  <a:cubicBezTo>
                    <a:pt x="357" y="1346"/>
                    <a:pt x="631" y="1198"/>
                    <a:pt x="856" y="950"/>
                  </a:cubicBezTo>
                  <a:cubicBezTo>
                    <a:pt x="1192" y="645"/>
                    <a:pt x="1345" y="217"/>
                    <a:pt x="1192" y="65"/>
                  </a:cubicBezTo>
                  <a:cubicBezTo>
                    <a:pt x="1135" y="27"/>
                    <a:pt x="1067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3473542" y="2461223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0"/>
                  </a:moveTo>
                  <a:cubicBezTo>
                    <a:pt x="183" y="0"/>
                    <a:pt x="0" y="367"/>
                    <a:pt x="0" y="825"/>
                  </a:cubicBezTo>
                  <a:cubicBezTo>
                    <a:pt x="0" y="1314"/>
                    <a:pt x="183" y="1680"/>
                    <a:pt x="39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3476474" y="2473148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0"/>
                  </a:moveTo>
                  <a:cubicBezTo>
                    <a:pt x="612" y="428"/>
                    <a:pt x="398" y="856"/>
                    <a:pt x="1" y="1039"/>
                  </a:cubicBezTo>
                  <a:cubicBezTo>
                    <a:pt x="62" y="1345"/>
                    <a:pt x="215" y="1558"/>
                    <a:pt x="398" y="1558"/>
                  </a:cubicBezTo>
                  <a:cubicBezTo>
                    <a:pt x="612" y="1558"/>
                    <a:pt x="764" y="1192"/>
                    <a:pt x="764" y="703"/>
                  </a:cubicBezTo>
                  <a:cubicBezTo>
                    <a:pt x="795" y="45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3515280" y="2446463"/>
              <a:ext cx="149456" cy="131076"/>
            </a:xfrm>
            <a:custGeom>
              <a:avLst/>
              <a:gdLst/>
              <a:ahLst/>
              <a:cxnLst/>
              <a:rect l="l" t="t" r="r" b="b"/>
              <a:pathLst>
                <a:path w="1529" h="1341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90" y="945"/>
                  </a:cubicBezTo>
                  <a:cubicBezTo>
                    <a:pt x="714" y="1193"/>
                    <a:pt x="989" y="1341"/>
                    <a:pt x="1179" y="1341"/>
                  </a:cubicBezTo>
                  <a:cubicBezTo>
                    <a:pt x="1247" y="1341"/>
                    <a:pt x="1305" y="1322"/>
                    <a:pt x="1345" y="1282"/>
                  </a:cubicBezTo>
                  <a:cubicBezTo>
                    <a:pt x="1528" y="1098"/>
                    <a:pt x="1376" y="701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3515280" y="2448907"/>
              <a:ext cx="137531" cy="110941"/>
            </a:xfrm>
            <a:custGeom>
              <a:avLst/>
              <a:gdLst/>
              <a:ahLst/>
              <a:cxnLst/>
              <a:rect l="l" t="t" r="r" b="b"/>
              <a:pathLst>
                <a:path w="1407" h="1135" extrusionOk="0">
                  <a:moveTo>
                    <a:pt x="338" y="0"/>
                  </a:moveTo>
                  <a:cubicBezTo>
                    <a:pt x="261" y="0"/>
                    <a:pt x="197" y="21"/>
                    <a:pt x="154" y="65"/>
                  </a:cubicBezTo>
                  <a:cubicBezTo>
                    <a:pt x="1" y="218"/>
                    <a:pt x="154" y="615"/>
                    <a:pt x="459" y="951"/>
                  </a:cubicBezTo>
                  <a:lnTo>
                    <a:pt x="490" y="951"/>
                  </a:lnTo>
                  <a:cubicBezTo>
                    <a:pt x="581" y="920"/>
                    <a:pt x="642" y="920"/>
                    <a:pt x="734" y="920"/>
                  </a:cubicBezTo>
                  <a:cubicBezTo>
                    <a:pt x="766" y="917"/>
                    <a:pt x="797" y="915"/>
                    <a:pt x="829" y="915"/>
                  </a:cubicBezTo>
                  <a:cubicBezTo>
                    <a:pt x="1041" y="915"/>
                    <a:pt x="1246" y="1001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800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3536197" y="239847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98" y="1"/>
                    <a:pt x="1" y="184"/>
                    <a:pt x="1" y="398"/>
                  </a:cubicBezTo>
                  <a:cubicBezTo>
                    <a:pt x="1" y="612"/>
                    <a:pt x="398" y="764"/>
                    <a:pt x="856" y="764"/>
                  </a:cubicBezTo>
                  <a:cubicBezTo>
                    <a:pt x="1345" y="764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3539227" y="240150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0" y="184"/>
                    <a:pt x="0" y="336"/>
                  </a:cubicBezTo>
                  <a:cubicBezTo>
                    <a:pt x="0" y="581"/>
                    <a:pt x="367" y="733"/>
                    <a:pt x="825" y="733"/>
                  </a:cubicBezTo>
                  <a:cubicBezTo>
                    <a:pt x="1041" y="733"/>
                    <a:pt x="1233" y="686"/>
                    <a:pt x="1423" y="611"/>
                  </a:cubicBezTo>
                  <a:lnTo>
                    <a:pt x="1423" y="611"/>
                  </a:lnTo>
                  <a:cubicBezTo>
                    <a:pt x="1427" y="611"/>
                    <a:pt x="1432" y="611"/>
                    <a:pt x="1436" y="611"/>
                  </a:cubicBezTo>
                  <a:lnTo>
                    <a:pt x="1497" y="581"/>
                  </a:lnTo>
                  <a:lnTo>
                    <a:pt x="1497" y="581"/>
                  </a:lnTo>
                  <a:cubicBezTo>
                    <a:pt x="1472" y="591"/>
                    <a:pt x="1448" y="601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0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3515280" y="2294177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9" y="0"/>
                  </a:moveTo>
                  <a:cubicBezTo>
                    <a:pt x="989" y="0"/>
                    <a:pt x="714" y="148"/>
                    <a:pt x="490" y="396"/>
                  </a:cubicBezTo>
                  <a:cubicBezTo>
                    <a:pt x="154" y="701"/>
                    <a:pt x="1" y="1098"/>
                    <a:pt x="154" y="1251"/>
                  </a:cubicBezTo>
                  <a:cubicBezTo>
                    <a:pt x="198" y="1305"/>
                    <a:pt x="264" y="1329"/>
                    <a:pt x="342" y="1329"/>
                  </a:cubicBezTo>
                  <a:cubicBezTo>
                    <a:pt x="533" y="1329"/>
                    <a:pt x="802" y="1183"/>
                    <a:pt x="1039" y="946"/>
                  </a:cubicBezTo>
                  <a:cubicBezTo>
                    <a:pt x="1376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3521242" y="2353704"/>
              <a:ext cx="122575" cy="67346"/>
            </a:xfrm>
            <a:custGeom>
              <a:avLst/>
              <a:gdLst/>
              <a:ahLst/>
              <a:cxnLst/>
              <a:rect l="l" t="t" r="r" b="b"/>
              <a:pathLst>
                <a:path w="1254" h="689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4" y="123"/>
                  </a:cubicBezTo>
                  <a:cubicBezTo>
                    <a:pt x="31" y="337"/>
                    <a:pt x="1" y="550"/>
                    <a:pt x="93" y="642"/>
                  </a:cubicBezTo>
                  <a:cubicBezTo>
                    <a:pt x="124" y="674"/>
                    <a:pt x="176" y="689"/>
                    <a:pt x="242" y="689"/>
                  </a:cubicBezTo>
                  <a:cubicBezTo>
                    <a:pt x="430" y="689"/>
                    <a:pt x="729" y="563"/>
                    <a:pt x="978" y="337"/>
                  </a:cubicBezTo>
                  <a:cubicBezTo>
                    <a:pt x="1070" y="245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3464549" y="2398471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1" y="398"/>
                    <a:pt x="245" y="642"/>
                  </a:cubicBezTo>
                  <a:cubicBezTo>
                    <a:pt x="323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2885306" y="2723961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83" y="0"/>
                    <a:pt x="0" y="367"/>
                    <a:pt x="0" y="856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2882276" y="2828451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42" y="62"/>
                    <a:pt x="489" y="92"/>
                    <a:pt x="337" y="92"/>
                  </a:cubicBezTo>
                  <a:cubicBezTo>
                    <a:pt x="214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98" y="612"/>
                  </a:cubicBezTo>
                  <a:cubicBezTo>
                    <a:pt x="581" y="61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2768793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56" y="0"/>
                  </a:moveTo>
                  <a:cubicBezTo>
                    <a:pt x="276" y="0"/>
                    <a:pt x="207" y="25"/>
                    <a:pt x="153" y="79"/>
                  </a:cubicBezTo>
                  <a:cubicBezTo>
                    <a:pt x="1" y="232"/>
                    <a:pt x="153" y="629"/>
                    <a:pt x="490" y="934"/>
                  </a:cubicBezTo>
                  <a:cubicBezTo>
                    <a:pt x="737" y="1182"/>
                    <a:pt x="1017" y="1330"/>
                    <a:pt x="1209" y="1330"/>
                  </a:cubicBezTo>
                  <a:cubicBezTo>
                    <a:pt x="1278" y="1330"/>
                    <a:pt x="1335" y="1311"/>
                    <a:pt x="1375" y="1270"/>
                  </a:cubicBezTo>
                  <a:cubicBezTo>
                    <a:pt x="1528" y="1118"/>
                    <a:pt x="1375" y="720"/>
                    <a:pt x="1039" y="384"/>
                  </a:cubicBezTo>
                  <a:cubicBezTo>
                    <a:pt x="802" y="147"/>
                    <a:pt x="548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2819621" y="2852398"/>
              <a:ext cx="98627" cy="52391"/>
            </a:xfrm>
            <a:custGeom>
              <a:avLst/>
              <a:gdLst/>
              <a:ahLst/>
              <a:cxnLst/>
              <a:rect l="l" t="t" r="r" b="b"/>
              <a:pathLst>
                <a:path w="1009" h="536" extrusionOk="0">
                  <a:moveTo>
                    <a:pt x="855" y="0"/>
                  </a:moveTo>
                  <a:cubicBezTo>
                    <a:pt x="642" y="122"/>
                    <a:pt x="428" y="183"/>
                    <a:pt x="183" y="183"/>
                  </a:cubicBezTo>
                  <a:lnTo>
                    <a:pt x="0" y="183"/>
                  </a:lnTo>
                  <a:cubicBezTo>
                    <a:pt x="249" y="410"/>
                    <a:pt x="515" y="536"/>
                    <a:pt x="698" y="536"/>
                  </a:cubicBezTo>
                  <a:cubicBezTo>
                    <a:pt x="762" y="536"/>
                    <a:pt x="816" y="520"/>
                    <a:pt x="855" y="489"/>
                  </a:cubicBezTo>
                  <a:cubicBezTo>
                    <a:pt x="1008" y="336"/>
                    <a:pt x="917" y="214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2729988" y="287624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6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2729988" y="2891203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7" y="0"/>
                  </a:moveTo>
                  <a:cubicBezTo>
                    <a:pt x="1314" y="275"/>
                    <a:pt x="978" y="458"/>
                    <a:pt x="612" y="458"/>
                  </a:cubicBezTo>
                  <a:cubicBezTo>
                    <a:pt x="398" y="458"/>
                    <a:pt x="184" y="397"/>
                    <a:pt x="1" y="245"/>
                  </a:cubicBezTo>
                  <a:lnTo>
                    <a:pt x="1" y="245"/>
                  </a:lnTo>
                  <a:cubicBezTo>
                    <a:pt x="31" y="458"/>
                    <a:pt x="367" y="642"/>
                    <a:pt x="856" y="642"/>
                  </a:cubicBezTo>
                  <a:cubicBezTo>
                    <a:pt x="1314" y="642"/>
                    <a:pt x="1681" y="458"/>
                    <a:pt x="1681" y="245"/>
                  </a:cubicBezTo>
                  <a:cubicBezTo>
                    <a:pt x="1681" y="153"/>
                    <a:pt x="1620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2768793" y="2925316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87" y="0"/>
                  </a:moveTo>
                  <a:cubicBezTo>
                    <a:pt x="996" y="0"/>
                    <a:pt x="727" y="146"/>
                    <a:pt x="490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202" y="1311"/>
                    <a:pt x="265" y="1330"/>
                    <a:pt x="338" y="1330"/>
                  </a:cubicBezTo>
                  <a:cubicBezTo>
                    <a:pt x="540" y="1330"/>
                    <a:pt x="815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31" y="25"/>
                    <a:pt x="1265" y="0"/>
                    <a:pt x="11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2783748" y="292580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36" y="1"/>
                  </a:moveTo>
                  <a:cubicBezTo>
                    <a:pt x="981" y="1"/>
                    <a:pt x="928" y="16"/>
                    <a:pt x="886" y="43"/>
                  </a:cubicBezTo>
                  <a:cubicBezTo>
                    <a:pt x="978" y="593"/>
                    <a:pt x="581" y="1143"/>
                    <a:pt x="0" y="1235"/>
                  </a:cubicBezTo>
                  <a:lnTo>
                    <a:pt x="0" y="1265"/>
                  </a:lnTo>
                  <a:cubicBezTo>
                    <a:pt x="41" y="1306"/>
                    <a:pt x="100" y="1325"/>
                    <a:pt x="170" y="1325"/>
                  </a:cubicBezTo>
                  <a:cubicBezTo>
                    <a:pt x="362" y="1325"/>
                    <a:pt x="640" y="1183"/>
                    <a:pt x="886" y="960"/>
                  </a:cubicBezTo>
                  <a:cubicBezTo>
                    <a:pt x="1222" y="624"/>
                    <a:pt x="1375" y="227"/>
                    <a:pt x="1222" y="74"/>
                  </a:cubicBezTo>
                  <a:cubicBezTo>
                    <a:pt x="1172" y="23"/>
                    <a:pt x="1103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2882276" y="2938902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67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5"/>
                    <a:pt x="153" y="1712"/>
                    <a:pt x="367" y="1712"/>
                  </a:cubicBezTo>
                  <a:cubicBezTo>
                    <a:pt x="581" y="1712"/>
                    <a:pt x="764" y="1315"/>
                    <a:pt x="764" y="856"/>
                  </a:cubicBezTo>
                  <a:cubicBezTo>
                    <a:pt x="764" y="398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2885306" y="2950925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58"/>
                    <a:pt x="367" y="856"/>
                    <a:pt x="0" y="1069"/>
                  </a:cubicBezTo>
                  <a:cubicBezTo>
                    <a:pt x="61" y="1375"/>
                    <a:pt x="183" y="1589"/>
                    <a:pt x="367" y="1589"/>
                  </a:cubicBezTo>
                  <a:cubicBezTo>
                    <a:pt x="581" y="1589"/>
                    <a:pt x="764" y="1192"/>
                    <a:pt x="764" y="733"/>
                  </a:cubicBezTo>
                  <a:cubicBezTo>
                    <a:pt x="764" y="48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2921081" y="2927075"/>
              <a:ext cx="149456" cy="128339"/>
            </a:xfrm>
            <a:custGeom>
              <a:avLst/>
              <a:gdLst/>
              <a:ahLst/>
              <a:cxnLst/>
              <a:rect l="l" t="t" r="r" b="b"/>
              <a:pathLst>
                <a:path w="1529" h="1313" extrusionOk="0">
                  <a:moveTo>
                    <a:pt x="341" y="1"/>
                  </a:moveTo>
                  <a:cubicBezTo>
                    <a:pt x="267" y="1"/>
                    <a:pt x="203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35" y="1170"/>
                    <a:pt x="1014" y="1312"/>
                    <a:pt x="1206" y="1312"/>
                  </a:cubicBezTo>
                  <a:cubicBezTo>
                    <a:pt x="1276" y="1312"/>
                    <a:pt x="1334" y="1293"/>
                    <a:pt x="1375" y="1252"/>
                  </a:cubicBezTo>
                  <a:cubicBezTo>
                    <a:pt x="1528" y="1100"/>
                    <a:pt x="1375" y="702"/>
                    <a:pt x="1039" y="366"/>
                  </a:cubicBezTo>
                  <a:cubicBezTo>
                    <a:pt x="816" y="143"/>
                    <a:pt x="543" y="1"/>
                    <a:pt x="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2921081" y="292717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13"/>
                    <a:pt x="153" y="610"/>
                    <a:pt x="489" y="946"/>
                  </a:cubicBezTo>
                  <a:lnTo>
                    <a:pt x="520" y="946"/>
                  </a:lnTo>
                  <a:cubicBezTo>
                    <a:pt x="581" y="915"/>
                    <a:pt x="673" y="915"/>
                    <a:pt x="764" y="915"/>
                  </a:cubicBezTo>
                  <a:cubicBezTo>
                    <a:pt x="978" y="915"/>
                    <a:pt x="1223" y="1007"/>
                    <a:pt x="1436" y="1160"/>
                  </a:cubicBezTo>
                  <a:cubicBezTo>
                    <a:pt x="1406" y="854"/>
                    <a:pt x="1284" y="579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2945029" y="287918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67" y="1"/>
                    <a:pt x="0" y="184"/>
                    <a:pt x="0" y="368"/>
                  </a:cubicBezTo>
                  <a:cubicBezTo>
                    <a:pt x="0" y="581"/>
                    <a:pt x="367" y="765"/>
                    <a:pt x="855" y="765"/>
                  </a:cubicBezTo>
                  <a:cubicBezTo>
                    <a:pt x="1314" y="765"/>
                    <a:pt x="1711" y="581"/>
                    <a:pt x="1711" y="368"/>
                  </a:cubicBezTo>
                  <a:cubicBezTo>
                    <a:pt x="1711" y="184"/>
                    <a:pt x="131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2945029" y="2879180"/>
              <a:ext cx="146328" cy="74775"/>
            </a:xfrm>
            <a:custGeom>
              <a:avLst/>
              <a:gdLst/>
              <a:ahLst/>
              <a:cxnLst/>
              <a:rect l="l" t="t" r="r" b="b"/>
              <a:pathLst>
                <a:path w="1497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51"/>
                    <a:pt x="397" y="765"/>
                    <a:pt x="855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2921081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68" y="0"/>
                  </a:moveTo>
                  <a:cubicBezTo>
                    <a:pt x="968" y="0"/>
                    <a:pt x="706" y="147"/>
                    <a:pt x="489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194" y="1311"/>
                    <a:pt x="251" y="1330"/>
                    <a:pt x="320" y="1330"/>
                  </a:cubicBezTo>
                  <a:cubicBezTo>
                    <a:pt x="512" y="1330"/>
                    <a:pt x="792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2" y="25"/>
                    <a:pt x="125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2927044" y="2834413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1"/>
                  </a:moveTo>
                  <a:cubicBezTo>
                    <a:pt x="1101" y="184"/>
                    <a:pt x="887" y="276"/>
                    <a:pt x="642" y="276"/>
                  </a:cubicBezTo>
                  <a:cubicBezTo>
                    <a:pt x="459" y="276"/>
                    <a:pt x="276" y="215"/>
                    <a:pt x="154" y="123"/>
                  </a:cubicBezTo>
                  <a:cubicBezTo>
                    <a:pt x="31" y="337"/>
                    <a:pt x="1" y="551"/>
                    <a:pt x="123" y="642"/>
                  </a:cubicBezTo>
                  <a:cubicBezTo>
                    <a:pt x="145" y="664"/>
                    <a:pt x="188" y="676"/>
                    <a:pt x="245" y="676"/>
                  </a:cubicBezTo>
                  <a:cubicBezTo>
                    <a:pt x="426" y="676"/>
                    <a:pt x="746" y="562"/>
                    <a:pt x="978" y="306"/>
                  </a:cubicBezTo>
                  <a:cubicBezTo>
                    <a:pt x="1101" y="215"/>
                    <a:pt x="119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2870351" y="2876248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3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8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3819856" y="1681903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67" y="0"/>
                  </a:moveTo>
                  <a:cubicBezTo>
                    <a:pt x="154" y="0"/>
                    <a:pt x="1" y="397"/>
                    <a:pt x="1" y="855"/>
                  </a:cubicBezTo>
                  <a:cubicBezTo>
                    <a:pt x="1" y="1314"/>
                    <a:pt x="154" y="1711"/>
                    <a:pt x="367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3816924" y="1786392"/>
              <a:ext cx="74679" cy="62752"/>
            </a:xfrm>
            <a:custGeom>
              <a:avLst/>
              <a:gdLst/>
              <a:ahLst/>
              <a:cxnLst/>
              <a:rect l="l" t="t" r="r" b="b"/>
              <a:pathLst>
                <a:path w="764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42" y="61"/>
                    <a:pt x="489" y="92"/>
                    <a:pt x="336" y="92"/>
                  </a:cubicBezTo>
                  <a:cubicBezTo>
                    <a:pt x="214" y="92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42"/>
                    <a:pt x="397" y="642"/>
                  </a:cubicBezTo>
                  <a:cubicBezTo>
                    <a:pt x="581" y="642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3706373" y="1732241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333" y="1"/>
                  </a:moveTo>
                  <a:cubicBezTo>
                    <a:pt x="259" y="1"/>
                    <a:pt x="198" y="22"/>
                    <a:pt x="154" y="66"/>
                  </a:cubicBezTo>
                  <a:cubicBezTo>
                    <a:pt x="1" y="218"/>
                    <a:pt x="123" y="615"/>
                    <a:pt x="459" y="951"/>
                  </a:cubicBezTo>
                  <a:cubicBezTo>
                    <a:pt x="705" y="1175"/>
                    <a:pt x="984" y="1317"/>
                    <a:pt x="1176" y="1317"/>
                  </a:cubicBezTo>
                  <a:cubicBezTo>
                    <a:pt x="1246" y="1317"/>
                    <a:pt x="1304" y="1298"/>
                    <a:pt x="1345" y="1257"/>
                  </a:cubicBezTo>
                  <a:cubicBezTo>
                    <a:pt x="1498" y="1104"/>
                    <a:pt x="1345" y="707"/>
                    <a:pt x="1040" y="371"/>
                  </a:cubicBezTo>
                  <a:cubicBezTo>
                    <a:pt x="778" y="131"/>
                    <a:pt x="517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3754171" y="1810242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7" y="549"/>
                    <a:pt x="815" y="530"/>
                    <a:pt x="856" y="489"/>
                  </a:cubicBezTo>
                  <a:cubicBezTo>
                    <a:pt x="948" y="398"/>
                    <a:pt x="917" y="215"/>
                    <a:pt x="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3664636" y="183418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83"/>
                    <a:pt x="0" y="367"/>
                  </a:cubicBezTo>
                  <a:cubicBezTo>
                    <a:pt x="0" y="580"/>
                    <a:pt x="367" y="764"/>
                    <a:pt x="825" y="764"/>
                  </a:cubicBezTo>
                  <a:cubicBezTo>
                    <a:pt x="1314" y="764"/>
                    <a:pt x="1680" y="580"/>
                    <a:pt x="1680" y="367"/>
                  </a:cubicBezTo>
                  <a:cubicBezTo>
                    <a:pt x="1680" y="18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3664636" y="184904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7" y="1"/>
                  </a:moveTo>
                  <a:cubicBezTo>
                    <a:pt x="1314" y="276"/>
                    <a:pt x="978" y="459"/>
                    <a:pt x="611" y="459"/>
                  </a:cubicBezTo>
                  <a:cubicBezTo>
                    <a:pt x="397" y="459"/>
                    <a:pt x="184" y="398"/>
                    <a:pt x="0" y="245"/>
                  </a:cubicBezTo>
                  <a:lnTo>
                    <a:pt x="0" y="245"/>
                  </a:lnTo>
                  <a:cubicBezTo>
                    <a:pt x="0" y="459"/>
                    <a:pt x="367" y="642"/>
                    <a:pt x="825" y="642"/>
                  </a:cubicBezTo>
                  <a:cubicBezTo>
                    <a:pt x="1283" y="642"/>
                    <a:pt x="1680" y="459"/>
                    <a:pt x="1680" y="245"/>
                  </a:cubicBezTo>
                  <a:cubicBezTo>
                    <a:pt x="1680" y="154"/>
                    <a:pt x="1619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3703441" y="1885114"/>
              <a:ext cx="149358" cy="128632"/>
            </a:xfrm>
            <a:custGeom>
              <a:avLst/>
              <a:gdLst/>
              <a:ahLst/>
              <a:cxnLst/>
              <a:rect l="l" t="t" r="r" b="b"/>
              <a:pathLst>
                <a:path w="1528" h="1316" extrusionOk="0">
                  <a:moveTo>
                    <a:pt x="1209" y="0"/>
                  </a:moveTo>
                  <a:cubicBezTo>
                    <a:pt x="1017" y="0"/>
                    <a:pt x="737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7" y="1295"/>
                    <a:pt x="263" y="1316"/>
                    <a:pt x="343" y="1316"/>
                  </a:cubicBezTo>
                  <a:cubicBezTo>
                    <a:pt x="541" y="1316"/>
                    <a:pt x="821" y="1185"/>
                    <a:pt x="1039" y="945"/>
                  </a:cubicBezTo>
                  <a:cubicBezTo>
                    <a:pt x="1375" y="609"/>
                    <a:pt x="1528" y="212"/>
                    <a:pt x="1375" y="59"/>
                  </a:cubicBezTo>
                  <a:cubicBezTo>
                    <a:pt x="1335" y="19"/>
                    <a:pt x="1277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718396" y="1883746"/>
              <a:ext cx="134403" cy="129512"/>
            </a:xfrm>
            <a:custGeom>
              <a:avLst/>
              <a:gdLst/>
              <a:ahLst/>
              <a:cxnLst/>
              <a:rect l="l" t="t" r="r" b="b"/>
              <a:pathLst>
                <a:path w="1375" h="1325" extrusionOk="0">
                  <a:moveTo>
                    <a:pt x="1020" y="0"/>
                  </a:moveTo>
                  <a:cubicBezTo>
                    <a:pt x="965" y="0"/>
                    <a:pt x="910" y="15"/>
                    <a:pt x="855" y="43"/>
                  </a:cubicBezTo>
                  <a:cubicBezTo>
                    <a:pt x="978" y="623"/>
                    <a:pt x="581" y="1173"/>
                    <a:pt x="0" y="1234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41" y="1306"/>
                    <a:pt x="100" y="1325"/>
                    <a:pt x="170" y="1325"/>
                  </a:cubicBezTo>
                  <a:cubicBezTo>
                    <a:pt x="361" y="1325"/>
                    <a:pt x="640" y="1183"/>
                    <a:pt x="886" y="959"/>
                  </a:cubicBezTo>
                  <a:cubicBezTo>
                    <a:pt x="1192" y="623"/>
                    <a:pt x="1375" y="226"/>
                    <a:pt x="1222" y="73"/>
                  </a:cubicBezTo>
                  <a:cubicBezTo>
                    <a:pt x="1155" y="23"/>
                    <a:pt x="1088" y="0"/>
                    <a:pt x="10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3813894" y="1896844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64" y="1314"/>
                    <a:pt x="764" y="856"/>
                  </a:cubicBezTo>
                  <a:cubicBezTo>
                    <a:pt x="764" y="398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3819856" y="191179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51" y="0"/>
                  </a:moveTo>
                  <a:lnTo>
                    <a:pt x="551" y="0"/>
                  </a:lnTo>
                  <a:cubicBezTo>
                    <a:pt x="612" y="428"/>
                    <a:pt x="367" y="825"/>
                    <a:pt x="1" y="1039"/>
                  </a:cubicBezTo>
                  <a:cubicBezTo>
                    <a:pt x="62" y="1344"/>
                    <a:pt x="184" y="1558"/>
                    <a:pt x="367" y="1558"/>
                  </a:cubicBezTo>
                  <a:cubicBezTo>
                    <a:pt x="55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3855729" y="1885017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336" y="1"/>
                  </a:moveTo>
                  <a:cubicBezTo>
                    <a:pt x="264" y="1"/>
                    <a:pt x="202" y="20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29" y="1186"/>
                    <a:pt x="999" y="1317"/>
                    <a:pt x="1190" y="1317"/>
                  </a:cubicBezTo>
                  <a:cubicBezTo>
                    <a:pt x="1267" y="1317"/>
                    <a:pt x="1331" y="1296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31" y="1"/>
                    <a:pt x="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3855729" y="188511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3" y="19"/>
                    <a:pt x="153" y="59"/>
                  </a:cubicBezTo>
                  <a:cubicBezTo>
                    <a:pt x="0" y="212"/>
                    <a:pt x="153" y="609"/>
                    <a:pt x="459" y="945"/>
                  </a:cubicBezTo>
                  <a:lnTo>
                    <a:pt x="489" y="945"/>
                  </a:lnTo>
                  <a:cubicBezTo>
                    <a:pt x="581" y="945"/>
                    <a:pt x="672" y="915"/>
                    <a:pt x="734" y="915"/>
                  </a:cubicBezTo>
                  <a:cubicBezTo>
                    <a:pt x="978" y="915"/>
                    <a:pt x="1222" y="1006"/>
                    <a:pt x="1406" y="1159"/>
                  </a:cubicBezTo>
                  <a:cubicBezTo>
                    <a:pt x="1406" y="854"/>
                    <a:pt x="1283" y="579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3879579" y="1837122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3879579" y="1837122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90" y="1"/>
                  </a:moveTo>
                  <a:cubicBezTo>
                    <a:pt x="184" y="62"/>
                    <a:pt x="1" y="214"/>
                    <a:pt x="1" y="398"/>
                  </a:cubicBezTo>
                  <a:cubicBezTo>
                    <a:pt x="1" y="612"/>
                    <a:pt x="367" y="764"/>
                    <a:pt x="856" y="764"/>
                  </a:cubicBezTo>
                  <a:cubicBezTo>
                    <a:pt x="1070" y="764"/>
                    <a:pt x="1314" y="703"/>
                    <a:pt x="1498" y="612"/>
                  </a:cubicBezTo>
                  <a:lnTo>
                    <a:pt x="1437" y="612"/>
                  </a:lnTo>
                  <a:cubicBezTo>
                    <a:pt x="1414" y="613"/>
                    <a:pt x="1392" y="614"/>
                    <a:pt x="1370" y="614"/>
                  </a:cubicBezTo>
                  <a:cubicBezTo>
                    <a:pt x="995" y="614"/>
                    <a:pt x="634" y="375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3855729" y="1732241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1185" y="1"/>
                  </a:moveTo>
                  <a:cubicBezTo>
                    <a:pt x="987" y="1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4" y="1317"/>
                    <a:pt x="793" y="1175"/>
                    <a:pt x="1039" y="951"/>
                  </a:cubicBezTo>
                  <a:cubicBezTo>
                    <a:pt x="1375" y="615"/>
                    <a:pt x="1528" y="218"/>
                    <a:pt x="1375" y="66"/>
                  </a:cubicBezTo>
                  <a:cubicBezTo>
                    <a:pt x="1331" y="22"/>
                    <a:pt x="1265" y="1"/>
                    <a:pt x="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3861692" y="1792354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69" y="675"/>
                    <a:pt x="228" y="675"/>
                  </a:cubicBezTo>
                  <a:cubicBezTo>
                    <a:pt x="415" y="675"/>
                    <a:pt x="723" y="561"/>
                    <a:pt x="978" y="306"/>
                  </a:cubicBezTo>
                  <a:cubicBezTo>
                    <a:pt x="107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3804999" y="1834189"/>
              <a:ext cx="89634" cy="76730"/>
            </a:xfrm>
            <a:custGeom>
              <a:avLst/>
              <a:gdLst/>
              <a:ahLst/>
              <a:cxnLst/>
              <a:rect l="l" t="t" r="r" b="b"/>
              <a:pathLst>
                <a:path w="917" h="785" extrusionOk="0">
                  <a:moveTo>
                    <a:pt x="519" y="0"/>
                  </a:moveTo>
                  <a:cubicBezTo>
                    <a:pt x="183" y="0"/>
                    <a:pt x="0" y="428"/>
                    <a:pt x="244" y="672"/>
                  </a:cubicBezTo>
                  <a:cubicBezTo>
                    <a:pt x="322" y="750"/>
                    <a:pt x="419" y="784"/>
                    <a:pt x="514" y="784"/>
                  </a:cubicBezTo>
                  <a:cubicBezTo>
                    <a:pt x="718" y="784"/>
                    <a:pt x="916" y="626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4587261" y="1872994"/>
              <a:ext cx="77709" cy="167242"/>
            </a:xfrm>
            <a:custGeom>
              <a:avLst/>
              <a:gdLst/>
              <a:ahLst/>
              <a:cxnLst/>
              <a:rect l="l" t="t" r="r" b="b"/>
              <a:pathLst>
                <a:path w="79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67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4587261" y="197748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0"/>
                  </a:moveTo>
                  <a:cubicBezTo>
                    <a:pt x="642" y="61"/>
                    <a:pt x="490" y="92"/>
                    <a:pt x="337" y="92"/>
                  </a:cubicBezTo>
                  <a:cubicBezTo>
                    <a:pt x="215" y="92"/>
                    <a:pt x="123" y="61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5" y="611"/>
                    <a:pt x="398" y="611"/>
                  </a:cubicBezTo>
                  <a:cubicBezTo>
                    <a:pt x="581" y="611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473778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8"/>
                    <a:pt x="154" y="615"/>
                    <a:pt x="490" y="921"/>
                  </a:cubicBezTo>
                  <a:cubicBezTo>
                    <a:pt x="737" y="1168"/>
                    <a:pt x="1017" y="1316"/>
                    <a:pt x="1209" y="1316"/>
                  </a:cubicBezTo>
                  <a:cubicBezTo>
                    <a:pt x="1278" y="1316"/>
                    <a:pt x="1335" y="1297"/>
                    <a:pt x="1376" y="1257"/>
                  </a:cubicBezTo>
                  <a:cubicBezTo>
                    <a:pt x="1528" y="1104"/>
                    <a:pt x="1376" y="707"/>
                    <a:pt x="1040" y="371"/>
                  </a:cubicBezTo>
                  <a:cubicBezTo>
                    <a:pt x="800" y="131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4524606" y="2001333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5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0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90"/>
                  </a:cubicBezTo>
                  <a:cubicBezTo>
                    <a:pt x="947" y="398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4432040" y="2025281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6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434972" y="2040138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14" y="306"/>
                    <a:pt x="978" y="459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1" y="459"/>
                    <a:pt x="367" y="642"/>
                    <a:pt x="826" y="642"/>
                  </a:cubicBezTo>
                  <a:cubicBezTo>
                    <a:pt x="1284" y="642"/>
                    <a:pt x="1681" y="459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4473778" y="2075619"/>
              <a:ext cx="149456" cy="129219"/>
            </a:xfrm>
            <a:custGeom>
              <a:avLst/>
              <a:gdLst/>
              <a:ahLst/>
              <a:cxnLst/>
              <a:rect l="l" t="t" r="r" b="b"/>
              <a:pathLst>
                <a:path w="1529" h="1322" extrusionOk="0">
                  <a:moveTo>
                    <a:pt x="1191" y="1"/>
                  </a:moveTo>
                  <a:cubicBezTo>
                    <a:pt x="1000" y="1"/>
                    <a:pt x="729" y="131"/>
                    <a:pt x="490" y="371"/>
                  </a:cubicBezTo>
                  <a:cubicBezTo>
                    <a:pt x="154" y="738"/>
                    <a:pt x="1" y="1104"/>
                    <a:pt x="154" y="1257"/>
                  </a:cubicBezTo>
                  <a:cubicBezTo>
                    <a:pt x="197" y="1301"/>
                    <a:pt x="264" y="1322"/>
                    <a:pt x="344" y="1322"/>
                  </a:cubicBezTo>
                  <a:cubicBezTo>
                    <a:pt x="542" y="1322"/>
                    <a:pt x="822" y="1191"/>
                    <a:pt x="1040" y="95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8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488733" y="2074837"/>
              <a:ext cx="134501" cy="129512"/>
            </a:xfrm>
            <a:custGeom>
              <a:avLst/>
              <a:gdLst/>
              <a:ahLst/>
              <a:cxnLst/>
              <a:rect l="l" t="t" r="r" b="b"/>
              <a:pathLst>
                <a:path w="1376" h="1325" extrusionOk="0">
                  <a:moveTo>
                    <a:pt x="1026" y="0"/>
                  </a:moveTo>
                  <a:cubicBezTo>
                    <a:pt x="975" y="0"/>
                    <a:pt x="928" y="16"/>
                    <a:pt x="887" y="43"/>
                  </a:cubicBezTo>
                  <a:cubicBezTo>
                    <a:pt x="978" y="623"/>
                    <a:pt x="581" y="1173"/>
                    <a:pt x="1" y="1234"/>
                  </a:cubicBezTo>
                  <a:lnTo>
                    <a:pt x="1" y="1265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2" y="1325"/>
                    <a:pt x="641" y="1183"/>
                    <a:pt x="887" y="959"/>
                  </a:cubicBezTo>
                  <a:cubicBezTo>
                    <a:pt x="1223" y="623"/>
                    <a:pt x="1375" y="226"/>
                    <a:pt x="1223" y="74"/>
                  </a:cubicBezTo>
                  <a:cubicBezTo>
                    <a:pt x="1155" y="23"/>
                    <a:pt x="1088" y="0"/>
                    <a:pt x="1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4584328" y="2087935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4590291" y="2102890"/>
              <a:ext cx="74679" cy="152384"/>
            </a:xfrm>
            <a:custGeom>
              <a:avLst/>
              <a:gdLst/>
              <a:ahLst/>
              <a:cxnLst/>
              <a:rect l="l" t="t" r="r" b="b"/>
              <a:pathLst>
                <a:path w="764" h="1559" extrusionOk="0">
                  <a:moveTo>
                    <a:pt x="550" y="0"/>
                  </a:moveTo>
                  <a:lnTo>
                    <a:pt x="550" y="0"/>
                  </a:lnTo>
                  <a:cubicBezTo>
                    <a:pt x="611" y="428"/>
                    <a:pt x="367" y="825"/>
                    <a:pt x="0" y="1039"/>
                  </a:cubicBezTo>
                  <a:cubicBezTo>
                    <a:pt x="61" y="1345"/>
                    <a:pt x="184" y="1558"/>
                    <a:pt x="336" y="1558"/>
                  </a:cubicBezTo>
                  <a:cubicBezTo>
                    <a:pt x="58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626066" y="2076108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23" y="1"/>
                  </a:moveTo>
                  <a:cubicBezTo>
                    <a:pt x="253" y="1"/>
                    <a:pt x="195" y="20"/>
                    <a:pt x="154" y="61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9" y="1186"/>
                    <a:pt x="1000" y="1317"/>
                    <a:pt x="1191" y="1317"/>
                  </a:cubicBezTo>
                  <a:cubicBezTo>
                    <a:pt x="1268" y="1317"/>
                    <a:pt x="1332" y="1296"/>
                    <a:pt x="1376" y="1252"/>
                  </a:cubicBezTo>
                  <a:cubicBezTo>
                    <a:pt x="1528" y="1099"/>
                    <a:pt x="1376" y="702"/>
                    <a:pt x="1040" y="366"/>
                  </a:cubicBezTo>
                  <a:cubicBezTo>
                    <a:pt x="794" y="142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4626066" y="2076206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59" y="945"/>
                  </a:cubicBezTo>
                  <a:lnTo>
                    <a:pt x="490" y="945"/>
                  </a:lnTo>
                  <a:cubicBezTo>
                    <a:pt x="581" y="945"/>
                    <a:pt x="673" y="915"/>
                    <a:pt x="734" y="915"/>
                  </a:cubicBezTo>
                  <a:cubicBezTo>
                    <a:pt x="978" y="915"/>
                    <a:pt x="1223" y="1007"/>
                    <a:pt x="1406" y="1159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4650014" y="2028213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4650014" y="2028213"/>
              <a:ext cx="146426" cy="72527"/>
            </a:xfrm>
            <a:custGeom>
              <a:avLst/>
              <a:gdLst/>
              <a:ahLst/>
              <a:cxnLst/>
              <a:rect l="l" t="t" r="r" b="b"/>
              <a:pathLst>
                <a:path w="1498" h="742" extrusionOk="0">
                  <a:moveTo>
                    <a:pt x="489" y="1"/>
                  </a:moveTo>
                  <a:cubicBezTo>
                    <a:pt x="184" y="62"/>
                    <a:pt x="0" y="215"/>
                    <a:pt x="0" y="367"/>
                  </a:cubicBezTo>
                  <a:cubicBezTo>
                    <a:pt x="0" y="581"/>
                    <a:pt x="367" y="734"/>
                    <a:pt x="856" y="734"/>
                  </a:cubicBezTo>
                  <a:cubicBezTo>
                    <a:pt x="893" y="739"/>
                    <a:pt x="932" y="742"/>
                    <a:pt x="972" y="742"/>
                  </a:cubicBezTo>
                  <a:cubicBezTo>
                    <a:pt x="1154" y="742"/>
                    <a:pt x="1346" y="687"/>
                    <a:pt x="1497" y="612"/>
                  </a:cubicBezTo>
                  <a:lnTo>
                    <a:pt x="1436" y="612"/>
                  </a:lnTo>
                  <a:cubicBezTo>
                    <a:pt x="1414" y="613"/>
                    <a:pt x="1391" y="614"/>
                    <a:pt x="1369" y="614"/>
                  </a:cubicBezTo>
                  <a:cubicBezTo>
                    <a:pt x="995" y="614"/>
                    <a:pt x="633" y="375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4626066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1186" y="1"/>
                  </a:moveTo>
                  <a:cubicBezTo>
                    <a:pt x="987" y="1"/>
                    <a:pt x="707" y="131"/>
                    <a:pt x="490" y="371"/>
                  </a:cubicBezTo>
                  <a:cubicBezTo>
                    <a:pt x="154" y="707"/>
                    <a:pt x="1" y="1104"/>
                    <a:pt x="154" y="1257"/>
                  </a:cubicBezTo>
                  <a:cubicBezTo>
                    <a:pt x="194" y="1297"/>
                    <a:pt x="251" y="1316"/>
                    <a:pt x="320" y="1316"/>
                  </a:cubicBezTo>
                  <a:cubicBezTo>
                    <a:pt x="512" y="1316"/>
                    <a:pt x="792" y="1168"/>
                    <a:pt x="1040" y="92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4632029" y="1983446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275"/>
                    <a:pt x="642" y="275"/>
                  </a:cubicBezTo>
                  <a:cubicBezTo>
                    <a:pt x="459" y="275"/>
                    <a:pt x="276" y="214"/>
                    <a:pt x="154" y="123"/>
                  </a:cubicBezTo>
                  <a:cubicBezTo>
                    <a:pt x="32" y="337"/>
                    <a:pt x="1" y="550"/>
                    <a:pt x="93" y="642"/>
                  </a:cubicBezTo>
                  <a:cubicBezTo>
                    <a:pt x="123" y="664"/>
                    <a:pt x="171" y="676"/>
                    <a:pt x="232" y="676"/>
                  </a:cubicBezTo>
                  <a:cubicBezTo>
                    <a:pt x="419" y="676"/>
                    <a:pt x="725" y="567"/>
                    <a:pt x="979" y="337"/>
                  </a:cubicBezTo>
                  <a:cubicBezTo>
                    <a:pt x="1070" y="214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4578366" y="2025281"/>
              <a:ext cx="86604" cy="75361"/>
            </a:xfrm>
            <a:custGeom>
              <a:avLst/>
              <a:gdLst/>
              <a:ahLst/>
              <a:cxnLst/>
              <a:rect l="l" t="t" r="r" b="b"/>
              <a:pathLst>
                <a:path w="886" h="771" extrusionOk="0">
                  <a:moveTo>
                    <a:pt x="489" y="0"/>
                  </a:moveTo>
                  <a:cubicBezTo>
                    <a:pt x="153" y="31"/>
                    <a:pt x="0" y="428"/>
                    <a:pt x="244" y="672"/>
                  </a:cubicBezTo>
                  <a:cubicBezTo>
                    <a:pt x="322" y="740"/>
                    <a:pt x="415" y="771"/>
                    <a:pt x="505" y="771"/>
                  </a:cubicBezTo>
                  <a:cubicBezTo>
                    <a:pt x="701" y="771"/>
                    <a:pt x="886" y="627"/>
                    <a:pt x="886" y="397"/>
                  </a:cubicBezTo>
                  <a:cubicBezTo>
                    <a:pt x="886" y="183"/>
                    <a:pt x="703" y="0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4181224" y="2282056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0"/>
                  </a:moveTo>
                  <a:cubicBezTo>
                    <a:pt x="183" y="0"/>
                    <a:pt x="0" y="397"/>
                    <a:pt x="0" y="856"/>
                  </a:cubicBezTo>
                  <a:cubicBezTo>
                    <a:pt x="0" y="1314"/>
                    <a:pt x="183" y="1711"/>
                    <a:pt x="39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4181224" y="2386546"/>
              <a:ext cx="74679" cy="62850"/>
            </a:xfrm>
            <a:custGeom>
              <a:avLst/>
              <a:gdLst/>
              <a:ahLst/>
              <a:cxnLst/>
              <a:rect l="l" t="t" r="r" b="b"/>
              <a:pathLst>
                <a:path w="764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2"/>
                    <a:pt x="336" y="92"/>
                  </a:cubicBezTo>
                  <a:cubicBezTo>
                    <a:pt x="214" y="92"/>
                    <a:pt x="92" y="92"/>
                    <a:pt x="0" y="62"/>
                  </a:cubicBezTo>
                  <a:lnTo>
                    <a:pt x="0" y="62"/>
                  </a:lnTo>
                  <a:cubicBezTo>
                    <a:pt x="61" y="398"/>
                    <a:pt x="183" y="642"/>
                    <a:pt x="367" y="642"/>
                  </a:cubicBezTo>
                  <a:cubicBezTo>
                    <a:pt x="550" y="64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4067740" y="2332982"/>
              <a:ext cx="149358" cy="129512"/>
            </a:xfrm>
            <a:custGeom>
              <a:avLst/>
              <a:gdLst/>
              <a:ahLst/>
              <a:cxnLst/>
              <a:rect l="l" t="t" r="r" b="b"/>
              <a:pathLst>
                <a:path w="1528" h="1325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10" y="1167"/>
                    <a:pt x="980" y="1324"/>
                    <a:pt x="1170" y="1324"/>
                  </a:cubicBezTo>
                  <a:cubicBezTo>
                    <a:pt x="1242" y="1324"/>
                    <a:pt x="1302" y="1302"/>
                    <a:pt x="1344" y="1251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4118471" y="2410396"/>
              <a:ext cx="89732" cy="51316"/>
            </a:xfrm>
            <a:custGeom>
              <a:avLst/>
              <a:gdLst/>
              <a:ahLst/>
              <a:cxnLst/>
              <a:rect l="l" t="t" r="r" b="b"/>
              <a:pathLst>
                <a:path w="918" h="525" extrusionOk="0">
                  <a:moveTo>
                    <a:pt x="825" y="1"/>
                  </a:moveTo>
                  <a:cubicBezTo>
                    <a:pt x="666" y="107"/>
                    <a:pt x="484" y="190"/>
                    <a:pt x="279" y="190"/>
                  </a:cubicBezTo>
                  <a:cubicBezTo>
                    <a:pt x="248" y="190"/>
                    <a:pt x="216" y="188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64" y="525"/>
                    <a:pt x="644" y="525"/>
                  </a:cubicBezTo>
                  <a:cubicBezTo>
                    <a:pt x="718" y="525"/>
                    <a:pt x="781" y="504"/>
                    <a:pt x="825" y="459"/>
                  </a:cubicBezTo>
                  <a:cubicBezTo>
                    <a:pt x="917" y="36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4025905" y="2434343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4"/>
                    <a:pt x="1" y="397"/>
                  </a:cubicBezTo>
                  <a:cubicBezTo>
                    <a:pt x="1" y="61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97"/>
                  </a:cubicBezTo>
                  <a:cubicBezTo>
                    <a:pt x="1711" y="184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025905" y="2449298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0"/>
                  </a:moveTo>
                  <a:cubicBezTo>
                    <a:pt x="1358" y="283"/>
                    <a:pt x="1057" y="462"/>
                    <a:pt x="721" y="462"/>
                  </a:cubicBezTo>
                  <a:cubicBezTo>
                    <a:pt x="695" y="462"/>
                    <a:pt x="669" y="460"/>
                    <a:pt x="642" y="458"/>
                  </a:cubicBezTo>
                  <a:cubicBezTo>
                    <a:pt x="42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98" y="672"/>
                    <a:pt x="856" y="672"/>
                  </a:cubicBezTo>
                  <a:cubicBezTo>
                    <a:pt x="1314" y="672"/>
                    <a:pt x="1711" y="489"/>
                    <a:pt x="1711" y="275"/>
                  </a:cubicBezTo>
                  <a:cubicBezTo>
                    <a:pt x="1711" y="153"/>
                    <a:pt x="1650" y="6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067740" y="2485268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32"/>
                    <a:pt x="0" y="1098"/>
                    <a:pt x="153" y="1282"/>
                  </a:cubicBezTo>
                  <a:cubicBezTo>
                    <a:pt x="193" y="1322"/>
                    <a:pt x="251" y="1341"/>
                    <a:pt x="319" y="1341"/>
                  </a:cubicBezTo>
                  <a:cubicBezTo>
                    <a:pt x="511" y="1341"/>
                    <a:pt x="792" y="1193"/>
                    <a:pt x="1039" y="946"/>
                  </a:cubicBezTo>
                  <a:cubicBezTo>
                    <a:pt x="1344" y="610"/>
                    <a:pt x="1497" y="212"/>
                    <a:pt x="1344" y="60"/>
                  </a:cubicBezTo>
                  <a:cubicBezTo>
                    <a:pt x="1304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4082696" y="2484779"/>
              <a:ext cx="134403" cy="131565"/>
            </a:xfrm>
            <a:custGeom>
              <a:avLst/>
              <a:gdLst/>
              <a:ahLst/>
              <a:cxnLst/>
              <a:rect l="l" t="t" r="r" b="b"/>
              <a:pathLst>
                <a:path w="1375" h="1346" extrusionOk="0">
                  <a:moveTo>
                    <a:pt x="994" y="1"/>
                  </a:moveTo>
                  <a:cubicBezTo>
                    <a:pt x="949" y="1"/>
                    <a:pt x="902" y="11"/>
                    <a:pt x="855" y="34"/>
                  </a:cubicBezTo>
                  <a:cubicBezTo>
                    <a:pt x="978" y="615"/>
                    <a:pt x="580" y="1164"/>
                    <a:pt x="0" y="1256"/>
                  </a:cubicBezTo>
                  <a:lnTo>
                    <a:pt x="0" y="1287"/>
                  </a:lnTo>
                  <a:cubicBezTo>
                    <a:pt x="40" y="1327"/>
                    <a:pt x="98" y="1346"/>
                    <a:pt x="166" y="1346"/>
                  </a:cubicBezTo>
                  <a:cubicBezTo>
                    <a:pt x="356" y="1346"/>
                    <a:pt x="631" y="1198"/>
                    <a:pt x="855" y="951"/>
                  </a:cubicBezTo>
                  <a:cubicBezTo>
                    <a:pt x="1191" y="645"/>
                    <a:pt x="1375" y="217"/>
                    <a:pt x="1191" y="65"/>
                  </a:cubicBezTo>
                  <a:cubicBezTo>
                    <a:pt x="1135" y="27"/>
                    <a:pt x="1066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4181224" y="2500028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53" y="0"/>
                    <a:pt x="0" y="367"/>
                    <a:pt x="0" y="825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4181224" y="2511953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1"/>
                  </a:moveTo>
                  <a:cubicBezTo>
                    <a:pt x="611" y="428"/>
                    <a:pt x="397" y="856"/>
                    <a:pt x="0" y="1039"/>
                  </a:cubicBezTo>
                  <a:cubicBezTo>
                    <a:pt x="61" y="1345"/>
                    <a:pt x="214" y="1559"/>
                    <a:pt x="397" y="1559"/>
                  </a:cubicBezTo>
                  <a:cubicBezTo>
                    <a:pt x="611" y="1559"/>
                    <a:pt x="764" y="1192"/>
                    <a:pt x="764" y="703"/>
                  </a:cubicBezTo>
                  <a:cubicBezTo>
                    <a:pt x="794" y="459"/>
                    <a:pt x="733" y="214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4220029" y="2485268"/>
              <a:ext cx="149358" cy="131076"/>
            </a:xfrm>
            <a:custGeom>
              <a:avLst/>
              <a:gdLst/>
              <a:ahLst/>
              <a:cxnLst/>
              <a:rect l="l" t="t" r="r" b="b"/>
              <a:pathLst>
                <a:path w="1528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36" y="1193"/>
                    <a:pt x="1000" y="1341"/>
                    <a:pt x="1195" y="1341"/>
                  </a:cubicBezTo>
                  <a:cubicBezTo>
                    <a:pt x="1265" y="1341"/>
                    <a:pt x="1327" y="1322"/>
                    <a:pt x="1375" y="1282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20029" y="2487712"/>
              <a:ext cx="137433" cy="110941"/>
            </a:xfrm>
            <a:custGeom>
              <a:avLst/>
              <a:gdLst/>
              <a:ahLst/>
              <a:cxnLst/>
              <a:rect l="l" t="t" r="r" b="b"/>
              <a:pathLst>
                <a:path w="1406" h="1135" extrusionOk="0">
                  <a:moveTo>
                    <a:pt x="338" y="0"/>
                  </a:moveTo>
                  <a:cubicBezTo>
                    <a:pt x="261" y="0"/>
                    <a:pt x="197" y="21"/>
                    <a:pt x="153" y="65"/>
                  </a:cubicBezTo>
                  <a:cubicBezTo>
                    <a:pt x="0" y="218"/>
                    <a:pt x="153" y="615"/>
                    <a:pt x="458" y="951"/>
                  </a:cubicBezTo>
                  <a:lnTo>
                    <a:pt x="489" y="951"/>
                  </a:lnTo>
                  <a:cubicBezTo>
                    <a:pt x="581" y="921"/>
                    <a:pt x="642" y="921"/>
                    <a:pt x="733" y="921"/>
                  </a:cubicBezTo>
                  <a:cubicBezTo>
                    <a:pt x="978" y="921"/>
                    <a:pt x="1222" y="982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799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4240946" y="2437275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5" y="765"/>
                  </a:cubicBezTo>
                  <a:cubicBezTo>
                    <a:pt x="1344" y="765"/>
                    <a:pt x="1711" y="581"/>
                    <a:pt x="1711" y="398"/>
                  </a:cubicBezTo>
                  <a:cubicBezTo>
                    <a:pt x="1711" y="184"/>
                    <a:pt x="134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4243879" y="2440306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1" y="184"/>
                    <a:pt x="1" y="336"/>
                  </a:cubicBezTo>
                  <a:cubicBezTo>
                    <a:pt x="1" y="581"/>
                    <a:pt x="367" y="734"/>
                    <a:pt x="825" y="734"/>
                  </a:cubicBezTo>
                  <a:cubicBezTo>
                    <a:pt x="1042" y="734"/>
                    <a:pt x="1234" y="686"/>
                    <a:pt x="1423" y="611"/>
                  </a:cubicBezTo>
                  <a:lnTo>
                    <a:pt x="1423" y="611"/>
                  </a:lnTo>
                  <a:cubicBezTo>
                    <a:pt x="1428" y="611"/>
                    <a:pt x="1432" y="611"/>
                    <a:pt x="1436" y="611"/>
                  </a:cubicBezTo>
                  <a:lnTo>
                    <a:pt x="1498" y="581"/>
                  </a:lnTo>
                  <a:lnTo>
                    <a:pt x="1498" y="581"/>
                  </a:lnTo>
                  <a:cubicBezTo>
                    <a:pt x="1473" y="591"/>
                    <a:pt x="1448" y="602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1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4220029" y="2332982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91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75" y="610"/>
                    <a:pt x="1528" y="212"/>
                    <a:pt x="1375" y="60"/>
                  </a:cubicBezTo>
                  <a:cubicBezTo>
                    <a:pt x="1327" y="19"/>
                    <a:pt x="1263" y="0"/>
                    <a:pt x="1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4225991" y="2392508"/>
              <a:ext cx="119545" cy="69985"/>
            </a:xfrm>
            <a:custGeom>
              <a:avLst/>
              <a:gdLst/>
              <a:ahLst/>
              <a:cxnLst/>
              <a:rect l="l" t="t" r="r" b="b"/>
              <a:pathLst>
                <a:path w="1223" h="716" extrusionOk="0">
                  <a:moveTo>
                    <a:pt x="1222" y="1"/>
                  </a:moveTo>
                  <a:cubicBezTo>
                    <a:pt x="1100" y="184"/>
                    <a:pt x="856" y="306"/>
                    <a:pt x="611" y="306"/>
                  </a:cubicBezTo>
                  <a:cubicBezTo>
                    <a:pt x="459" y="306"/>
                    <a:pt x="275" y="245"/>
                    <a:pt x="153" y="153"/>
                  </a:cubicBezTo>
                  <a:cubicBezTo>
                    <a:pt x="31" y="367"/>
                    <a:pt x="0" y="550"/>
                    <a:pt x="92" y="642"/>
                  </a:cubicBezTo>
                  <a:cubicBezTo>
                    <a:pt x="134" y="693"/>
                    <a:pt x="195" y="715"/>
                    <a:pt x="267" y="715"/>
                  </a:cubicBezTo>
                  <a:cubicBezTo>
                    <a:pt x="459" y="715"/>
                    <a:pt x="734" y="558"/>
                    <a:pt x="978" y="337"/>
                  </a:cubicBezTo>
                  <a:cubicBezTo>
                    <a:pt x="1070" y="245"/>
                    <a:pt x="1161" y="123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4169201" y="2437275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6" y="755"/>
                    <a:pt x="507" y="755"/>
                  </a:cubicBezTo>
                  <a:cubicBezTo>
                    <a:pt x="702" y="755"/>
                    <a:pt x="887" y="597"/>
                    <a:pt x="887" y="367"/>
                  </a:cubicBezTo>
                  <a:cubicBezTo>
                    <a:pt x="88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4587261" y="3028534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428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215" y="1681"/>
                    <a:pt x="428" y="1681"/>
                  </a:cubicBezTo>
                  <a:cubicBezTo>
                    <a:pt x="612" y="1681"/>
                    <a:pt x="795" y="1314"/>
                    <a:pt x="795" y="825"/>
                  </a:cubicBezTo>
                  <a:cubicBezTo>
                    <a:pt x="795" y="367"/>
                    <a:pt x="642" y="0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4590291" y="3133024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9" y="62"/>
                    <a:pt x="306" y="62"/>
                  </a:cubicBezTo>
                  <a:cubicBezTo>
                    <a:pt x="214" y="62"/>
                    <a:pt x="92" y="62"/>
                    <a:pt x="0" y="31"/>
                  </a:cubicBezTo>
                  <a:lnTo>
                    <a:pt x="0" y="31"/>
                  </a:lnTo>
                  <a:cubicBezTo>
                    <a:pt x="31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476808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4524606" y="3156874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25" y="1"/>
                  </a:moveTo>
                  <a:cubicBezTo>
                    <a:pt x="642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38" y="401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8"/>
                    <a:pt x="94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4434972" y="318082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0"/>
                  </a:moveTo>
                  <a:cubicBezTo>
                    <a:pt x="367" y="0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4434972" y="3192746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8" y="1"/>
                  </a:moveTo>
                  <a:cubicBezTo>
                    <a:pt x="1314" y="306"/>
                    <a:pt x="978" y="489"/>
                    <a:pt x="642" y="489"/>
                  </a:cubicBezTo>
                  <a:cubicBezTo>
                    <a:pt x="398" y="489"/>
                    <a:pt x="184" y="428"/>
                    <a:pt x="1" y="276"/>
                  </a:cubicBezTo>
                  <a:lnTo>
                    <a:pt x="1" y="276"/>
                  </a:lnTo>
                  <a:cubicBezTo>
                    <a:pt x="31" y="489"/>
                    <a:pt x="398" y="673"/>
                    <a:pt x="856" y="673"/>
                  </a:cubicBezTo>
                  <a:cubicBezTo>
                    <a:pt x="1314" y="673"/>
                    <a:pt x="1711" y="489"/>
                    <a:pt x="1711" y="276"/>
                  </a:cubicBezTo>
                  <a:cubicBezTo>
                    <a:pt x="1681" y="153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4476808" y="3228716"/>
              <a:ext cx="146426" cy="130099"/>
            </a:xfrm>
            <a:custGeom>
              <a:avLst/>
              <a:gdLst/>
              <a:ahLst/>
              <a:cxnLst/>
              <a:rect l="l" t="t" r="r" b="b"/>
              <a:pathLst>
                <a:path w="1498" h="1331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23" y="732"/>
                    <a:pt x="0" y="1099"/>
                    <a:pt x="153" y="1252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4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488733" y="3229596"/>
              <a:ext cx="134501" cy="130294"/>
            </a:xfrm>
            <a:custGeom>
              <a:avLst/>
              <a:gdLst/>
              <a:ahLst/>
              <a:cxnLst/>
              <a:rect l="l" t="t" r="r" b="b"/>
              <a:pathLst>
                <a:path w="1376" h="1333" extrusionOk="0">
                  <a:moveTo>
                    <a:pt x="1036" y="1"/>
                  </a:moveTo>
                  <a:cubicBezTo>
                    <a:pt x="988" y="1"/>
                    <a:pt x="937" y="8"/>
                    <a:pt x="887" y="21"/>
                  </a:cubicBezTo>
                  <a:cubicBezTo>
                    <a:pt x="978" y="601"/>
                    <a:pt x="581" y="1151"/>
                    <a:pt x="1" y="1243"/>
                  </a:cubicBezTo>
                  <a:cubicBezTo>
                    <a:pt x="1" y="1243"/>
                    <a:pt x="1" y="1273"/>
                    <a:pt x="1" y="1273"/>
                  </a:cubicBezTo>
                  <a:cubicBezTo>
                    <a:pt x="41" y="1314"/>
                    <a:pt x="98" y="1333"/>
                    <a:pt x="167" y="1333"/>
                  </a:cubicBezTo>
                  <a:cubicBezTo>
                    <a:pt x="359" y="1333"/>
                    <a:pt x="639" y="1185"/>
                    <a:pt x="887" y="937"/>
                  </a:cubicBezTo>
                  <a:cubicBezTo>
                    <a:pt x="1223" y="632"/>
                    <a:pt x="1375" y="235"/>
                    <a:pt x="1223" y="51"/>
                  </a:cubicBezTo>
                  <a:cubicBezTo>
                    <a:pt x="1169" y="15"/>
                    <a:pt x="1105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4587261" y="3243476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67"/>
                    <a:pt x="1" y="856"/>
                  </a:cubicBezTo>
                  <a:cubicBezTo>
                    <a:pt x="1" y="1314"/>
                    <a:pt x="184" y="1712"/>
                    <a:pt x="398" y="1712"/>
                  </a:cubicBezTo>
                  <a:cubicBezTo>
                    <a:pt x="612" y="1712"/>
                    <a:pt x="764" y="1314"/>
                    <a:pt x="764" y="856"/>
                  </a:cubicBezTo>
                  <a:cubicBezTo>
                    <a:pt x="764" y="367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4590291" y="3255498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28"/>
                    <a:pt x="397" y="855"/>
                    <a:pt x="0" y="1069"/>
                  </a:cubicBezTo>
                  <a:cubicBezTo>
                    <a:pt x="61" y="1375"/>
                    <a:pt x="214" y="1589"/>
                    <a:pt x="397" y="1589"/>
                  </a:cubicBezTo>
                  <a:cubicBezTo>
                    <a:pt x="550" y="1589"/>
                    <a:pt x="764" y="1191"/>
                    <a:pt x="764" y="733"/>
                  </a:cubicBezTo>
                  <a:cubicBezTo>
                    <a:pt x="764" y="458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629096" y="3228716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44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0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629096" y="3228716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01" y="1"/>
                  </a:moveTo>
                  <a:cubicBezTo>
                    <a:pt x="237" y="1"/>
                    <a:pt x="185" y="20"/>
                    <a:pt x="153" y="60"/>
                  </a:cubicBezTo>
                  <a:cubicBezTo>
                    <a:pt x="0" y="213"/>
                    <a:pt x="153" y="610"/>
                    <a:pt x="459" y="946"/>
                  </a:cubicBezTo>
                  <a:lnTo>
                    <a:pt x="489" y="977"/>
                  </a:lnTo>
                  <a:cubicBezTo>
                    <a:pt x="550" y="946"/>
                    <a:pt x="642" y="946"/>
                    <a:pt x="734" y="946"/>
                  </a:cubicBezTo>
                  <a:cubicBezTo>
                    <a:pt x="978" y="946"/>
                    <a:pt x="1222" y="1007"/>
                    <a:pt x="1406" y="1191"/>
                  </a:cubicBezTo>
                  <a:cubicBezTo>
                    <a:pt x="1406" y="855"/>
                    <a:pt x="1253" y="580"/>
                    <a:pt x="1009" y="396"/>
                  </a:cubicBezTo>
                  <a:cubicBezTo>
                    <a:pt x="761" y="149"/>
                    <a:pt x="481" y="1"/>
                    <a:pt x="3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4650014" y="3180821"/>
              <a:ext cx="167246" cy="77707"/>
            </a:xfrm>
            <a:custGeom>
              <a:avLst/>
              <a:gdLst/>
              <a:ahLst/>
              <a:cxnLst/>
              <a:rect l="l" t="t" r="r" b="b"/>
              <a:pathLst>
                <a:path w="1711" h="795" extrusionOk="0">
                  <a:moveTo>
                    <a:pt x="856" y="0"/>
                  </a:moveTo>
                  <a:cubicBezTo>
                    <a:pt x="397" y="0"/>
                    <a:pt x="0" y="153"/>
                    <a:pt x="0" y="398"/>
                  </a:cubicBezTo>
                  <a:cubicBezTo>
                    <a:pt x="0" y="611"/>
                    <a:pt x="397" y="795"/>
                    <a:pt x="856" y="795"/>
                  </a:cubicBezTo>
                  <a:cubicBezTo>
                    <a:pt x="1344" y="795"/>
                    <a:pt x="1711" y="581"/>
                    <a:pt x="1711" y="398"/>
                  </a:cubicBezTo>
                  <a:cubicBezTo>
                    <a:pt x="1711" y="184"/>
                    <a:pt x="134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4650014" y="3183753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184"/>
                    <a:pt x="0" y="36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10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72" y="368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4629096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193" y="1323"/>
                    <a:pt x="251" y="1342"/>
                    <a:pt x="320" y="1342"/>
                  </a:cubicBezTo>
                  <a:cubicBezTo>
                    <a:pt x="511" y="1342"/>
                    <a:pt x="792" y="1194"/>
                    <a:pt x="1039" y="946"/>
                  </a:cubicBezTo>
                  <a:cubicBezTo>
                    <a:pt x="137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635059" y="3136054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2" y="0"/>
                  </a:moveTo>
                  <a:cubicBezTo>
                    <a:pt x="1070" y="183"/>
                    <a:pt x="856" y="306"/>
                    <a:pt x="611" y="306"/>
                  </a:cubicBezTo>
                  <a:cubicBezTo>
                    <a:pt x="428" y="306"/>
                    <a:pt x="275" y="245"/>
                    <a:pt x="123" y="153"/>
                  </a:cubicBezTo>
                  <a:cubicBezTo>
                    <a:pt x="1" y="367"/>
                    <a:pt x="1" y="550"/>
                    <a:pt x="92" y="672"/>
                  </a:cubicBezTo>
                  <a:cubicBezTo>
                    <a:pt x="132" y="713"/>
                    <a:pt x="190" y="732"/>
                    <a:pt x="259" y="732"/>
                  </a:cubicBezTo>
                  <a:cubicBezTo>
                    <a:pt x="450" y="732"/>
                    <a:pt x="731" y="584"/>
                    <a:pt x="978" y="336"/>
                  </a:cubicBezTo>
                  <a:cubicBezTo>
                    <a:pt x="1070" y="245"/>
                    <a:pt x="1161" y="12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4578366" y="3180821"/>
              <a:ext cx="86604" cy="74482"/>
            </a:xfrm>
            <a:custGeom>
              <a:avLst/>
              <a:gdLst/>
              <a:ahLst/>
              <a:cxnLst/>
              <a:rect l="l" t="t" r="r" b="b"/>
              <a:pathLst>
                <a:path w="886" h="762" extrusionOk="0">
                  <a:moveTo>
                    <a:pt x="519" y="0"/>
                  </a:moveTo>
                  <a:cubicBezTo>
                    <a:pt x="153" y="0"/>
                    <a:pt x="0" y="398"/>
                    <a:pt x="244" y="642"/>
                  </a:cubicBezTo>
                  <a:cubicBezTo>
                    <a:pt x="327" y="725"/>
                    <a:pt x="427" y="762"/>
                    <a:pt x="524" y="762"/>
                  </a:cubicBezTo>
                  <a:cubicBezTo>
                    <a:pt x="712" y="762"/>
                    <a:pt x="886" y="620"/>
                    <a:pt x="886" y="398"/>
                  </a:cubicBezTo>
                  <a:cubicBezTo>
                    <a:pt x="886" y="184"/>
                    <a:pt x="70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4066330" y="2763722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1"/>
                  </a:moveTo>
                  <a:cubicBezTo>
                    <a:pt x="183" y="1"/>
                    <a:pt x="0" y="367"/>
                    <a:pt x="0" y="856"/>
                  </a:cubicBezTo>
                  <a:cubicBezTo>
                    <a:pt x="0" y="1314"/>
                    <a:pt x="183" y="1681"/>
                    <a:pt x="397" y="1681"/>
                  </a:cubicBezTo>
                  <a:cubicBezTo>
                    <a:pt x="611" y="1681"/>
                    <a:pt x="764" y="1314"/>
                    <a:pt x="764" y="856"/>
                  </a:cubicBezTo>
                  <a:cubicBezTo>
                    <a:pt x="764" y="367"/>
                    <a:pt x="580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4066330" y="286821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3"/>
                    <a:pt x="336" y="93"/>
                  </a:cubicBezTo>
                  <a:cubicBezTo>
                    <a:pt x="214" y="93"/>
                    <a:pt x="92" y="62"/>
                    <a:pt x="0" y="31"/>
                  </a:cubicBezTo>
                  <a:lnTo>
                    <a:pt x="0" y="31"/>
                  </a:lnTo>
                  <a:cubicBezTo>
                    <a:pt x="61" y="368"/>
                    <a:pt x="183" y="612"/>
                    <a:pt x="367" y="612"/>
                  </a:cubicBezTo>
                  <a:cubicBezTo>
                    <a:pt x="550" y="612"/>
                    <a:pt x="703" y="368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952847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342" y="1"/>
                  </a:moveTo>
                  <a:cubicBezTo>
                    <a:pt x="263" y="1"/>
                    <a:pt x="198" y="26"/>
                    <a:pt x="153" y="79"/>
                  </a:cubicBezTo>
                  <a:cubicBezTo>
                    <a:pt x="0" y="232"/>
                    <a:pt x="153" y="629"/>
                    <a:pt x="489" y="935"/>
                  </a:cubicBezTo>
                  <a:cubicBezTo>
                    <a:pt x="714" y="1182"/>
                    <a:pt x="988" y="1330"/>
                    <a:pt x="1179" y="1330"/>
                  </a:cubicBezTo>
                  <a:cubicBezTo>
                    <a:pt x="1247" y="1330"/>
                    <a:pt x="1304" y="1311"/>
                    <a:pt x="1344" y="1271"/>
                  </a:cubicBezTo>
                  <a:cubicBezTo>
                    <a:pt x="1528" y="1118"/>
                    <a:pt x="1375" y="721"/>
                    <a:pt x="1039" y="385"/>
                  </a:cubicBezTo>
                  <a:cubicBezTo>
                    <a:pt x="801" y="147"/>
                    <a:pt x="532" y="1"/>
                    <a:pt x="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4003577" y="2889129"/>
              <a:ext cx="95695" cy="54248"/>
            </a:xfrm>
            <a:custGeom>
              <a:avLst/>
              <a:gdLst/>
              <a:ahLst/>
              <a:cxnLst/>
              <a:rect l="l" t="t" r="r" b="b"/>
              <a:pathLst>
                <a:path w="979" h="555" extrusionOk="0">
                  <a:moveTo>
                    <a:pt x="825" y="1"/>
                  </a:moveTo>
                  <a:cubicBezTo>
                    <a:pt x="642" y="154"/>
                    <a:pt x="428" y="215"/>
                    <a:pt x="184" y="215"/>
                  </a:cubicBezTo>
                  <a:cubicBezTo>
                    <a:pt x="123" y="215"/>
                    <a:pt x="62" y="215"/>
                    <a:pt x="1" y="184"/>
                  </a:cubicBezTo>
                  <a:lnTo>
                    <a:pt x="1" y="184"/>
                  </a:lnTo>
                  <a:cubicBezTo>
                    <a:pt x="218" y="424"/>
                    <a:pt x="483" y="555"/>
                    <a:pt x="661" y="555"/>
                  </a:cubicBezTo>
                  <a:cubicBezTo>
                    <a:pt x="733" y="555"/>
                    <a:pt x="790" y="533"/>
                    <a:pt x="825" y="490"/>
                  </a:cubicBezTo>
                  <a:cubicBezTo>
                    <a:pt x="978" y="33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911012" y="2916009"/>
              <a:ext cx="167344" cy="77707"/>
            </a:xfrm>
            <a:custGeom>
              <a:avLst/>
              <a:gdLst/>
              <a:ahLst/>
              <a:cxnLst/>
              <a:rect l="l" t="t" r="r" b="b"/>
              <a:pathLst>
                <a:path w="1712" h="795" extrusionOk="0">
                  <a:moveTo>
                    <a:pt x="856" y="1"/>
                  </a:moveTo>
                  <a:cubicBezTo>
                    <a:pt x="398" y="1"/>
                    <a:pt x="1" y="215"/>
                    <a:pt x="1" y="398"/>
                  </a:cubicBezTo>
                  <a:cubicBezTo>
                    <a:pt x="1" y="612"/>
                    <a:pt x="398" y="795"/>
                    <a:pt x="856" y="795"/>
                  </a:cubicBezTo>
                  <a:cubicBezTo>
                    <a:pt x="1314" y="795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3911012" y="2930963"/>
              <a:ext cx="167344" cy="62752"/>
            </a:xfrm>
            <a:custGeom>
              <a:avLst/>
              <a:gdLst/>
              <a:ahLst/>
              <a:cxnLst/>
              <a:rect l="l" t="t" r="r" b="b"/>
              <a:pathLst>
                <a:path w="1712" h="642" extrusionOk="0">
                  <a:moveTo>
                    <a:pt x="1528" y="0"/>
                  </a:moveTo>
                  <a:cubicBezTo>
                    <a:pt x="1345" y="275"/>
                    <a:pt x="1009" y="459"/>
                    <a:pt x="642" y="459"/>
                  </a:cubicBezTo>
                  <a:cubicBezTo>
                    <a:pt x="428" y="459"/>
                    <a:pt x="184" y="398"/>
                    <a:pt x="1" y="245"/>
                  </a:cubicBezTo>
                  <a:lnTo>
                    <a:pt x="1" y="245"/>
                  </a:lnTo>
                  <a:cubicBezTo>
                    <a:pt x="31" y="459"/>
                    <a:pt x="398" y="642"/>
                    <a:pt x="856" y="642"/>
                  </a:cubicBezTo>
                  <a:cubicBezTo>
                    <a:pt x="1314" y="642"/>
                    <a:pt x="1711" y="459"/>
                    <a:pt x="1711" y="245"/>
                  </a:cubicBezTo>
                  <a:cubicBezTo>
                    <a:pt x="1711" y="153"/>
                    <a:pt x="1620" y="62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3952847" y="2966445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1160" y="0"/>
                  </a:moveTo>
                  <a:cubicBezTo>
                    <a:pt x="971" y="0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7"/>
                    <a:pt x="252" y="1316"/>
                    <a:pt x="322" y="1316"/>
                  </a:cubicBezTo>
                  <a:cubicBezTo>
                    <a:pt x="514" y="1316"/>
                    <a:pt x="793" y="1175"/>
                    <a:pt x="1039" y="951"/>
                  </a:cubicBezTo>
                  <a:cubicBezTo>
                    <a:pt x="1344" y="615"/>
                    <a:pt x="1497" y="218"/>
                    <a:pt x="1344" y="65"/>
                  </a:cubicBezTo>
                  <a:cubicBezTo>
                    <a:pt x="1301" y="21"/>
                    <a:pt x="1237" y="0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967704" y="296556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18" y="1"/>
                  </a:moveTo>
                  <a:cubicBezTo>
                    <a:pt x="966" y="1"/>
                    <a:pt x="911" y="16"/>
                    <a:pt x="856" y="44"/>
                  </a:cubicBezTo>
                  <a:cubicBezTo>
                    <a:pt x="978" y="593"/>
                    <a:pt x="581" y="1143"/>
                    <a:pt x="1" y="1235"/>
                  </a:cubicBezTo>
                  <a:lnTo>
                    <a:pt x="1" y="1266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0" y="1325"/>
                    <a:pt x="633" y="1184"/>
                    <a:pt x="856" y="960"/>
                  </a:cubicBezTo>
                  <a:cubicBezTo>
                    <a:pt x="1192" y="624"/>
                    <a:pt x="1376" y="227"/>
                    <a:pt x="1192" y="74"/>
                  </a:cubicBezTo>
                  <a:cubicBezTo>
                    <a:pt x="1142" y="24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4063300" y="2978761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6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4066330" y="2990686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0" y="0"/>
                  </a:moveTo>
                  <a:lnTo>
                    <a:pt x="580" y="0"/>
                  </a:lnTo>
                  <a:cubicBezTo>
                    <a:pt x="642" y="428"/>
                    <a:pt x="397" y="856"/>
                    <a:pt x="0" y="1039"/>
                  </a:cubicBezTo>
                  <a:cubicBezTo>
                    <a:pt x="61" y="1345"/>
                    <a:pt x="214" y="1558"/>
                    <a:pt x="397" y="1558"/>
                  </a:cubicBezTo>
                  <a:cubicBezTo>
                    <a:pt x="611" y="1558"/>
                    <a:pt x="764" y="1192"/>
                    <a:pt x="764" y="734"/>
                  </a:cubicBezTo>
                  <a:cubicBezTo>
                    <a:pt x="794" y="459"/>
                    <a:pt x="733" y="214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4105135" y="2966934"/>
              <a:ext cx="149358" cy="128241"/>
            </a:xfrm>
            <a:custGeom>
              <a:avLst/>
              <a:gdLst/>
              <a:ahLst/>
              <a:cxnLst/>
              <a:rect l="l" t="t" r="r" b="b"/>
              <a:pathLst>
                <a:path w="1528" h="1312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35" y="1170"/>
                    <a:pt x="997" y="1311"/>
                    <a:pt x="1192" y="1311"/>
                  </a:cubicBezTo>
                  <a:cubicBezTo>
                    <a:pt x="1263" y="1311"/>
                    <a:pt x="1326" y="1292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14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4105135" y="296693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19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3" y="915"/>
                  </a:cubicBezTo>
                  <a:cubicBezTo>
                    <a:pt x="978" y="915"/>
                    <a:pt x="1222" y="1007"/>
                    <a:pt x="1405" y="1160"/>
                  </a:cubicBezTo>
                  <a:cubicBezTo>
                    <a:pt x="1405" y="854"/>
                    <a:pt x="1253" y="579"/>
                    <a:pt x="1039" y="396"/>
                  </a:cubicBezTo>
                  <a:cubicBezTo>
                    <a:pt x="791" y="149"/>
                    <a:pt x="511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4128985" y="291903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25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4128985" y="2919039"/>
              <a:ext cx="146426" cy="74677"/>
            </a:xfrm>
            <a:custGeom>
              <a:avLst/>
              <a:gdLst/>
              <a:ahLst/>
              <a:cxnLst/>
              <a:rect l="l" t="t" r="r" b="b"/>
              <a:pathLst>
                <a:path w="1498" h="764" extrusionOk="0">
                  <a:moveTo>
                    <a:pt x="489" y="0"/>
                  </a:moveTo>
                  <a:cubicBezTo>
                    <a:pt x="184" y="61"/>
                    <a:pt x="1" y="214"/>
                    <a:pt x="1" y="367"/>
                  </a:cubicBezTo>
                  <a:cubicBezTo>
                    <a:pt x="1" y="550"/>
                    <a:pt x="367" y="764"/>
                    <a:pt x="825" y="764"/>
                  </a:cubicBezTo>
                  <a:cubicBezTo>
                    <a:pt x="1070" y="764"/>
                    <a:pt x="1284" y="703"/>
                    <a:pt x="1497" y="611"/>
                  </a:cubicBezTo>
                  <a:lnTo>
                    <a:pt x="1436" y="611"/>
                  </a:lnTo>
                  <a:cubicBezTo>
                    <a:pt x="1412" y="613"/>
                    <a:pt x="1388" y="614"/>
                    <a:pt x="1365" y="614"/>
                  </a:cubicBezTo>
                  <a:cubicBezTo>
                    <a:pt x="968" y="614"/>
                    <a:pt x="633" y="375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4105135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67" y="1"/>
                  </a:moveTo>
                  <a:cubicBezTo>
                    <a:pt x="967" y="1"/>
                    <a:pt x="705" y="147"/>
                    <a:pt x="489" y="385"/>
                  </a:cubicBezTo>
                  <a:cubicBezTo>
                    <a:pt x="153" y="721"/>
                    <a:pt x="0" y="1118"/>
                    <a:pt x="153" y="1271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5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1" y="26"/>
                    <a:pt x="1250" y="1"/>
                    <a:pt x="1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4111098" y="2874271"/>
              <a:ext cx="119545" cy="66076"/>
            </a:xfrm>
            <a:custGeom>
              <a:avLst/>
              <a:gdLst/>
              <a:ahLst/>
              <a:cxnLst/>
              <a:rect l="l" t="t" r="r" b="b"/>
              <a:pathLst>
                <a:path w="1223" h="676" extrusionOk="0">
                  <a:moveTo>
                    <a:pt x="1222" y="0"/>
                  </a:moveTo>
                  <a:cubicBezTo>
                    <a:pt x="1100" y="183"/>
                    <a:pt x="856" y="275"/>
                    <a:pt x="611" y="275"/>
                  </a:cubicBezTo>
                  <a:cubicBezTo>
                    <a:pt x="458" y="275"/>
                    <a:pt x="275" y="214"/>
                    <a:pt x="153" y="122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14" y="664"/>
                    <a:pt x="157" y="675"/>
                    <a:pt x="215" y="675"/>
                  </a:cubicBezTo>
                  <a:cubicBezTo>
                    <a:pt x="397" y="675"/>
                    <a:pt x="723" y="561"/>
                    <a:pt x="978" y="306"/>
                  </a:cubicBezTo>
                  <a:cubicBezTo>
                    <a:pt x="1069" y="214"/>
                    <a:pt x="1161" y="9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4054307" y="2913076"/>
              <a:ext cx="89732" cy="74579"/>
            </a:xfrm>
            <a:custGeom>
              <a:avLst/>
              <a:gdLst/>
              <a:ahLst/>
              <a:cxnLst/>
              <a:rect l="l" t="t" r="r" b="b"/>
              <a:pathLst>
                <a:path w="918" h="763" extrusionOk="0">
                  <a:moveTo>
                    <a:pt x="520" y="0"/>
                  </a:moveTo>
                  <a:cubicBezTo>
                    <a:pt x="184" y="0"/>
                    <a:pt x="1" y="428"/>
                    <a:pt x="245" y="642"/>
                  </a:cubicBezTo>
                  <a:cubicBezTo>
                    <a:pt x="319" y="726"/>
                    <a:pt x="418" y="763"/>
                    <a:pt x="516" y="763"/>
                  </a:cubicBezTo>
                  <a:cubicBezTo>
                    <a:pt x="703" y="763"/>
                    <a:pt x="887" y="628"/>
                    <a:pt x="887" y="428"/>
                  </a:cubicBezTo>
                  <a:cubicBezTo>
                    <a:pt x="917" y="183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4817160" y="2425351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1"/>
                  </a:moveTo>
                  <a:cubicBezTo>
                    <a:pt x="184" y="1"/>
                    <a:pt x="1" y="367"/>
                    <a:pt x="1" y="825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581" y="1681"/>
                    <a:pt x="765" y="1314"/>
                    <a:pt x="765" y="825"/>
                  </a:cubicBezTo>
                  <a:cubicBezTo>
                    <a:pt x="765" y="367"/>
                    <a:pt x="581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4817160" y="2529840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5" y="1"/>
                  </a:moveTo>
                  <a:lnTo>
                    <a:pt x="765" y="1"/>
                  </a:lnTo>
                  <a:cubicBezTo>
                    <a:pt x="612" y="62"/>
                    <a:pt x="459" y="62"/>
                    <a:pt x="306" y="62"/>
                  </a:cubicBezTo>
                  <a:cubicBezTo>
                    <a:pt x="215" y="62"/>
                    <a:pt x="93" y="62"/>
                    <a:pt x="1" y="31"/>
                  </a:cubicBezTo>
                  <a:lnTo>
                    <a:pt x="1" y="31"/>
                  </a:lnTo>
                  <a:cubicBezTo>
                    <a:pt x="32" y="367"/>
                    <a:pt x="184" y="612"/>
                    <a:pt x="368" y="612"/>
                  </a:cubicBezTo>
                  <a:cubicBezTo>
                    <a:pt x="551" y="612"/>
                    <a:pt x="704" y="337"/>
                    <a:pt x="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4703774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22" y="640"/>
                    <a:pt x="458" y="945"/>
                  </a:cubicBezTo>
                  <a:cubicBezTo>
                    <a:pt x="706" y="1193"/>
                    <a:pt x="986" y="1341"/>
                    <a:pt x="1178" y="1341"/>
                  </a:cubicBezTo>
                  <a:cubicBezTo>
                    <a:pt x="1247" y="1341"/>
                    <a:pt x="1304" y="1322"/>
                    <a:pt x="1344" y="1281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1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4751474" y="2553787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0"/>
                  </a:moveTo>
                  <a:cubicBezTo>
                    <a:pt x="642" y="122"/>
                    <a:pt x="429" y="184"/>
                    <a:pt x="215" y="184"/>
                  </a:cubicBezTo>
                  <a:lnTo>
                    <a:pt x="1" y="184"/>
                  </a:lnTo>
                  <a:cubicBezTo>
                    <a:pt x="239" y="400"/>
                    <a:pt x="492" y="524"/>
                    <a:pt x="674" y="524"/>
                  </a:cubicBezTo>
                  <a:cubicBezTo>
                    <a:pt x="749" y="524"/>
                    <a:pt x="812" y="503"/>
                    <a:pt x="856" y="458"/>
                  </a:cubicBezTo>
                  <a:cubicBezTo>
                    <a:pt x="948" y="367"/>
                    <a:pt x="948" y="184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4661939" y="2577637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4661939" y="2589562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7" y="1"/>
                  </a:moveTo>
                  <a:cubicBezTo>
                    <a:pt x="1314" y="306"/>
                    <a:pt x="978" y="490"/>
                    <a:pt x="642" y="490"/>
                  </a:cubicBezTo>
                  <a:cubicBezTo>
                    <a:pt x="398" y="490"/>
                    <a:pt x="184" y="428"/>
                    <a:pt x="0" y="276"/>
                  </a:cubicBezTo>
                  <a:lnTo>
                    <a:pt x="0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1" y="490"/>
                    <a:pt x="1711" y="276"/>
                  </a:cubicBezTo>
                  <a:cubicBezTo>
                    <a:pt x="1681" y="154"/>
                    <a:pt x="1620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4703774" y="2626705"/>
              <a:ext cx="146328" cy="130001"/>
            </a:xfrm>
            <a:custGeom>
              <a:avLst/>
              <a:gdLst/>
              <a:ahLst/>
              <a:cxnLst/>
              <a:rect l="l" t="t" r="r" b="b"/>
              <a:pathLst>
                <a:path w="1497" h="1330" extrusionOk="0">
                  <a:moveTo>
                    <a:pt x="1155" y="1"/>
                  </a:moveTo>
                  <a:cubicBezTo>
                    <a:pt x="965" y="1"/>
                    <a:pt x="696" y="147"/>
                    <a:pt x="458" y="385"/>
                  </a:cubicBezTo>
                  <a:cubicBezTo>
                    <a:pt x="122" y="721"/>
                    <a:pt x="0" y="1118"/>
                    <a:pt x="153" y="1270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4"/>
                  </a:cubicBezTo>
                  <a:cubicBezTo>
                    <a:pt x="1344" y="598"/>
                    <a:pt x="1497" y="232"/>
                    <a:pt x="1344" y="79"/>
                  </a:cubicBezTo>
                  <a:cubicBezTo>
                    <a:pt x="1300" y="25"/>
                    <a:pt x="1234" y="1"/>
                    <a:pt x="1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4715699" y="2625141"/>
              <a:ext cx="137433" cy="128632"/>
            </a:xfrm>
            <a:custGeom>
              <a:avLst/>
              <a:gdLst/>
              <a:ahLst/>
              <a:cxnLst/>
              <a:rect l="l" t="t" r="r" b="b"/>
              <a:pathLst>
                <a:path w="1406" h="1316" extrusionOk="0">
                  <a:moveTo>
                    <a:pt x="1025" y="1"/>
                  </a:moveTo>
                  <a:cubicBezTo>
                    <a:pt x="980" y="1"/>
                    <a:pt x="933" y="11"/>
                    <a:pt x="886" y="34"/>
                  </a:cubicBezTo>
                  <a:cubicBezTo>
                    <a:pt x="978" y="614"/>
                    <a:pt x="581" y="1164"/>
                    <a:pt x="0" y="1256"/>
                  </a:cubicBezTo>
                  <a:cubicBezTo>
                    <a:pt x="41" y="1297"/>
                    <a:pt x="100" y="1316"/>
                    <a:pt x="170" y="1316"/>
                  </a:cubicBezTo>
                  <a:cubicBezTo>
                    <a:pt x="361" y="1316"/>
                    <a:pt x="640" y="1174"/>
                    <a:pt x="886" y="950"/>
                  </a:cubicBezTo>
                  <a:cubicBezTo>
                    <a:pt x="1222" y="614"/>
                    <a:pt x="1406" y="248"/>
                    <a:pt x="1222" y="64"/>
                  </a:cubicBezTo>
                  <a:cubicBezTo>
                    <a:pt x="1166" y="27"/>
                    <a:pt x="1097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4814227" y="2640389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6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4817160" y="2652314"/>
              <a:ext cx="74777" cy="155317"/>
            </a:xfrm>
            <a:custGeom>
              <a:avLst/>
              <a:gdLst/>
              <a:ahLst/>
              <a:cxnLst/>
              <a:rect l="l" t="t" r="r" b="b"/>
              <a:pathLst>
                <a:path w="76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28"/>
                    <a:pt x="398" y="856"/>
                    <a:pt x="1" y="1070"/>
                  </a:cubicBezTo>
                  <a:cubicBezTo>
                    <a:pt x="62" y="1375"/>
                    <a:pt x="215" y="1589"/>
                    <a:pt x="398" y="1589"/>
                  </a:cubicBezTo>
                  <a:cubicBezTo>
                    <a:pt x="551" y="1589"/>
                    <a:pt x="765" y="1192"/>
                    <a:pt x="765" y="733"/>
                  </a:cubicBezTo>
                  <a:cubicBezTo>
                    <a:pt x="765" y="459"/>
                    <a:pt x="70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4856063" y="2627194"/>
              <a:ext cx="146328" cy="129512"/>
            </a:xfrm>
            <a:custGeom>
              <a:avLst/>
              <a:gdLst/>
              <a:ahLst/>
              <a:cxnLst/>
              <a:rect l="l" t="t" r="r" b="b"/>
              <a:pathLst>
                <a:path w="1497" h="1325" extrusionOk="0">
                  <a:moveTo>
                    <a:pt x="328" y="1"/>
                  </a:moveTo>
                  <a:cubicBezTo>
                    <a:pt x="255" y="1"/>
                    <a:pt x="195" y="24"/>
                    <a:pt x="153" y="74"/>
                  </a:cubicBezTo>
                  <a:cubicBezTo>
                    <a:pt x="0" y="227"/>
                    <a:pt x="122" y="593"/>
                    <a:pt x="458" y="929"/>
                  </a:cubicBezTo>
                  <a:cubicBezTo>
                    <a:pt x="706" y="1177"/>
                    <a:pt x="986" y="1325"/>
                    <a:pt x="1178" y="1325"/>
                  </a:cubicBezTo>
                  <a:cubicBezTo>
                    <a:pt x="1247" y="1325"/>
                    <a:pt x="1304" y="1306"/>
                    <a:pt x="1344" y="1265"/>
                  </a:cubicBezTo>
                  <a:cubicBezTo>
                    <a:pt x="1497" y="1113"/>
                    <a:pt x="1375" y="685"/>
                    <a:pt x="1039" y="380"/>
                  </a:cubicBezTo>
                  <a:cubicBezTo>
                    <a:pt x="795" y="158"/>
                    <a:pt x="520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856063" y="2628562"/>
              <a:ext cx="137433" cy="110452"/>
            </a:xfrm>
            <a:custGeom>
              <a:avLst/>
              <a:gdLst/>
              <a:ahLst/>
              <a:cxnLst/>
              <a:rect l="l" t="t" r="r" b="b"/>
              <a:pathLst>
                <a:path w="1406" h="1130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50" y="915"/>
                    <a:pt x="642" y="915"/>
                    <a:pt x="733" y="915"/>
                  </a:cubicBezTo>
                  <a:cubicBezTo>
                    <a:pt x="978" y="915"/>
                    <a:pt x="1222" y="976"/>
                    <a:pt x="1405" y="1129"/>
                  </a:cubicBezTo>
                  <a:cubicBezTo>
                    <a:pt x="1405" y="854"/>
                    <a:pt x="1253" y="579"/>
                    <a:pt x="1008" y="366"/>
                  </a:cubicBezTo>
                  <a:cubicBezTo>
                    <a:pt x="785" y="142"/>
                    <a:pt x="512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4876882" y="258066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67"/>
                  </a:cubicBezTo>
                  <a:cubicBezTo>
                    <a:pt x="1" y="581"/>
                    <a:pt x="398" y="764"/>
                    <a:pt x="856" y="764"/>
                  </a:cubicBezTo>
                  <a:cubicBezTo>
                    <a:pt x="1345" y="764"/>
                    <a:pt x="1712" y="581"/>
                    <a:pt x="1712" y="367"/>
                  </a:cubicBezTo>
                  <a:cubicBezTo>
                    <a:pt x="1712" y="183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4876882" y="2580667"/>
              <a:ext cx="149456" cy="71745"/>
            </a:xfrm>
            <a:custGeom>
              <a:avLst/>
              <a:gdLst/>
              <a:ahLst/>
              <a:cxnLst/>
              <a:rect l="l" t="t" r="r" b="b"/>
              <a:pathLst>
                <a:path w="1529" h="734" extrusionOk="0">
                  <a:moveTo>
                    <a:pt x="520" y="0"/>
                  </a:moveTo>
                  <a:cubicBezTo>
                    <a:pt x="215" y="61"/>
                    <a:pt x="1" y="183"/>
                    <a:pt x="1" y="367"/>
                  </a:cubicBezTo>
                  <a:cubicBezTo>
                    <a:pt x="1" y="581"/>
                    <a:pt x="398" y="733"/>
                    <a:pt x="856" y="733"/>
                  </a:cubicBezTo>
                  <a:cubicBezTo>
                    <a:pt x="1101" y="733"/>
                    <a:pt x="1315" y="703"/>
                    <a:pt x="1528" y="581"/>
                  </a:cubicBezTo>
                  <a:lnTo>
                    <a:pt x="1528" y="581"/>
                  </a:lnTo>
                  <a:lnTo>
                    <a:pt x="1467" y="611"/>
                  </a:lnTo>
                  <a:cubicBezTo>
                    <a:pt x="1040" y="611"/>
                    <a:pt x="673" y="367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4856063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1178" y="0"/>
                  </a:moveTo>
                  <a:cubicBezTo>
                    <a:pt x="986" y="0"/>
                    <a:pt x="706" y="148"/>
                    <a:pt x="458" y="396"/>
                  </a:cubicBezTo>
                  <a:cubicBezTo>
                    <a:pt x="153" y="732"/>
                    <a:pt x="0" y="1129"/>
                    <a:pt x="153" y="1281"/>
                  </a:cubicBezTo>
                  <a:cubicBezTo>
                    <a:pt x="193" y="1322"/>
                    <a:pt x="250" y="1341"/>
                    <a:pt x="319" y="1341"/>
                  </a:cubicBezTo>
                  <a:cubicBezTo>
                    <a:pt x="511" y="1341"/>
                    <a:pt x="791" y="1193"/>
                    <a:pt x="1039" y="945"/>
                  </a:cubicBezTo>
                  <a:cubicBezTo>
                    <a:pt x="1375" y="609"/>
                    <a:pt x="1497" y="212"/>
                    <a:pt x="1344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4862025" y="2532870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2" y="0"/>
                  </a:moveTo>
                  <a:cubicBezTo>
                    <a:pt x="1069" y="214"/>
                    <a:pt x="856" y="306"/>
                    <a:pt x="611" y="306"/>
                  </a:cubicBezTo>
                  <a:cubicBezTo>
                    <a:pt x="428" y="306"/>
                    <a:pt x="275" y="245"/>
                    <a:pt x="122" y="153"/>
                  </a:cubicBezTo>
                  <a:cubicBezTo>
                    <a:pt x="0" y="367"/>
                    <a:pt x="0" y="550"/>
                    <a:pt x="92" y="672"/>
                  </a:cubicBezTo>
                  <a:cubicBezTo>
                    <a:pt x="114" y="694"/>
                    <a:pt x="157" y="706"/>
                    <a:pt x="215" y="706"/>
                  </a:cubicBezTo>
                  <a:cubicBezTo>
                    <a:pt x="397" y="706"/>
                    <a:pt x="722" y="592"/>
                    <a:pt x="978" y="336"/>
                  </a:cubicBezTo>
                  <a:cubicBezTo>
                    <a:pt x="1069" y="245"/>
                    <a:pt x="1161" y="123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4805235" y="2577637"/>
              <a:ext cx="86702" cy="74579"/>
            </a:xfrm>
            <a:custGeom>
              <a:avLst/>
              <a:gdLst/>
              <a:ahLst/>
              <a:cxnLst/>
              <a:rect l="l" t="t" r="r" b="b"/>
              <a:pathLst>
                <a:path w="887" h="763" extrusionOk="0">
                  <a:moveTo>
                    <a:pt x="520" y="1"/>
                  </a:moveTo>
                  <a:cubicBezTo>
                    <a:pt x="154" y="1"/>
                    <a:pt x="1" y="428"/>
                    <a:pt x="245" y="642"/>
                  </a:cubicBezTo>
                  <a:cubicBezTo>
                    <a:pt x="328" y="725"/>
                    <a:pt x="428" y="762"/>
                    <a:pt x="525" y="762"/>
                  </a:cubicBezTo>
                  <a:cubicBezTo>
                    <a:pt x="713" y="762"/>
                    <a:pt x="887" y="620"/>
                    <a:pt x="887" y="398"/>
                  </a:cubicBezTo>
                  <a:cubicBezTo>
                    <a:pt x="887" y="184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5321823" y="2810563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5321823" y="291505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12" y="62"/>
                    <a:pt x="459" y="92"/>
                    <a:pt x="337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67" y="612"/>
                  </a:cubicBezTo>
                  <a:cubicBezTo>
                    <a:pt x="551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5208339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90" y="946"/>
                  </a:cubicBezTo>
                  <a:cubicBezTo>
                    <a:pt x="714" y="1194"/>
                    <a:pt x="989" y="1342"/>
                    <a:pt x="1179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5259167" y="2938902"/>
              <a:ext cx="89634" cy="51316"/>
            </a:xfrm>
            <a:custGeom>
              <a:avLst/>
              <a:gdLst/>
              <a:ahLst/>
              <a:cxnLst/>
              <a:rect l="l" t="t" r="r" b="b"/>
              <a:pathLst>
                <a:path w="917" h="525" extrusionOk="0">
                  <a:moveTo>
                    <a:pt x="825" y="1"/>
                  </a:moveTo>
                  <a:cubicBezTo>
                    <a:pt x="642" y="123"/>
                    <a:pt x="397" y="184"/>
                    <a:pt x="183" y="184"/>
                  </a:cubicBezTo>
                  <a:lnTo>
                    <a:pt x="0" y="184"/>
                  </a:lnTo>
                  <a:cubicBezTo>
                    <a:pt x="216" y="401"/>
                    <a:pt x="479" y="525"/>
                    <a:pt x="657" y="525"/>
                  </a:cubicBezTo>
                  <a:cubicBezTo>
                    <a:pt x="730" y="525"/>
                    <a:pt x="789" y="504"/>
                    <a:pt x="825" y="459"/>
                  </a:cubicBezTo>
                  <a:cubicBezTo>
                    <a:pt x="917" y="368"/>
                    <a:pt x="91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5166602" y="296285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0"/>
                  </a:moveTo>
                  <a:cubicBezTo>
                    <a:pt x="397" y="0"/>
                    <a:pt x="0" y="153"/>
                    <a:pt x="0" y="367"/>
                  </a:cubicBezTo>
                  <a:cubicBezTo>
                    <a:pt x="0" y="581"/>
                    <a:pt x="397" y="764"/>
                    <a:pt x="855" y="764"/>
                  </a:cubicBezTo>
                  <a:cubicBezTo>
                    <a:pt x="1344" y="764"/>
                    <a:pt x="1711" y="581"/>
                    <a:pt x="1711" y="367"/>
                  </a:cubicBezTo>
                  <a:cubicBezTo>
                    <a:pt x="1711" y="184"/>
                    <a:pt x="134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5166602" y="2977805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8" y="0"/>
                  </a:moveTo>
                  <a:cubicBezTo>
                    <a:pt x="134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680" y="122"/>
                    <a:pt x="1619" y="3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5208339" y="3010745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9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2"/>
                    <a:pt x="251" y="1342"/>
                    <a:pt x="320" y="1342"/>
                  </a:cubicBezTo>
                  <a:cubicBezTo>
                    <a:pt x="512" y="1342"/>
                    <a:pt x="792" y="1193"/>
                    <a:pt x="1039" y="946"/>
                  </a:cubicBezTo>
                  <a:cubicBezTo>
                    <a:pt x="1345" y="641"/>
                    <a:pt x="1498" y="244"/>
                    <a:pt x="1345" y="60"/>
                  </a:cubicBezTo>
                  <a:cubicBezTo>
                    <a:pt x="1305" y="20"/>
                    <a:pt x="1247" y="1"/>
                    <a:pt x="1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5223295" y="3012407"/>
              <a:ext cx="134501" cy="126580"/>
            </a:xfrm>
            <a:custGeom>
              <a:avLst/>
              <a:gdLst/>
              <a:ahLst/>
              <a:cxnLst/>
              <a:rect l="l" t="t" r="r" b="b"/>
              <a:pathLst>
                <a:path w="1376" h="1295" extrusionOk="0">
                  <a:moveTo>
                    <a:pt x="1018" y="1"/>
                  </a:moveTo>
                  <a:cubicBezTo>
                    <a:pt x="966" y="1"/>
                    <a:pt x="911" y="16"/>
                    <a:pt x="856" y="43"/>
                  </a:cubicBezTo>
                  <a:cubicBezTo>
                    <a:pt x="978" y="593"/>
                    <a:pt x="581" y="1143"/>
                    <a:pt x="1" y="1235"/>
                  </a:cubicBezTo>
                  <a:cubicBezTo>
                    <a:pt x="41" y="1276"/>
                    <a:pt x="100" y="1295"/>
                    <a:pt x="170" y="1295"/>
                  </a:cubicBezTo>
                  <a:cubicBezTo>
                    <a:pt x="362" y="1295"/>
                    <a:pt x="640" y="1153"/>
                    <a:pt x="886" y="929"/>
                  </a:cubicBezTo>
                  <a:cubicBezTo>
                    <a:pt x="1192" y="593"/>
                    <a:pt x="1375" y="227"/>
                    <a:pt x="1192" y="74"/>
                  </a:cubicBezTo>
                  <a:cubicBezTo>
                    <a:pt x="1141" y="23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5318890" y="3025504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83" y="1712"/>
                    <a:pt x="397" y="1712"/>
                  </a:cubicBezTo>
                  <a:cubicBezTo>
                    <a:pt x="611" y="1712"/>
                    <a:pt x="764" y="1314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5321823" y="3037527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4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5360628" y="3012407"/>
              <a:ext cx="149456" cy="129610"/>
            </a:xfrm>
            <a:custGeom>
              <a:avLst/>
              <a:gdLst/>
              <a:ahLst/>
              <a:cxnLst/>
              <a:rect l="l" t="t" r="r" b="b"/>
              <a:pathLst>
                <a:path w="1529" h="1326" extrusionOk="0">
                  <a:moveTo>
                    <a:pt x="329" y="1"/>
                  </a:moveTo>
                  <a:cubicBezTo>
                    <a:pt x="256" y="1"/>
                    <a:pt x="196" y="23"/>
                    <a:pt x="154" y="74"/>
                  </a:cubicBezTo>
                  <a:cubicBezTo>
                    <a:pt x="1" y="227"/>
                    <a:pt x="154" y="624"/>
                    <a:pt x="490" y="960"/>
                  </a:cubicBezTo>
                  <a:cubicBezTo>
                    <a:pt x="736" y="1183"/>
                    <a:pt x="998" y="1325"/>
                    <a:pt x="1193" y="1325"/>
                  </a:cubicBezTo>
                  <a:cubicBezTo>
                    <a:pt x="1264" y="1325"/>
                    <a:pt x="1326" y="1306"/>
                    <a:pt x="1375" y="1265"/>
                  </a:cubicBezTo>
                  <a:cubicBezTo>
                    <a:pt x="1528" y="1112"/>
                    <a:pt x="1375" y="715"/>
                    <a:pt x="1039" y="379"/>
                  </a:cubicBezTo>
                  <a:cubicBezTo>
                    <a:pt x="796" y="158"/>
                    <a:pt x="520" y="1"/>
                    <a:pt x="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5360628" y="3010745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59" y="946"/>
                  </a:cubicBezTo>
                  <a:lnTo>
                    <a:pt x="490" y="977"/>
                  </a:lnTo>
                  <a:cubicBezTo>
                    <a:pt x="581" y="946"/>
                    <a:pt x="642" y="946"/>
                    <a:pt x="734" y="946"/>
                  </a:cubicBezTo>
                  <a:cubicBezTo>
                    <a:pt x="978" y="946"/>
                    <a:pt x="1223" y="1038"/>
                    <a:pt x="1406" y="1191"/>
                  </a:cubicBezTo>
                  <a:cubicBezTo>
                    <a:pt x="1406" y="885"/>
                    <a:pt x="1284" y="580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5384576" y="2962850"/>
              <a:ext cx="164314" cy="77707"/>
            </a:xfrm>
            <a:custGeom>
              <a:avLst/>
              <a:gdLst/>
              <a:ahLst/>
              <a:cxnLst/>
              <a:rect l="l" t="t" r="r" b="b"/>
              <a:pathLst>
                <a:path w="1681" h="795" extrusionOk="0">
                  <a:moveTo>
                    <a:pt x="825" y="0"/>
                  </a:moveTo>
                  <a:cubicBezTo>
                    <a:pt x="367" y="0"/>
                    <a:pt x="0" y="153"/>
                    <a:pt x="0" y="397"/>
                  </a:cubicBezTo>
                  <a:cubicBezTo>
                    <a:pt x="0" y="611"/>
                    <a:pt x="367" y="795"/>
                    <a:pt x="825" y="795"/>
                  </a:cubicBezTo>
                  <a:cubicBezTo>
                    <a:pt x="1314" y="795"/>
                    <a:pt x="1680" y="581"/>
                    <a:pt x="1680" y="397"/>
                  </a:cubicBezTo>
                  <a:cubicBezTo>
                    <a:pt x="1680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5381545" y="2965782"/>
              <a:ext cx="149456" cy="74775"/>
            </a:xfrm>
            <a:custGeom>
              <a:avLst/>
              <a:gdLst/>
              <a:ahLst/>
              <a:cxnLst/>
              <a:rect l="l" t="t" r="r" b="b"/>
              <a:pathLst>
                <a:path w="1529" h="765" extrusionOk="0">
                  <a:moveTo>
                    <a:pt x="489" y="1"/>
                  </a:moveTo>
                  <a:cubicBezTo>
                    <a:pt x="214" y="62"/>
                    <a:pt x="1" y="184"/>
                    <a:pt x="1" y="367"/>
                  </a:cubicBezTo>
                  <a:cubicBezTo>
                    <a:pt x="1" y="581"/>
                    <a:pt x="398" y="765"/>
                    <a:pt x="856" y="765"/>
                  </a:cubicBezTo>
                  <a:cubicBezTo>
                    <a:pt x="107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5360628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41"/>
                    <a:pt x="1528" y="213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5366590" y="2918083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3" y="672"/>
                  </a:cubicBezTo>
                  <a:cubicBezTo>
                    <a:pt x="133" y="713"/>
                    <a:pt x="190" y="732"/>
                    <a:pt x="259" y="732"/>
                  </a:cubicBezTo>
                  <a:cubicBezTo>
                    <a:pt x="451" y="732"/>
                    <a:pt x="731" y="584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309898" y="2962850"/>
              <a:ext cx="86702" cy="74482"/>
            </a:xfrm>
            <a:custGeom>
              <a:avLst/>
              <a:gdLst/>
              <a:ahLst/>
              <a:cxnLst/>
              <a:rect l="l" t="t" r="r" b="b"/>
              <a:pathLst>
                <a:path w="887" h="762" extrusionOk="0">
                  <a:moveTo>
                    <a:pt x="520" y="0"/>
                  </a:moveTo>
                  <a:cubicBezTo>
                    <a:pt x="184" y="0"/>
                    <a:pt x="0" y="428"/>
                    <a:pt x="245" y="642"/>
                  </a:cubicBezTo>
                  <a:cubicBezTo>
                    <a:pt x="328" y="725"/>
                    <a:pt x="428" y="762"/>
                    <a:pt x="524" y="762"/>
                  </a:cubicBezTo>
                  <a:cubicBezTo>
                    <a:pt x="713" y="762"/>
                    <a:pt x="886" y="620"/>
                    <a:pt x="886" y="397"/>
                  </a:cubicBezTo>
                  <a:cubicBezTo>
                    <a:pt x="886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5698047" y="227013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5695115" y="237462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0"/>
                  </a:moveTo>
                  <a:cubicBezTo>
                    <a:pt x="642" y="61"/>
                    <a:pt x="489" y="61"/>
                    <a:pt x="336" y="61"/>
                  </a:cubicBezTo>
                  <a:cubicBezTo>
                    <a:pt x="214" y="61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11"/>
                    <a:pt x="397" y="611"/>
                  </a:cubicBezTo>
                  <a:cubicBezTo>
                    <a:pt x="581" y="611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5581632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5632362" y="239847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79" y="525"/>
                    <a:pt x="668" y="525"/>
                  </a:cubicBezTo>
                  <a:cubicBezTo>
                    <a:pt x="746" y="525"/>
                    <a:pt x="811" y="504"/>
                    <a:pt x="856" y="459"/>
                  </a:cubicBezTo>
                  <a:cubicBezTo>
                    <a:pt x="948" y="367"/>
                    <a:pt x="917" y="184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5542826" y="2422418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53"/>
                    <a:pt x="0" y="367"/>
                  </a:cubicBezTo>
                  <a:cubicBezTo>
                    <a:pt x="0" y="581"/>
                    <a:pt x="367" y="764"/>
                    <a:pt x="82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5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5542826" y="2434343"/>
              <a:ext cx="164314" cy="65782"/>
            </a:xfrm>
            <a:custGeom>
              <a:avLst/>
              <a:gdLst/>
              <a:ahLst/>
              <a:cxnLst/>
              <a:rect l="l" t="t" r="r" b="b"/>
              <a:pathLst>
                <a:path w="1681" h="673" extrusionOk="0">
                  <a:moveTo>
                    <a:pt x="1497" y="0"/>
                  </a:moveTo>
                  <a:cubicBezTo>
                    <a:pt x="1314" y="306"/>
                    <a:pt x="978" y="489"/>
                    <a:pt x="611" y="489"/>
                  </a:cubicBezTo>
                  <a:cubicBezTo>
                    <a:pt x="397" y="489"/>
                    <a:pt x="184" y="428"/>
                    <a:pt x="0" y="275"/>
                  </a:cubicBezTo>
                  <a:lnTo>
                    <a:pt x="0" y="275"/>
                  </a:lnTo>
                  <a:cubicBezTo>
                    <a:pt x="31" y="489"/>
                    <a:pt x="367" y="672"/>
                    <a:pt x="825" y="672"/>
                  </a:cubicBezTo>
                  <a:cubicBezTo>
                    <a:pt x="1314" y="672"/>
                    <a:pt x="1680" y="489"/>
                    <a:pt x="1680" y="275"/>
                  </a:cubicBezTo>
                  <a:cubicBezTo>
                    <a:pt x="1680" y="153"/>
                    <a:pt x="1619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5581632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9" y="1"/>
                  </a:moveTo>
                  <a:cubicBezTo>
                    <a:pt x="1017" y="1"/>
                    <a:pt x="736" y="149"/>
                    <a:pt x="489" y="396"/>
                  </a:cubicBezTo>
                  <a:cubicBezTo>
                    <a:pt x="184" y="732"/>
                    <a:pt x="0" y="1129"/>
                    <a:pt x="153" y="1282"/>
                  </a:cubicBezTo>
                  <a:cubicBezTo>
                    <a:pt x="193" y="1322"/>
                    <a:pt x="253" y="1341"/>
                    <a:pt x="324" y="1341"/>
                  </a:cubicBezTo>
                  <a:cubicBezTo>
                    <a:pt x="523" y="1341"/>
                    <a:pt x="814" y="1193"/>
                    <a:pt x="1039" y="946"/>
                  </a:cubicBezTo>
                  <a:cubicBezTo>
                    <a:pt x="1375" y="640"/>
                    <a:pt x="1528" y="213"/>
                    <a:pt x="1375" y="60"/>
                  </a:cubicBezTo>
                  <a:cubicBezTo>
                    <a:pt x="1335" y="20"/>
                    <a:pt x="1277" y="1"/>
                    <a:pt x="1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5599519" y="2471193"/>
              <a:ext cx="131470" cy="130294"/>
            </a:xfrm>
            <a:custGeom>
              <a:avLst/>
              <a:gdLst/>
              <a:ahLst/>
              <a:cxnLst/>
              <a:rect l="l" t="t" r="r" b="b"/>
              <a:pathLst>
                <a:path w="1345" h="1333" extrusionOk="0">
                  <a:moveTo>
                    <a:pt x="983" y="0"/>
                  </a:moveTo>
                  <a:cubicBezTo>
                    <a:pt x="937" y="0"/>
                    <a:pt x="894" y="8"/>
                    <a:pt x="856" y="20"/>
                  </a:cubicBezTo>
                  <a:cubicBezTo>
                    <a:pt x="948" y="601"/>
                    <a:pt x="551" y="1151"/>
                    <a:pt x="1" y="1273"/>
                  </a:cubicBezTo>
                  <a:cubicBezTo>
                    <a:pt x="42" y="1314"/>
                    <a:pt x="100" y="1333"/>
                    <a:pt x="170" y="1333"/>
                  </a:cubicBezTo>
                  <a:cubicBezTo>
                    <a:pt x="362" y="1333"/>
                    <a:pt x="641" y="1191"/>
                    <a:pt x="887" y="967"/>
                  </a:cubicBezTo>
                  <a:cubicBezTo>
                    <a:pt x="1192" y="631"/>
                    <a:pt x="1345" y="234"/>
                    <a:pt x="1192" y="51"/>
                  </a:cubicBezTo>
                  <a:cubicBezTo>
                    <a:pt x="1120" y="15"/>
                    <a:pt x="1049" y="0"/>
                    <a:pt x="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5695115" y="24850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67" y="1"/>
                  </a:moveTo>
                  <a:cubicBezTo>
                    <a:pt x="153" y="1"/>
                    <a:pt x="0" y="367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67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5698047" y="249699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2" y="459"/>
                    <a:pt x="367" y="856"/>
                    <a:pt x="1" y="1070"/>
                  </a:cubicBezTo>
                  <a:cubicBezTo>
                    <a:pt x="62" y="1375"/>
                    <a:pt x="184" y="1559"/>
                    <a:pt x="367" y="1559"/>
                  </a:cubicBezTo>
                  <a:cubicBezTo>
                    <a:pt x="551" y="1559"/>
                    <a:pt x="764" y="1192"/>
                    <a:pt x="764" y="734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5733920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4" y="1"/>
                  </a:moveTo>
                  <a:cubicBezTo>
                    <a:pt x="253" y="1"/>
                    <a:pt x="193" y="20"/>
                    <a:pt x="153" y="60"/>
                  </a:cubicBezTo>
                  <a:cubicBezTo>
                    <a:pt x="0" y="24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01"/>
                    <a:pt x="1039" y="396"/>
                  </a:cubicBezTo>
                  <a:cubicBezTo>
                    <a:pt x="814" y="149"/>
                    <a:pt x="523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5733920" y="247334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50" y="0"/>
                  </a:moveTo>
                  <a:cubicBezTo>
                    <a:pt x="281" y="0"/>
                    <a:pt x="224" y="19"/>
                    <a:pt x="184" y="60"/>
                  </a:cubicBezTo>
                  <a:cubicBezTo>
                    <a:pt x="0" y="212"/>
                    <a:pt x="184" y="609"/>
                    <a:pt x="489" y="945"/>
                  </a:cubicBezTo>
                  <a:lnTo>
                    <a:pt x="520" y="945"/>
                  </a:lnTo>
                  <a:cubicBezTo>
                    <a:pt x="611" y="915"/>
                    <a:pt x="672" y="915"/>
                    <a:pt x="764" y="915"/>
                  </a:cubicBezTo>
                  <a:cubicBezTo>
                    <a:pt x="1008" y="915"/>
                    <a:pt x="1253" y="976"/>
                    <a:pt x="1436" y="1159"/>
                  </a:cubicBezTo>
                  <a:cubicBezTo>
                    <a:pt x="1436" y="854"/>
                    <a:pt x="1283" y="579"/>
                    <a:pt x="1070" y="396"/>
                  </a:cubicBezTo>
                  <a:cubicBezTo>
                    <a:pt x="822" y="148"/>
                    <a:pt x="542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5757770" y="242535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5757770" y="242535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1497" y="581"/>
                  </a:moveTo>
                  <a:cubicBezTo>
                    <a:pt x="1476" y="592"/>
                    <a:pt x="1454" y="602"/>
                    <a:pt x="1432" y="612"/>
                  </a:cubicBezTo>
                  <a:lnTo>
                    <a:pt x="1432" y="612"/>
                  </a:lnTo>
                  <a:cubicBezTo>
                    <a:pt x="1433" y="612"/>
                    <a:pt x="1435" y="612"/>
                    <a:pt x="1436" y="612"/>
                  </a:cubicBezTo>
                  <a:lnTo>
                    <a:pt x="1497" y="581"/>
                  </a:lnTo>
                  <a:close/>
                  <a:moveTo>
                    <a:pt x="489" y="1"/>
                  </a:moveTo>
                  <a:cubicBezTo>
                    <a:pt x="215" y="62"/>
                    <a:pt x="1" y="184"/>
                    <a:pt x="1" y="367"/>
                  </a:cubicBezTo>
                  <a:cubicBezTo>
                    <a:pt x="1" y="581"/>
                    <a:pt x="367" y="734"/>
                    <a:pt x="856" y="734"/>
                  </a:cubicBezTo>
                  <a:cubicBezTo>
                    <a:pt x="1045" y="734"/>
                    <a:pt x="1258" y="686"/>
                    <a:pt x="1432" y="612"/>
                  </a:cubicBezTo>
                  <a:lnTo>
                    <a:pt x="1432" y="612"/>
                  </a:lnTo>
                  <a:cubicBezTo>
                    <a:pt x="1036" y="610"/>
                    <a:pt x="642" y="36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5733920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4" y="1"/>
                  </a:moveTo>
                  <a:cubicBezTo>
                    <a:pt x="1005" y="1"/>
                    <a:pt x="714" y="149"/>
                    <a:pt x="48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201" y="1322"/>
                    <a:pt x="265" y="1341"/>
                    <a:pt x="337" y="1341"/>
                  </a:cubicBezTo>
                  <a:cubicBezTo>
                    <a:pt x="540" y="1341"/>
                    <a:pt x="814" y="1193"/>
                    <a:pt x="1039" y="946"/>
                  </a:cubicBezTo>
                  <a:cubicBezTo>
                    <a:pt x="1375" y="610"/>
                    <a:pt x="1528" y="213"/>
                    <a:pt x="1375" y="60"/>
                  </a:cubicBezTo>
                  <a:cubicBezTo>
                    <a:pt x="1335" y="20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739883" y="2380583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70" y="675"/>
                    <a:pt x="232" y="675"/>
                  </a:cubicBezTo>
                  <a:cubicBezTo>
                    <a:pt x="426" y="675"/>
                    <a:pt x="746" y="561"/>
                    <a:pt x="978" y="306"/>
                  </a:cubicBezTo>
                  <a:cubicBezTo>
                    <a:pt x="110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5683190" y="2422418"/>
              <a:ext cx="89634" cy="74482"/>
            </a:xfrm>
            <a:custGeom>
              <a:avLst/>
              <a:gdLst/>
              <a:ahLst/>
              <a:cxnLst/>
              <a:rect l="l" t="t" r="r" b="b"/>
              <a:pathLst>
                <a:path w="917" h="762" extrusionOk="0">
                  <a:moveTo>
                    <a:pt x="519" y="0"/>
                  </a:moveTo>
                  <a:cubicBezTo>
                    <a:pt x="183" y="0"/>
                    <a:pt x="0" y="397"/>
                    <a:pt x="244" y="642"/>
                  </a:cubicBezTo>
                  <a:cubicBezTo>
                    <a:pt x="327" y="724"/>
                    <a:pt x="431" y="762"/>
                    <a:pt x="532" y="762"/>
                  </a:cubicBezTo>
                  <a:cubicBezTo>
                    <a:pt x="729" y="762"/>
                    <a:pt x="916" y="619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5223295" y="1884919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223295" y="1989408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2" y="62"/>
                    <a:pt x="459" y="92"/>
                    <a:pt x="306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5109811" y="1932814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44"/>
                    <a:pt x="153" y="641"/>
                    <a:pt x="459" y="946"/>
                  </a:cubicBezTo>
                  <a:cubicBezTo>
                    <a:pt x="706" y="1194"/>
                    <a:pt x="987" y="1342"/>
                    <a:pt x="1178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49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5157609" y="2013258"/>
              <a:ext cx="92665" cy="52489"/>
            </a:xfrm>
            <a:custGeom>
              <a:avLst/>
              <a:gdLst/>
              <a:ahLst/>
              <a:cxnLst/>
              <a:rect l="l" t="t" r="r" b="b"/>
              <a:pathLst>
                <a:path w="948" h="537" extrusionOk="0">
                  <a:moveTo>
                    <a:pt x="856" y="1"/>
                  </a:moveTo>
                  <a:cubicBezTo>
                    <a:pt x="673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50" y="411"/>
                    <a:pt x="516" y="537"/>
                    <a:pt x="699" y="537"/>
                  </a:cubicBezTo>
                  <a:cubicBezTo>
                    <a:pt x="763" y="537"/>
                    <a:pt x="816" y="521"/>
                    <a:pt x="856" y="490"/>
                  </a:cubicBezTo>
                  <a:cubicBezTo>
                    <a:pt x="947" y="368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5068074" y="2037205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5" y="0"/>
                  </a:moveTo>
                  <a:cubicBezTo>
                    <a:pt x="397" y="0"/>
                    <a:pt x="0" y="184"/>
                    <a:pt x="0" y="367"/>
                  </a:cubicBezTo>
                  <a:cubicBezTo>
                    <a:pt x="0" y="581"/>
                    <a:pt x="367" y="764"/>
                    <a:pt x="85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84"/>
                    <a:pt x="131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5068074" y="2052160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7" y="0"/>
                  </a:moveTo>
                  <a:cubicBezTo>
                    <a:pt x="131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711" y="153"/>
                    <a:pt x="1650" y="61"/>
                    <a:pt x="1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5109811" y="2087544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60" y="1"/>
                  </a:moveTo>
                  <a:cubicBezTo>
                    <a:pt x="969" y="1"/>
                    <a:pt x="699" y="132"/>
                    <a:pt x="459" y="371"/>
                  </a:cubicBezTo>
                  <a:cubicBezTo>
                    <a:pt x="153" y="707"/>
                    <a:pt x="1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5" y="1317"/>
                    <a:pt x="793" y="1175"/>
                    <a:pt x="1039" y="952"/>
                  </a:cubicBezTo>
                  <a:cubicBezTo>
                    <a:pt x="1345" y="616"/>
                    <a:pt x="1528" y="219"/>
                    <a:pt x="1345" y="66"/>
                  </a:cubicBezTo>
                  <a:cubicBezTo>
                    <a:pt x="1301" y="22"/>
                    <a:pt x="1237" y="1"/>
                    <a:pt x="1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5121736" y="2086176"/>
              <a:ext cx="134501" cy="130196"/>
            </a:xfrm>
            <a:custGeom>
              <a:avLst/>
              <a:gdLst/>
              <a:ahLst/>
              <a:cxnLst/>
              <a:rect l="l" t="t" r="r" b="b"/>
              <a:pathLst>
                <a:path w="1376" h="1332" extrusionOk="0">
                  <a:moveTo>
                    <a:pt x="1019" y="0"/>
                  </a:moveTo>
                  <a:cubicBezTo>
                    <a:pt x="976" y="0"/>
                    <a:pt x="932" y="7"/>
                    <a:pt x="887" y="19"/>
                  </a:cubicBezTo>
                  <a:cubicBezTo>
                    <a:pt x="1009" y="599"/>
                    <a:pt x="612" y="1180"/>
                    <a:pt x="31" y="1241"/>
                  </a:cubicBezTo>
                  <a:cubicBezTo>
                    <a:pt x="1" y="1241"/>
                    <a:pt x="1" y="1271"/>
                    <a:pt x="31" y="1271"/>
                  </a:cubicBezTo>
                  <a:cubicBezTo>
                    <a:pt x="72" y="1312"/>
                    <a:pt x="131" y="1331"/>
                    <a:pt x="200" y="1331"/>
                  </a:cubicBezTo>
                  <a:cubicBezTo>
                    <a:pt x="390" y="1331"/>
                    <a:pt x="663" y="1189"/>
                    <a:pt x="887" y="966"/>
                  </a:cubicBezTo>
                  <a:cubicBezTo>
                    <a:pt x="1223" y="630"/>
                    <a:pt x="1376" y="233"/>
                    <a:pt x="1223" y="80"/>
                  </a:cubicBezTo>
                  <a:cubicBezTo>
                    <a:pt x="1165" y="22"/>
                    <a:pt x="1094" y="0"/>
                    <a:pt x="1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5220362" y="2099860"/>
              <a:ext cx="77709" cy="167339"/>
            </a:xfrm>
            <a:custGeom>
              <a:avLst/>
              <a:gdLst/>
              <a:ahLst/>
              <a:cxnLst/>
              <a:rect l="l" t="t" r="r" b="b"/>
              <a:pathLst>
                <a:path w="795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214" y="1712"/>
                    <a:pt x="397" y="1712"/>
                  </a:cubicBezTo>
                  <a:cubicBezTo>
                    <a:pt x="611" y="1712"/>
                    <a:pt x="794" y="1314"/>
                    <a:pt x="794" y="856"/>
                  </a:cubicBezTo>
                  <a:cubicBezTo>
                    <a:pt x="79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5223295" y="2111883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5262100" y="2088033"/>
              <a:ext cx="146426" cy="128339"/>
            </a:xfrm>
            <a:custGeom>
              <a:avLst/>
              <a:gdLst/>
              <a:ahLst/>
              <a:cxnLst/>
              <a:rect l="l" t="t" r="r" b="b"/>
              <a:pathLst>
                <a:path w="1498" h="1313" extrusionOk="0">
                  <a:moveTo>
                    <a:pt x="323" y="1"/>
                  </a:moveTo>
                  <a:cubicBezTo>
                    <a:pt x="253" y="1"/>
                    <a:pt x="194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13" y="1170"/>
                    <a:pt x="1002" y="1312"/>
                    <a:pt x="1201" y="1312"/>
                  </a:cubicBezTo>
                  <a:cubicBezTo>
                    <a:pt x="1274" y="1312"/>
                    <a:pt x="1334" y="1293"/>
                    <a:pt x="1375" y="1252"/>
                  </a:cubicBezTo>
                  <a:cubicBezTo>
                    <a:pt x="1498" y="1099"/>
                    <a:pt x="1375" y="672"/>
                    <a:pt x="1039" y="366"/>
                  </a:cubicBezTo>
                  <a:cubicBezTo>
                    <a:pt x="793" y="143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5262100" y="2088131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3"/>
                    <a:pt x="153" y="610"/>
                    <a:pt x="459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4" y="915"/>
                  </a:cubicBezTo>
                  <a:cubicBezTo>
                    <a:pt x="978" y="915"/>
                    <a:pt x="1223" y="1007"/>
                    <a:pt x="1406" y="1160"/>
                  </a:cubicBezTo>
                  <a:cubicBezTo>
                    <a:pt x="1406" y="854"/>
                    <a:pt x="1253" y="579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5286048" y="204013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5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5"/>
                    <a:pt x="825" y="765"/>
                  </a:cubicBezTo>
                  <a:cubicBezTo>
                    <a:pt x="1314" y="765"/>
                    <a:pt x="1680" y="581"/>
                    <a:pt x="1680" y="367"/>
                  </a:cubicBezTo>
                  <a:cubicBezTo>
                    <a:pt x="1680" y="184"/>
                    <a:pt x="1314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5286048" y="2040138"/>
              <a:ext cx="146328" cy="71843"/>
            </a:xfrm>
            <a:custGeom>
              <a:avLst/>
              <a:gdLst/>
              <a:ahLst/>
              <a:cxnLst/>
              <a:rect l="l" t="t" r="r" b="b"/>
              <a:pathLst>
                <a:path w="1497" h="735" extrusionOk="0">
                  <a:moveTo>
                    <a:pt x="489" y="1"/>
                  </a:moveTo>
                  <a:cubicBezTo>
                    <a:pt x="183" y="62"/>
                    <a:pt x="0" y="215"/>
                    <a:pt x="0" y="367"/>
                  </a:cubicBezTo>
                  <a:cubicBezTo>
                    <a:pt x="0" y="581"/>
                    <a:pt x="367" y="734"/>
                    <a:pt x="825" y="734"/>
                  </a:cubicBezTo>
                  <a:cubicBezTo>
                    <a:pt x="1069" y="734"/>
                    <a:pt x="1283" y="704"/>
                    <a:pt x="1497" y="581"/>
                  </a:cubicBezTo>
                  <a:lnTo>
                    <a:pt x="1497" y="581"/>
                  </a:lnTo>
                  <a:lnTo>
                    <a:pt x="1436" y="612"/>
                  </a:lnTo>
                  <a:cubicBezTo>
                    <a:pt x="1008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5262100" y="1932814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89" y="396"/>
                  </a:cubicBezTo>
                  <a:cubicBezTo>
                    <a:pt x="153" y="732"/>
                    <a:pt x="1" y="1129"/>
                    <a:pt x="153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10"/>
                    <a:pt x="1528" y="244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5268062" y="1992438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2" y="672"/>
                  </a:cubicBezTo>
                  <a:cubicBezTo>
                    <a:pt x="122" y="694"/>
                    <a:pt x="169" y="706"/>
                    <a:pt x="228" y="706"/>
                  </a:cubicBezTo>
                  <a:cubicBezTo>
                    <a:pt x="415" y="706"/>
                    <a:pt x="723" y="591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5211370" y="2037205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2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7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1" name="Google Shape;611;p24"/>
          <p:cNvGrpSpPr/>
          <p:nvPr/>
        </p:nvGrpSpPr>
        <p:grpSpPr>
          <a:xfrm>
            <a:off x="7430799" y="4792209"/>
            <a:ext cx="2037644" cy="1029515"/>
            <a:chOff x="1866724" y="1193292"/>
            <a:chExt cx="6154785" cy="3109690"/>
          </a:xfrm>
        </p:grpSpPr>
        <p:sp>
          <p:nvSpPr>
            <p:cNvPr id="612" name="Google Shape;612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4" name="Google Shape;614;p24"/>
          <p:cNvGrpSpPr/>
          <p:nvPr/>
        </p:nvGrpSpPr>
        <p:grpSpPr>
          <a:xfrm flipH="1">
            <a:off x="8881563" y="5112065"/>
            <a:ext cx="1664253" cy="840860"/>
            <a:chOff x="1866724" y="1193292"/>
            <a:chExt cx="6154785" cy="3109690"/>
          </a:xfrm>
        </p:grpSpPr>
        <p:sp>
          <p:nvSpPr>
            <p:cNvPr id="615" name="Google Shape;615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7" name="Google Shape;617;p24"/>
          <p:cNvSpPr/>
          <p:nvPr/>
        </p:nvSpPr>
        <p:spPr>
          <a:xfrm flipH="1">
            <a:off x="242088" y="2541663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24"/>
          <p:cNvSpPr/>
          <p:nvPr/>
        </p:nvSpPr>
        <p:spPr>
          <a:xfrm flipH="1">
            <a:off x="9329755" y="351879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79099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5"/>
          <p:cNvSpPr txBox="1">
            <a:spLocks noGrp="1"/>
          </p:cNvSpPr>
          <p:nvPr>
            <p:ph type="title"/>
          </p:nvPr>
        </p:nvSpPr>
        <p:spPr>
          <a:xfrm>
            <a:off x="3045267" y="1325200"/>
            <a:ext cx="6101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3045567" y="2093200"/>
            <a:ext cx="6100800" cy="1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22" name="Google Shape;622;p25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623" name="Google Shape;623;p25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26" name="Google Shape;626;p2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27" name="Google Shape;627;p2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28" name="Google Shape;628;p2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31" name="Google Shape;631;p2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2" name="Google Shape;632;p25"/>
          <p:cNvSpPr/>
          <p:nvPr/>
        </p:nvSpPr>
        <p:spPr>
          <a:xfrm>
            <a:off x="180001" y="20932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25"/>
          <p:cNvSpPr/>
          <p:nvPr/>
        </p:nvSpPr>
        <p:spPr>
          <a:xfrm>
            <a:off x="8538267" y="-174166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90677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6"/>
          <p:cNvSpPr txBox="1">
            <a:spLocks noGrp="1"/>
          </p:cNvSpPr>
          <p:nvPr>
            <p:ph type="title"/>
          </p:nvPr>
        </p:nvSpPr>
        <p:spPr>
          <a:xfrm>
            <a:off x="3220400" y="3396400"/>
            <a:ext cx="57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636" name="Google Shape;636;p26"/>
          <p:cNvSpPr txBox="1">
            <a:spLocks noGrp="1"/>
          </p:cNvSpPr>
          <p:nvPr>
            <p:ph type="subTitle" idx="1"/>
          </p:nvPr>
        </p:nvSpPr>
        <p:spPr>
          <a:xfrm>
            <a:off x="3220400" y="1885200"/>
            <a:ext cx="5751200" cy="1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244827" y="656534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/>
        </p:nvSpPr>
        <p:spPr>
          <a:xfrm>
            <a:off x="-250300" y="28339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/>
        </p:nvSpPr>
        <p:spPr>
          <a:xfrm>
            <a:off x="8725563" y="1209300"/>
            <a:ext cx="2308132" cy="63697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/>
        </p:nvSpPr>
        <p:spPr>
          <a:xfrm>
            <a:off x="11182573" y="3457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1" name="Google Shape;641;p26"/>
          <p:cNvGrpSpPr/>
          <p:nvPr/>
        </p:nvGrpSpPr>
        <p:grpSpPr>
          <a:xfrm>
            <a:off x="2575704" y="4480971"/>
            <a:ext cx="2882688" cy="1137045"/>
            <a:chOff x="4432311" y="2548350"/>
            <a:chExt cx="4488305" cy="1770363"/>
          </a:xfrm>
        </p:grpSpPr>
        <p:sp>
          <p:nvSpPr>
            <p:cNvPr id="642" name="Google Shape;642;p2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45" name="Google Shape;645;p2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46" name="Google Shape;646;p2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49" name="Google Shape;649;p2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94889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7"/>
          <p:cNvSpPr txBox="1">
            <a:spLocks noGrp="1"/>
          </p:cNvSpPr>
          <p:nvPr>
            <p:ph type="title"/>
          </p:nvPr>
        </p:nvSpPr>
        <p:spPr>
          <a:xfrm>
            <a:off x="5582167" y="9225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52" name="Google Shape;652;p27"/>
          <p:cNvSpPr txBox="1">
            <a:spLocks noGrp="1"/>
          </p:cNvSpPr>
          <p:nvPr>
            <p:ph type="title" idx="2" hasCustomPrompt="1"/>
          </p:nvPr>
        </p:nvSpPr>
        <p:spPr>
          <a:xfrm>
            <a:off x="2872967" y="9225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3" name="Google Shape;653;p27"/>
          <p:cNvSpPr txBox="1">
            <a:spLocks noGrp="1"/>
          </p:cNvSpPr>
          <p:nvPr>
            <p:ph type="subTitle" idx="1"/>
          </p:nvPr>
        </p:nvSpPr>
        <p:spPr>
          <a:xfrm>
            <a:off x="5582247" y="20449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54" name="Google Shape;654;p27"/>
          <p:cNvGrpSpPr/>
          <p:nvPr/>
        </p:nvGrpSpPr>
        <p:grpSpPr>
          <a:xfrm>
            <a:off x="9682002" y="4669880"/>
            <a:ext cx="3577477" cy="1411097"/>
            <a:chOff x="4432311" y="2548350"/>
            <a:chExt cx="4488305" cy="1770363"/>
          </a:xfrm>
        </p:grpSpPr>
        <p:sp>
          <p:nvSpPr>
            <p:cNvPr id="655" name="Google Shape;655;p27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7" name="Google Shape;657;p27"/>
          <p:cNvSpPr/>
          <p:nvPr/>
        </p:nvSpPr>
        <p:spPr>
          <a:xfrm flipH="1">
            <a:off x="8450545" y="795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8" name="Google Shape;658;p27"/>
          <p:cNvSpPr/>
          <p:nvPr/>
        </p:nvSpPr>
        <p:spPr>
          <a:xfrm flipH="1">
            <a:off x="-351999" y="10509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59" name="Google Shape;659;p2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60" name="Google Shape;660;p2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61" name="Google Shape;661;p2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64" name="Google Shape;664;p2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43293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8"/>
          <p:cNvSpPr txBox="1">
            <a:spLocks noGrp="1"/>
          </p:cNvSpPr>
          <p:nvPr>
            <p:ph type="title"/>
          </p:nvPr>
        </p:nvSpPr>
        <p:spPr>
          <a:xfrm flipH="1">
            <a:off x="951047" y="14480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7" name="Google Shape;667;p2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609847" y="14480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68" name="Google Shape;668;p28"/>
          <p:cNvSpPr txBox="1">
            <a:spLocks noGrp="1"/>
          </p:cNvSpPr>
          <p:nvPr>
            <p:ph type="subTitle" idx="1"/>
          </p:nvPr>
        </p:nvSpPr>
        <p:spPr>
          <a:xfrm flipH="1">
            <a:off x="950967" y="25704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69" name="Google Shape;669;p28"/>
          <p:cNvGrpSpPr/>
          <p:nvPr/>
        </p:nvGrpSpPr>
        <p:grpSpPr>
          <a:xfrm>
            <a:off x="4563701" y="3691289"/>
            <a:ext cx="7748415" cy="2195639"/>
            <a:chOff x="664583" y="2178018"/>
            <a:chExt cx="7577664" cy="2147253"/>
          </a:xfrm>
        </p:grpSpPr>
        <p:sp>
          <p:nvSpPr>
            <p:cNvPr id="670" name="Google Shape;670;p28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3" name="Google Shape;673;p2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74" name="Google Shape;674;p2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75" name="Google Shape;675;p2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8" name="Google Shape;678;p2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9" name="Google Shape;679;p28"/>
          <p:cNvGrpSpPr/>
          <p:nvPr/>
        </p:nvGrpSpPr>
        <p:grpSpPr>
          <a:xfrm>
            <a:off x="7481872" y="4867204"/>
            <a:ext cx="1768475" cy="893517"/>
            <a:chOff x="1866724" y="1193292"/>
            <a:chExt cx="6154785" cy="3109690"/>
          </a:xfrm>
        </p:grpSpPr>
        <p:sp>
          <p:nvSpPr>
            <p:cNvPr id="680" name="Google Shape;680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2" name="Google Shape;682;p28"/>
          <p:cNvGrpSpPr/>
          <p:nvPr/>
        </p:nvGrpSpPr>
        <p:grpSpPr>
          <a:xfrm>
            <a:off x="1535767" y="4238631"/>
            <a:ext cx="2312947" cy="1464231"/>
            <a:chOff x="1267583" y="1668729"/>
            <a:chExt cx="5948938" cy="3766026"/>
          </a:xfrm>
        </p:grpSpPr>
        <p:sp>
          <p:nvSpPr>
            <p:cNvPr id="683" name="Google Shape;683;p28"/>
            <p:cNvSpPr/>
            <p:nvPr/>
          </p:nvSpPr>
          <p:spPr>
            <a:xfrm>
              <a:off x="1273066" y="2429246"/>
              <a:ext cx="5943455" cy="3005509"/>
            </a:xfrm>
            <a:custGeom>
              <a:avLst/>
              <a:gdLst/>
              <a:ahLst/>
              <a:cxnLst/>
              <a:rect l="l" t="t" r="r" b="b"/>
              <a:pathLst>
                <a:path w="33604" h="16993" extrusionOk="0">
                  <a:moveTo>
                    <a:pt x="15130" y="0"/>
                  </a:moveTo>
                  <a:cubicBezTo>
                    <a:pt x="15086" y="0"/>
                    <a:pt x="15043" y="3"/>
                    <a:pt x="14999" y="8"/>
                  </a:cubicBezTo>
                  <a:cubicBezTo>
                    <a:pt x="14450" y="38"/>
                    <a:pt x="13900" y="69"/>
                    <a:pt x="13350" y="160"/>
                  </a:cubicBezTo>
                  <a:cubicBezTo>
                    <a:pt x="13165" y="204"/>
                    <a:pt x="12968" y="213"/>
                    <a:pt x="12767" y="213"/>
                  </a:cubicBezTo>
                  <a:cubicBezTo>
                    <a:pt x="12634" y="213"/>
                    <a:pt x="12499" y="209"/>
                    <a:pt x="12364" y="209"/>
                  </a:cubicBezTo>
                  <a:cubicBezTo>
                    <a:pt x="12129" y="209"/>
                    <a:pt x="11894" y="220"/>
                    <a:pt x="11670" y="283"/>
                  </a:cubicBezTo>
                  <a:cubicBezTo>
                    <a:pt x="11120" y="435"/>
                    <a:pt x="10753" y="1016"/>
                    <a:pt x="10234" y="1230"/>
                  </a:cubicBezTo>
                  <a:cubicBezTo>
                    <a:pt x="9715" y="1382"/>
                    <a:pt x="9195" y="1566"/>
                    <a:pt x="8707" y="1780"/>
                  </a:cubicBezTo>
                  <a:cubicBezTo>
                    <a:pt x="8218" y="2024"/>
                    <a:pt x="7576" y="2085"/>
                    <a:pt x="7118" y="2390"/>
                  </a:cubicBezTo>
                  <a:cubicBezTo>
                    <a:pt x="6660" y="2696"/>
                    <a:pt x="6629" y="3582"/>
                    <a:pt x="6232" y="3948"/>
                  </a:cubicBezTo>
                  <a:cubicBezTo>
                    <a:pt x="5804" y="4284"/>
                    <a:pt x="5255" y="4529"/>
                    <a:pt x="4888" y="4895"/>
                  </a:cubicBezTo>
                  <a:cubicBezTo>
                    <a:pt x="4491" y="5293"/>
                    <a:pt x="3849" y="5445"/>
                    <a:pt x="3483" y="5873"/>
                  </a:cubicBezTo>
                  <a:cubicBezTo>
                    <a:pt x="3147" y="6301"/>
                    <a:pt x="3147" y="7003"/>
                    <a:pt x="2872" y="7462"/>
                  </a:cubicBezTo>
                  <a:cubicBezTo>
                    <a:pt x="2566" y="7889"/>
                    <a:pt x="1925" y="8164"/>
                    <a:pt x="1680" y="8653"/>
                  </a:cubicBezTo>
                  <a:cubicBezTo>
                    <a:pt x="1405" y="9142"/>
                    <a:pt x="1100" y="9630"/>
                    <a:pt x="917" y="10119"/>
                  </a:cubicBezTo>
                  <a:cubicBezTo>
                    <a:pt x="703" y="10639"/>
                    <a:pt x="489" y="11188"/>
                    <a:pt x="336" y="11708"/>
                  </a:cubicBezTo>
                  <a:cubicBezTo>
                    <a:pt x="183" y="12227"/>
                    <a:pt x="214" y="12807"/>
                    <a:pt x="122" y="13357"/>
                  </a:cubicBezTo>
                  <a:cubicBezTo>
                    <a:pt x="0" y="13907"/>
                    <a:pt x="489" y="14488"/>
                    <a:pt x="428" y="15038"/>
                  </a:cubicBezTo>
                  <a:cubicBezTo>
                    <a:pt x="367" y="15587"/>
                    <a:pt x="61" y="15801"/>
                    <a:pt x="61" y="16351"/>
                  </a:cubicBezTo>
                  <a:cubicBezTo>
                    <a:pt x="825" y="16626"/>
                    <a:pt x="733" y="16993"/>
                    <a:pt x="1528" y="16993"/>
                  </a:cubicBezTo>
                  <a:cubicBezTo>
                    <a:pt x="2322" y="16993"/>
                    <a:pt x="2322" y="16473"/>
                    <a:pt x="3116" y="16473"/>
                  </a:cubicBezTo>
                  <a:cubicBezTo>
                    <a:pt x="3941" y="16473"/>
                    <a:pt x="3910" y="16290"/>
                    <a:pt x="4705" y="16290"/>
                  </a:cubicBezTo>
                  <a:cubicBezTo>
                    <a:pt x="5499" y="16290"/>
                    <a:pt x="5499" y="16382"/>
                    <a:pt x="6293" y="16382"/>
                  </a:cubicBezTo>
                  <a:cubicBezTo>
                    <a:pt x="7087" y="16382"/>
                    <a:pt x="7118" y="16870"/>
                    <a:pt x="7912" y="16870"/>
                  </a:cubicBezTo>
                  <a:cubicBezTo>
                    <a:pt x="8707" y="16870"/>
                    <a:pt x="8676" y="16565"/>
                    <a:pt x="9470" y="16565"/>
                  </a:cubicBezTo>
                  <a:cubicBezTo>
                    <a:pt x="10264" y="16565"/>
                    <a:pt x="10264" y="16870"/>
                    <a:pt x="11089" y="16870"/>
                  </a:cubicBezTo>
                  <a:cubicBezTo>
                    <a:pt x="11884" y="16870"/>
                    <a:pt x="11884" y="16962"/>
                    <a:pt x="12678" y="16962"/>
                  </a:cubicBezTo>
                  <a:cubicBezTo>
                    <a:pt x="13472" y="16962"/>
                    <a:pt x="13472" y="16473"/>
                    <a:pt x="14266" y="16473"/>
                  </a:cubicBezTo>
                  <a:cubicBezTo>
                    <a:pt x="15061" y="16473"/>
                    <a:pt x="15061" y="16932"/>
                    <a:pt x="15855" y="16932"/>
                  </a:cubicBezTo>
                  <a:cubicBezTo>
                    <a:pt x="16649" y="16932"/>
                    <a:pt x="16649" y="16870"/>
                    <a:pt x="17443" y="16870"/>
                  </a:cubicBezTo>
                  <a:cubicBezTo>
                    <a:pt x="18238" y="16870"/>
                    <a:pt x="18238" y="16840"/>
                    <a:pt x="19032" y="16840"/>
                  </a:cubicBezTo>
                  <a:cubicBezTo>
                    <a:pt x="19826" y="16840"/>
                    <a:pt x="19826" y="16626"/>
                    <a:pt x="20620" y="16626"/>
                  </a:cubicBezTo>
                  <a:cubicBezTo>
                    <a:pt x="21415" y="16626"/>
                    <a:pt x="21415" y="16932"/>
                    <a:pt x="22209" y="16932"/>
                  </a:cubicBezTo>
                  <a:cubicBezTo>
                    <a:pt x="23003" y="16932"/>
                    <a:pt x="22973" y="16351"/>
                    <a:pt x="23767" y="16351"/>
                  </a:cubicBezTo>
                  <a:cubicBezTo>
                    <a:pt x="24561" y="16351"/>
                    <a:pt x="24561" y="16687"/>
                    <a:pt x="25355" y="16687"/>
                  </a:cubicBezTo>
                  <a:cubicBezTo>
                    <a:pt x="26150" y="16687"/>
                    <a:pt x="26150" y="16809"/>
                    <a:pt x="26944" y="16809"/>
                  </a:cubicBezTo>
                  <a:cubicBezTo>
                    <a:pt x="27738" y="16809"/>
                    <a:pt x="27738" y="16534"/>
                    <a:pt x="28532" y="16534"/>
                  </a:cubicBezTo>
                  <a:cubicBezTo>
                    <a:pt x="29327" y="16534"/>
                    <a:pt x="29327" y="16718"/>
                    <a:pt x="30121" y="16718"/>
                  </a:cubicBezTo>
                  <a:cubicBezTo>
                    <a:pt x="30732" y="16718"/>
                    <a:pt x="30891" y="16627"/>
                    <a:pt x="31293" y="16627"/>
                  </a:cubicBezTo>
                  <a:cubicBezTo>
                    <a:pt x="31414" y="16627"/>
                    <a:pt x="31557" y="16635"/>
                    <a:pt x="31740" y="16657"/>
                  </a:cubicBezTo>
                  <a:cubicBezTo>
                    <a:pt x="32226" y="16715"/>
                    <a:pt x="32440" y="16823"/>
                    <a:pt x="32727" y="16823"/>
                  </a:cubicBezTo>
                  <a:cubicBezTo>
                    <a:pt x="32892" y="16823"/>
                    <a:pt x="33081" y="16787"/>
                    <a:pt x="33359" y="16687"/>
                  </a:cubicBezTo>
                  <a:cubicBezTo>
                    <a:pt x="33359" y="16137"/>
                    <a:pt x="33603" y="15496"/>
                    <a:pt x="33542" y="14976"/>
                  </a:cubicBezTo>
                  <a:cubicBezTo>
                    <a:pt x="33481" y="14427"/>
                    <a:pt x="33298" y="13877"/>
                    <a:pt x="33176" y="13327"/>
                  </a:cubicBezTo>
                  <a:cubicBezTo>
                    <a:pt x="33084" y="12807"/>
                    <a:pt x="32534" y="12380"/>
                    <a:pt x="32382" y="11860"/>
                  </a:cubicBezTo>
                  <a:cubicBezTo>
                    <a:pt x="32229" y="11341"/>
                    <a:pt x="32046" y="10822"/>
                    <a:pt x="31832" y="10333"/>
                  </a:cubicBezTo>
                  <a:cubicBezTo>
                    <a:pt x="31648" y="9814"/>
                    <a:pt x="31893" y="9081"/>
                    <a:pt x="31618" y="8622"/>
                  </a:cubicBezTo>
                  <a:cubicBezTo>
                    <a:pt x="31373" y="8134"/>
                    <a:pt x="31129" y="7584"/>
                    <a:pt x="30824" y="7156"/>
                  </a:cubicBezTo>
                  <a:cubicBezTo>
                    <a:pt x="30518" y="6698"/>
                    <a:pt x="29968" y="6392"/>
                    <a:pt x="29632" y="5965"/>
                  </a:cubicBezTo>
                  <a:cubicBezTo>
                    <a:pt x="29266" y="5568"/>
                    <a:pt x="28563" y="5445"/>
                    <a:pt x="28196" y="5079"/>
                  </a:cubicBezTo>
                  <a:cubicBezTo>
                    <a:pt x="27799" y="4682"/>
                    <a:pt x="27891" y="3765"/>
                    <a:pt x="27463" y="3429"/>
                  </a:cubicBezTo>
                  <a:cubicBezTo>
                    <a:pt x="27036" y="3093"/>
                    <a:pt x="26211" y="3246"/>
                    <a:pt x="25783" y="2940"/>
                  </a:cubicBezTo>
                  <a:cubicBezTo>
                    <a:pt x="25325" y="2635"/>
                    <a:pt x="25142" y="1841"/>
                    <a:pt x="24683" y="1566"/>
                  </a:cubicBezTo>
                  <a:cubicBezTo>
                    <a:pt x="24525" y="1486"/>
                    <a:pt x="24337" y="1465"/>
                    <a:pt x="24139" y="1465"/>
                  </a:cubicBezTo>
                  <a:cubicBezTo>
                    <a:pt x="23908" y="1465"/>
                    <a:pt x="23663" y="1494"/>
                    <a:pt x="23434" y="1494"/>
                  </a:cubicBezTo>
                  <a:cubicBezTo>
                    <a:pt x="23256" y="1494"/>
                    <a:pt x="23087" y="1476"/>
                    <a:pt x="22942" y="1413"/>
                  </a:cubicBezTo>
                  <a:cubicBezTo>
                    <a:pt x="22423" y="1199"/>
                    <a:pt x="21903" y="1016"/>
                    <a:pt x="21415" y="833"/>
                  </a:cubicBezTo>
                  <a:cubicBezTo>
                    <a:pt x="20895" y="680"/>
                    <a:pt x="20345" y="710"/>
                    <a:pt x="19796" y="619"/>
                  </a:cubicBezTo>
                  <a:cubicBezTo>
                    <a:pt x="19276" y="466"/>
                    <a:pt x="18757" y="374"/>
                    <a:pt x="18238" y="313"/>
                  </a:cubicBezTo>
                  <a:cubicBezTo>
                    <a:pt x="17849" y="292"/>
                    <a:pt x="17475" y="270"/>
                    <a:pt x="17095" y="270"/>
                  </a:cubicBezTo>
                  <a:cubicBezTo>
                    <a:pt x="16938" y="270"/>
                    <a:pt x="16780" y="274"/>
                    <a:pt x="16619" y="283"/>
                  </a:cubicBezTo>
                  <a:cubicBezTo>
                    <a:pt x="16114" y="283"/>
                    <a:pt x="15610" y="0"/>
                    <a:pt x="15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1267583" y="3748831"/>
              <a:ext cx="5948938" cy="1680595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37"/>
                    <a:pt x="30641" y="489"/>
                  </a:cubicBezTo>
                  <a:cubicBezTo>
                    <a:pt x="30610" y="520"/>
                    <a:pt x="30519" y="550"/>
                    <a:pt x="30457" y="550"/>
                  </a:cubicBezTo>
                  <a:cubicBezTo>
                    <a:pt x="30366" y="948"/>
                    <a:pt x="30244" y="1345"/>
                    <a:pt x="30060" y="1742"/>
                  </a:cubicBezTo>
                  <a:cubicBezTo>
                    <a:pt x="30034" y="1821"/>
                    <a:pt x="29939" y="1901"/>
                    <a:pt x="29834" y="1901"/>
                  </a:cubicBezTo>
                  <a:cubicBezTo>
                    <a:pt x="29818" y="1901"/>
                    <a:pt x="29802" y="1899"/>
                    <a:pt x="29785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39"/>
                    <a:pt x="27597" y="3739"/>
                  </a:cubicBezTo>
                  <a:cubicBezTo>
                    <a:pt x="27552" y="3739"/>
                    <a:pt x="27505" y="3724"/>
                    <a:pt x="27464" y="3697"/>
                  </a:cubicBezTo>
                  <a:cubicBezTo>
                    <a:pt x="27341" y="3636"/>
                    <a:pt x="27250" y="3605"/>
                    <a:pt x="27189" y="3544"/>
                  </a:cubicBezTo>
                  <a:cubicBezTo>
                    <a:pt x="27189" y="4399"/>
                    <a:pt x="26975" y="5408"/>
                    <a:pt x="26486" y="6019"/>
                  </a:cubicBezTo>
                  <a:cubicBezTo>
                    <a:pt x="26291" y="6254"/>
                    <a:pt x="26104" y="6349"/>
                    <a:pt x="25927" y="6349"/>
                  </a:cubicBezTo>
                  <a:cubicBezTo>
                    <a:pt x="25578" y="6349"/>
                    <a:pt x="25274" y="5977"/>
                    <a:pt x="25050" y="5591"/>
                  </a:cubicBezTo>
                  <a:cubicBezTo>
                    <a:pt x="24898" y="5805"/>
                    <a:pt x="24714" y="5988"/>
                    <a:pt x="24531" y="6171"/>
                  </a:cubicBezTo>
                  <a:cubicBezTo>
                    <a:pt x="24485" y="6217"/>
                    <a:pt x="24424" y="6240"/>
                    <a:pt x="24367" y="6240"/>
                  </a:cubicBezTo>
                  <a:cubicBezTo>
                    <a:pt x="24310" y="6240"/>
                    <a:pt x="24256" y="6217"/>
                    <a:pt x="24226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57"/>
                  </a:cubicBezTo>
                  <a:cubicBezTo>
                    <a:pt x="21843" y="5957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1" y="6689"/>
                    <a:pt x="19379" y="6423"/>
                    <a:pt x="19032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9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2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3" y="6243"/>
                    <a:pt x="15117" y="6209"/>
                    <a:pt x="15009" y="6209"/>
                  </a:cubicBezTo>
                  <a:cubicBezTo>
                    <a:pt x="14713" y="6209"/>
                    <a:pt x="14560" y="6466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9" y="6777"/>
                    <a:pt x="12648" y="6996"/>
                  </a:cubicBezTo>
                  <a:cubicBezTo>
                    <a:pt x="12526" y="7088"/>
                    <a:pt x="12403" y="7179"/>
                    <a:pt x="12251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8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8" y="6315"/>
                    <a:pt x="9445" y="6551"/>
                    <a:pt x="9088" y="6551"/>
                  </a:cubicBezTo>
                  <a:cubicBezTo>
                    <a:pt x="8889" y="6551"/>
                    <a:pt x="8689" y="6479"/>
                    <a:pt x="8493" y="6293"/>
                  </a:cubicBezTo>
                  <a:cubicBezTo>
                    <a:pt x="8260" y="6082"/>
                    <a:pt x="8067" y="6001"/>
                    <a:pt x="7895" y="6001"/>
                  </a:cubicBezTo>
                  <a:cubicBezTo>
                    <a:pt x="7324" y="6001"/>
                    <a:pt x="6999" y="6904"/>
                    <a:pt x="6294" y="6904"/>
                  </a:cubicBezTo>
                  <a:cubicBezTo>
                    <a:pt x="5988" y="6904"/>
                    <a:pt x="5744" y="6752"/>
                    <a:pt x="5560" y="6538"/>
                  </a:cubicBezTo>
                  <a:cubicBezTo>
                    <a:pt x="5555" y="6528"/>
                    <a:pt x="5545" y="6523"/>
                    <a:pt x="5533" y="6523"/>
                  </a:cubicBezTo>
                  <a:cubicBezTo>
                    <a:pt x="5354" y="6523"/>
                    <a:pt x="4544" y="7493"/>
                    <a:pt x="4430" y="7607"/>
                  </a:cubicBezTo>
                  <a:cubicBezTo>
                    <a:pt x="4381" y="7656"/>
                    <a:pt x="4318" y="7680"/>
                    <a:pt x="4255" y="7680"/>
                  </a:cubicBezTo>
                  <a:cubicBezTo>
                    <a:pt x="4161" y="7680"/>
                    <a:pt x="4070" y="7625"/>
                    <a:pt x="4033" y="7515"/>
                  </a:cubicBezTo>
                  <a:cubicBezTo>
                    <a:pt x="4002" y="7363"/>
                    <a:pt x="3941" y="7179"/>
                    <a:pt x="3911" y="7027"/>
                  </a:cubicBezTo>
                  <a:cubicBezTo>
                    <a:pt x="3794" y="7053"/>
                    <a:pt x="3679" y="7066"/>
                    <a:pt x="3567" y="7066"/>
                  </a:cubicBezTo>
                  <a:cubicBezTo>
                    <a:pt x="3031" y="7066"/>
                    <a:pt x="2548" y="6778"/>
                    <a:pt x="2170" y="6324"/>
                  </a:cubicBezTo>
                  <a:cubicBezTo>
                    <a:pt x="1992" y="6117"/>
                    <a:pt x="1443" y="5252"/>
                    <a:pt x="1131" y="5252"/>
                  </a:cubicBezTo>
                  <a:cubicBezTo>
                    <a:pt x="1120" y="5252"/>
                    <a:pt x="1110" y="5253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4"/>
                    <a:pt x="734" y="9501"/>
                    <a:pt x="1528" y="9501"/>
                  </a:cubicBezTo>
                  <a:cubicBezTo>
                    <a:pt x="2322" y="9501"/>
                    <a:pt x="2322" y="8982"/>
                    <a:pt x="3117" y="8982"/>
                  </a:cubicBezTo>
                  <a:cubicBezTo>
                    <a:pt x="3941" y="8982"/>
                    <a:pt x="3911" y="8829"/>
                    <a:pt x="4705" y="8829"/>
                  </a:cubicBezTo>
                  <a:cubicBezTo>
                    <a:pt x="5499" y="8829"/>
                    <a:pt x="5499" y="8921"/>
                    <a:pt x="6294" y="8921"/>
                  </a:cubicBezTo>
                  <a:cubicBezTo>
                    <a:pt x="7088" y="8921"/>
                    <a:pt x="7118" y="9409"/>
                    <a:pt x="7913" y="9409"/>
                  </a:cubicBezTo>
                  <a:cubicBezTo>
                    <a:pt x="8707" y="9409"/>
                    <a:pt x="8676" y="9104"/>
                    <a:pt x="9471" y="9104"/>
                  </a:cubicBezTo>
                  <a:cubicBezTo>
                    <a:pt x="1026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3" y="9501"/>
                    <a:pt x="13473" y="9012"/>
                    <a:pt x="14267" y="9012"/>
                  </a:cubicBezTo>
                  <a:cubicBezTo>
                    <a:pt x="15061" y="9012"/>
                    <a:pt x="15061" y="9471"/>
                    <a:pt x="15855" y="9471"/>
                  </a:cubicBezTo>
                  <a:cubicBezTo>
                    <a:pt x="16650" y="9471"/>
                    <a:pt x="16650" y="9409"/>
                    <a:pt x="17444" y="9409"/>
                  </a:cubicBezTo>
                  <a:cubicBezTo>
                    <a:pt x="18238" y="9409"/>
                    <a:pt x="18238" y="9379"/>
                    <a:pt x="19032" y="9379"/>
                  </a:cubicBezTo>
                  <a:cubicBezTo>
                    <a:pt x="19827" y="9379"/>
                    <a:pt x="19827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48"/>
                    <a:pt x="26975" y="9348"/>
                  </a:cubicBezTo>
                  <a:cubicBezTo>
                    <a:pt x="27769" y="934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63" y="9257"/>
                    <a:pt x="30922" y="9166"/>
                    <a:pt x="31324" y="9166"/>
                  </a:cubicBezTo>
                  <a:cubicBezTo>
                    <a:pt x="31445" y="9166"/>
                    <a:pt x="31588" y="9174"/>
                    <a:pt x="31771" y="9196"/>
                  </a:cubicBezTo>
                  <a:cubicBezTo>
                    <a:pt x="32257" y="9254"/>
                    <a:pt x="32471" y="9362"/>
                    <a:pt x="32750" y="9362"/>
                  </a:cubicBezTo>
                  <a:cubicBezTo>
                    <a:pt x="32911" y="9362"/>
                    <a:pt x="33093" y="9326"/>
                    <a:pt x="33360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512" y="6966"/>
                    <a:pt x="33329" y="6416"/>
                    <a:pt x="33207" y="5866"/>
                  </a:cubicBezTo>
                  <a:cubicBezTo>
                    <a:pt x="33115" y="5346"/>
                    <a:pt x="32565" y="4919"/>
                    <a:pt x="32413" y="4399"/>
                  </a:cubicBezTo>
                  <a:cubicBezTo>
                    <a:pt x="32260" y="3880"/>
                    <a:pt x="32077" y="3361"/>
                    <a:pt x="31863" y="2872"/>
                  </a:cubicBezTo>
                  <a:cubicBezTo>
                    <a:pt x="31649" y="2353"/>
                    <a:pt x="31924" y="1620"/>
                    <a:pt x="31649" y="1161"/>
                  </a:cubicBezTo>
                  <a:cubicBezTo>
                    <a:pt x="31466" y="764"/>
                    <a:pt x="3128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1694355" y="3551274"/>
              <a:ext cx="313586" cy="311817"/>
            </a:xfrm>
            <a:custGeom>
              <a:avLst/>
              <a:gdLst/>
              <a:ahLst/>
              <a:cxnLst/>
              <a:rect l="l" t="t" r="r" b="b"/>
              <a:pathLst>
                <a:path w="1773" h="1763" extrusionOk="0">
                  <a:moveTo>
                    <a:pt x="765" y="1"/>
                  </a:moveTo>
                  <a:cubicBezTo>
                    <a:pt x="622" y="1"/>
                    <a:pt x="480" y="28"/>
                    <a:pt x="337" y="109"/>
                  </a:cubicBezTo>
                  <a:cubicBezTo>
                    <a:pt x="154" y="262"/>
                    <a:pt x="32" y="445"/>
                    <a:pt x="1" y="690"/>
                  </a:cubicBezTo>
                  <a:cubicBezTo>
                    <a:pt x="1" y="904"/>
                    <a:pt x="93" y="1118"/>
                    <a:pt x="245" y="1270"/>
                  </a:cubicBezTo>
                  <a:cubicBezTo>
                    <a:pt x="368" y="1454"/>
                    <a:pt x="490" y="1698"/>
                    <a:pt x="704" y="1759"/>
                  </a:cubicBezTo>
                  <a:cubicBezTo>
                    <a:pt x="720" y="1761"/>
                    <a:pt x="736" y="1762"/>
                    <a:pt x="752" y="1762"/>
                  </a:cubicBezTo>
                  <a:cubicBezTo>
                    <a:pt x="949" y="1762"/>
                    <a:pt x="1145" y="1597"/>
                    <a:pt x="1315" y="1484"/>
                  </a:cubicBezTo>
                  <a:cubicBezTo>
                    <a:pt x="1498" y="1331"/>
                    <a:pt x="1742" y="1179"/>
                    <a:pt x="1773" y="965"/>
                  </a:cubicBezTo>
                  <a:cubicBezTo>
                    <a:pt x="1773" y="751"/>
                    <a:pt x="1681" y="507"/>
                    <a:pt x="1528" y="354"/>
                  </a:cubicBezTo>
                  <a:cubicBezTo>
                    <a:pt x="1406" y="171"/>
                    <a:pt x="1192" y="48"/>
                    <a:pt x="979" y="18"/>
                  </a:cubicBezTo>
                  <a:cubicBezTo>
                    <a:pt x="907" y="8"/>
                    <a:pt x="836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1634929" y="3145016"/>
              <a:ext cx="133889" cy="101876"/>
            </a:xfrm>
            <a:custGeom>
              <a:avLst/>
              <a:gdLst/>
              <a:ahLst/>
              <a:cxnLst/>
              <a:rect l="l" t="t" r="r" b="b"/>
              <a:pathLst>
                <a:path w="757" h="576" extrusionOk="0">
                  <a:moveTo>
                    <a:pt x="379" y="1"/>
                  </a:moveTo>
                  <a:cubicBezTo>
                    <a:pt x="321" y="1"/>
                    <a:pt x="263" y="18"/>
                    <a:pt x="215" y="54"/>
                  </a:cubicBezTo>
                  <a:cubicBezTo>
                    <a:pt x="1" y="207"/>
                    <a:pt x="93" y="512"/>
                    <a:pt x="337" y="574"/>
                  </a:cubicBezTo>
                  <a:cubicBezTo>
                    <a:pt x="351" y="575"/>
                    <a:pt x="365" y="576"/>
                    <a:pt x="379" y="576"/>
                  </a:cubicBezTo>
                  <a:cubicBezTo>
                    <a:pt x="627" y="576"/>
                    <a:pt x="757" y="318"/>
                    <a:pt x="612" y="115"/>
                  </a:cubicBezTo>
                  <a:cubicBezTo>
                    <a:pt x="556" y="41"/>
                    <a:pt x="467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1316220" y="3436843"/>
              <a:ext cx="131766" cy="106828"/>
            </a:xfrm>
            <a:custGeom>
              <a:avLst/>
              <a:gdLst/>
              <a:ahLst/>
              <a:cxnLst/>
              <a:rect l="l" t="t" r="r" b="b"/>
              <a:pathLst>
                <a:path w="745" h="604" extrusionOk="0">
                  <a:moveTo>
                    <a:pt x="317" y="1"/>
                  </a:moveTo>
                  <a:cubicBezTo>
                    <a:pt x="259" y="1"/>
                    <a:pt x="202" y="18"/>
                    <a:pt x="153" y="54"/>
                  </a:cubicBezTo>
                  <a:cubicBezTo>
                    <a:pt x="31" y="145"/>
                    <a:pt x="1" y="329"/>
                    <a:pt x="92" y="451"/>
                  </a:cubicBezTo>
                  <a:cubicBezTo>
                    <a:pt x="155" y="559"/>
                    <a:pt x="245" y="604"/>
                    <a:pt x="333" y="604"/>
                  </a:cubicBezTo>
                  <a:cubicBezTo>
                    <a:pt x="544" y="604"/>
                    <a:pt x="744" y="352"/>
                    <a:pt x="550" y="115"/>
                  </a:cubicBezTo>
                  <a:cubicBezTo>
                    <a:pt x="495" y="41"/>
                    <a:pt x="40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1375647" y="3467794"/>
              <a:ext cx="464808" cy="264948"/>
            </a:xfrm>
            <a:custGeom>
              <a:avLst/>
              <a:gdLst/>
              <a:ahLst/>
              <a:cxnLst/>
              <a:rect l="l" t="t" r="r" b="b"/>
              <a:pathLst>
                <a:path w="2628" h="1498" extrusionOk="0">
                  <a:moveTo>
                    <a:pt x="1" y="1"/>
                  </a:moveTo>
                  <a:lnTo>
                    <a:pt x="1" y="215"/>
                  </a:lnTo>
                  <a:cubicBezTo>
                    <a:pt x="948" y="276"/>
                    <a:pt x="1864" y="734"/>
                    <a:pt x="2444" y="1498"/>
                  </a:cubicBezTo>
                  <a:lnTo>
                    <a:pt x="2628" y="1376"/>
                  </a:lnTo>
                  <a:cubicBezTo>
                    <a:pt x="1986" y="520"/>
                    <a:pt x="1039" y="3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1597257" y="3186933"/>
              <a:ext cx="308103" cy="497175"/>
            </a:xfrm>
            <a:custGeom>
              <a:avLst/>
              <a:gdLst/>
              <a:ahLst/>
              <a:cxnLst/>
              <a:rect l="l" t="t" r="r" b="b"/>
              <a:pathLst>
                <a:path w="1742" h="2811" extrusionOk="0">
                  <a:moveTo>
                    <a:pt x="489" y="0"/>
                  </a:moveTo>
                  <a:cubicBezTo>
                    <a:pt x="489" y="62"/>
                    <a:pt x="0" y="1192"/>
                    <a:pt x="1589" y="2811"/>
                  </a:cubicBezTo>
                  <a:lnTo>
                    <a:pt x="1741" y="2658"/>
                  </a:lnTo>
                  <a:cubicBezTo>
                    <a:pt x="275" y="1161"/>
                    <a:pt x="703" y="92"/>
                    <a:pt x="703" y="92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1564714" y="3469916"/>
              <a:ext cx="805278" cy="877617"/>
            </a:xfrm>
            <a:custGeom>
              <a:avLst/>
              <a:gdLst/>
              <a:ahLst/>
              <a:cxnLst/>
              <a:rect l="l" t="t" r="r" b="b"/>
              <a:pathLst>
                <a:path w="4553" h="4962" extrusionOk="0">
                  <a:moveTo>
                    <a:pt x="2540" y="0"/>
                  </a:moveTo>
                  <a:cubicBezTo>
                    <a:pt x="2204" y="0"/>
                    <a:pt x="2439" y="413"/>
                    <a:pt x="2139" y="631"/>
                  </a:cubicBezTo>
                  <a:cubicBezTo>
                    <a:pt x="1803" y="875"/>
                    <a:pt x="1834" y="936"/>
                    <a:pt x="1528" y="1180"/>
                  </a:cubicBezTo>
                  <a:cubicBezTo>
                    <a:pt x="1429" y="1253"/>
                    <a:pt x="1338" y="1274"/>
                    <a:pt x="1250" y="1274"/>
                  </a:cubicBezTo>
                  <a:cubicBezTo>
                    <a:pt x="1120" y="1274"/>
                    <a:pt x="997" y="1227"/>
                    <a:pt x="866" y="1227"/>
                  </a:cubicBezTo>
                  <a:cubicBezTo>
                    <a:pt x="786" y="1227"/>
                    <a:pt x="702" y="1245"/>
                    <a:pt x="612" y="1303"/>
                  </a:cubicBezTo>
                  <a:cubicBezTo>
                    <a:pt x="276" y="1547"/>
                    <a:pt x="62" y="1303"/>
                    <a:pt x="1" y="1883"/>
                  </a:cubicBezTo>
                  <a:cubicBezTo>
                    <a:pt x="490" y="2616"/>
                    <a:pt x="1039" y="3288"/>
                    <a:pt x="1620" y="3899"/>
                  </a:cubicBezTo>
                  <a:cubicBezTo>
                    <a:pt x="2078" y="4327"/>
                    <a:pt x="2597" y="4632"/>
                    <a:pt x="3147" y="4877"/>
                  </a:cubicBezTo>
                  <a:cubicBezTo>
                    <a:pt x="3263" y="4934"/>
                    <a:pt x="3387" y="4962"/>
                    <a:pt x="3511" y="4962"/>
                  </a:cubicBezTo>
                  <a:cubicBezTo>
                    <a:pt x="3716" y="4962"/>
                    <a:pt x="3923" y="4888"/>
                    <a:pt x="4094" y="4755"/>
                  </a:cubicBezTo>
                  <a:cubicBezTo>
                    <a:pt x="4400" y="4602"/>
                    <a:pt x="4553" y="4266"/>
                    <a:pt x="4522" y="3930"/>
                  </a:cubicBezTo>
                  <a:cubicBezTo>
                    <a:pt x="4461" y="3288"/>
                    <a:pt x="4278" y="2677"/>
                    <a:pt x="4033" y="2127"/>
                  </a:cubicBezTo>
                  <a:cubicBezTo>
                    <a:pt x="3636" y="1394"/>
                    <a:pt x="3208" y="692"/>
                    <a:pt x="2689" y="20"/>
                  </a:cubicBezTo>
                  <a:cubicBezTo>
                    <a:pt x="2630" y="6"/>
                    <a:pt x="2580" y="0"/>
                    <a:pt x="2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3164094" y="2046865"/>
              <a:ext cx="297314" cy="297845"/>
            </a:xfrm>
            <a:custGeom>
              <a:avLst/>
              <a:gdLst/>
              <a:ahLst/>
              <a:cxnLst/>
              <a:rect l="l" t="t" r="r" b="b"/>
              <a:pathLst>
                <a:path w="1681" h="1684" extrusionOk="0">
                  <a:moveTo>
                    <a:pt x="886" y="1"/>
                  </a:moveTo>
                  <a:cubicBezTo>
                    <a:pt x="672" y="1"/>
                    <a:pt x="428" y="62"/>
                    <a:pt x="275" y="215"/>
                  </a:cubicBezTo>
                  <a:cubicBezTo>
                    <a:pt x="122" y="398"/>
                    <a:pt x="61" y="612"/>
                    <a:pt x="92" y="826"/>
                  </a:cubicBezTo>
                  <a:cubicBezTo>
                    <a:pt x="61" y="1070"/>
                    <a:pt x="0" y="1314"/>
                    <a:pt x="153" y="1498"/>
                  </a:cubicBezTo>
                  <a:cubicBezTo>
                    <a:pt x="306" y="1681"/>
                    <a:pt x="581" y="1650"/>
                    <a:pt x="794" y="1681"/>
                  </a:cubicBezTo>
                  <a:cubicBezTo>
                    <a:pt x="864" y="1681"/>
                    <a:pt x="937" y="1683"/>
                    <a:pt x="1008" y="1683"/>
                  </a:cubicBezTo>
                  <a:cubicBezTo>
                    <a:pt x="1186" y="1683"/>
                    <a:pt x="1357" y="1668"/>
                    <a:pt x="1466" y="1559"/>
                  </a:cubicBezTo>
                  <a:cubicBezTo>
                    <a:pt x="1619" y="1375"/>
                    <a:pt x="1680" y="1162"/>
                    <a:pt x="1680" y="917"/>
                  </a:cubicBezTo>
                  <a:cubicBezTo>
                    <a:pt x="1680" y="703"/>
                    <a:pt x="1589" y="490"/>
                    <a:pt x="1436" y="337"/>
                  </a:cubicBezTo>
                  <a:cubicBezTo>
                    <a:pt x="1314" y="154"/>
                    <a:pt x="1130" y="3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3450436" y="1668729"/>
              <a:ext cx="124338" cy="103467"/>
            </a:xfrm>
            <a:custGeom>
              <a:avLst/>
              <a:gdLst/>
              <a:ahLst/>
              <a:cxnLst/>
              <a:rect l="l" t="t" r="r" b="b"/>
              <a:pathLst>
                <a:path w="703" h="585" extrusionOk="0">
                  <a:moveTo>
                    <a:pt x="428" y="0"/>
                  </a:moveTo>
                  <a:cubicBezTo>
                    <a:pt x="153" y="0"/>
                    <a:pt x="0" y="306"/>
                    <a:pt x="184" y="489"/>
                  </a:cubicBezTo>
                  <a:cubicBezTo>
                    <a:pt x="248" y="554"/>
                    <a:pt x="329" y="585"/>
                    <a:pt x="407" y="585"/>
                  </a:cubicBezTo>
                  <a:cubicBezTo>
                    <a:pt x="549" y="585"/>
                    <a:pt x="683" y="483"/>
                    <a:pt x="703" y="306"/>
                  </a:cubicBezTo>
                  <a:cubicBezTo>
                    <a:pt x="703" y="153"/>
                    <a:pt x="581" y="31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3026140" y="1688184"/>
              <a:ext cx="105590" cy="101699"/>
            </a:xfrm>
            <a:custGeom>
              <a:avLst/>
              <a:gdLst/>
              <a:ahLst/>
              <a:cxnLst/>
              <a:rect l="l" t="t" r="r" b="b"/>
              <a:pathLst>
                <a:path w="597" h="575" extrusionOk="0">
                  <a:moveTo>
                    <a:pt x="281" y="0"/>
                  </a:moveTo>
                  <a:cubicBezTo>
                    <a:pt x="145" y="0"/>
                    <a:pt x="16" y="85"/>
                    <a:pt x="16" y="257"/>
                  </a:cubicBezTo>
                  <a:cubicBezTo>
                    <a:pt x="0" y="467"/>
                    <a:pt x="156" y="575"/>
                    <a:pt x="310" y="575"/>
                  </a:cubicBezTo>
                  <a:cubicBezTo>
                    <a:pt x="447" y="575"/>
                    <a:pt x="583" y="490"/>
                    <a:pt x="597" y="318"/>
                  </a:cubicBezTo>
                  <a:cubicBezTo>
                    <a:pt x="597" y="108"/>
                    <a:pt x="434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3066819" y="1722673"/>
              <a:ext cx="243193" cy="481080"/>
            </a:xfrm>
            <a:custGeom>
              <a:avLst/>
              <a:gdLst/>
              <a:ahLst/>
              <a:cxnLst/>
              <a:rect l="l" t="t" r="r" b="b"/>
              <a:pathLst>
                <a:path w="1375" h="2720" extrusionOk="0">
                  <a:moveTo>
                    <a:pt x="122" y="1"/>
                  </a:moveTo>
                  <a:lnTo>
                    <a:pt x="0" y="184"/>
                  </a:lnTo>
                  <a:cubicBezTo>
                    <a:pt x="733" y="826"/>
                    <a:pt x="1131" y="1773"/>
                    <a:pt x="1100" y="2720"/>
                  </a:cubicBezTo>
                  <a:lnTo>
                    <a:pt x="1314" y="2720"/>
                  </a:lnTo>
                  <a:cubicBezTo>
                    <a:pt x="1375" y="1681"/>
                    <a:pt x="917" y="673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3309830" y="1706578"/>
              <a:ext cx="221792" cy="507963"/>
            </a:xfrm>
            <a:custGeom>
              <a:avLst/>
              <a:gdLst/>
              <a:ahLst/>
              <a:cxnLst/>
              <a:rect l="l" t="t" r="r" b="b"/>
              <a:pathLst>
                <a:path w="1254" h="2872" extrusionOk="0">
                  <a:moveTo>
                    <a:pt x="1131" y="0"/>
                  </a:moveTo>
                  <a:cubicBezTo>
                    <a:pt x="1101" y="31"/>
                    <a:pt x="1" y="611"/>
                    <a:pt x="215" y="2872"/>
                  </a:cubicBezTo>
                  <a:lnTo>
                    <a:pt x="429" y="2872"/>
                  </a:lnTo>
                  <a:cubicBezTo>
                    <a:pt x="245" y="764"/>
                    <a:pt x="1253" y="184"/>
                    <a:pt x="1253" y="18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3018181" y="2076048"/>
              <a:ext cx="594452" cy="886460"/>
            </a:xfrm>
            <a:custGeom>
              <a:avLst/>
              <a:gdLst/>
              <a:ahLst/>
              <a:cxnLst/>
              <a:rect l="l" t="t" r="r" b="b"/>
              <a:pathLst>
                <a:path w="3361" h="5012" extrusionOk="0">
                  <a:moveTo>
                    <a:pt x="413" y="0"/>
                  </a:moveTo>
                  <a:cubicBezTo>
                    <a:pt x="328" y="0"/>
                    <a:pt x="227" y="49"/>
                    <a:pt x="61" y="202"/>
                  </a:cubicBezTo>
                  <a:cubicBezTo>
                    <a:pt x="0" y="1058"/>
                    <a:pt x="0" y="1913"/>
                    <a:pt x="61" y="2768"/>
                  </a:cubicBezTo>
                  <a:cubicBezTo>
                    <a:pt x="153" y="3379"/>
                    <a:pt x="336" y="3960"/>
                    <a:pt x="642" y="4510"/>
                  </a:cubicBezTo>
                  <a:cubicBezTo>
                    <a:pt x="764" y="4815"/>
                    <a:pt x="1100" y="4998"/>
                    <a:pt x="1406" y="4998"/>
                  </a:cubicBezTo>
                  <a:cubicBezTo>
                    <a:pt x="1455" y="5007"/>
                    <a:pt x="1505" y="5012"/>
                    <a:pt x="1556" y="5012"/>
                  </a:cubicBezTo>
                  <a:cubicBezTo>
                    <a:pt x="1846" y="5012"/>
                    <a:pt x="2135" y="4866"/>
                    <a:pt x="2291" y="4632"/>
                  </a:cubicBezTo>
                  <a:cubicBezTo>
                    <a:pt x="2628" y="4113"/>
                    <a:pt x="2872" y="3532"/>
                    <a:pt x="3055" y="2921"/>
                  </a:cubicBezTo>
                  <a:cubicBezTo>
                    <a:pt x="3208" y="2096"/>
                    <a:pt x="3330" y="1272"/>
                    <a:pt x="3361" y="447"/>
                  </a:cubicBezTo>
                  <a:cubicBezTo>
                    <a:pt x="3253" y="331"/>
                    <a:pt x="3172" y="289"/>
                    <a:pt x="3103" y="289"/>
                  </a:cubicBezTo>
                  <a:cubicBezTo>
                    <a:pt x="2924" y="289"/>
                    <a:pt x="2824" y="570"/>
                    <a:pt x="2538" y="570"/>
                  </a:cubicBezTo>
                  <a:cubicBezTo>
                    <a:pt x="2527" y="570"/>
                    <a:pt x="2516" y="570"/>
                    <a:pt x="2505" y="569"/>
                  </a:cubicBezTo>
                  <a:cubicBezTo>
                    <a:pt x="2447" y="564"/>
                    <a:pt x="2398" y="563"/>
                    <a:pt x="2354" y="563"/>
                  </a:cubicBezTo>
                  <a:cubicBezTo>
                    <a:pt x="2143" y="563"/>
                    <a:pt x="2070" y="606"/>
                    <a:pt x="1843" y="606"/>
                  </a:cubicBezTo>
                  <a:cubicBezTo>
                    <a:pt x="1797" y="606"/>
                    <a:pt x="1743" y="604"/>
                    <a:pt x="1681" y="599"/>
                  </a:cubicBezTo>
                  <a:cubicBezTo>
                    <a:pt x="1283" y="569"/>
                    <a:pt x="1314" y="172"/>
                    <a:pt x="886" y="141"/>
                  </a:cubicBezTo>
                  <a:cubicBezTo>
                    <a:pt x="643" y="123"/>
                    <a:pt x="548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741177" y="2640245"/>
              <a:ext cx="319069" cy="319953"/>
            </a:xfrm>
            <a:custGeom>
              <a:avLst/>
              <a:gdLst/>
              <a:ahLst/>
              <a:cxnLst/>
              <a:rect l="l" t="t" r="r" b="b"/>
              <a:pathLst>
                <a:path w="1804" h="1809" extrusionOk="0">
                  <a:moveTo>
                    <a:pt x="942" y="0"/>
                  </a:moveTo>
                  <a:cubicBezTo>
                    <a:pt x="913" y="0"/>
                    <a:pt x="884" y="2"/>
                    <a:pt x="856" y="6"/>
                  </a:cubicBezTo>
                  <a:cubicBezTo>
                    <a:pt x="642" y="6"/>
                    <a:pt x="490" y="220"/>
                    <a:pt x="337" y="403"/>
                  </a:cubicBezTo>
                  <a:cubicBezTo>
                    <a:pt x="215" y="587"/>
                    <a:pt x="1" y="770"/>
                    <a:pt x="31" y="984"/>
                  </a:cubicBezTo>
                  <a:cubicBezTo>
                    <a:pt x="62" y="1197"/>
                    <a:pt x="276" y="1350"/>
                    <a:pt x="459" y="1503"/>
                  </a:cubicBezTo>
                  <a:cubicBezTo>
                    <a:pt x="642" y="1625"/>
                    <a:pt x="856" y="1808"/>
                    <a:pt x="1070" y="1808"/>
                  </a:cubicBezTo>
                  <a:cubicBezTo>
                    <a:pt x="1284" y="1747"/>
                    <a:pt x="1467" y="1595"/>
                    <a:pt x="1620" y="1411"/>
                  </a:cubicBezTo>
                  <a:cubicBezTo>
                    <a:pt x="1742" y="1228"/>
                    <a:pt x="1803" y="1014"/>
                    <a:pt x="1742" y="800"/>
                  </a:cubicBezTo>
                  <a:cubicBezTo>
                    <a:pt x="1742" y="556"/>
                    <a:pt x="1650" y="342"/>
                    <a:pt x="1498" y="189"/>
                  </a:cubicBezTo>
                  <a:cubicBezTo>
                    <a:pt x="1338" y="83"/>
                    <a:pt x="1133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6292285" y="2466388"/>
              <a:ext cx="132474" cy="105590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333" y="1"/>
                  </a:moveTo>
                  <a:cubicBezTo>
                    <a:pt x="248" y="1"/>
                    <a:pt x="161" y="40"/>
                    <a:pt x="92" y="134"/>
                  </a:cubicBezTo>
                  <a:cubicBezTo>
                    <a:pt x="1" y="256"/>
                    <a:pt x="1" y="439"/>
                    <a:pt x="153" y="531"/>
                  </a:cubicBezTo>
                  <a:cubicBezTo>
                    <a:pt x="210" y="573"/>
                    <a:pt x="280" y="596"/>
                    <a:pt x="348" y="596"/>
                  </a:cubicBezTo>
                  <a:cubicBezTo>
                    <a:pt x="426" y="596"/>
                    <a:pt x="501" y="566"/>
                    <a:pt x="551" y="500"/>
                  </a:cubicBezTo>
                  <a:cubicBezTo>
                    <a:pt x="749" y="258"/>
                    <a:pt x="5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5919456" y="2232042"/>
              <a:ext cx="113726" cy="101699"/>
            </a:xfrm>
            <a:custGeom>
              <a:avLst/>
              <a:gdLst/>
              <a:ahLst/>
              <a:cxnLst/>
              <a:rect l="l" t="t" r="r" b="b"/>
              <a:pathLst>
                <a:path w="643" h="575" extrusionOk="0">
                  <a:moveTo>
                    <a:pt x="326" y="0"/>
                  </a:moveTo>
                  <a:cubicBezTo>
                    <a:pt x="237" y="0"/>
                    <a:pt x="148" y="41"/>
                    <a:pt x="92" y="115"/>
                  </a:cubicBezTo>
                  <a:cubicBezTo>
                    <a:pt x="1" y="237"/>
                    <a:pt x="1" y="420"/>
                    <a:pt x="154" y="512"/>
                  </a:cubicBezTo>
                  <a:cubicBezTo>
                    <a:pt x="207" y="552"/>
                    <a:pt x="272" y="574"/>
                    <a:pt x="336" y="574"/>
                  </a:cubicBezTo>
                  <a:cubicBezTo>
                    <a:pt x="418" y="574"/>
                    <a:pt x="499" y="537"/>
                    <a:pt x="551" y="451"/>
                  </a:cubicBezTo>
                  <a:cubicBezTo>
                    <a:pt x="642" y="328"/>
                    <a:pt x="612" y="145"/>
                    <a:pt x="490" y="54"/>
                  </a:cubicBezTo>
                  <a:cubicBezTo>
                    <a:pt x="441" y="17"/>
                    <a:pt x="384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865512" y="2279265"/>
              <a:ext cx="178459" cy="513446"/>
            </a:xfrm>
            <a:custGeom>
              <a:avLst/>
              <a:gdLst/>
              <a:ahLst/>
              <a:cxnLst/>
              <a:rect l="l" t="t" r="r" b="b"/>
              <a:pathLst>
                <a:path w="1009" h="2903" extrusionOk="0">
                  <a:moveTo>
                    <a:pt x="734" y="0"/>
                  </a:moveTo>
                  <a:lnTo>
                    <a:pt x="520" y="61"/>
                  </a:lnTo>
                  <a:cubicBezTo>
                    <a:pt x="764" y="1008"/>
                    <a:pt x="550" y="1986"/>
                    <a:pt x="0" y="2780"/>
                  </a:cubicBezTo>
                  <a:lnTo>
                    <a:pt x="153" y="2902"/>
                  </a:lnTo>
                  <a:cubicBezTo>
                    <a:pt x="795" y="2078"/>
                    <a:pt x="1008" y="978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5930244" y="2495040"/>
              <a:ext cx="421652" cy="346307"/>
            </a:xfrm>
            <a:custGeom>
              <a:avLst/>
              <a:gdLst/>
              <a:ahLst/>
              <a:cxnLst/>
              <a:rect l="l" t="t" r="r" b="b"/>
              <a:pathLst>
                <a:path w="2384" h="1958" extrusionOk="0">
                  <a:moveTo>
                    <a:pt x="2332" y="1"/>
                  </a:moveTo>
                  <a:cubicBezTo>
                    <a:pt x="2086" y="1"/>
                    <a:pt x="1007" y="98"/>
                    <a:pt x="1" y="1866"/>
                  </a:cubicBezTo>
                  <a:lnTo>
                    <a:pt x="184" y="1957"/>
                  </a:lnTo>
                  <a:cubicBezTo>
                    <a:pt x="1101" y="340"/>
                    <a:pt x="2112" y="245"/>
                    <a:pt x="2338" y="245"/>
                  </a:cubicBezTo>
                  <a:cubicBezTo>
                    <a:pt x="2368" y="245"/>
                    <a:pt x="2384" y="247"/>
                    <a:pt x="2384" y="247"/>
                  </a:cubicBezTo>
                  <a:lnTo>
                    <a:pt x="2384" y="2"/>
                  </a:lnTo>
                  <a:cubicBezTo>
                    <a:pt x="2380" y="2"/>
                    <a:pt x="2363" y="1"/>
                    <a:pt x="2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5363042" y="2551636"/>
              <a:ext cx="816067" cy="886460"/>
            </a:xfrm>
            <a:custGeom>
              <a:avLst/>
              <a:gdLst/>
              <a:ahLst/>
              <a:cxnLst/>
              <a:rect l="l" t="t" r="r" b="b"/>
              <a:pathLst>
                <a:path w="4614" h="5012" extrusionOk="0">
                  <a:moveTo>
                    <a:pt x="2234" y="0"/>
                  </a:moveTo>
                  <a:cubicBezTo>
                    <a:pt x="2183" y="0"/>
                    <a:pt x="2121" y="6"/>
                    <a:pt x="2047" y="18"/>
                  </a:cubicBezTo>
                  <a:cubicBezTo>
                    <a:pt x="1497" y="690"/>
                    <a:pt x="1008" y="1393"/>
                    <a:pt x="581" y="2157"/>
                  </a:cubicBezTo>
                  <a:cubicBezTo>
                    <a:pt x="306" y="2707"/>
                    <a:pt x="153" y="3287"/>
                    <a:pt x="92" y="3898"/>
                  </a:cubicBezTo>
                  <a:cubicBezTo>
                    <a:pt x="0" y="4234"/>
                    <a:pt x="153" y="4570"/>
                    <a:pt x="459" y="4753"/>
                  </a:cubicBezTo>
                  <a:cubicBezTo>
                    <a:pt x="622" y="4916"/>
                    <a:pt x="839" y="5011"/>
                    <a:pt x="1056" y="5011"/>
                  </a:cubicBezTo>
                  <a:cubicBezTo>
                    <a:pt x="1165" y="5011"/>
                    <a:pt x="1273" y="4988"/>
                    <a:pt x="1375" y="4937"/>
                  </a:cubicBezTo>
                  <a:cubicBezTo>
                    <a:pt x="1955" y="4692"/>
                    <a:pt x="2475" y="4387"/>
                    <a:pt x="2964" y="3959"/>
                  </a:cubicBezTo>
                  <a:cubicBezTo>
                    <a:pt x="3544" y="3379"/>
                    <a:pt x="4124" y="2768"/>
                    <a:pt x="4613" y="2096"/>
                  </a:cubicBezTo>
                  <a:cubicBezTo>
                    <a:pt x="4585" y="1843"/>
                    <a:pt x="4493" y="1797"/>
                    <a:pt x="4368" y="1797"/>
                  </a:cubicBezTo>
                  <a:cubicBezTo>
                    <a:pt x="4296" y="1797"/>
                    <a:pt x="4213" y="1812"/>
                    <a:pt x="4126" y="1812"/>
                  </a:cubicBezTo>
                  <a:cubicBezTo>
                    <a:pt x="4036" y="1812"/>
                    <a:pt x="3941" y="1796"/>
                    <a:pt x="3849" y="1729"/>
                  </a:cubicBezTo>
                  <a:cubicBezTo>
                    <a:pt x="3513" y="1485"/>
                    <a:pt x="3452" y="1546"/>
                    <a:pt x="3147" y="1271"/>
                  </a:cubicBezTo>
                  <a:cubicBezTo>
                    <a:pt x="2841" y="1026"/>
                    <a:pt x="3086" y="690"/>
                    <a:pt x="2780" y="446"/>
                  </a:cubicBezTo>
                  <a:cubicBezTo>
                    <a:pt x="2490" y="235"/>
                    <a:pt x="2565" y="0"/>
                    <a:pt x="2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266309" y="2985131"/>
              <a:ext cx="313409" cy="305981"/>
            </a:xfrm>
            <a:custGeom>
              <a:avLst/>
              <a:gdLst/>
              <a:ahLst/>
              <a:cxnLst/>
              <a:rect l="l" t="t" r="r" b="b"/>
              <a:pathLst>
                <a:path w="1772" h="1730" extrusionOk="0">
                  <a:moveTo>
                    <a:pt x="914" y="0"/>
                  </a:moveTo>
                  <a:cubicBezTo>
                    <a:pt x="743" y="0"/>
                    <a:pt x="568" y="40"/>
                    <a:pt x="428" y="133"/>
                  </a:cubicBezTo>
                  <a:cubicBezTo>
                    <a:pt x="244" y="317"/>
                    <a:pt x="153" y="500"/>
                    <a:pt x="153" y="744"/>
                  </a:cubicBezTo>
                  <a:cubicBezTo>
                    <a:pt x="92" y="958"/>
                    <a:pt x="0" y="1233"/>
                    <a:pt x="122" y="1386"/>
                  </a:cubicBezTo>
                  <a:cubicBezTo>
                    <a:pt x="244" y="1569"/>
                    <a:pt x="519" y="1600"/>
                    <a:pt x="764" y="1661"/>
                  </a:cubicBezTo>
                  <a:cubicBezTo>
                    <a:pt x="871" y="1707"/>
                    <a:pt x="978" y="1730"/>
                    <a:pt x="1088" y="1730"/>
                  </a:cubicBezTo>
                  <a:cubicBezTo>
                    <a:pt x="1199" y="1730"/>
                    <a:pt x="1314" y="1707"/>
                    <a:pt x="1436" y="1661"/>
                  </a:cubicBezTo>
                  <a:cubicBezTo>
                    <a:pt x="1589" y="1508"/>
                    <a:pt x="1711" y="1294"/>
                    <a:pt x="1711" y="1050"/>
                  </a:cubicBezTo>
                  <a:cubicBezTo>
                    <a:pt x="1772" y="836"/>
                    <a:pt x="1711" y="622"/>
                    <a:pt x="1558" y="439"/>
                  </a:cubicBezTo>
                  <a:cubicBezTo>
                    <a:pt x="1466" y="256"/>
                    <a:pt x="1283" y="103"/>
                    <a:pt x="1069" y="11"/>
                  </a:cubicBezTo>
                  <a:cubicBezTo>
                    <a:pt x="1019" y="4"/>
                    <a:pt x="967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628173" y="2642191"/>
              <a:ext cx="123100" cy="102937"/>
            </a:xfrm>
            <a:custGeom>
              <a:avLst/>
              <a:gdLst/>
              <a:ahLst/>
              <a:cxnLst/>
              <a:rect l="l" t="t" r="r" b="b"/>
              <a:pathLst>
                <a:path w="696" h="582" extrusionOk="0">
                  <a:moveTo>
                    <a:pt x="381" y="1"/>
                  </a:moveTo>
                  <a:cubicBezTo>
                    <a:pt x="325" y="1"/>
                    <a:pt x="268" y="18"/>
                    <a:pt x="215" y="56"/>
                  </a:cubicBezTo>
                  <a:cubicBezTo>
                    <a:pt x="1" y="209"/>
                    <a:pt x="62" y="514"/>
                    <a:pt x="337" y="576"/>
                  </a:cubicBezTo>
                  <a:cubicBezTo>
                    <a:pt x="357" y="579"/>
                    <a:pt x="376" y="581"/>
                    <a:pt x="396" y="581"/>
                  </a:cubicBezTo>
                  <a:cubicBezTo>
                    <a:pt x="527" y="581"/>
                    <a:pt x="646" y="495"/>
                    <a:pt x="673" y="362"/>
                  </a:cubicBezTo>
                  <a:cubicBezTo>
                    <a:pt x="696" y="155"/>
                    <a:pt x="54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187782" y="2601866"/>
              <a:ext cx="121862" cy="103998"/>
            </a:xfrm>
            <a:custGeom>
              <a:avLst/>
              <a:gdLst/>
              <a:ahLst/>
              <a:cxnLst/>
              <a:rect l="l" t="t" r="r" b="b"/>
              <a:pathLst>
                <a:path w="689" h="588" extrusionOk="0">
                  <a:moveTo>
                    <a:pt x="368" y="1"/>
                  </a:moveTo>
                  <a:cubicBezTo>
                    <a:pt x="137" y="1"/>
                    <a:pt x="0" y="247"/>
                    <a:pt x="139" y="467"/>
                  </a:cubicBezTo>
                  <a:cubicBezTo>
                    <a:pt x="198" y="550"/>
                    <a:pt x="284" y="587"/>
                    <a:pt x="370" y="587"/>
                  </a:cubicBezTo>
                  <a:cubicBezTo>
                    <a:pt x="506" y="587"/>
                    <a:pt x="639" y="495"/>
                    <a:pt x="658" y="345"/>
                  </a:cubicBezTo>
                  <a:cubicBezTo>
                    <a:pt x="688" y="193"/>
                    <a:pt x="597" y="40"/>
                    <a:pt x="444" y="9"/>
                  </a:cubicBezTo>
                  <a:cubicBezTo>
                    <a:pt x="418" y="3"/>
                    <a:pt x="392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239249" y="2635824"/>
              <a:ext cx="205520" cy="508140"/>
            </a:xfrm>
            <a:custGeom>
              <a:avLst/>
              <a:gdLst/>
              <a:ahLst/>
              <a:cxnLst/>
              <a:rect l="l" t="t" r="r" b="b"/>
              <a:pathLst>
                <a:path w="1162" h="2873" extrusionOk="0">
                  <a:moveTo>
                    <a:pt x="184" y="1"/>
                  </a:moveTo>
                  <a:lnTo>
                    <a:pt x="0" y="153"/>
                  </a:lnTo>
                  <a:cubicBezTo>
                    <a:pt x="642" y="886"/>
                    <a:pt x="917" y="1895"/>
                    <a:pt x="764" y="2842"/>
                  </a:cubicBezTo>
                  <a:lnTo>
                    <a:pt x="978" y="2872"/>
                  </a:lnTo>
                  <a:cubicBezTo>
                    <a:pt x="1161" y="1833"/>
                    <a:pt x="856" y="79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455377" y="2678979"/>
              <a:ext cx="248676" cy="481080"/>
            </a:xfrm>
            <a:custGeom>
              <a:avLst/>
              <a:gdLst/>
              <a:ahLst/>
              <a:cxnLst/>
              <a:rect l="l" t="t" r="r" b="b"/>
              <a:pathLst>
                <a:path w="1406" h="2720" extrusionOk="0">
                  <a:moveTo>
                    <a:pt x="1314" y="1"/>
                  </a:moveTo>
                  <a:cubicBezTo>
                    <a:pt x="1283" y="31"/>
                    <a:pt x="122" y="459"/>
                    <a:pt x="0" y="2720"/>
                  </a:cubicBezTo>
                  <a:lnTo>
                    <a:pt x="245" y="2720"/>
                  </a:lnTo>
                  <a:cubicBezTo>
                    <a:pt x="336" y="612"/>
                    <a:pt x="1405" y="215"/>
                    <a:pt x="1405" y="215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4093336" y="2981240"/>
              <a:ext cx="632301" cy="909099"/>
            </a:xfrm>
            <a:custGeom>
              <a:avLst/>
              <a:gdLst/>
              <a:ahLst/>
              <a:cxnLst/>
              <a:rect l="l" t="t" r="r" b="b"/>
              <a:pathLst>
                <a:path w="3575" h="5140" extrusionOk="0">
                  <a:moveTo>
                    <a:pt x="681" y="0"/>
                  </a:moveTo>
                  <a:cubicBezTo>
                    <a:pt x="597" y="0"/>
                    <a:pt x="494" y="40"/>
                    <a:pt x="337" y="155"/>
                  </a:cubicBezTo>
                  <a:cubicBezTo>
                    <a:pt x="153" y="980"/>
                    <a:pt x="31" y="1836"/>
                    <a:pt x="0" y="2691"/>
                  </a:cubicBezTo>
                  <a:cubicBezTo>
                    <a:pt x="0" y="3302"/>
                    <a:pt x="92" y="3913"/>
                    <a:pt x="306" y="4493"/>
                  </a:cubicBezTo>
                  <a:cubicBezTo>
                    <a:pt x="398" y="4829"/>
                    <a:pt x="703" y="5074"/>
                    <a:pt x="1039" y="5104"/>
                  </a:cubicBezTo>
                  <a:cubicBezTo>
                    <a:pt x="1125" y="5128"/>
                    <a:pt x="1213" y="5139"/>
                    <a:pt x="1300" y="5139"/>
                  </a:cubicBezTo>
                  <a:cubicBezTo>
                    <a:pt x="1552" y="5139"/>
                    <a:pt x="1796" y="5042"/>
                    <a:pt x="1956" y="4860"/>
                  </a:cubicBezTo>
                  <a:cubicBezTo>
                    <a:pt x="2353" y="4371"/>
                    <a:pt x="2689" y="3852"/>
                    <a:pt x="2933" y="3271"/>
                  </a:cubicBezTo>
                  <a:cubicBezTo>
                    <a:pt x="3208" y="2477"/>
                    <a:pt x="3422" y="1683"/>
                    <a:pt x="3575" y="858"/>
                  </a:cubicBezTo>
                  <a:cubicBezTo>
                    <a:pt x="3482" y="710"/>
                    <a:pt x="3406" y="660"/>
                    <a:pt x="3333" y="660"/>
                  </a:cubicBezTo>
                  <a:cubicBezTo>
                    <a:pt x="3185" y="660"/>
                    <a:pt x="3050" y="868"/>
                    <a:pt x="2811" y="868"/>
                  </a:cubicBezTo>
                  <a:cubicBezTo>
                    <a:pt x="2782" y="868"/>
                    <a:pt x="2752" y="865"/>
                    <a:pt x="2719" y="858"/>
                  </a:cubicBezTo>
                  <a:cubicBezTo>
                    <a:pt x="2521" y="812"/>
                    <a:pt x="2421" y="812"/>
                    <a:pt x="2318" y="812"/>
                  </a:cubicBezTo>
                  <a:cubicBezTo>
                    <a:pt x="2215" y="812"/>
                    <a:pt x="2108" y="812"/>
                    <a:pt x="1894" y="766"/>
                  </a:cubicBezTo>
                  <a:cubicBezTo>
                    <a:pt x="1497" y="675"/>
                    <a:pt x="1589" y="278"/>
                    <a:pt x="1192" y="186"/>
                  </a:cubicBezTo>
                  <a:cubicBezTo>
                    <a:pt x="931" y="146"/>
                    <a:pt x="842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6405831" y="4120600"/>
              <a:ext cx="324375" cy="314647"/>
            </a:xfrm>
            <a:custGeom>
              <a:avLst/>
              <a:gdLst/>
              <a:ahLst/>
              <a:cxnLst/>
              <a:rect l="l" t="t" r="r" b="b"/>
              <a:pathLst>
                <a:path w="1834" h="1779" extrusionOk="0">
                  <a:moveTo>
                    <a:pt x="1077" y="0"/>
                  </a:moveTo>
                  <a:cubicBezTo>
                    <a:pt x="892" y="0"/>
                    <a:pt x="709" y="84"/>
                    <a:pt x="550" y="190"/>
                  </a:cubicBezTo>
                  <a:cubicBezTo>
                    <a:pt x="367" y="312"/>
                    <a:pt x="122" y="434"/>
                    <a:pt x="61" y="648"/>
                  </a:cubicBezTo>
                  <a:cubicBezTo>
                    <a:pt x="0" y="862"/>
                    <a:pt x="183" y="1076"/>
                    <a:pt x="306" y="1289"/>
                  </a:cubicBezTo>
                  <a:cubicBezTo>
                    <a:pt x="397" y="1473"/>
                    <a:pt x="550" y="1717"/>
                    <a:pt x="764" y="1778"/>
                  </a:cubicBezTo>
                  <a:cubicBezTo>
                    <a:pt x="978" y="1778"/>
                    <a:pt x="1222" y="1717"/>
                    <a:pt x="1405" y="1564"/>
                  </a:cubicBezTo>
                  <a:cubicBezTo>
                    <a:pt x="1589" y="1442"/>
                    <a:pt x="1711" y="1259"/>
                    <a:pt x="1741" y="1076"/>
                  </a:cubicBezTo>
                  <a:cubicBezTo>
                    <a:pt x="1833" y="831"/>
                    <a:pt x="1803" y="617"/>
                    <a:pt x="1711" y="403"/>
                  </a:cubicBezTo>
                  <a:cubicBezTo>
                    <a:pt x="1589" y="190"/>
                    <a:pt x="1405" y="67"/>
                    <a:pt x="1161" y="6"/>
                  </a:cubicBezTo>
                  <a:cubicBezTo>
                    <a:pt x="1133" y="2"/>
                    <a:pt x="1105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7024324" y="4114764"/>
              <a:ext cx="132651" cy="101345"/>
            </a:xfrm>
            <a:custGeom>
              <a:avLst/>
              <a:gdLst/>
              <a:ahLst/>
              <a:cxnLst/>
              <a:rect l="l" t="t" r="r" b="b"/>
              <a:pathLst>
                <a:path w="750" h="573" extrusionOk="0">
                  <a:moveTo>
                    <a:pt x="374" y="0"/>
                  </a:moveTo>
                  <a:cubicBezTo>
                    <a:pt x="162" y="0"/>
                    <a:pt x="0" y="243"/>
                    <a:pt x="138" y="436"/>
                  </a:cubicBezTo>
                  <a:cubicBezTo>
                    <a:pt x="179" y="518"/>
                    <a:pt x="274" y="572"/>
                    <a:pt x="369" y="572"/>
                  </a:cubicBezTo>
                  <a:cubicBezTo>
                    <a:pt x="417" y="572"/>
                    <a:pt x="464" y="559"/>
                    <a:pt x="505" y="528"/>
                  </a:cubicBezTo>
                  <a:cubicBezTo>
                    <a:pt x="749" y="406"/>
                    <a:pt x="688" y="70"/>
                    <a:pt x="444" y="9"/>
                  </a:cubicBezTo>
                  <a:cubicBezTo>
                    <a:pt x="420" y="3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6745587" y="3765103"/>
              <a:ext cx="130351" cy="101345"/>
            </a:xfrm>
            <a:custGeom>
              <a:avLst/>
              <a:gdLst/>
              <a:ahLst/>
              <a:cxnLst/>
              <a:rect l="l" t="t" r="r" b="b"/>
              <a:pathLst>
                <a:path w="737" h="573" extrusionOk="0">
                  <a:moveTo>
                    <a:pt x="408" y="0"/>
                  </a:moveTo>
                  <a:cubicBezTo>
                    <a:pt x="364" y="0"/>
                    <a:pt x="319" y="10"/>
                    <a:pt x="279" y="31"/>
                  </a:cubicBezTo>
                  <a:cubicBezTo>
                    <a:pt x="1" y="208"/>
                    <a:pt x="162" y="572"/>
                    <a:pt x="398" y="572"/>
                  </a:cubicBezTo>
                  <a:cubicBezTo>
                    <a:pt x="448" y="572"/>
                    <a:pt x="501" y="556"/>
                    <a:pt x="554" y="519"/>
                  </a:cubicBezTo>
                  <a:cubicBezTo>
                    <a:pt x="706" y="428"/>
                    <a:pt x="737" y="275"/>
                    <a:pt x="645" y="122"/>
                  </a:cubicBezTo>
                  <a:cubicBezTo>
                    <a:pt x="584" y="41"/>
                    <a:pt x="496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6540778" y="3813741"/>
              <a:ext cx="297491" cy="448536"/>
            </a:xfrm>
            <a:custGeom>
              <a:avLst/>
              <a:gdLst/>
              <a:ahLst/>
              <a:cxnLst/>
              <a:rect l="l" t="t" r="r" b="b"/>
              <a:pathLst>
                <a:path w="1682" h="2536" extrusionOk="0">
                  <a:moveTo>
                    <a:pt x="1467" y="0"/>
                  </a:moveTo>
                  <a:cubicBezTo>
                    <a:pt x="1345" y="978"/>
                    <a:pt x="826" y="1833"/>
                    <a:pt x="1" y="2352"/>
                  </a:cubicBezTo>
                  <a:lnTo>
                    <a:pt x="123" y="2536"/>
                  </a:lnTo>
                  <a:cubicBezTo>
                    <a:pt x="1009" y="1986"/>
                    <a:pt x="1589" y="1039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6584110" y="4131743"/>
              <a:ext cx="513446" cy="206228"/>
            </a:xfrm>
            <a:custGeom>
              <a:avLst/>
              <a:gdLst/>
              <a:ahLst/>
              <a:cxnLst/>
              <a:rect l="l" t="t" r="r" b="b"/>
              <a:pathLst>
                <a:path w="2903" h="1166" extrusionOk="0">
                  <a:moveTo>
                    <a:pt x="2273" y="1"/>
                  </a:moveTo>
                  <a:cubicBezTo>
                    <a:pt x="1767" y="1"/>
                    <a:pt x="980" y="187"/>
                    <a:pt x="0" y="1013"/>
                  </a:cubicBezTo>
                  <a:lnTo>
                    <a:pt x="153" y="1165"/>
                  </a:lnTo>
                  <a:cubicBezTo>
                    <a:pt x="1090" y="387"/>
                    <a:pt x="1833" y="223"/>
                    <a:pt x="2293" y="223"/>
                  </a:cubicBezTo>
                  <a:cubicBezTo>
                    <a:pt x="2627" y="223"/>
                    <a:pt x="2811" y="310"/>
                    <a:pt x="2811" y="310"/>
                  </a:cubicBezTo>
                  <a:lnTo>
                    <a:pt x="2902" y="127"/>
                  </a:lnTo>
                  <a:cubicBezTo>
                    <a:pt x="2889" y="113"/>
                    <a:pt x="2665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5887090" y="3981231"/>
              <a:ext cx="924133" cy="773265"/>
            </a:xfrm>
            <a:custGeom>
              <a:avLst/>
              <a:gdLst/>
              <a:ahLst/>
              <a:cxnLst/>
              <a:rect l="l" t="t" r="r" b="b"/>
              <a:pathLst>
                <a:path w="5225" h="4372" extrusionOk="0">
                  <a:moveTo>
                    <a:pt x="3422" y="0"/>
                  </a:moveTo>
                  <a:cubicBezTo>
                    <a:pt x="2658" y="428"/>
                    <a:pt x="1956" y="947"/>
                    <a:pt x="1284" y="1497"/>
                  </a:cubicBezTo>
                  <a:cubicBezTo>
                    <a:pt x="825" y="1894"/>
                    <a:pt x="459" y="2413"/>
                    <a:pt x="184" y="2933"/>
                  </a:cubicBezTo>
                  <a:cubicBezTo>
                    <a:pt x="1" y="3238"/>
                    <a:pt x="31" y="3605"/>
                    <a:pt x="275" y="3880"/>
                  </a:cubicBezTo>
                  <a:cubicBezTo>
                    <a:pt x="390" y="4166"/>
                    <a:pt x="665" y="4371"/>
                    <a:pt x="975" y="4371"/>
                  </a:cubicBezTo>
                  <a:cubicBezTo>
                    <a:pt x="996" y="4371"/>
                    <a:pt x="1018" y="4370"/>
                    <a:pt x="1039" y="4369"/>
                  </a:cubicBezTo>
                  <a:cubicBezTo>
                    <a:pt x="1681" y="4369"/>
                    <a:pt x="2292" y="4246"/>
                    <a:pt x="2872" y="4032"/>
                  </a:cubicBezTo>
                  <a:cubicBezTo>
                    <a:pt x="3636" y="3696"/>
                    <a:pt x="4369" y="3299"/>
                    <a:pt x="5072" y="2841"/>
                  </a:cubicBezTo>
                  <a:cubicBezTo>
                    <a:pt x="5224" y="2291"/>
                    <a:pt x="4705" y="2597"/>
                    <a:pt x="4491" y="2261"/>
                  </a:cubicBezTo>
                  <a:cubicBezTo>
                    <a:pt x="4308" y="1894"/>
                    <a:pt x="4216" y="1925"/>
                    <a:pt x="4002" y="1589"/>
                  </a:cubicBezTo>
                  <a:cubicBezTo>
                    <a:pt x="3789" y="1222"/>
                    <a:pt x="4155" y="1008"/>
                    <a:pt x="3941" y="672"/>
                  </a:cubicBezTo>
                  <a:cubicBezTo>
                    <a:pt x="3727" y="306"/>
                    <a:pt x="3972" y="122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5" name="Google Shape;715;p28"/>
          <p:cNvGrpSpPr/>
          <p:nvPr/>
        </p:nvGrpSpPr>
        <p:grpSpPr>
          <a:xfrm flipH="1">
            <a:off x="6071239" y="5081304"/>
            <a:ext cx="1768475" cy="893517"/>
            <a:chOff x="1866724" y="1193292"/>
            <a:chExt cx="6154785" cy="3109690"/>
          </a:xfrm>
        </p:grpSpPr>
        <p:sp>
          <p:nvSpPr>
            <p:cNvPr id="716" name="Google Shape;716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8" name="Google Shape;718;p28"/>
          <p:cNvSpPr/>
          <p:nvPr/>
        </p:nvSpPr>
        <p:spPr>
          <a:xfrm flipH="1">
            <a:off x="8983882" y="824101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28"/>
          <p:cNvSpPr/>
          <p:nvPr/>
        </p:nvSpPr>
        <p:spPr>
          <a:xfrm flipH="1">
            <a:off x="11020598" y="21161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28"/>
          <p:cNvSpPr/>
          <p:nvPr/>
        </p:nvSpPr>
        <p:spPr>
          <a:xfrm flipH="1">
            <a:off x="410465" y="7193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38061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37352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724;p3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25" name="Google Shape;725;p3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26" name="Google Shape;726;p3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3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3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29" name="Google Shape;729;p3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0" name="Google Shape;730;p3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31" name="Google Shape;731;p30"/>
          <p:cNvGrpSpPr/>
          <p:nvPr/>
        </p:nvGrpSpPr>
        <p:grpSpPr>
          <a:xfrm>
            <a:off x="195169" y="4921518"/>
            <a:ext cx="1511615" cy="763740"/>
            <a:chOff x="1866724" y="1193292"/>
            <a:chExt cx="6154785" cy="3109690"/>
          </a:xfrm>
        </p:grpSpPr>
        <p:sp>
          <p:nvSpPr>
            <p:cNvPr id="732" name="Google Shape;732;p30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30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4" name="Google Shape;734;p30"/>
          <p:cNvSpPr/>
          <p:nvPr/>
        </p:nvSpPr>
        <p:spPr>
          <a:xfrm flipH="1">
            <a:off x="10564706" y="880699"/>
            <a:ext cx="1813093" cy="5003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46350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31"/>
          <p:cNvGrpSpPr/>
          <p:nvPr/>
        </p:nvGrpSpPr>
        <p:grpSpPr>
          <a:xfrm flipH="1">
            <a:off x="5749401" y="3531522"/>
            <a:ext cx="7748415" cy="2195639"/>
            <a:chOff x="664583" y="2178018"/>
            <a:chExt cx="7577664" cy="2147253"/>
          </a:xfrm>
        </p:grpSpPr>
        <p:sp>
          <p:nvSpPr>
            <p:cNvPr id="737" name="Google Shape;737;p31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3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50412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1"/>
          <p:cNvSpPr txBox="1">
            <a:spLocks noGrp="1"/>
          </p:cNvSpPr>
          <p:nvPr>
            <p:ph type="subTitle" idx="1"/>
          </p:nvPr>
        </p:nvSpPr>
        <p:spPr>
          <a:xfrm>
            <a:off x="1317500" y="1920900"/>
            <a:ext cx="41976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742" name="Google Shape;742;p3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43" name="Google Shape;743;p3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44" name="Google Shape;744;p3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47" name="Google Shape;747;p3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8" name="Google Shape;748;p31"/>
          <p:cNvSpPr txBox="1"/>
          <p:nvPr/>
        </p:nvSpPr>
        <p:spPr>
          <a:xfrm>
            <a:off x="1172167" y="4126700"/>
            <a:ext cx="4700800" cy="10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CREDITS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: This presentation template was created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,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including icons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76512D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  <p:extLst>
      <p:ext uri="{BB962C8B-B14F-4D97-AF65-F5344CB8AC3E}">
        <p14:creationId xmlns:p14="http://schemas.microsoft.com/office/powerpoint/2010/main" val="5267823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139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>
            <a:spLocks noGrp="1"/>
          </p:cNvSpPr>
          <p:nvPr>
            <p:ph type="title"/>
          </p:nvPr>
        </p:nvSpPr>
        <p:spPr>
          <a:xfrm>
            <a:off x="950967" y="4744533"/>
            <a:ext cx="4015200" cy="13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2270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Google Shape;751;p3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52" name="Google Shape;752;p3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53" name="Google Shape;753;p3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3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3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56" name="Google Shape;756;p3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18925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48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</p:spPr>
        <p:txBody>
          <a:bodyPr/>
          <a:lstStyle>
            <a:lvl1pPr marL="0" indent="0" algn="ctr">
              <a:buNone/>
              <a:defRPr sz="2193"/>
            </a:lvl1pPr>
            <a:lvl2pPr marL="417764" indent="0" algn="ctr">
              <a:buNone/>
              <a:defRPr sz="1827"/>
            </a:lvl2pPr>
            <a:lvl3pPr marL="835526" indent="0" algn="ctr">
              <a:buNone/>
              <a:defRPr sz="1644"/>
            </a:lvl3pPr>
            <a:lvl4pPr marL="1253290" indent="0" algn="ctr">
              <a:buNone/>
              <a:defRPr sz="1463"/>
            </a:lvl4pPr>
            <a:lvl5pPr marL="1671053" indent="0" algn="ctr">
              <a:buNone/>
              <a:defRPr sz="1463"/>
            </a:lvl5pPr>
            <a:lvl6pPr marL="2088816" indent="0" algn="ctr">
              <a:buNone/>
              <a:defRPr sz="1463"/>
            </a:lvl6pPr>
            <a:lvl7pPr marL="2506579" indent="0" algn="ctr">
              <a:buNone/>
              <a:defRPr sz="1463"/>
            </a:lvl7pPr>
            <a:lvl8pPr marL="2924342" indent="0" algn="ctr">
              <a:buNone/>
              <a:defRPr sz="1463"/>
            </a:lvl8pPr>
            <a:lvl9pPr marL="3342104" indent="0" algn="ctr">
              <a:buNone/>
              <a:defRPr sz="1463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1288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0239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4"/>
            <a:ext cx="10515600" cy="2852737"/>
          </a:xfrm>
        </p:spPr>
        <p:txBody>
          <a:bodyPr anchor="b"/>
          <a:lstStyle>
            <a:lvl1pPr>
              <a:defRPr sz="548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7"/>
            <a:ext cx="10515600" cy="1500187"/>
          </a:xfrm>
        </p:spPr>
        <p:txBody>
          <a:bodyPr/>
          <a:lstStyle>
            <a:lvl1pPr marL="0" indent="0">
              <a:buNone/>
              <a:defRPr sz="2193">
                <a:solidFill>
                  <a:schemeClr val="tx1">
                    <a:tint val="75000"/>
                  </a:schemeClr>
                </a:solidFill>
              </a:defRPr>
            </a:lvl1pPr>
            <a:lvl2pPr marL="417764" indent="0">
              <a:buNone/>
              <a:defRPr sz="1827">
                <a:solidFill>
                  <a:schemeClr val="tx1">
                    <a:tint val="75000"/>
                  </a:schemeClr>
                </a:solidFill>
              </a:defRPr>
            </a:lvl2pPr>
            <a:lvl3pPr marL="835526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3pPr>
            <a:lvl4pPr marL="125329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4pPr>
            <a:lvl5pPr marL="1671053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5pPr>
            <a:lvl6pPr marL="2088816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6pPr>
            <a:lvl7pPr marL="2506579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7pPr>
            <a:lvl8pPr marL="2924342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8pPr>
            <a:lvl9pPr marL="3342104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9042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7578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4"/>
            <a:ext cx="5157787" cy="823912"/>
          </a:xfrm>
        </p:spPr>
        <p:txBody>
          <a:bodyPr anchor="b"/>
          <a:lstStyle>
            <a:lvl1pPr marL="0" indent="0">
              <a:buNone/>
              <a:defRPr sz="2193" b="1"/>
            </a:lvl1pPr>
            <a:lvl2pPr marL="417764" indent="0">
              <a:buNone/>
              <a:defRPr sz="1827" b="1"/>
            </a:lvl2pPr>
            <a:lvl3pPr marL="835526" indent="0">
              <a:buNone/>
              <a:defRPr sz="1644" b="1"/>
            </a:lvl3pPr>
            <a:lvl4pPr marL="1253290" indent="0">
              <a:buNone/>
              <a:defRPr sz="1463" b="1"/>
            </a:lvl4pPr>
            <a:lvl5pPr marL="1671053" indent="0">
              <a:buNone/>
              <a:defRPr sz="1463" b="1"/>
            </a:lvl5pPr>
            <a:lvl6pPr marL="2088816" indent="0">
              <a:buNone/>
              <a:defRPr sz="1463" b="1"/>
            </a:lvl6pPr>
            <a:lvl7pPr marL="2506579" indent="0">
              <a:buNone/>
              <a:defRPr sz="1463" b="1"/>
            </a:lvl7pPr>
            <a:lvl8pPr marL="2924342" indent="0">
              <a:buNone/>
              <a:defRPr sz="1463" b="1"/>
            </a:lvl8pPr>
            <a:lvl9pPr marL="3342104" indent="0">
              <a:buNone/>
              <a:defRPr sz="14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4"/>
            <a:ext cx="5183188" cy="823912"/>
          </a:xfrm>
        </p:spPr>
        <p:txBody>
          <a:bodyPr anchor="b"/>
          <a:lstStyle>
            <a:lvl1pPr marL="0" indent="0">
              <a:buNone/>
              <a:defRPr sz="2193" b="1"/>
            </a:lvl1pPr>
            <a:lvl2pPr marL="417764" indent="0">
              <a:buNone/>
              <a:defRPr sz="1827" b="1"/>
            </a:lvl2pPr>
            <a:lvl3pPr marL="835526" indent="0">
              <a:buNone/>
              <a:defRPr sz="1644" b="1"/>
            </a:lvl3pPr>
            <a:lvl4pPr marL="1253290" indent="0">
              <a:buNone/>
              <a:defRPr sz="1463" b="1"/>
            </a:lvl4pPr>
            <a:lvl5pPr marL="1671053" indent="0">
              <a:buNone/>
              <a:defRPr sz="1463" b="1"/>
            </a:lvl5pPr>
            <a:lvl6pPr marL="2088816" indent="0">
              <a:buNone/>
              <a:defRPr sz="1463" b="1"/>
            </a:lvl6pPr>
            <a:lvl7pPr marL="2506579" indent="0">
              <a:buNone/>
              <a:defRPr sz="1463" b="1"/>
            </a:lvl7pPr>
            <a:lvl8pPr marL="2924342" indent="0">
              <a:buNone/>
              <a:defRPr sz="1463" b="1"/>
            </a:lvl8pPr>
            <a:lvl9pPr marL="3342104" indent="0">
              <a:buNone/>
              <a:defRPr sz="14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1809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7704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1128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292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>
              <a:defRPr sz="2924"/>
            </a:lvl1pPr>
            <a:lvl2pPr>
              <a:defRPr sz="2557"/>
            </a:lvl2pPr>
            <a:lvl3pPr>
              <a:defRPr sz="2193"/>
            </a:lvl3pPr>
            <a:lvl4pPr>
              <a:defRPr sz="1827"/>
            </a:lvl4pPr>
            <a:lvl5pPr>
              <a:defRPr sz="1827"/>
            </a:lvl5pPr>
            <a:lvl6pPr>
              <a:defRPr sz="1827"/>
            </a:lvl6pPr>
            <a:lvl7pPr>
              <a:defRPr sz="1827"/>
            </a:lvl7pPr>
            <a:lvl8pPr>
              <a:defRPr sz="1827"/>
            </a:lvl8pPr>
            <a:lvl9pPr>
              <a:defRPr sz="182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2"/>
            <a:ext cx="3932237" cy="3811588"/>
          </a:xfrm>
        </p:spPr>
        <p:txBody>
          <a:bodyPr/>
          <a:lstStyle>
            <a:lvl1pPr marL="0" indent="0">
              <a:buNone/>
              <a:defRPr sz="1463"/>
            </a:lvl1pPr>
            <a:lvl2pPr marL="417764" indent="0">
              <a:buNone/>
              <a:defRPr sz="1280"/>
            </a:lvl2pPr>
            <a:lvl3pPr marL="835526" indent="0">
              <a:buNone/>
              <a:defRPr sz="1097"/>
            </a:lvl3pPr>
            <a:lvl4pPr marL="1253290" indent="0">
              <a:buNone/>
              <a:defRPr sz="915"/>
            </a:lvl4pPr>
            <a:lvl5pPr marL="1671053" indent="0">
              <a:buNone/>
              <a:defRPr sz="915"/>
            </a:lvl5pPr>
            <a:lvl6pPr marL="2088816" indent="0">
              <a:buNone/>
              <a:defRPr sz="915"/>
            </a:lvl6pPr>
            <a:lvl7pPr marL="2506579" indent="0">
              <a:buNone/>
              <a:defRPr sz="915"/>
            </a:lvl7pPr>
            <a:lvl8pPr marL="2924342" indent="0">
              <a:buNone/>
              <a:defRPr sz="915"/>
            </a:lvl8pPr>
            <a:lvl9pPr marL="3342104" indent="0">
              <a:buNone/>
              <a:defRPr sz="91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7412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292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 marL="0" indent="0">
              <a:buNone/>
              <a:defRPr sz="2924"/>
            </a:lvl1pPr>
            <a:lvl2pPr marL="417764" indent="0">
              <a:buNone/>
              <a:defRPr sz="2557"/>
            </a:lvl2pPr>
            <a:lvl3pPr marL="835526" indent="0">
              <a:buNone/>
              <a:defRPr sz="2193"/>
            </a:lvl3pPr>
            <a:lvl4pPr marL="1253290" indent="0">
              <a:buNone/>
              <a:defRPr sz="1827"/>
            </a:lvl4pPr>
            <a:lvl5pPr marL="1671053" indent="0">
              <a:buNone/>
              <a:defRPr sz="1827"/>
            </a:lvl5pPr>
            <a:lvl6pPr marL="2088816" indent="0">
              <a:buNone/>
              <a:defRPr sz="1827"/>
            </a:lvl6pPr>
            <a:lvl7pPr marL="2506579" indent="0">
              <a:buNone/>
              <a:defRPr sz="1827"/>
            </a:lvl7pPr>
            <a:lvl8pPr marL="2924342" indent="0">
              <a:buNone/>
              <a:defRPr sz="1827"/>
            </a:lvl8pPr>
            <a:lvl9pPr marL="3342104" indent="0">
              <a:buNone/>
              <a:defRPr sz="1827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2"/>
            <a:ext cx="3932237" cy="3811588"/>
          </a:xfrm>
        </p:spPr>
        <p:txBody>
          <a:bodyPr/>
          <a:lstStyle>
            <a:lvl1pPr marL="0" indent="0">
              <a:buNone/>
              <a:defRPr sz="1463"/>
            </a:lvl1pPr>
            <a:lvl2pPr marL="417764" indent="0">
              <a:buNone/>
              <a:defRPr sz="1280"/>
            </a:lvl2pPr>
            <a:lvl3pPr marL="835526" indent="0">
              <a:buNone/>
              <a:defRPr sz="1097"/>
            </a:lvl3pPr>
            <a:lvl4pPr marL="1253290" indent="0">
              <a:buNone/>
              <a:defRPr sz="915"/>
            </a:lvl4pPr>
            <a:lvl5pPr marL="1671053" indent="0">
              <a:buNone/>
              <a:defRPr sz="915"/>
            </a:lvl5pPr>
            <a:lvl6pPr marL="2088816" indent="0">
              <a:buNone/>
              <a:defRPr sz="915"/>
            </a:lvl6pPr>
            <a:lvl7pPr marL="2506579" indent="0">
              <a:buNone/>
              <a:defRPr sz="915"/>
            </a:lvl7pPr>
            <a:lvl8pPr marL="2924342" indent="0">
              <a:buNone/>
              <a:defRPr sz="915"/>
            </a:lvl8pPr>
            <a:lvl9pPr marL="3342104" indent="0">
              <a:buNone/>
              <a:defRPr sz="91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280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>
            <a:spLocks noGrp="1"/>
          </p:cNvSpPr>
          <p:nvPr>
            <p:ph type="title" hasCustomPrompt="1"/>
          </p:nvPr>
        </p:nvSpPr>
        <p:spPr>
          <a:xfrm>
            <a:off x="3748633" y="1212300"/>
            <a:ext cx="7492400" cy="21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7" name="Google Shape;167;p11"/>
          <p:cNvSpPr txBox="1">
            <a:spLocks noGrp="1"/>
          </p:cNvSpPr>
          <p:nvPr>
            <p:ph type="body" idx="1"/>
          </p:nvPr>
        </p:nvSpPr>
        <p:spPr>
          <a:xfrm>
            <a:off x="3748633" y="3375367"/>
            <a:ext cx="7492400" cy="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11"/>
          <p:cNvSpPr/>
          <p:nvPr/>
        </p:nvSpPr>
        <p:spPr>
          <a:xfrm>
            <a:off x="8865277" y="4859132"/>
            <a:ext cx="1790100" cy="909261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1"/>
          <p:cNvSpPr/>
          <p:nvPr/>
        </p:nvSpPr>
        <p:spPr>
          <a:xfrm>
            <a:off x="10154655" y="4657733"/>
            <a:ext cx="2037339" cy="103484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0" name="Google Shape;170;p1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71" name="Google Shape;171;p1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72" name="Google Shape;172;p1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75" name="Google Shape;175;p1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11"/>
          <p:cNvGrpSpPr/>
          <p:nvPr/>
        </p:nvGrpSpPr>
        <p:grpSpPr>
          <a:xfrm flipH="1">
            <a:off x="9517380" y="4859136"/>
            <a:ext cx="1799659" cy="909273"/>
            <a:chOff x="1866724" y="1193292"/>
            <a:chExt cx="6154785" cy="3109690"/>
          </a:xfrm>
        </p:grpSpPr>
        <p:sp>
          <p:nvSpPr>
            <p:cNvPr id="177" name="Google Shape;177;p11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" name="Google Shape;179;p11"/>
          <p:cNvSpPr/>
          <p:nvPr/>
        </p:nvSpPr>
        <p:spPr>
          <a:xfrm flipH="1">
            <a:off x="10154601" y="169092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 flipH="1">
            <a:off x="413234" y="7966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06521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929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3" y="365127"/>
            <a:ext cx="2628901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4" y="365127"/>
            <a:ext cx="7734301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0467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179DFC-3C47-4AFA-B51F-9068D888AF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A6765B26-B6D5-4B91-A3BA-085DD412E3B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F46D47-EDD4-419E-AD64-4374DB51E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A6DB07-70AD-4EF2-823E-35F66BA07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15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B9B7E557-D40A-4F88-A0CA-69DA617165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57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5D9E52-D514-4B9C-AB16-E0CA65F0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0EAC619-B703-43C3-9A0A-AEADA21D5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CD2523-13CD-4968-9C87-3830EE032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A6765B26-B6D5-4B91-A3BA-085DD412E3B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EA5357-6270-438A-95C2-364528A2E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2202EC-D76B-4F57-B65E-8C46B3941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15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B9B7E557-D40A-4F88-A0CA-69DA617165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82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D487D0-5A65-4183-ABB4-CBC8D660C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3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82D4EBF-F8C0-419C-BB58-1C184FB2F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71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4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1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3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0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7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4DC162-0EFF-4EBA-B635-72BA2C46A6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A6765B26-B6D5-4B91-A3BA-085DD412E3B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C79969-9BBD-4C0E-9110-338A0BFBD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DD6401-666B-4D52-A4CC-4AC6045CD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15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B9B7E557-D40A-4F88-A0CA-69DA617165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84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9F3E14-1435-4BA1-8EB9-5AF5B7E9E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35220D-E963-46AD-B096-92943FE194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4264E92-39C0-4A74-8AAE-93C0799A9F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15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A4C1387-8175-4407-BEF4-A3C5B77EC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A6765B26-B6D5-4B91-A3BA-085DD412E3B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5B4C04-BEC0-44E4-A8C2-492198C34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1FDBC5-F74C-4950-A6A5-D48F88181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15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B9B7E557-D40A-4F88-A0CA-69DA617165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16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C0F82B-5AD3-4F5D-96FF-A9A08BF5F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1A519A5-3760-49E7-8D38-9F2AC4175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05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717" indent="0">
              <a:buNone/>
              <a:defRPr sz="2000" b="1"/>
            </a:lvl2pPr>
            <a:lvl3pPr marL="913436" indent="0">
              <a:buNone/>
              <a:defRPr sz="1800" b="1"/>
            </a:lvl3pPr>
            <a:lvl4pPr marL="1370153" indent="0">
              <a:buNone/>
              <a:defRPr sz="1600" b="1"/>
            </a:lvl4pPr>
            <a:lvl5pPr marL="1826875" indent="0">
              <a:buNone/>
              <a:defRPr sz="1600" b="1"/>
            </a:lvl5pPr>
            <a:lvl6pPr marL="2283590" indent="0">
              <a:buNone/>
              <a:defRPr sz="1600" b="1"/>
            </a:lvl6pPr>
            <a:lvl7pPr marL="2740307" indent="0">
              <a:buNone/>
              <a:defRPr sz="1600" b="1"/>
            </a:lvl7pPr>
            <a:lvl8pPr marL="3197026" indent="0">
              <a:buNone/>
              <a:defRPr sz="1600" b="1"/>
            </a:lvl8pPr>
            <a:lvl9pPr marL="3653745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90817CC-4848-47A8-9A35-881ABE30B1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05" y="2505090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C5DD186-B2FF-428C-8429-A8FCE6741C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717" indent="0">
              <a:buNone/>
              <a:defRPr sz="2000" b="1"/>
            </a:lvl2pPr>
            <a:lvl3pPr marL="913436" indent="0">
              <a:buNone/>
              <a:defRPr sz="1800" b="1"/>
            </a:lvl3pPr>
            <a:lvl4pPr marL="1370153" indent="0">
              <a:buNone/>
              <a:defRPr sz="1600" b="1"/>
            </a:lvl4pPr>
            <a:lvl5pPr marL="1826875" indent="0">
              <a:buNone/>
              <a:defRPr sz="1600" b="1"/>
            </a:lvl5pPr>
            <a:lvl6pPr marL="2283590" indent="0">
              <a:buNone/>
              <a:defRPr sz="1600" b="1"/>
            </a:lvl6pPr>
            <a:lvl7pPr marL="2740307" indent="0">
              <a:buNone/>
              <a:defRPr sz="1600" b="1"/>
            </a:lvl7pPr>
            <a:lvl8pPr marL="3197026" indent="0">
              <a:buNone/>
              <a:defRPr sz="1600" b="1"/>
            </a:lvl8pPr>
            <a:lvl9pPr marL="3653745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9FC3965-7569-4A61-AE6B-FE4AD28BD9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0" y="2505090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350A4B4-FC18-49EA-B11C-04AD3A3D99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A6765B26-B6D5-4B91-A3BA-085DD412E3B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56309AD-6F1C-4193-99DA-9E0966E73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E45AD32-8A9D-47E8-9D78-D5E6A31C7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15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B9B7E557-D40A-4F88-A0CA-69DA617165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21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B069A7-FE0E-4B1A-9610-F86336669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E06A090-55EA-4C16-AA01-2308C569FB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A6765B26-B6D5-4B91-A3BA-085DD412E3B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6ED59F4-4B8C-458D-B363-C8D57BD73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B66B762-B2CE-4494-808D-529C4C90D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15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B9B7E557-D40A-4F88-A0CA-69DA617165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92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FBB4D68-3A4A-415A-B63A-6A5C2E252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A6765B26-B6D5-4B91-A3BA-085DD412E3B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5708043-F8EA-42E7-9836-CF3DE6E66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2536B4A-4913-4352-A260-21304AC78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15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B9B7E557-D40A-4F88-A0CA-69DA617165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80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A37A93-FBD7-4806-8134-90391F52F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B24E426-3B4B-46D8-98F5-2005C1BBC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0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797BD76-2B1C-4C91-BFFB-E2AEB62BA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4" y="2057415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717" indent="0">
              <a:buNone/>
              <a:defRPr sz="1400"/>
            </a:lvl2pPr>
            <a:lvl3pPr marL="913436" indent="0">
              <a:buNone/>
              <a:defRPr sz="1200"/>
            </a:lvl3pPr>
            <a:lvl4pPr marL="1370153" indent="0">
              <a:buNone/>
              <a:defRPr sz="1000"/>
            </a:lvl4pPr>
            <a:lvl5pPr marL="1826875" indent="0">
              <a:buNone/>
              <a:defRPr sz="1000"/>
            </a:lvl5pPr>
            <a:lvl6pPr marL="2283590" indent="0">
              <a:buNone/>
              <a:defRPr sz="1000"/>
            </a:lvl6pPr>
            <a:lvl7pPr marL="2740307" indent="0">
              <a:buNone/>
              <a:defRPr sz="1000"/>
            </a:lvl7pPr>
            <a:lvl8pPr marL="3197026" indent="0">
              <a:buNone/>
              <a:defRPr sz="1000"/>
            </a:lvl8pPr>
            <a:lvl9pPr marL="3653745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A41C0D3-CBB2-45FA-89A4-1BE03DDE5E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A6765B26-B6D5-4B91-A3BA-085DD412E3B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AC384E3-A402-4653-A9F2-9DF0A5B37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ECEA4D-4981-4C7E-A9CE-18A83DD68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15" y="6356360"/>
            <a:ext cx="2743200" cy="365125"/>
          </a:xfrm>
          <a:prstGeom prst="rect">
            <a:avLst/>
          </a:prstGeom>
        </p:spPr>
        <p:txBody>
          <a:bodyPr/>
          <a:lstStyle/>
          <a:p>
            <a:fld id="{B9B7E557-D40A-4F88-A0CA-69DA617165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55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26" Type="http://schemas.openxmlformats.org/officeDocument/2006/relationships/slideLayout" Target="../slideLayouts/slideLayout79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29" Type="http://schemas.openxmlformats.org/officeDocument/2006/relationships/image" Target="../media/image1.jp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Relationship Id="rId27" Type="http://schemas.openxmlformats.org/officeDocument/2006/relationships/slideLayout" Target="../slideLayouts/slideLayout8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image" Target="../media/image13.jpeg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microsoft.com/office/2007/relationships/hdphoto" Target="../media/hdphoto1.wdp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105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4A7657-00F9-487F-8359-652B2E206F5E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C9DFC8-5FE5-4405-8935-BC2CB19F65A4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FD6D4A-B6B5-4BB6-BB43-1FCE148B205C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E72814-8BDB-4957-B9D4-5D34B2241D10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7841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80" r:id="rId11"/>
    <p:sldLayoutId id="2147483682" r:id="rId12"/>
    <p:sldLayoutId id="2147483685" r:id="rId13"/>
    <p:sldLayoutId id="2147483686" r:id="rId14"/>
    <p:sldLayoutId id="2147483687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7CC28-3019-42C2-9823-43814BAC7066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A1F3CD-4D2F-42DD-A01B-41FCD6EC0A0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2BB40C-569E-4AE2-88B3-C009B67A835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1ADD70-64D6-4512-B6FE-665B1EF9444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7EA224-128A-4BD4-A4D2-CAE3AFAD469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624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slow" advClick="0" advTm="1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AEE0A-A289-467F-9171-54ED5CF42C52}" type="datetimeFigureOut">
              <a:rPr lang="zh-CN" altLang="en-US" smtClean="0"/>
              <a:pPr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A4E61D-FBD1-4F78-8C51-80EA20A71D1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A6F687-8AE7-40DD-9F2C-40DC49921B3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55775F-29D9-4A12-AFF1-B3A8FE063B5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A7FD2A-A795-4194-A0EC-C8BDC413CCA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5716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4202FC-2E1C-4C4A-A2EA-B7A614B7CA67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5A1B94-1CF8-42F6-B76C-2CC879B73DDA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988C08-C4F7-4DC3-8411-DBFAEFC12A35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2A6AF1-E6CC-4609-AD56-696E9B1FB140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35295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  <p:sldLayoutId id="2147483822" r:id="rId20"/>
    <p:sldLayoutId id="2147483823" r:id="rId21"/>
    <p:sldLayoutId id="2147483824" r:id="rId22"/>
    <p:sldLayoutId id="2147483825" r:id="rId23"/>
    <p:sldLayoutId id="2147483826" r:id="rId24"/>
    <p:sldLayoutId id="2147483827" r:id="rId25"/>
    <p:sldLayoutId id="2147483828" r:id="rId26"/>
    <p:sldLayoutId id="2147483829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20/12/2021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778531-6879-459B-A89B-D6E9418076A9}"/>
              </a:ext>
            </a:extLst>
          </p:cNvPr>
          <p:cNvGrpSpPr/>
          <p:nvPr userDrawn="1"/>
        </p:nvGrpSpPr>
        <p:grpSpPr>
          <a:xfrm>
            <a:off x="3614696" y="2256100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AF769D1-A7A1-430C-9404-D96294F54DBC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F92A706-8604-424B-AF4D-4A13993F5B1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801604B-7FB1-4197-92E1-28E77FE40CFC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54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8A15185-7EB3-4018-87C2-C7D80A526DA3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54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354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5A11856-B672-472F-8EA4-3028D2A268E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2253AF-6FB3-4639-9267-DD63F53E4B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F1CFC3C-29A1-42E8-93ED-E6892447FAC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CF3AF9-B3FF-4645-B39E-1B2A11260B9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143CB-5F50-4F43-B99E-40B12874553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5BD034-09ED-4101-B2E0-D450B322C22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5669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l" defTabSz="835526" rtl="0" eaLnBrk="1" latinLnBrk="0" hangingPunct="1">
        <a:lnSpc>
          <a:spcPct val="90000"/>
        </a:lnSpc>
        <a:spcBef>
          <a:spcPct val="0"/>
        </a:spcBef>
        <a:buNone/>
        <a:defRPr sz="402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8881" indent="-208881" algn="l" defTabSz="835526" rtl="0" eaLnBrk="1" latinLnBrk="0" hangingPunct="1">
        <a:lnSpc>
          <a:spcPct val="90000"/>
        </a:lnSpc>
        <a:spcBef>
          <a:spcPts val="915"/>
        </a:spcBef>
        <a:buFont typeface="Arial" panose="020B0604020202020204" pitchFamily="34" charset="0"/>
        <a:buChar char="•"/>
        <a:defRPr sz="2557" kern="1200">
          <a:solidFill>
            <a:schemeClr val="tx1"/>
          </a:solidFill>
          <a:latin typeface="+mn-lt"/>
          <a:ea typeface="+mn-ea"/>
          <a:cs typeface="+mn-cs"/>
        </a:defRPr>
      </a:lvl1pPr>
      <a:lvl2pPr marL="626644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2193" kern="1200">
          <a:solidFill>
            <a:schemeClr val="tx1"/>
          </a:solidFill>
          <a:latin typeface="+mn-lt"/>
          <a:ea typeface="+mn-ea"/>
          <a:cs typeface="+mn-cs"/>
        </a:defRPr>
      </a:lvl2pPr>
      <a:lvl3pPr marL="1044409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827" kern="1200">
          <a:solidFill>
            <a:schemeClr val="tx1"/>
          </a:solidFill>
          <a:latin typeface="+mn-lt"/>
          <a:ea typeface="+mn-ea"/>
          <a:cs typeface="+mn-cs"/>
        </a:defRPr>
      </a:lvl3pPr>
      <a:lvl4pPr marL="1462170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4pPr>
      <a:lvl5pPr marL="1879934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5pPr>
      <a:lvl6pPr marL="2297699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6pPr>
      <a:lvl7pPr marL="2715459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7pPr>
      <a:lvl8pPr marL="3133224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8pPr>
      <a:lvl9pPr marL="3550986" indent="-208881" algn="l" defTabSz="835526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1pPr>
      <a:lvl2pPr marL="417764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2pPr>
      <a:lvl3pPr marL="835526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3pPr>
      <a:lvl4pPr marL="1253290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4pPr>
      <a:lvl5pPr marL="1671053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5pPr>
      <a:lvl6pPr marL="2088816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6pPr>
      <a:lvl7pPr marL="2506579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7pPr>
      <a:lvl8pPr marL="2924342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8pPr>
      <a:lvl9pPr marL="3342104" algn="l" defTabSz="835526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117DBF-1EB4-47E6-8619-B1BC89BD17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A9A5F5-7EF2-4979-B799-69A1703B309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F7E998-A9C1-43E9-A8CB-FAA649F02CF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8968EB-2E71-465A-870A-6F6F502A8C0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9272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343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59" indent="-228359" algn="l" defTabSz="91343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076" indent="-228359" algn="l" defTabSz="9134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94" indent="-228359" algn="l" defTabSz="9134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13" indent="-228359" algn="l" defTabSz="9134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31" indent="-228359" algn="l" defTabSz="9134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9" indent="-228359" algn="l" defTabSz="9134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7" indent="-228359" algn="l" defTabSz="9134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86" indent="-228359" algn="l" defTabSz="9134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05" indent="-228359" algn="l" defTabSz="9134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17" algn="l" defTabSz="913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6" algn="l" defTabSz="913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3" algn="l" defTabSz="913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5" algn="l" defTabSz="913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90" algn="l" defTabSz="913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07" algn="l" defTabSz="913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26" algn="l" defTabSz="913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45" algn="l" defTabSz="913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08FA647-C6ED-4C22-A53B-30EE0CE8803A}"/>
              </a:ext>
            </a:extLst>
          </p:cNvPr>
          <p:cNvGrpSpPr/>
          <p:nvPr userDrawn="1"/>
        </p:nvGrpSpPr>
        <p:grpSpPr>
          <a:xfrm>
            <a:off x="3614696" y="2256100"/>
            <a:ext cx="4382349" cy="2551747"/>
            <a:chOff x="3614696" y="2256098"/>
            <a:chExt cx="4382349" cy="255174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9E57989-2429-4F4C-9E9D-E16828501E1A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9"/>
              <a:chOff x="4065548" y="1655206"/>
              <a:chExt cx="4382349" cy="175099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CC5DA6B-D13B-4EFC-A9C7-24D27320BD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E32D17-8858-4CAC-B45D-7FCC2DC2F4E7}"/>
                  </a:ext>
                </a:extLst>
              </p:cNvPr>
              <p:cNvSpPr txBox="1"/>
              <p:nvPr userDrawn="1"/>
            </p:nvSpPr>
            <p:spPr>
              <a:xfrm>
                <a:off x="5192775" y="2882985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54"/>
                <a:r>
                  <a:rPr lang="en-US" sz="2800" b="1" dirty="0">
                    <a:solidFill>
                      <a:srgbClr val="00B0F0"/>
                    </a:solidFill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ABD720-A7D9-4105-8C96-68C60049EF25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54"/>
                <a:r>
                  <a:rPr 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354"/>
                <a:r>
                  <a:rPr 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0E9EE64-27F8-4181-B451-B4232D55448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A9A9B9B-533A-40F1-B64C-FC4FD3AB07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F1CFC3C-29A1-42E8-93ED-E6892447FAC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CF3AF9-B3FF-4645-B39E-1B2A11260B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6143CB-5F50-4F43-B99E-40B12874553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5BD034-09ED-4101-B2E0-D450B322C22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30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827409" rtl="0" eaLnBrk="1" latinLnBrk="0" hangingPunct="1">
        <a:spcBef>
          <a:spcPct val="0"/>
        </a:spcBef>
        <a:buNone/>
        <a:defRPr sz="402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0319" indent="-310319" algn="l" defTabSz="827409" rtl="0" eaLnBrk="1" latinLnBrk="0" hangingPunct="1">
        <a:spcBef>
          <a:spcPct val="20000"/>
        </a:spcBef>
        <a:buFont typeface="Arial" pitchFamily="34" charset="0"/>
        <a:buChar char="•"/>
        <a:defRPr sz="2925" kern="1200">
          <a:solidFill>
            <a:schemeClr val="tx1"/>
          </a:solidFill>
          <a:latin typeface="+mn-lt"/>
          <a:ea typeface="+mn-ea"/>
          <a:cs typeface="+mn-cs"/>
        </a:defRPr>
      </a:lvl1pPr>
      <a:lvl2pPr marL="672294" indent="-258596" algn="l" defTabSz="827409" rtl="0" eaLnBrk="1" latinLnBrk="0" hangingPunct="1">
        <a:spcBef>
          <a:spcPct val="20000"/>
        </a:spcBef>
        <a:buFont typeface="Arial" pitchFamily="34" charset="0"/>
        <a:buChar char="–"/>
        <a:defRPr sz="2559" kern="1200">
          <a:solidFill>
            <a:schemeClr val="tx1"/>
          </a:solidFill>
          <a:latin typeface="+mn-lt"/>
          <a:ea typeface="+mn-ea"/>
          <a:cs typeface="+mn-cs"/>
        </a:defRPr>
      </a:lvl2pPr>
      <a:lvl3pPr marL="1034281" indent="-206876" algn="l" defTabSz="827409" rtl="0" eaLnBrk="1" latinLnBrk="0" hangingPunct="1">
        <a:spcBef>
          <a:spcPct val="20000"/>
        </a:spcBef>
        <a:buFont typeface="Arial" pitchFamily="34" charset="0"/>
        <a:buChar char="•"/>
        <a:defRPr sz="2193" kern="1200">
          <a:solidFill>
            <a:schemeClr val="tx1"/>
          </a:solidFill>
          <a:latin typeface="+mn-lt"/>
          <a:ea typeface="+mn-ea"/>
          <a:cs typeface="+mn-cs"/>
        </a:defRPr>
      </a:lvl3pPr>
      <a:lvl4pPr marL="1447933" indent="-206876" algn="l" defTabSz="827409" rtl="0" eaLnBrk="1" latinLnBrk="0" hangingPunct="1">
        <a:spcBef>
          <a:spcPct val="20000"/>
        </a:spcBef>
        <a:buFont typeface="Arial" pitchFamily="34" charset="0"/>
        <a:buChar char="–"/>
        <a:defRPr sz="1828" kern="1200">
          <a:solidFill>
            <a:schemeClr val="tx1"/>
          </a:solidFill>
          <a:latin typeface="+mn-lt"/>
          <a:ea typeface="+mn-ea"/>
          <a:cs typeface="+mn-cs"/>
        </a:defRPr>
      </a:lvl4pPr>
      <a:lvl5pPr marL="1861685" indent="-206876" algn="l" defTabSz="827409" rtl="0" eaLnBrk="1" latinLnBrk="0" hangingPunct="1">
        <a:spcBef>
          <a:spcPct val="20000"/>
        </a:spcBef>
        <a:buFont typeface="Arial" pitchFamily="34" charset="0"/>
        <a:buChar char="»"/>
        <a:defRPr sz="1828" kern="1200">
          <a:solidFill>
            <a:schemeClr val="tx1"/>
          </a:solidFill>
          <a:latin typeface="+mn-lt"/>
          <a:ea typeface="+mn-ea"/>
          <a:cs typeface="+mn-cs"/>
        </a:defRPr>
      </a:lvl5pPr>
      <a:lvl6pPr marL="2275378" indent="-206876" algn="l" defTabSz="827409" rtl="0" eaLnBrk="1" latinLnBrk="0" hangingPunct="1">
        <a:spcBef>
          <a:spcPct val="20000"/>
        </a:spcBef>
        <a:buFont typeface="Arial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6pPr>
      <a:lvl7pPr marL="2689087" indent="-206876" algn="l" defTabSz="827409" rtl="0" eaLnBrk="1" latinLnBrk="0" hangingPunct="1">
        <a:spcBef>
          <a:spcPct val="20000"/>
        </a:spcBef>
        <a:buFont typeface="Arial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7pPr>
      <a:lvl8pPr marL="3102841" indent="-206876" algn="l" defTabSz="827409" rtl="0" eaLnBrk="1" latinLnBrk="0" hangingPunct="1">
        <a:spcBef>
          <a:spcPct val="20000"/>
        </a:spcBef>
        <a:buFont typeface="Arial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8pPr>
      <a:lvl9pPr marL="3516491" indent="-206876" algn="l" defTabSz="827409" rtl="0" eaLnBrk="1" latinLnBrk="0" hangingPunct="1">
        <a:spcBef>
          <a:spcPct val="20000"/>
        </a:spcBef>
        <a:buFont typeface="Arial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13654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27409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241105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654809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068560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482209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2895861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309609" algn="l" defTabSz="827409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png"/><Relationship Id="rId5" Type="http://schemas.openxmlformats.org/officeDocument/2006/relationships/image" Target="../media/image52.jp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7.png"/><Relationship Id="rId5" Type="http://schemas.openxmlformats.org/officeDocument/2006/relationships/image" Target="../media/image52.jp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7.png"/><Relationship Id="rId5" Type="http://schemas.openxmlformats.org/officeDocument/2006/relationships/image" Target="../media/image52.jp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4.xml"/><Relationship Id="rId4" Type="http://schemas.openxmlformats.org/officeDocument/2006/relationships/hyperlink" Target="https://www.facebook.com/profile.php?id=100049274364068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.jp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8.jpg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21A49E-53F6-4064-9529-E710DA0B1482}"/>
              </a:ext>
            </a:extLst>
          </p:cNvPr>
          <p:cNvSpPr/>
          <p:nvPr/>
        </p:nvSpPr>
        <p:spPr>
          <a:xfrm>
            <a:off x="525326" y="1030266"/>
            <a:ext cx="11141348" cy="47974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SOẠN CỦA EM LAN 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 – 035.447.3852</a:t>
            </a:r>
          </a:p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THẦY/ CÔ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THỂ SHARE RIÊNG CHO NHAU DÙNG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 MONG QUÝ THẦY/ CÔ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 SHARE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 CÁC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 NHÓM ZALO HAY FB, CÁC WEB.....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 BUÔN BÁN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 BÀI CỦA EM.</a:t>
            </a:r>
          </a:p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CHỈ GIAO DỊCH BẰNG DUY NHẤT 1 NICK FB : LAN 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ƠNG VÀ ZALO LAN 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ƠNG SĐT 0354473852. MỌI GIAO DỊCH BẰNG NICK KHÁC ĐỀU LÀ MẠO DANH EM VÀ LỪA ĐẢO Ạ!</a:t>
            </a:r>
          </a:p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N! KÍNH CHÚC THẦY/CÔ DẠY TỐT Ạ!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5A403-E871-4CEB-8DF9-59BD1F022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08" y="481537"/>
            <a:ext cx="1108543" cy="109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4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3413408" y="21069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Box 5"/>
          <p:cNvSpPr txBox="1"/>
          <p:nvPr/>
        </p:nvSpPr>
        <p:spPr>
          <a:xfrm>
            <a:off x="1382855" y="913008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黑体 Std R" pitchFamily="34" charset="-122"/>
                <a:ea typeface="Adobe 黑体 Std R" pitchFamily="34" charset="-122"/>
                <a:cs typeface="+mn-cs"/>
              </a:rPr>
              <a:t>特色课程</a:t>
            </a:r>
          </a:p>
        </p:txBody>
      </p:sp>
      <p:sp>
        <p:nvSpPr>
          <p:cNvPr id="4" name="椭圆 3"/>
          <p:cNvSpPr/>
          <p:nvPr/>
        </p:nvSpPr>
        <p:spPr>
          <a:xfrm>
            <a:off x="1034890" y="1090716"/>
            <a:ext cx="144016" cy="144016"/>
          </a:xfrm>
          <a:prstGeom prst="ellipse">
            <a:avLst/>
          </a:prstGeom>
          <a:solidFill>
            <a:srgbClr val="E75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3972CC-ACDA-4127-BD89-ED5D444ED1EC}"/>
              </a:ext>
            </a:extLst>
          </p:cNvPr>
          <p:cNvGrpSpPr/>
          <p:nvPr/>
        </p:nvGrpSpPr>
        <p:grpSpPr>
          <a:xfrm>
            <a:off x="1583338" y="2633737"/>
            <a:ext cx="2988529" cy="2552202"/>
            <a:chOff x="1448427" y="735672"/>
            <a:chExt cx="2988529" cy="2552202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D87737E-3D9B-4D0C-8F8C-747AFBE67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8427" y="735672"/>
              <a:ext cx="2988529" cy="255220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11154E-7539-4FFF-9949-0373866BCA69}"/>
                </a:ext>
              </a:extLst>
            </p:cNvPr>
            <p:cNvSpPr txBox="1"/>
            <p:nvPr/>
          </p:nvSpPr>
          <p:spPr>
            <a:xfrm>
              <a:off x="2664807" y="1241827"/>
              <a:ext cx="756938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C0CF3EB0-9C55-4BB1-81A9-BCCCE68B49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816" y="3377225"/>
            <a:ext cx="5361150" cy="200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86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33" b="95213" l="9752" r="89894">
                        <a14:foregroundMark x1="36525" y1="30496" x2="52837" y2="24823"/>
                        <a14:foregroundMark x1="68262" y1="12234" x2="71454" y2="9043"/>
                        <a14:foregroundMark x1="73404" y1="26241" x2="73759" y2="23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591" y="2774624"/>
            <a:ext cx="3076832" cy="3076832"/>
          </a:xfrm>
          <a:prstGeom prst="rect">
            <a:avLst/>
          </a:prstGeom>
        </p:spPr>
      </p:pic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813F9BFF-12EE-4E0F-89C0-6F8092F7D080}"/>
              </a:ext>
            </a:extLst>
          </p:cNvPr>
          <p:cNvSpPr/>
          <p:nvPr/>
        </p:nvSpPr>
        <p:spPr>
          <a:xfrm>
            <a:off x="2839155" y="296702"/>
            <a:ext cx="6134399" cy="665639"/>
          </a:xfrm>
          <a:custGeom>
            <a:avLst/>
            <a:gdLst>
              <a:gd name="connsiteX0" fmla="*/ 0 w 6261400"/>
              <a:gd name="connsiteY0" fmla="*/ 118503 h 711001"/>
              <a:gd name="connsiteX1" fmla="*/ 118503 w 6261400"/>
              <a:gd name="connsiteY1" fmla="*/ 0 h 711001"/>
              <a:gd name="connsiteX2" fmla="*/ 786663 w 6261400"/>
              <a:gd name="connsiteY2" fmla="*/ 0 h 711001"/>
              <a:gd name="connsiteX3" fmla="*/ 1334335 w 6261400"/>
              <a:gd name="connsiteY3" fmla="*/ 0 h 711001"/>
              <a:gd name="connsiteX4" fmla="*/ 1761520 w 6261400"/>
              <a:gd name="connsiteY4" fmla="*/ 0 h 711001"/>
              <a:gd name="connsiteX5" fmla="*/ 2429680 w 6261400"/>
              <a:gd name="connsiteY5" fmla="*/ 0 h 711001"/>
              <a:gd name="connsiteX6" fmla="*/ 2796620 w 6261400"/>
              <a:gd name="connsiteY6" fmla="*/ 0 h 711001"/>
              <a:gd name="connsiteX7" fmla="*/ 3284048 w 6261400"/>
              <a:gd name="connsiteY7" fmla="*/ 0 h 711001"/>
              <a:gd name="connsiteX8" fmla="*/ 3831720 w 6261400"/>
              <a:gd name="connsiteY8" fmla="*/ 0 h 711001"/>
              <a:gd name="connsiteX9" fmla="*/ 4439637 w 6261400"/>
              <a:gd name="connsiteY9" fmla="*/ 0 h 711001"/>
              <a:gd name="connsiteX10" fmla="*/ 4866821 w 6261400"/>
              <a:gd name="connsiteY10" fmla="*/ 0 h 711001"/>
              <a:gd name="connsiteX11" fmla="*/ 5233761 w 6261400"/>
              <a:gd name="connsiteY11" fmla="*/ 0 h 711001"/>
              <a:gd name="connsiteX12" fmla="*/ 5660945 w 6261400"/>
              <a:gd name="connsiteY12" fmla="*/ 0 h 711001"/>
              <a:gd name="connsiteX13" fmla="*/ 6142897 w 6261400"/>
              <a:gd name="connsiteY13" fmla="*/ 0 h 711001"/>
              <a:gd name="connsiteX14" fmla="*/ 6261400 w 6261400"/>
              <a:gd name="connsiteY14" fmla="*/ 118503 h 711001"/>
              <a:gd name="connsiteX15" fmla="*/ 6261400 w 6261400"/>
              <a:gd name="connsiteY15" fmla="*/ 592498 h 711001"/>
              <a:gd name="connsiteX16" fmla="*/ 6142897 w 6261400"/>
              <a:gd name="connsiteY16" fmla="*/ 711001 h 711001"/>
              <a:gd name="connsiteX17" fmla="*/ 5775957 w 6261400"/>
              <a:gd name="connsiteY17" fmla="*/ 711001 h 711001"/>
              <a:gd name="connsiteX18" fmla="*/ 5348772 w 6261400"/>
              <a:gd name="connsiteY18" fmla="*/ 711001 h 711001"/>
              <a:gd name="connsiteX19" fmla="*/ 4921588 w 6261400"/>
              <a:gd name="connsiteY19" fmla="*/ 711001 h 711001"/>
              <a:gd name="connsiteX20" fmla="*/ 4373916 w 6261400"/>
              <a:gd name="connsiteY20" fmla="*/ 711001 h 711001"/>
              <a:gd name="connsiteX21" fmla="*/ 3766000 w 6261400"/>
              <a:gd name="connsiteY21" fmla="*/ 711001 h 711001"/>
              <a:gd name="connsiteX22" fmla="*/ 3097840 w 6261400"/>
              <a:gd name="connsiteY22" fmla="*/ 711001 h 711001"/>
              <a:gd name="connsiteX23" fmla="*/ 2670655 w 6261400"/>
              <a:gd name="connsiteY23" fmla="*/ 711001 h 711001"/>
              <a:gd name="connsiteX24" fmla="*/ 2002495 w 6261400"/>
              <a:gd name="connsiteY24" fmla="*/ 711001 h 711001"/>
              <a:gd name="connsiteX25" fmla="*/ 1394579 w 6261400"/>
              <a:gd name="connsiteY25" fmla="*/ 711001 h 711001"/>
              <a:gd name="connsiteX26" fmla="*/ 967395 w 6261400"/>
              <a:gd name="connsiteY26" fmla="*/ 711001 h 711001"/>
              <a:gd name="connsiteX27" fmla="*/ 118503 w 6261400"/>
              <a:gd name="connsiteY27" fmla="*/ 711001 h 711001"/>
              <a:gd name="connsiteX28" fmla="*/ 0 w 6261400"/>
              <a:gd name="connsiteY28" fmla="*/ 592498 h 711001"/>
              <a:gd name="connsiteX29" fmla="*/ 0 w 6261400"/>
              <a:gd name="connsiteY29" fmla="*/ 118503 h 711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261400" h="711001" fill="none" extrusionOk="0">
                <a:moveTo>
                  <a:pt x="0" y="118503"/>
                </a:moveTo>
                <a:cubicBezTo>
                  <a:pt x="-9907" y="53262"/>
                  <a:pt x="33934" y="-3179"/>
                  <a:pt x="118503" y="0"/>
                </a:cubicBezTo>
                <a:cubicBezTo>
                  <a:pt x="278476" y="-74373"/>
                  <a:pt x="609825" y="18452"/>
                  <a:pt x="786663" y="0"/>
                </a:cubicBezTo>
                <a:cubicBezTo>
                  <a:pt x="963501" y="-18452"/>
                  <a:pt x="1144487" y="53536"/>
                  <a:pt x="1334335" y="0"/>
                </a:cubicBezTo>
                <a:cubicBezTo>
                  <a:pt x="1524183" y="-53536"/>
                  <a:pt x="1603363" y="24142"/>
                  <a:pt x="1761520" y="0"/>
                </a:cubicBezTo>
                <a:cubicBezTo>
                  <a:pt x="1919677" y="-24142"/>
                  <a:pt x="2125659" y="59933"/>
                  <a:pt x="2429680" y="0"/>
                </a:cubicBezTo>
                <a:cubicBezTo>
                  <a:pt x="2733701" y="-59933"/>
                  <a:pt x="2629709" y="40885"/>
                  <a:pt x="2796620" y="0"/>
                </a:cubicBezTo>
                <a:cubicBezTo>
                  <a:pt x="2963531" y="-40885"/>
                  <a:pt x="3118989" y="2842"/>
                  <a:pt x="3284048" y="0"/>
                </a:cubicBezTo>
                <a:cubicBezTo>
                  <a:pt x="3449107" y="-2842"/>
                  <a:pt x="3619878" y="18749"/>
                  <a:pt x="3831720" y="0"/>
                </a:cubicBezTo>
                <a:cubicBezTo>
                  <a:pt x="4043562" y="-18749"/>
                  <a:pt x="4152287" y="51154"/>
                  <a:pt x="4439637" y="0"/>
                </a:cubicBezTo>
                <a:cubicBezTo>
                  <a:pt x="4726987" y="-51154"/>
                  <a:pt x="4759651" y="17447"/>
                  <a:pt x="4866821" y="0"/>
                </a:cubicBezTo>
                <a:cubicBezTo>
                  <a:pt x="4973991" y="-17447"/>
                  <a:pt x="5075075" y="36518"/>
                  <a:pt x="5233761" y="0"/>
                </a:cubicBezTo>
                <a:cubicBezTo>
                  <a:pt x="5392447" y="-36518"/>
                  <a:pt x="5516096" y="3238"/>
                  <a:pt x="5660945" y="0"/>
                </a:cubicBezTo>
                <a:cubicBezTo>
                  <a:pt x="5805794" y="-3238"/>
                  <a:pt x="5971004" y="12250"/>
                  <a:pt x="6142897" y="0"/>
                </a:cubicBezTo>
                <a:cubicBezTo>
                  <a:pt x="6209001" y="-3266"/>
                  <a:pt x="6270084" y="63195"/>
                  <a:pt x="6261400" y="118503"/>
                </a:cubicBezTo>
                <a:cubicBezTo>
                  <a:pt x="6263769" y="346912"/>
                  <a:pt x="6251244" y="371215"/>
                  <a:pt x="6261400" y="592498"/>
                </a:cubicBezTo>
                <a:cubicBezTo>
                  <a:pt x="6263272" y="655750"/>
                  <a:pt x="6201629" y="715966"/>
                  <a:pt x="6142897" y="711001"/>
                </a:cubicBezTo>
                <a:cubicBezTo>
                  <a:pt x="6060359" y="725099"/>
                  <a:pt x="5894565" y="674500"/>
                  <a:pt x="5775957" y="711001"/>
                </a:cubicBezTo>
                <a:cubicBezTo>
                  <a:pt x="5657349" y="747502"/>
                  <a:pt x="5489170" y="696247"/>
                  <a:pt x="5348772" y="711001"/>
                </a:cubicBezTo>
                <a:cubicBezTo>
                  <a:pt x="5208374" y="725755"/>
                  <a:pt x="5011526" y="684500"/>
                  <a:pt x="4921588" y="711001"/>
                </a:cubicBezTo>
                <a:cubicBezTo>
                  <a:pt x="4831650" y="737502"/>
                  <a:pt x="4526732" y="706777"/>
                  <a:pt x="4373916" y="711001"/>
                </a:cubicBezTo>
                <a:cubicBezTo>
                  <a:pt x="4221100" y="715225"/>
                  <a:pt x="3915584" y="652719"/>
                  <a:pt x="3766000" y="711001"/>
                </a:cubicBezTo>
                <a:cubicBezTo>
                  <a:pt x="3616416" y="769283"/>
                  <a:pt x="3241242" y="681346"/>
                  <a:pt x="3097840" y="711001"/>
                </a:cubicBezTo>
                <a:cubicBezTo>
                  <a:pt x="2954438" y="740656"/>
                  <a:pt x="2795891" y="673348"/>
                  <a:pt x="2670655" y="711001"/>
                </a:cubicBezTo>
                <a:cubicBezTo>
                  <a:pt x="2545419" y="748654"/>
                  <a:pt x="2266243" y="710581"/>
                  <a:pt x="2002495" y="711001"/>
                </a:cubicBezTo>
                <a:cubicBezTo>
                  <a:pt x="1738747" y="711421"/>
                  <a:pt x="1692343" y="674647"/>
                  <a:pt x="1394579" y="711001"/>
                </a:cubicBezTo>
                <a:cubicBezTo>
                  <a:pt x="1096815" y="747355"/>
                  <a:pt x="1154243" y="661302"/>
                  <a:pt x="967395" y="711001"/>
                </a:cubicBezTo>
                <a:cubicBezTo>
                  <a:pt x="780547" y="760700"/>
                  <a:pt x="294930" y="696662"/>
                  <a:pt x="118503" y="711001"/>
                </a:cubicBezTo>
                <a:cubicBezTo>
                  <a:pt x="61285" y="712099"/>
                  <a:pt x="-10192" y="658129"/>
                  <a:pt x="0" y="592498"/>
                </a:cubicBezTo>
                <a:cubicBezTo>
                  <a:pt x="-46221" y="497473"/>
                  <a:pt x="34843" y="225765"/>
                  <a:pt x="0" y="118503"/>
                </a:cubicBezTo>
                <a:close/>
              </a:path>
              <a:path w="6261400" h="711001" stroke="0" extrusionOk="0">
                <a:moveTo>
                  <a:pt x="0" y="118503"/>
                </a:moveTo>
                <a:cubicBezTo>
                  <a:pt x="15592" y="63838"/>
                  <a:pt x="57189" y="-9500"/>
                  <a:pt x="118503" y="0"/>
                </a:cubicBezTo>
                <a:cubicBezTo>
                  <a:pt x="407634" y="-42117"/>
                  <a:pt x="429858" y="25488"/>
                  <a:pt x="726419" y="0"/>
                </a:cubicBezTo>
                <a:cubicBezTo>
                  <a:pt x="1022980" y="-25488"/>
                  <a:pt x="1192464" y="38539"/>
                  <a:pt x="1334335" y="0"/>
                </a:cubicBezTo>
                <a:cubicBezTo>
                  <a:pt x="1476206" y="-38539"/>
                  <a:pt x="1687431" y="78462"/>
                  <a:pt x="2002495" y="0"/>
                </a:cubicBezTo>
                <a:cubicBezTo>
                  <a:pt x="2317559" y="-78462"/>
                  <a:pt x="2287706" y="54341"/>
                  <a:pt x="2550167" y="0"/>
                </a:cubicBezTo>
                <a:cubicBezTo>
                  <a:pt x="2812628" y="-54341"/>
                  <a:pt x="2912940" y="20022"/>
                  <a:pt x="3158084" y="0"/>
                </a:cubicBezTo>
                <a:cubicBezTo>
                  <a:pt x="3403228" y="-20022"/>
                  <a:pt x="3371741" y="24714"/>
                  <a:pt x="3525024" y="0"/>
                </a:cubicBezTo>
                <a:cubicBezTo>
                  <a:pt x="3678307" y="-24714"/>
                  <a:pt x="3839271" y="38476"/>
                  <a:pt x="3952208" y="0"/>
                </a:cubicBezTo>
                <a:cubicBezTo>
                  <a:pt x="4065145" y="-38476"/>
                  <a:pt x="4185970" y="25378"/>
                  <a:pt x="4319149" y="0"/>
                </a:cubicBezTo>
                <a:cubicBezTo>
                  <a:pt x="4452328" y="-25378"/>
                  <a:pt x="4596667" y="46031"/>
                  <a:pt x="4806577" y="0"/>
                </a:cubicBezTo>
                <a:cubicBezTo>
                  <a:pt x="5016487" y="-46031"/>
                  <a:pt x="5130220" y="47019"/>
                  <a:pt x="5294005" y="0"/>
                </a:cubicBezTo>
                <a:cubicBezTo>
                  <a:pt x="5457790" y="-47019"/>
                  <a:pt x="5809828" y="20911"/>
                  <a:pt x="6142897" y="0"/>
                </a:cubicBezTo>
                <a:cubicBezTo>
                  <a:pt x="6204180" y="-1747"/>
                  <a:pt x="6272760" y="45267"/>
                  <a:pt x="6261400" y="118503"/>
                </a:cubicBezTo>
                <a:cubicBezTo>
                  <a:pt x="6304029" y="278328"/>
                  <a:pt x="6210968" y="409916"/>
                  <a:pt x="6261400" y="592498"/>
                </a:cubicBezTo>
                <a:cubicBezTo>
                  <a:pt x="6264293" y="654804"/>
                  <a:pt x="6206604" y="692634"/>
                  <a:pt x="6142897" y="711001"/>
                </a:cubicBezTo>
                <a:cubicBezTo>
                  <a:pt x="6012917" y="739838"/>
                  <a:pt x="5955591" y="681066"/>
                  <a:pt x="5775957" y="711001"/>
                </a:cubicBezTo>
                <a:cubicBezTo>
                  <a:pt x="5596323" y="740936"/>
                  <a:pt x="5275467" y="640916"/>
                  <a:pt x="5107797" y="711001"/>
                </a:cubicBezTo>
                <a:cubicBezTo>
                  <a:pt x="4940127" y="781086"/>
                  <a:pt x="4793230" y="682035"/>
                  <a:pt x="4620368" y="711001"/>
                </a:cubicBezTo>
                <a:cubicBezTo>
                  <a:pt x="4447506" y="739967"/>
                  <a:pt x="4250062" y="665099"/>
                  <a:pt x="4012452" y="711001"/>
                </a:cubicBezTo>
                <a:cubicBezTo>
                  <a:pt x="3774842" y="756903"/>
                  <a:pt x="3610590" y="673282"/>
                  <a:pt x="3464780" y="711001"/>
                </a:cubicBezTo>
                <a:cubicBezTo>
                  <a:pt x="3318970" y="748720"/>
                  <a:pt x="3064999" y="703892"/>
                  <a:pt x="2856864" y="711001"/>
                </a:cubicBezTo>
                <a:cubicBezTo>
                  <a:pt x="2648729" y="718110"/>
                  <a:pt x="2487372" y="655330"/>
                  <a:pt x="2188704" y="711001"/>
                </a:cubicBezTo>
                <a:cubicBezTo>
                  <a:pt x="1890036" y="766672"/>
                  <a:pt x="1872589" y="699124"/>
                  <a:pt x="1701276" y="711001"/>
                </a:cubicBezTo>
                <a:cubicBezTo>
                  <a:pt x="1529963" y="722878"/>
                  <a:pt x="1315221" y="691865"/>
                  <a:pt x="1093359" y="711001"/>
                </a:cubicBezTo>
                <a:cubicBezTo>
                  <a:pt x="871497" y="730137"/>
                  <a:pt x="904936" y="699294"/>
                  <a:pt x="726419" y="711001"/>
                </a:cubicBezTo>
                <a:cubicBezTo>
                  <a:pt x="547902" y="722708"/>
                  <a:pt x="367696" y="639408"/>
                  <a:pt x="118503" y="711001"/>
                </a:cubicBezTo>
                <a:cubicBezTo>
                  <a:pt x="67840" y="706937"/>
                  <a:pt x="16649" y="661771"/>
                  <a:pt x="0" y="592498"/>
                </a:cubicBezTo>
                <a:cubicBezTo>
                  <a:pt x="-38599" y="400197"/>
                  <a:pt x="49491" y="248096"/>
                  <a:pt x="0" y="118503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9148169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/>
            <a:endParaRPr lang="en-US" sz="3200" b="1" kern="0" dirty="0">
              <a:solidFill>
                <a:prstClr val="black"/>
              </a:solidFill>
              <a:latin typeface="Calibri"/>
            </a:endParaRPr>
          </a:p>
          <a:p>
            <a:pPr lvl="0"/>
            <a:r>
              <a:rPr lang="vi-VN" sz="3200" b="1" kern="0" dirty="0">
                <a:solidFill>
                  <a:prstClr val="black"/>
                </a:solidFill>
                <a:latin typeface="Calibri"/>
              </a:rPr>
              <a:t>4.Thực hiện các yêu cầu dưới đây:</a:t>
            </a:r>
          </a:p>
          <a:p>
            <a:pPr lvl="0"/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66FD2E-1E50-43FE-94A0-F6FFFE18CB9C}"/>
              </a:ext>
            </a:extLst>
          </p:cNvPr>
          <p:cNvSpPr txBox="1"/>
          <p:nvPr/>
        </p:nvSpPr>
        <p:spPr>
          <a:xfrm>
            <a:off x="2187487" y="1150911"/>
            <a:ext cx="8905233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3200" i="1" dirty="0">
                <a:solidFill>
                  <a:srgbClr val="C00000"/>
                </a:solidFill>
                <a:latin typeface="Calibri"/>
              </a:rPr>
              <a:t>a.</a:t>
            </a:r>
            <a:r>
              <a:rPr lang="en-US" sz="3200" i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vi-VN" sz="3200" i="1" dirty="0">
                <a:solidFill>
                  <a:srgbClr val="C00000"/>
                </a:solidFill>
                <a:latin typeface="Calibri"/>
              </a:rPr>
              <a:t>Đặt câu hỏi cho các từ ngữ in đậm:</a:t>
            </a:r>
            <a:r>
              <a:rPr lang="en-US" sz="3200" i="1" dirty="0">
                <a:solidFill>
                  <a:srgbClr val="C00000"/>
                </a:solidFill>
                <a:latin typeface="Calibri"/>
              </a:rPr>
              <a:t> ( </a:t>
            </a:r>
            <a:r>
              <a:rPr lang="en-US" sz="3200" i="1" dirty="0" err="1">
                <a:solidFill>
                  <a:srgbClr val="C00000"/>
                </a:solidFill>
                <a:latin typeface="Calibri"/>
              </a:rPr>
              <a:t>màu</a:t>
            </a:r>
            <a:r>
              <a:rPr lang="en-US" sz="3200" i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Calibri"/>
              </a:rPr>
              <a:t>tím</a:t>
            </a:r>
            <a:r>
              <a:rPr lang="en-US" sz="3200" i="1" dirty="0">
                <a:solidFill>
                  <a:srgbClr val="C00000"/>
                </a:solidFill>
                <a:latin typeface="Calibri"/>
              </a:rPr>
              <a:t>)</a:t>
            </a:r>
          </a:p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- </a:t>
            </a:r>
            <a:r>
              <a:rPr lang="vi-VN" sz="3200" b="1" dirty="0">
                <a:solidFill>
                  <a:srgbClr val="7030A0"/>
                </a:solidFill>
                <a:latin typeface="Calibri"/>
              </a:rPr>
              <a:t>Mùa xuân</a:t>
            </a: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, hoa mơ nở trắng như tuyết.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Calibri"/>
            </a:endParaRPr>
          </a:p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- </a:t>
            </a: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Hoa phượng đỏ rực </a:t>
            </a:r>
            <a:r>
              <a:rPr lang="vi-VN" sz="3200" b="1" dirty="0">
                <a:solidFill>
                  <a:srgbClr val="7030A0"/>
                </a:solidFill>
                <a:latin typeface="Calibri"/>
              </a:rPr>
              <a:t>khi mùa hè đến</a:t>
            </a:r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.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alibri"/>
            </a:endParaRPr>
          </a:p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- </a:t>
            </a:r>
            <a:r>
              <a:rPr lang="vi-VN" sz="3200" b="1" dirty="0">
                <a:solidFill>
                  <a:srgbClr val="7030A0"/>
                </a:solidFill>
                <a:latin typeface="Calibri"/>
              </a:rPr>
              <a:t>Mùa thu</a:t>
            </a: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, cam quýt chín vàng.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Calibri"/>
            </a:endParaRPr>
          </a:p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- </a:t>
            </a: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Cúc hoạ mi nở rộ </a:t>
            </a:r>
            <a:r>
              <a:rPr lang="vi-VN" sz="3200" b="1" dirty="0">
                <a:solidFill>
                  <a:srgbClr val="7030A0"/>
                </a:solidFill>
                <a:latin typeface="Calibri"/>
              </a:rPr>
              <a:t>khi mùa đông sắp về.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4CEFCC7-0A5B-4A7B-8C95-DD5E2EAEB3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64" y="2320236"/>
            <a:ext cx="3060357" cy="337019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771898B-B0C8-4B45-9748-5E01460E1443}"/>
              </a:ext>
            </a:extLst>
          </p:cNvPr>
          <p:cNvGrpSpPr/>
          <p:nvPr/>
        </p:nvGrpSpPr>
        <p:grpSpPr>
          <a:xfrm>
            <a:off x="4259579" y="4232977"/>
            <a:ext cx="2481861" cy="2422018"/>
            <a:chOff x="7293184" y="831396"/>
            <a:chExt cx="4052640" cy="3278533"/>
          </a:xfrm>
        </p:grpSpPr>
        <p:pic>
          <p:nvPicPr>
            <p:cNvPr id="23" name="图片 2" descr="2">
              <a:extLst>
                <a:ext uri="{FF2B5EF4-FFF2-40B4-BE49-F238E27FC236}">
                  <a16:creationId xmlns:a16="http://schemas.microsoft.com/office/drawing/2014/main" id="{DD0670CB-8595-404D-B117-CFA354CA2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56474" y="831396"/>
              <a:ext cx="3689350" cy="3127375"/>
            </a:xfrm>
            <a:prstGeom prst="rect">
              <a:avLst/>
            </a:prstGeom>
          </p:spPr>
        </p:pic>
        <p:sp>
          <p:nvSpPr>
            <p:cNvPr id="24" name="Rounded Rectangle 52">
              <a:extLst>
                <a:ext uri="{FF2B5EF4-FFF2-40B4-BE49-F238E27FC236}">
                  <a16:creationId xmlns:a16="http://schemas.microsoft.com/office/drawing/2014/main" id="{088D33A0-166B-40C3-B0DF-792A227DF92F}"/>
                </a:ext>
              </a:extLst>
            </p:cNvPr>
            <p:cNvSpPr/>
            <p:nvPr/>
          </p:nvSpPr>
          <p:spPr>
            <a:xfrm>
              <a:off x="7293184" y="3022229"/>
              <a:ext cx="4052640" cy="108770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F81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đôi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180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70DF27-1E04-48CC-B704-0801E941CD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393" y="62885"/>
            <a:ext cx="6227705" cy="7980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930829-3E10-4E81-8568-ED6EF9D9FC74}"/>
              </a:ext>
            </a:extLst>
          </p:cNvPr>
          <p:cNvSpPr txBox="1"/>
          <p:nvPr/>
        </p:nvSpPr>
        <p:spPr>
          <a:xfrm>
            <a:off x="2183923" y="661182"/>
            <a:ext cx="890523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666666">
                    <a:lumMod val="50000"/>
                  </a:srgbClr>
                </a:solidFill>
                <a:latin typeface="Calibri"/>
              </a:rPr>
              <a:t>- </a:t>
            </a:r>
            <a:r>
              <a:rPr lang="vi-VN" sz="3200" b="1" dirty="0">
                <a:solidFill>
                  <a:srgbClr val="7030A0"/>
                </a:solidFill>
                <a:latin typeface="Calibri"/>
              </a:rPr>
              <a:t>Mùa xuân</a:t>
            </a:r>
            <a:r>
              <a:rPr lang="vi-VN" sz="3200" dirty="0">
                <a:solidFill>
                  <a:srgbClr val="666666">
                    <a:lumMod val="50000"/>
                  </a:srgbClr>
                </a:solidFill>
                <a:latin typeface="Calibri"/>
              </a:rPr>
              <a:t>, hoa mơ nở trắng như tuyết.</a:t>
            </a:r>
            <a:endParaRPr lang="en-US" sz="3200" dirty="0">
              <a:solidFill>
                <a:srgbClr val="666666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119BFB-A16E-429B-B99D-2373DADF0D0F}"/>
              </a:ext>
            </a:extLst>
          </p:cNvPr>
          <p:cNvSpPr txBox="1"/>
          <p:nvPr/>
        </p:nvSpPr>
        <p:spPr>
          <a:xfrm>
            <a:off x="2244101" y="2071174"/>
            <a:ext cx="890523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666666">
                    <a:lumMod val="50000"/>
                  </a:srgbClr>
                </a:solidFill>
                <a:latin typeface="Calibri"/>
              </a:rPr>
              <a:t>- </a:t>
            </a:r>
            <a:r>
              <a:rPr lang="vi-VN" sz="3200" dirty="0">
                <a:solidFill>
                  <a:srgbClr val="666666">
                    <a:lumMod val="50000"/>
                  </a:srgbClr>
                </a:solidFill>
                <a:latin typeface="Calibri"/>
              </a:rPr>
              <a:t>Hoa phượng đỏ rực </a:t>
            </a:r>
            <a:r>
              <a:rPr lang="vi-VN" sz="3200" b="1" dirty="0">
                <a:solidFill>
                  <a:srgbClr val="7030A0"/>
                </a:solidFill>
                <a:latin typeface="Calibri"/>
              </a:rPr>
              <a:t>khi mùa hè đến</a:t>
            </a:r>
            <a:r>
              <a:rPr lang="vi-VN" sz="3200" b="1" dirty="0">
                <a:solidFill>
                  <a:srgbClr val="666666">
                    <a:lumMod val="50000"/>
                  </a:srgbClr>
                </a:solidFill>
                <a:latin typeface="Calibri"/>
              </a:rPr>
              <a:t>.</a:t>
            </a:r>
            <a:endParaRPr lang="en-US" sz="3200" b="1" dirty="0">
              <a:solidFill>
                <a:srgbClr val="666666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7C07EE-2712-4A7F-9B2E-ACE3E2CB7534}"/>
              </a:ext>
            </a:extLst>
          </p:cNvPr>
          <p:cNvSpPr txBox="1"/>
          <p:nvPr/>
        </p:nvSpPr>
        <p:spPr>
          <a:xfrm>
            <a:off x="2244100" y="3439390"/>
            <a:ext cx="890523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666666">
                    <a:lumMod val="50000"/>
                  </a:srgbClr>
                </a:solidFill>
                <a:latin typeface="Calibri"/>
              </a:rPr>
              <a:t>- </a:t>
            </a:r>
            <a:r>
              <a:rPr lang="vi-VN" sz="3200" b="1" dirty="0">
                <a:solidFill>
                  <a:srgbClr val="7030A0"/>
                </a:solidFill>
                <a:latin typeface="Calibri"/>
              </a:rPr>
              <a:t>Mùa thu</a:t>
            </a:r>
            <a:r>
              <a:rPr lang="vi-VN" sz="3200" dirty="0">
                <a:solidFill>
                  <a:srgbClr val="666666">
                    <a:lumMod val="50000"/>
                  </a:srgbClr>
                </a:solidFill>
                <a:latin typeface="Calibri"/>
              </a:rPr>
              <a:t>, cam quýt chín vàng.</a:t>
            </a:r>
            <a:endParaRPr lang="en-US" sz="3200" dirty="0">
              <a:solidFill>
                <a:srgbClr val="666666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E7979B-049D-4755-8A61-A63ACC04A48C}"/>
              </a:ext>
            </a:extLst>
          </p:cNvPr>
          <p:cNvSpPr txBox="1"/>
          <p:nvPr/>
        </p:nvSpPr>
        <p:spPr>
          <a:xfrm>
            <a:off x="2183924" y="4784459"/>
            <a:ext cx="8905233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666666">
                    <a:lumMod val="50000"/>
                  </a:srgbClr>
                </a:solidFill>
                <a:latin typeface="Calibri"/>
              </a:rPr>
              <a:t>- </a:t>
            </a:r>
            <a:r>
              <a:rPr lang="vi-VN" sz="3200" dirty="0">
                <a:solidFill>
                  <a:srgbClr val="666666">
                    <a:lumMod val="50000"/>
                  </a:srgbClr>
                </a:solidFill>
                <a:latin typeface="Calibri"/>
              </a:rPr>
              <a:t>Cúc hoạ mi nở rộ </a:t>
            </a:r>
            <a:r>
              <a:rPr lang="vi-VN" sz="3200" b="1" dirty="0">
                <a:solidFill>
                  <a:srgbClr val="7030A0"/>
                </a:solidFill>
                <a:latin typeface="Calibri"/>
              </a:rPr>
              <a:t>khi mùa đông sắp về.</a:t>
            </a:r>
          </a:p>
        </p:txBody>
      </p:sp>
      <p:pic>
        <p:nvPicPr>
          <p:cNvPr id="21" name="图片 25">
            <a:extLst>
              <a:ext uri="{FF2B5EF4-FFF2-40B4-BE49-F238E27FC236}">
                <a16:creationId xmlns:a16="http://schemas.microsoft.com/office/drawing/2014/main" id="{229BC62E-63B8-49E5-B25F-467E60B4B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43" y="5445985"/>
            <a:ext cx="1303954" cy="1259753"/>
          </a:xfrm>
          <a:prstGeom prst="rect">
            <a:avLst/>
          </a:prstGeom>
        </p:spPr>
      </p:pic>
      <p:pic>
        <p:nvPicPr>
          <p:cNvPr id="22" name="图片 33">
            <a:extLst>
              <a:ext uri="{FF2B5EF4-FFF2-40B4-BE49-F238E27FC236}">
                <a16:creationId xmlns:a16="http://schemas.microsoft.com/office/drawing/2014/main" id="{B2752EF3-0CD7-42A8-B663-700F6C2BF6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64" y="4984938"/>
            <a:ext cx="1866900" cy="1771650"/>
          </a:xfrm>
          <a:prstGeom prst="rect">
            <a:avLst/>
          </a:prstGeom>
        </p:spPr>
      </p:pic>
      <p:pic>
        <p:nvPicPr>
          <p:cNvPr id="23" name="图片 35">
            <a:extLst>
              <a:ext uri="{FF2B5EF4-FFF2-40B4-BE49-F238E27FC236}">
                <a16:creationId xmlns:a16="http://schemas.microsoft.com/office/drawing/2014/main" id="{672F4836-E62F-4DE6-9F4B-201236562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6" y="372666"/>
            <a:ext cx="1636497" cy="1975083"/>
          </a:xfrm>
          <a:prstGeom prst="rect">
            <a:avLst/>
          </a:prstGeom>
        </p:spPr>
      </p:pic>
      <p:pic>
        <p:nvPicPr>
          <p:cNvPr id="24" name="图片 25">
            <a:extLst>
              <a:ext uri="{FF2B5EF4-FFF2-40B4-BE49-F238E27FC236}">
                <a16:creationId xmlns:a16="http://schemas.microsoft.com/office/drawing/2014/main" id="{59E6BB01-4654-474C-8CA5-38F31635C0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179" y="309171"/>
            <a:ext cx="1303954" cy="125975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2D5F2A1-DE40-49B9-ABB4-2131757728C0}"/>
              </a:ext>
            </a:extLst>
          </p:cNvPr>
          <p:cNvGrpSpPr/>
          <p:nvPr/>
        </p:nvGrpSpPr>
        <p:grpSpPr>
          <a:xfrm>
            <a:off x="1698452" y="1299857"/>
            <a:ext cx="9614663" cy="813093"/>
            <a:chOff x="1698452" y="1299857"/>
            <a:chExt cx="9614663" cy="813093"/>
          </a:xfrm>
        </p:grpSpPr>
        <p:sp>
          <p:nvSpPr>
            <p:cNvPr id="2" name="Arrow: Right 1">
              <a:extLst>
                <a:ext uri="{FF2B5EF4-FFF2-40B4-BE49-F238E27FC236}">
                  <a16:creationId xmlns:a16="http://schemas.microsoft.com/office/drawing/2014/main" id="{7BC7CA1E-538F-4C7C-B255-F109AD1A6580}"/>
                </a:ext>
              </a:extLst>
            </p:cNvPr>
            <p:cNvSpPr/>
            <p:nvPr/>
          </p:nvSpPr>
          <p:spPr>
            <a:xfrm>
              <a:off x="1698452" y="1707926"/>
              <a:ext cx="515560" cy="252402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3A451B5-D01E-49AF-ABE9-6EA52D1A7206}"/>
                </a:ext>
              </a:extLst>
            </p:cNvPr>
            <p:cNvGrpSpPr/>
            <p:nvPr/>
          </p:nvGrpSpPr>
          <p:grpSpPr>
            <a:xfrm>
              <a:off x="2407881" y="1299857"/>
              <a:ext cx="8905234" cy="813093"/>
              <a:chOff x="2407881" y="1299857"/>
              <a:chExt cx="8905234" cy="813093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9F0F245-69C7-4BA0-9E86-7EEF7AE4BB9C}"/>
                  </a:ext>
                </a:extLst>
              </p:cNvPr>
              <p:cNvSpPr txBox="1"/>
              <p:nvPr/>
            </p:nvSpPr>
            <p:spPr>
              <a:xfrm>
                <a:off x="2407882" y="1299857"/>
                <a:ext cx="8905233" cy="754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 err="1">
                    <a:solidFill>
                      <a:srgbClr val="C00000"/>
                    </a:solidFill>
                    <a:latin typeface="Calibri"/>
                  </a:rPr>
                  <a:t>Khi</a:t>
                </a:r>
                <a:r>
                  <a:rPr lang="en-US" sz="3200" b="1" dirty="0">
                    <a:solidFill>
                      <a:srgbClr val="C00000"/>
                    </a:solidFill>
                    <a:latin typeface="Calibri"/>
                  </a:rPr>
                  <a:t> </a:t>
                </a:r>
                <a:r>
                  <a:rPr lang="en-US" sz="3200" b="1" dirty="0" err="1">
                    <a:solidFill>
                      <a:srgbClr val="C00000"/>
                    </a:solidFill>
                    <a:latin typeface="Calibri"/>
                  </a:rPr>
                  <a:t>nào</a:t>
                </a:r>
                <a:r>
                  <a:rPr lang="en-US" sz="3200" b="1" dirty="0">
                    <a:solidFill>
                      <a:srgbClr val="C00000"/>
                    </a:solidFill>
                    <a:latin typeface="Calibri"/>
                  </a:rPr>
                  <a:t> </a:t>
                </a:r>
                <a:r>
                  <a:rPr lang="vi-VN" sz="3200" dirty="0">
                    <a:solidFill>
                      <a:srgbClr val="666666">
                        <a:lumMod val="50000"/>
                      </a:srgbClr>
                    </a:solidFill>
                    <a:latin typeface="Calibri"/>
                  </a:rPr>
                  <a:t>hoa mơ nở trắng như tuyết</a:t>
                </a:r>
                <a:r>
                  <a:rPr lang="en-US" sz="3200" dirty="0">
                    <a:solidFill>
                      <a:srgbClr val="666666">
                        <a:lumMod val="50000"/>
                      </a:srgbClr>
                    </a:solidFill>
                    <a:latin typeface="Calibri"/>
                  </a:rPr>
                  <a:t>?</a:t>
                </a:r>
              </a:p>
            </p:txBody>
          </p:sp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2CC83F97-455C-4404-AE6A-28357B45994E}"/>
                  </a:ext>
                </a:extLst>
              </p:cNvPr>
              <p:cNvSpPr/>
              <p:nvPr/>
            </p:nvSpPr>
            <p:spPr>
              <a:xfrm>
                <a:off x="2407881" y="1480799"/>
                <a:ext cx="6427217" cy="632151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84F5CDD-8ACF-4F52-8C66-11B78B9A6D0D}"/>
              </a:ext>
            </a:extLst>
          </p:cNvPr>
          <p:cNvGrpSpPr/>
          <p:nvPr/>
        </p:nvGrpSpPr>
        <p:grpSpPr>
          <a:xfrm>
            <a:off x="1714712" y="2776170"/>
            <a:ext cx="9610268" cy="828514"/>
            <a:chOff x="1714712" y="2776170"/>
            <a:chExt cx="9610268" cy="82851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6CC764B-E76D-43B8-B327-EEC7A4FCDDAC}"/>
                </a:ext>
              </a:extLst>
            </p:cNvPr>
            <p:cNvSpPr txBox="1"/>
            <p:nvPr/>
          </p:nvSpPr>
          <p:spPr>
            <a:xfrm>
              <a:off x="2419747" y="2776170"/>
              <a:ext cx="8905233" cy="754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dirty="0">
                  <a:solidFill>
                    <a:srgbClr val="666666">
                      <a:lumMod val="50000"/>
                    </a:srgbClr>
                  </a:solidFill>
                  <a:latin typeface="Calibri"/>
                </a:rPr>
                <a:t>Hoa phượng đỏ rực </a:t>
              </a:r>
              <a:r>
                <a:rPr lang="vi-VN" sz="3200" b="1" dirty="0">
                  <a:solidFill>
                    <a:srgbClr val="C00000"/>
                  </a:solidFill>
                  <a:latin typeface="Calibri"/>
                </a:rPr>
                <a:t>khi </a:t>
              </a:r>
              <a:r>
                <a:rPr lang="en-US" sz="3200" b="1" dirty="0" err="1">
                  <a:solidFill>
                    <a:srgbClr val="C00000"/>
                  </a:solidFill>
                  <a:latin typeface="Calibri"/>
                </a:rPr>
                <a:t>nào</a:t>
              </a:r>
              <a:r>
                <a:rPr lang="en-US" sz="3200" b="1" dirty="0">
                  <a:solidFill>
                    <a:srgbClr val="C00000"/>
                  </a:solidFill>
                  <a:latin typeface="Calibri"/>
                </a:rPr>
                <a:t>?</a:t>
              </a:r>
            </a:p>
          </p:txBody>
        </p:sp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05B00D60-DA1D-4437-88A2-83CA538BE056}"/>
                </a:ext>
              </a:extLst>
            </p:cNvPr>
            <p:cNvSpPr/>
            <p:nvPr/>
          </p:nvSpPr>
          <p:spPr>
            <a:xfrm>
              <a:off x="1714712" y="3119991"/>
              <a:ext cx="515560" cy="252402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56F2E99-33FC-4AB0-B80E-6532396AB56B}"/>
                </a:ext>
              </a:extLst>
            </p:cNvPr>
            <p:cNvSpPr/>
            <p:nvPr/>
          </p:nvSpPr>
          <p:spPr>
            <a:xfrm>
              <a:off x="2407881" y="2972533"/>
              <a:ext cx="6427217" cy="632151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1736C39-056A-4EE4-BBD6-46ED97C443DC}"/>
              </a:ext>
            </a:extLst>
          </p:cNvPr>
          <p:cNvGrpSpPr/>
          <p:nvPr/>
        </p:nvGrpSpPr>
        <p:grpSpPr>
          <a:xfrm>
            <a:off x="1728540" y="4144386"/>
            <a:ext cx="9584574" cy="797623"/>
            <a:chOff x="1728540" y="4144386"/>
            <a:chExt cx="9584574" cy="79762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8363BA8-EFDE-4903-9409-F86F7A531E8D}"/>
                </a:ext>
              </a:extLst>
            </p:cNvPr>
            <p:cNvSpPr txBox="1"/>
            <p:nvPr/>
          </p:nvSpPr>
          <p:spPr>
            <a:xfrm>
              <a:off x="2407881" y="4144386"/>
              <a:ext cx="8905233" cy="754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 err="1">
                  <a:solidFill>
                    <a:srgbClr val="C00000"/>
                  </a:solidFill>
                  <a:latin typeface="Calibri"/>
                </a:rPr>
                <a:t>Khi</a:t>
              </a:r>
              <a:r>
                <a:rPr lang="en-US" sz="3200" b="1" dirty="0">
                  <a:solidFill>
                    <a:srgbClr val="C0000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libri"/>
                </a:rPr>
                <a:t>nào</a:t>
              </a:r>
              <a:r>
                <a:rPr lang="vi-VN" sz="3200" b="1" dirty="0">
                  <a:solidFill>
                    <a:srgbClr val="C00000"/>
                  </a:solidFill>
                  <a:latin typeface="Calibri"/>
                </a:rPr>
                <a:t> </a:t>
              </a:r>
              <a:r>
                <a:rPr lang="vi-VN" sz="3200" dirty="0">
                  <a:solidFill>
                    <a:srgbClr val="666666">
                      <a:lumMod val="50000"/>
                    </a:srgbClr>
                  </a:solidFill>
                  <a:latin typeface="Calibri"/>
                </a:rPr>
                <a:t>cam quýt chín vàng</a:t>
              </a:r>
              <a:r>
                <a:rPr lang="en-US" sz="3200" dirty="0">
                  <a:solidFill>
                    <a:srgbClr val="666666">
                      <a:lumMod val="50000"/>
                    </a:srgbClr>
                  </a:solidFill>
                  <a:latin typeface="Calibri"/>
                </a:rPr>
                <a:t>?</a:t>
              </a:r>
            </a:p>
          </p:txBody>
        </p:sp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2B506B3F-90B9-4956-9398-B8E306DE0472}"/>
                </a:ext>
              </a:extLst>
            </p:cNvPr>
            <p:cNvSpPr/>
            <p:nvPr/>
          </p:nvSpPr>
          <p:spPr>
            <a:xfrm>
              <a:off x="1728540" y="4545040"/>
              <a:ext cx="515560" cy="252402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61A297D8-91AD-4EA0-9B53-4C73206BFBD6}"/>
                </a:ext>
              </a:extLst>
            </p:cNvPr>
            <p:cNvSpPr/>
            <p:nvPr/>
          </p:nvSpPr>
          <p:spPr>
            <a:xfrm>
              <a:off x="2407880" y="4309858"/>
              <a:ext cx="6427217" cy="632151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A5B5E54-1084-40D6-A8E1-C25AB022261E}"/>
              </a:ext>
            </a:extLst>
          </p:cNvPr>
          <p:cNvGrpSpPr/>
          <p:nvPr/>
        </p:nvGrpSpPr>
        <p:grpSpPr>
          <a:xfrm>
            <a:off x="1786276" y="5447679"/>
            <a:ext cx="9538704" cy="812670"/>
            <a:chOff x="1786276" y="5447679"/>
            <a:chExt cx="9538704" cy="81267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C3F08B5-A04F-497B-AF82-A37D50ECD3C3}"/>
                </a:ext>
              </a:extLst>
            </p:cNvPr>
            <p:cNvSpPr txBox="1"/>
            <p:nvPr/>
          </p:nvSpPr>
          <p:spPr>
            <a:xfrm>
              <a:off x="2419747" y="5447679"/>
              <a:ext cx="8905233" cy="754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dirty="0">
                  <a:solidFill>
                    <a:srgbClr val="666666">
                      <a:lumMod val="50000"/>
                    </a:srgbClr>
                  </a:solidFill>
                  <a:latin typeface="Calibri"/>
                </a:rPr>
                <a:t>Cúc hoạ mi nở rộ </a:t>
              </a:r>
              <a:r>
                <a:rPr lang="vi-VN" sz="3200" b="1" dirty="0">
                  <a:solidFill>
                    <a:srgbClr val="C00000"/>
                  </a:solidFill>
                  <a:latin typeface="Calibri"/>
                </a:rPr>
                <a:t>khi </a:t>
              </a:r>
              <a:r>
                <a:rPr lang="en-US" sz="3200" b="1" dirty="0" err="1">
                  <a:solidFill>
                    <a:srgbClr val="C00000"/>
                  </a:solidFill>
                  <a:latin typeface="Calibri"/>
                </a:rPr>
                <a:t>nào</a:t>
              </a:r>
              <a:r>
                <a:rPr lang="en-US" sz="3200" b="1" dirty="0">
                  <a:solidFill>
                    <a:srgbClr val="C00000"/>
                  </a:solidFill>
                  <a:latin typeface="Calibri"/>
                </a:rPr>
                <a:t>?</a:t>
              </a:r>
              <a:endParaRPr lang="vi-VN" sz="3200" b="1" dirty="0">
                <a:solidFill>
                  <a:srgbClr val="C00000"/>
                </a:solidFill>
                <a:latin typeface="Calibri"/>
              </a:endParaRPr>
            </a:p>
          </p:txBody>
        </p:sp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9DCEC501-640E-4FCA-9609-A9FC038D8224}"/>
                </a:ext>
              </a:extLst>
            </p:cNvPr>
            <p:cNvSpPr/>
            <p:nvPr/>
          </p:nvSpPr>
          <p:spPr>
            <a:xfrm>
              <a:off x="1786276" y="5828831"/>
              <a:ext cx="515560" cy="252402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3AD16EFB-3954-4587-B79E-E06C670C8CAC}"/>
                </a:ext>
              </a:extLst>
            </p:cNvPr>
            <p:cNvSpPr/>
            <p:nvPr/>
          </p:nvSpPr>
          <p:spPr>
            <a:xfrm>
              <a:off x="2419747" y="5628198"/>
              <a:ext cx="6427217" cy="632151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957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7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33" b="95213" l="9752" r="89894">
                        <a14:foregroundMark x1="36525" y1="30496" x2="52837" y2="24823"/>
                        <a14:foregroundMark x1="68262" y1="12234" x2="71454" y2="9043"/>
                        <a14:foregroundMark x1="73404" y1="26241" x2="73759" y2="23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591" y="2774624"/>
            <a:ext cx="3076832" cy="3076832"/>
          </a:xfrm>
          <a:prstGeom prst="rect">
            <a:avLst/>
          </a:prstGeom>
        </p:spPr>
      </p:pic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813F9BFF-12EE-4E0F-89C0-6F8092F7D080}"/>
              </a:ext>
            </a:extLst>
          </p:cNvPr>
          <p:cNvSpPr/>
          <p:nvPr/>
        </p:nvSpPr>
        <p:spPr>
          <a:xfrm>
            <a:off x="2839155" y="296702"/>
            <a:ext cx="6134399" cy="665639"/>
          </a:xfrm>
          <a:custGeom>
            <a:avLst/>
            <a:gdLst>
              <a:gd name="connsiteX0" fmla="*/ 0 w 6261400"/>
              <a:gd name="connsiteY0" fmla="*/ 118503 h 711001"/>
              <a:gd name="connsiteX1" fmla="*/ 118503 w 6261400"/>
              <a:gd name="connsiteY1" fmla="*/ 0 h 711001"/>
              <a:gd name="connsiteX2" fmla="*/ 786663 w 6261400"/>
              <a:gd name="connsiteY2" fmla="*/ 0 h 711001"/>
              <a:gd name="connsiteX3" fmla="*/ 1334335 w 6261400"/>
              <a:gd name="connsiteY3" fmla="*/ 0 h 711001"/>
              <a:gd name="connsiteX4" fmla="*/ 1761520 w 6261400"/>
              <a:gd name="connsiteY4" fmla="*/ 0 h 711001"/>
              <a:gd name="connsiteX5" fmla="*/ 2429680 w 6261400"/>
              <a:gd name="connsiteY5" fmla="*/ 0 h 711001"/>
              <a:gd name="connsiteX6" fmla="*/ 2796620 w 6261400"/>
              <a:gd name="connsiteY6" fmla="*/ 0 h 711001"/>
              <a:gd name="connsiteX7" fmla="*/ 3284048 w 6261400"/>
              <a:gd name="connsiteY7" fmla="*/ 0 h 711001"/>
              <a:gd name="connsiteX8" fmla="*/ 3831720 w 6261400"/>
              <a:gd name="connsiteY8" fmla="*/ 0 h 711001"/>
              <a:gd name="connsiteX9" fmla="*/ 4439637 w 6261400"/>
              <a:gd name="connsiteY9" fmla="*/ 0 h 711001"/>
              <a:gd name="connsiteX10" fmla="*/ 4866821 w 6261400"/>
              <a:gd name="connsiteY10" fmla="*/ 0 h 711001"/>
              <a:gd name="connsiteX11" fmla="*/ 5233761 w 6261400"/>
              <a:gd name="connsiteY11" fmla="*/ 0 h 711001"/>
              <a:gd name="connsiteX12" fmla="*/ 5660945 w 6261400"/>
              <a:gd name="connsiteY12" fmla="*/ 0 h 711001"/>
              <a:gd name="connsiteX13" fmla="*/ 6142897 w 6261400"/>
              <a:gd name="connsiteY13" fmla="*/ 0 h 711001"/>
              <a:gd name="connsiteX14" fmla="*/ 6261400 w 6261400"/>
              <a:gd name="connsiteY14" fmla="*/ 118503 h 711001"/>
              <a:gd name="connsiteX15" fmla="*/ 6261400 w 6261400"/>
              <a:gd name="connsiteY15" fmla="*/ 592498 h 711001"/>
              <a:gd name="connsiteX16" fmla="*/ 6142897 w 6261400"/>
              <a:gd name="connsiteY16" fmla="*/ 711001 h 711001"/>
              <a:gd name="connsiteX17" fmla="*/ 5775957 w 6261400"/>
              <a:gd name="connsiteY17" fmla="*/ 711001 h 711001"/>
              <a:gd name="connsiteX18" fmla="*/ 5348772 w 6261400"/>
              <a:gd name="connsiteY18" fmla="*/ 711001 h 711001"/>
              <a:gd name="connsiteX19" fmla="*/ 4921588 w 6261400"/>
              <a:gd name="connsiteY19" fmla="*/ 711001 h 711001"/>
              <a:gd name="connsiteX20" fmla="*/ 4373916 w 6261400"/>
              <a:gd name="connsiteY20" fmla="*/ 711001 h 711001"/>
              <a:gd name="connsiteX21" fmla="*/ 3766000 w 6261400"/>
              <a:gd name="connsiteY21" fmla="*/ 711001 h 711001"/>
              <a:gd name="connsiteX22" fmla="*/ 3097840 w 6261400"/>
              <a:gd name="connsiteY22" fmla="*/ 711001 h 711001"/>
              <a:gd name="connsiteX23" fmla="*/ 2670655 w 6261400"/>
              <a:gd name="connsiteY23" fmla="*/ 711001 h 711001"/>
              <a:gd name="connsiteX24" fmla="*/ 2002495 w 6261400"/>
              <a:gd name="connsiteY24" fmla="*/ 711001 h 711001"/>
              <a:gd name="connsiteX25" fmla="*/ 1394579 w 6261400"/>
              <a:gd name="connsiteY25" fmla="*/ 711001 h 711001"/>
              <a:gd name="connsiteX26" fmla="*/ 967395 w 6261400"/>
              <a:gd name="connsiteY26" fmla="*/ 711001 h 711001"/>
              <a:gd name="connsiteX27" fmla="*/ 118503 w 6261400"/>
              <a:gd name="connsiteY27" fmla="*/ 711001 h 711001"/>
              <a:gd name="connsiteX28" fmla="*/ 0 w 6261400"/>
              <a:gd name="connsiteY28" fmla="*/ 592498 h 711001"/>
              <a:gd name="connsiteX29" fmla="*/ 0 w 6261400"/>
              <a:gd name="connsiteY29" fmla="*/ 118503 h 711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261400" h="711001" fill="none" extrusionOk="0">
                <a:moveTo>
                  <a:pt x="0" y="118503"/>
                </a:moveTo>
                <a:cubicBezTo>
                  <a:pt x="-9907" y="53262"/>
                  <a:pt x="33934" y="-3179"/>
                  <a:pt x="118503" y="0"/>
                </a:cubicBezTo>
                <a:cubicBezTo>
                  <a:pt x="278476" y="-74373"/>
                  <a:pt x="609825" y="18452"/>
                  <a:pt x="786663" y="0"/>
                </a:cubicBezTo>
                <a:cubicBezTo>
                  <a:pt x="963501" y="-18452"/>
                  <a:pt x="1144487" y="53536"/>
                  <a:pt x="1334335" y="0"/>
                </a:cubicBezTo>
                <a:cubicBezTo>
                  <a:pt x="1524183" y="-53536"/>
                  <a:pt x="1603363" y="24142"/>
                  <a:pt x="1761520" y="0"/>
                </a:cubicBezTo>
                <a:cubicBezTo>
                  <a:pt x="1919677" y="-24142"/>
                  <a:pt x="2125659" y="59933"/>
                  <a:pt x="2429680" y="0"/>
                </a:cubicBezTo>
                <a:cubicBezTo>
                  <a:pt x="2733701" y="-59933"/>
                  <a:pt x="2629709" y="40885"/>
                  <a:pt x="2796620" y="0"/>
                </a:cubicBezTo>
                <a:cubicBezTo>
                  <a:pt x="2963531" y="-40885"/>
                  <a:pt x="3118989" y="2842"/>
                  <a:pt x="3284048" y="0"/>
                </a:cubicBezTo>
                <a:cubicBezTo>
                  <a:pt x="3449107" y="-2842"/>
                  <a:pt x="3619878" y="18749"/>
                  <a:pt x="3831720" y="0"/>
                </a:cubicBezTo>
                <a:cubicBezTo>
                  <a:pt x="4043562" y="-18749"/>
                  <a:pt x="4152287" y="51154"/>
                  <a:pt x="4439637" y="0"/>
                </a:cubicBezTo>
                <a:cubicBezTo>
                  <a:pt x="4726987" y="-51154"/>
                  <a:pt x="4759651" y="17447"/>
                  <a:pt x="4866821" y="0"/>
                </a:cubicBezTo>
                <a:cubicBezTo>
                  <a:pt x="4973991" y="-17447"/>
                  <a:pt x="5075075" y="36518"/>
                  <a:pt x="5233761" y="0"/>
                </a:cubicBezTo>
                <a:cubicBezTo>
                  <a:pt x="5392447" y="-36518"/>
                  <a:pt x="5516096" y="3238"/>
                  <a:pt x="5660945" y="0"/>
                </a:cubicBezTo>
                <a:cubicBezTo>
                  <a:pt x="5805794" y="-3238"/>
                  <a:pt x="5971004" y="12250"/>
                  <a:pt x="6142897" y="0"/>
                </a:cubicBezTo>
                <a:cubicBezTo>
                  <a:pt x="6209001" y="-3266"/>
                  <a:pt x="6270084" y="63195"/>
                  <a:pt x="6261400" y="118503"/>
                </a:cubicBezTo>
                <a:cubicBezTo>
                  <a:pt x="6263769" y="346912"/>
                  <a:pt x="6251244" y="371215"/>
                  <a:pt x="6261400" y="592498"/>
                </a:cubicBezTo>
                <a:cubicBezTo>
                  <a:pt x="6263272" y="655750"/>
                  <a:pt x="6201629" y="715966"/>
                  <a:pt x="6142897" y="711001"/>
                </a:cubicBezTo>
                <a:cubicBezTo>
                  <a:pt x="6060359" y="725099"/>
                  <a:pt x="5894565" y="674500"/>
                  <a:pt x="5775957" y="711001"/>
                </a:cubicBezTo>
                <a:cubicBezTo>
                  <a:pt x="5657349" y="747502"/>
                  <a:pt x="5489170" y="696247"/>
                  <a:pt x="5348772" y="711001"/>
                </a:cubicBezTo>
                <a:cubicBezTo>
                  <a:pt x="5208374" y="725755"/>
                  <a:pt x="5011526" y="684500"/>
                  <a:pt x="4921588" y="711001"/>
                </a:cubicBezTo>
                <a:cubicBezTo>
                  <a:pt x="4831650" y="737502"/>
                  <a:pt x="4526732" y="706777"/>
                  <a:pt x="4373916" y="711001"/>
                </a:cubicBezTo>
                <a:cubicBezTo>
                  <a:pt x="4221100" y="715225"/>
                  <a:pt x="3915584" y="652719"/>
                  <a:pt x="3766000" y="711001"/>
                </a:cubicBezTo>
                <a:cubicBezTo>
                  <a:pt x="3616416" y="769283"/>
                  <a:pt x="3241242" y="681346"/>
                  <a:pt x="3097840" y="711001"/>
                </a:cubicBezTo>
                <a:cubicBezTo>
                  <a:pt x="2954438" y="740656"/>
                  <a:pt x="2795891" y="673348"/>
                  <a:pt x="2670655" y="711001"/>
                </a:cubicBezTo>
                <a:cubicBezTo>
                  <a:pt x="2545419" y="748654"/>
                  <a:pt x="2266243" y="710581"/>
                  <a:pt x="2002495" y="711001"/>
                </a:cubicBezTo>
                <a:cubicBezTo>
                  <a:pt x="1738747" y="711421"/>
                  <a:pt x="1692343" y="674647"/>
                  <a:pt x="1394579" y="711001"/>
                </a:cubicBezTo>
                <a:cubicBezTo>
                  <a:pt x="1096815" y="747355"/>
                  <a:pt x="1154243" y="661302"/>
                  <a:pt x="967395" y="711001"/>
                </a:cubicBezTo>
                <a:cubicBezTo>
                  <a:pt x="780547" y="760700"/>
                  <a:pt x="294930" y="696662"/>
                  <a:pt x="118503" y="711001"/>
                </a:cubicBezTo>
                <a:cubicBezTo>
                  <a:pt x="61285" y="712099"/>
                  <a:pt x="-10192" y="658129"/>
                  <a:pt x="0" y="592498"/>
                </a:cubicBezTo>
                <a:cubicBezTo>
                  <a:pt x="-46221" y="497473"/>
                  <a:pt x="34843" y="225765"/>
                  <a:pt x="0" y="118503"/>
                </a:cubicBezTo>
                <a:close/>
              </a:path>
              <a:path w="6261400" h="711001" stroke="0" extrusionOk="0">
                <a:moveTo>
                  <a:pt x="0" y="118503"/>
                </a:moveTo>
                <a:cubicBezTo>
                  <a:pt x="15592" y="63838"/>
                  <a:pt x="57189" y="-9500"/>
                  <a:pt x="118503" y="0"/>
                </a:cubicBezTo>
                <a:cubicBezTo>
                  <a:pt x="407634" y="-42117"/>
                  <a:pt x="429858" y="25488"/>
                  <a:pt x="726419" y="0"/>
                </a:cubicBezTo>
                <a:cubicBezTo>
                  <a:pt x="1022980" y="-25488"/>
                  <a:pt x="1192464" y="38539"/>
                  <a:pt x="1334335" y="0"/>
                </a:cubicBezTo>
                <a:cubicBezTo>
                  <a:pt x="1476206" y="-38539"/>
                  <a:pt x="1687431" y="78462"/>
                  <a:pt x="2002495" y="0"/>
                </a:cubicBezTo>
                <a:cubicBezTo>
                  <a:pt x="2317559" y="-78462"/>
                  <a:pt x="2287706" y="54341"/>
                  <a:pt x="2550167" y="0"/>
                </a:cubicBezTo>
                <a:cubicBezTo>
                  <a:pt x="2812628" y="-54341"/>
                  <a:pt x="2912940" y="20022"/>
                  <a:pt x="3158084" y="0"/>
                </a:cubicBezTo>
                <a:cubicBezTo>
                  <a:pt x="3403228" y="-20022"/>
                  <a:pt x="3371741" y="24714"/>
                  <a:pt x="3525024" y="0"/>
                </a:cubicBezTo>
                <a:cubicBezTo>
                  <a:pt x="3678307" y="-24714"/>
                  <a:pt x="3839271" y="38476"/>
                  <a:pt x="3952208" y="0"/>
                </a:cubicBezTo>
                <a:cubicBezTo>
                  <a:pt x="4065145" y="-38476"/>
                  <a:pt x="4185970" y="25378"/>
                  <a:pt x="4319149" y="0"/>
                </a:cubicBezTo>
                <a:cubicBezTo>
                  <a:pt x="4452328" y="-25378"/>
                  <a:pt x="4596667" y="46031"/>
                  <a:pt x="4806577" y="0"/>
                </a:cubicBezTo>
                <a:cubicBezTo>
                  <a:pt x="5016487" y="-46031"/>
                  <a:pt x="5130220" y="47019"/>
                  <a:pt x="5294005" y="0"/>
                </a:cubicBezTo>
                <a:cubicBezTo>
                  <a:pt x="5457790" y="-47019"/>
                  <a:pt x="5809828" y="20911"/>
                  <a:pt x="6142897" y="0"/>
                </a:cubicBezTo>
                <a:cubicBezTo>
                  <a:pt x="6204180" y="-1747"/>
                  <a:pt x="6272760" y="45267"/>
                  <a:pt x="6261400" y="118503"/>
                </a:cubicBezTo>
                <a:cubicBezTo>
                  <a:pt x="6304029" y="278328"/>
                  <a:pt x="6210968" y="409916"/>
                  <a:pt x="6261400" y="592498"/>
                </a:cubicBezTo>
                <a:cubicBezTo>
                  <a:pt x="6264293" y="654804"/>
                  <a:pt x="6206604" y="692634"/>
                  <a:pt x="6142897" y="711001"/>
                </a:cubicBezTo>
                <a:cubicBezTo>
                  <a:pt x="6012917" y="739838"/>
                  <a:pt x="5955591" y="681066"/>
                  <a:pt x="5775957" y="711001"/>
                </a:cubicBezTo>
                <a:cubicBezTo>
                  <a:pt x="5596323" y="740936"/>
                  <a:pt x="5275467" y="640916"/>
                  <a:pt x="5107797" y="711001"/>
                </a:cubicBezTo>
                <a:cubicBezTo>
                  <a:pt x="4940127" y="781086"/>
                  <a:pt x="4793230" y="682035"/>
                  <a:pt x="4620368" y="711001"/>
                </a:cubicBezTo>
                <a:cubicBezTo>
                  <a:pt x="4447506" y="739967"/>
                  <a:pt x="4250062" y="665099"/>
                  <a:pt x="4012452" y="711001"/>
                </a:cubicBezTo>
                <a:cubicBezTo>
                  <a:pt x="3774842" y="756903"/>
                  <a:pt x="3610590" y="673282"/>
                  <a:pt x="3464780" y="711001"/>
                </a:cubicBezTo>
                <a:cubicBezTo>
                  <a:pt x="3318970" y="748720"/>
                  <a:pt x="3064999" y="703892"/>
                  <a:pt x="2856864" y="711001"/>
                </a:cubicBezTo>
                <a:cubicBezTo>
                  <a:pt x="2648729" y="718110"/>
                  <a:pt x="2487372" y="655330"/>
                  <a:pt x="2188704" y="711001"/>
                </a:cubicBezTo>
                <a:cubicBezTo>
                  <a:pt x="1890036" y="766672"/>
                  <a:pt x="1872589" y="699124"/>
                  <a:pt x="1701276" y="711001"/>
                </a:cubicBezTo>
                <a:cubicBezTo>
                  <a:pt x="1529963" y="722878"/>
                  <a:pt x="1315221" y="691865"/>
                  <a:pt x="1093359" y="711001"/>
                </a:cubicBezTo>
                <a:cubicBezTo>
                  <a:pt x="871497" y="730137"/>
                  <a:pt x="904936" y="699294"/>
                  <a:pt x="726419" y="711001"/>
                </a:cubicBezTo>
                <a:cubicBezTo>
                  <a:pt x="547902" y="722708"/>
                  <a:pt x="367696" y="639408"/>
                  <a:pt x="118503" y="711001"/>
                </a:cubicBezTo>
                <a:cubicBezTo>
                  <a:pt x="67840" y="706937"/>
                  <a:pt x="16649" y="661771"/>
                  <a:pt x="0" y="592498"/>
                </a:cubicBezTo>
                <a:cubicBezTo>
                  <a:pt x="-38599" y="400197"/>
                  <a:pt x="49491" y="248096"/>
                  <a:pt x="0" y="118503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9148169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4.Thực hiện các yêu cầu dưới đây: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66FD2E-1E50-43FE-94A0-F6FFFE18CB9C}"/>
              </a:ext>
            </a:extLst>
          </p:cNvPr>
          <p:cNvSpPr txBox="1"/>
          <p:nvPr/>
        </p:nvSpPr>
        <p:spPr>
          <a:xfrm>
            <a:off x="381149" y="916068"/>
            <a:ext cx="11722307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i="1" dirty="0">
                <a:solidFill>
                  <a:srgbClr val="C00000"/>
                </a:solidFill>
                <a:latin typeface="Calibri"/>
              </a:rPr>
              <a:t>b. </a:t>
            </a:r>
            <a:r>
              <a:rPr lang="vi-VN" sz="3200" i="1" dirty="0">
                <a:solidFill>
                  <a:srgbClr val="C00000"/>
                </a:solidFill>
                <a:latin typeface="Calibri"/>
              </a:rPr>
              <a:t>Chọn từ ngữ ở thẻ màu xanh phù hợp với từ ngữ ở thẻ màu hồng: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4CEFCC7-0A5B-4A7B-8C95-DD5E2EAEB3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64" y="2320236"/>
            <a:ext cx="3060357" cy="33701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34E158-FA6A-4C80-AA91-02B3F85D29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818" y="1611815"/>
            <a:ext cx="8650363" cy="384460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19D712D-E68E-4C52-969D-C3D62AA0FB34}"/>
              </a:ext>
            </a:extLst>
          </p:cNvPr>
          <p:cNvCxnSpPr/>
          <p:nvPr/>
        </p:nvCxnSpPr>
        <p:spPr>
          <a:xfrm>
            <a:off x="5186597" y="2038662"/>
            <a:ext cx="1055705" cy="13903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790930F-6A90-49CD-AD4A-EDE0E22DE5D1}"/>
              </a:ext>
            </a:extLst>
          </p:cNvPr>
          <p:cNvCxnSpPr/>
          <p:nvPr/>
        </p:nvCxnSpPr>
        <p:spPr>
          <a:xfrm>
            <a:off x="5264744" y="2733831"/>
            <a:ext cx="1055705" cy="13903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FE7DF61-4873-4438-BEC5-C80460014438}"/>
              </a:ext>
            </a:extLst>
          </p:cNvPr>
          <p:cNvCxnSpPr>
            <a:cxnSpLocks/>
          </p:cNvCxnSpPr>
          <p:nvPr/>
        </p:nvCxnSpPr>
        <p:spPr>
          <a:xfrm flipV="1">
            <a:off x="5282931" y="1979742"/>
            <a:ext cx="881225" cy="15081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CEE1871-B1A0-4E51-8972-7CA99601A6A7}"/>
              </a:ext>
            </a:extLst>
          </p:cNvPr>
          <p:cNvCxnSpPr>
            <a:cxnSpLocks/>
          </p:cNvCxnSpPr>
          <p:nvPr/>
        </p:nvCxnSpPr>
        <p:spPr>
          <a:xfrm flipV="1">
            <a:off x="5186597" y="2692375"/>
            <a:ext cx="977559" cy="17421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54FB0B2-23EC-441C-BEC3-46F9D3A5BEDF}"/>
              </a:ext>
            </a:extLst>
          </p:cNvPr>
          <p:cNvCxnSpPr>
            <a:cxnSpLocks/>
          </p:cNvCxnSpPr>
          <p:nvPr/>
        </p:nvCxnSpPr>
        <p:spPr>
          <a:xfrm>
            <a:off x="5186597" y="5054185"/>
            <a:ext cx="113385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0DD5F27-3025-4078-BE45-8C8504E3A753}"/>
              </a:ext>
            </a:extLst>
          </p:cNvPr>
          <p:cNvSpPr txBox="1"/>
          <p:nvPr/>
        </p:nvSpPr>
        <p:spPr>
          <a:xfrm>
            <a:off x="8062127" y="5416850"/>
            <a:ext cx="367723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Nguyễn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Kiên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41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33" b="95213" l="9752" r="89894">
                        <a14:foregroundMark x1="36525" y1="30496" x2="52837" y2="24823"/>
                        <a14:foregroundMark x1="68262" y1="12234" x2="71454" y2="9043"/>
                        <a14:foregroundMark x1="73404" y1="26241" x2="73759" y2="23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591" y="2774624"/>
            <a:ext cx="3076832" cy="3076832"/>
          </a:xfrm>
          <a:prstGeom prst="rect">
            <a:avLst/>
          </a:prstGeom>
        </p:spPr>
      </p:pic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813F9BFF-12EE-4E0F-89C0-6F8092F7D080}"/>
              </a:ext>
            </a:extLst>
          </p:cNvPr>
          <p:cNvSpPr/>
          <p:nvPr/>
        </p:nvSpPr>
        <p:spPr>
          <a:xfrm>
            <a:off x="2839155" y="296702"/>
            <a:ext cx="6134399" cy="665639"/>
          </a:xfrm>
          <a:custGeom>
            <a:avLst/>
            <a:gdLst>
              <a:gd name="connsiteX0" fmla="*/ 0 w 6261400"/>
              <a:gd name="connsiteY0" fmla="*/ 118503 h 711001"/>
              <a:gd name="connsiteX1" fmla="*/ 118503 w 6261400"/>
              <a:gd name="connsiteY1" fmla="*/ 0 h 711001"/>
              <a:gd name="connsiteX2" fmla="*/ 786663 w 6261400"/>
              <a:gd name="connsiteY2" fmla="*/ 0 h 711001"/>
              <a:gd name="connsiteX3" fmla="*/ 1334335 w 6261400"/>
              <a:gd name="connsiteY3" fmla="*/ 0 h 711001"/>
              <a:gd name="connsiteX4" fmla="*/ 1761520 w 6261400"/>
              <a:gd name="connsiteY4" fmla="*/ 0 h 711001"/>
              <a:gd name="connsiteX5" fmla="*/ 2429680 w 6261400"/>
              <a:gd name="connsiteY5" fmla="*/ 0 h 711001"/>
              <a:gd name="connsiteX6" fmla="*/ 2796620 w 6261400"/>
              <a:gd name="connsiteY6" fmla="*/ 0 h 711001"/>
              <a:gd name="connsiteX7" fmla="*/ 3284048 w 6261400"/>
              <a:gd name="connsiteY7" fmla="*/ 0 h 711001"/>
              <a:gd name="connsiteX8" fmla="*/ 3831720 w 6261400"/>
              <a:gd name="connsiteY8" fmla="*/ 0 h 711001"/>
              <a:gd name="connsiteX9" fmla="*/ 4439637 w 6261400"/>
              <a:gd name="connsiteY9" fmla="*/ 0 h 711001"/>
              <a:gd name="connsiteX10" fmla="*/ 4866821 w 6261400"/>
              <a:gd name="connsiteY10" fmla="*/ 0 h 711001"/>
              <a:gd name="connsiteX11" fmla="*/ 5233761 w 6261400"/>
              <a:gd name="connsiteY11" fmla="*/ 0 h 711001"/>
              <a:gd name="connsiteX12" fmla="*/ 5660945 w 6261400"/>
              <a:gd name="connsiteY12" fmla="*/ 0 h 711001"/>
              <a:gd name="connsiteX13" fmla="*/ 6142897 w 6261400"/>
              <a:gd name="connsiteY13" fmla="*/ 0 h 711001"/>
              <a:gd name="connsiteX14" fmla="*/ 6261400 w 6261400"/>
              <a:gd name="connsiteY14" fmla="*/ 118503 h 711001"/>
              <a:gd name="connsiteX15" fmla="*/ 6261400 w 6261400"/>
              <a:gd name="connsiteY15" fmla="*/ 592498 h 711001"/>
              <a:gd name="connsiteX16" fmla="*/ 6142897 w 6261400"/>
              <a:gd name="connsiteY16" fmla="*/ 711001 h 711001"/>
              <a:gd name="connsiteX17" fmla="*/ 5775957 w 6261400"/>
              <a:gd name="connsiteY17" fmla="*/ 711001 h 711001"/>
              <a:gd name="connsiteX18" fmla="*/ 5348772 w 6261400"/>
              <a:gd name="connsiteY18" fmla="*/ 711001 h 711001"/>
              <a:gd name="connsiteX19" fmla="*/ 4921588 w 6261400"/>
              <a:gd name="connsiteY19" fmla="*/ 711001 h 711001"/>
              <a:gd name="connsiteX20" fmla="*/ 4373916 w 6261400"/>
              <a:gd name="connsiteY20" fmla="*/ 711001 h 711001"/>
              <a:gd name="connsiteX21" fmla="*/ 3766000 w 6261400"/>
              <a:gd name="connsiteY21" fmla="*/ 711001 h 711001"/>
              <a:gd name="connsiteX22" fmla="*/ 3097840 w 6261400"/>
              <a:gd name="connsiteY22" fmla="*/ 711001 h 711001"/>
              <a:gd name="connsiteX23" fmla="*/ 2670655 w 6261400"/>
              <a:gd name="connsiteY23" fmla="*/ 711001 h 711001"/>
              <a:gd name="connsiteX24" fmla="*/ 2002495 w 6261400"/>
              <a:gd name="connsiteY24" fmla="*/ 711001 h 711001"/>
              <a:gd name="connsiteX25" fmla="*/ 1394579 w 6261400"/>
              <a:gd name="connsiteY25" fmla="*/ 711001 h 711001"/>
              <a:gd name="connsiteX26" fmla="*/ 967395 w 6261400"/>
              <a:gd name="connsiteY26" fmla="*/ 711001 h 711001"/>
              <a:gd name="connsiteX27" fmla="*/ 118503 w 6261400"/>
              <a:gd name="connsiteY27" fmla="*/ 711001 h 711001"/>
              <a:gd name="connsiteX28" fmla="*/ 0 w 6261400"/>
              <a:gd name="connsiteY28" fmla="*/ 592498 h 711001"/>
              <a:gd name="connsiteX29" fmla="*/ 0 w 6261400"/>
              <a:gd name="connsiteY29" fmla="*/ 118503 h 711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261400" h="711001" fill="none" extrusionOk="0">
                <a:moveTo>
                  <a:pt x="0" y="118503"/>
                </a:moveTo>
                <a:cubicBezTo>
                  <a:pt x="-9907" y="53262"/>
                  <a:pt x="33934" y="-3179"/>
                  <a:pt x="118503" y="0"/>
                </a:cubicBezTo>
                <a:cubicBezTo>
                  <a:pt x="278476" y="-74373"/>
                  <a:pt x="609825" y="18452"/>
                  <a:pt x="786663" y="0"/>
                </a:cubicBezTo>
                <a:cubicBezTo>
                  <a:pt x="963501" y="-18452"/>
                  <a:pt x="1144487" y="53536"/>
                  <a:pt x="1334335" y="0"/>
                </a:cubicBezTo>
                <a:cubicBezTo>
                  <a:pt x="1524183" y="-53536"/>
                  <a:pt x="1603363" y="24142"/>
                  <a:pt x="1761520" y="0"/>
                </a:cubicBezTo>
                <a:cubicBezTo>
                  <a:pt x="1919677" y="-24142"/>
                  <a:pt x="2125659" y="59933"/>
                  <a:pt x="2429680" y="0"/>
                </a:cubicBezTo>
                <a:cubicBezTo>
                  <a:pt x="2733701" y="-59933"/>
                  <a:pt x="2629709" y="40885"/>
                  <a:pt x="2796620" y="0"/>
                </a:cubicBezTo>
                <a:cubicBezTo>
                  <a:pt x="2963531" y="-40885"/>
                  <a:pt x="3118989" y="2842"/>
                  <a:pt x="3284048" y="0"/>
                </a:cubicBezTo>
                <a:cubicBezTo>
                  <a:pt x="3449107" y="-2842"/>
                  <a:pt x="3619878" y="18749"/>
                  <a:pt x="3831720" y="0"/>
                </a:cubicBezTo>
                <a:cubicBezTo>
                  <a:pt x="4043562" y="-18749"/>
                  <a:pt x="4152287" y="51154"/>
                  <a:pt x="4439637" y="0"/>
                </a:cubicBezTo>
                <a:cubicBezTo>
                  <a:pt x="4726987" y="-51154"/>
                  <a:pt x="4759651" y="17447"/>
                  <a:pt x="4866821" y="0"/>
                </a:cubicBezTo>
                <a:cubicBezTo>
                  <a:pt x="4973991" y="-17447"/>
                  <a:pt x="5075075" y="36518"/>
                  <a:pt x="5233761" y="0"/>
                </a:cubicBezTo>
                <a:cubicBezTo>
                  <a:pt x="5392447" y="-36518"/>
                  <a:pt x="5516096" y="3238"/>
                  <a:pt x="5660945" y="0"/>
                </a:cubicBezTo>
                <a:cubicBezTo>
                  <a:pt x="5805794" y="-3238"/>
                  <a:pt x="5971004" y="12250"/>
                  <a:pt x="6142897" y="0"/>
                </a:cubicBezTo>
                <a:cubicBezTo>
                  <a:pt x="6209001" y="-3266"/>
                  <a:pt x="6270084" y="63195"/>
                  <a:pt x="6261400" y="118503"/>
                </a:cubicBezTo>
                <a:cubicBezTo>
                  <a:pt x="6263769" y="346912"/>
                  <a:pt x="6251244" y="371215"/>
                  <a:pt x="6261400" y="592498"/>
                </a:cubicBezTo>
                <a:cubicBezTo>
                  <a:pt x="6263272" y="655750"/>
                  <a:pt x="6201629" y="715966"/>
                  <a:pt x="6142897" y="711001"/>
                </a:cubicBezTo>
                <a:cubicBezTo>
                  <a:pt x="6060359" y="725099"/>
                  <a:pt x="5894565" y="674500"/>
                  <a:pt x="5775957" y="711001"/>
                </a:cubicBezTo>
                <a:cubicBezTo>
                  <a:pt x="5657349" y="747502"/>
                  <a:pt x="5489170" y="696247"/>
                  <a:pt x="5348772" y="711001"/>
                </a:cubicBezTo>
                <a:cubicBezTo>
                  <a:pt x="5208374" y="725755"/>
                  <a:pt x="5011526" y="684500"/>
                  <a:pt x="4921588" y="711001"/>
                </a:cubicBezTo>
                <a:cubicBezTo>
                  <a:pt x="4831650" y="737502"/>
                  <a:pt x="4526732" y="706777"/>
                  <a:pt x="4373916" y="711001"/>
                </a:cubicBezTo>
                <a:cubicBezTo>
                  <a:pt x="4221100" y="715225"/>
                  <a:pt x="3915584" y="652719"/>
                  <a:pt x="3766000" y="711001"/>
                </a:cubicBezTo>
                <a:cubicBezTo>
                  <a:pt x="3616416" y="769283"/>
                  <a:pt x="3241242" y="681346"/>
                  <a:pt x="3097840" y="711001"/>
                </a:cubicBezTo>
                <a:cubicBezTo>
                  <a:pt x="2954438" y="740656"/>
                  <a:pt x="2795891" y="673348"/>
                  <a:pt x="2670655" y="711001"/>
                </a:cubicBezTo>
                <a:cubicBezTo>
                  <a:pt x="2545419" y="748654"/>
                  <a:pt x="2266243" y="710581"/>
                  <a:pt x="2002495" y="711001"/>
                </a:cubicBezTo>
                <a:cubicBezTo>
                  <a:pt x="1738747" y="711421"/>
                  <a:pt x="1692343" y="674647"/>
                  <a:pt x="1394579" y="711001"/>
                </a:cubicBezTo>
                <a:cubicBezTo>
                  <a:pt x="1096815" y="747355"/>
                  <a:pt x="1154243" y="661302"/>
                  <a:pt x="967395" y="711001"/>
                </a:cubicBezTo>
                <a:cubicBezTo>
                  <a:pt x="780547" y="760700"/>
                  <a:pt x="294930" y="696662"/>
                  <a:pt x="118503" y="711001"/>
                </a:cubicBezTo>
                <a:cubicBezTo>
                  <a:pt x="61285" y="712099"/>
                  <a:pt x="-10192" y="658129"/>
                  <a:pt x="0" y="592498"/>
                </a:cubicBezTo>
                <a:cubicBezTo>
                  <a:pt x="-46221" y="497473"/>
                  <a:pt x="34843" y="225765"/>
                  <a:pt x="0" y="118503"/>
                </a:cubicBezTo>
                <a:close/>
              </a:path>
              <a:path w="6261400" h="711001" stroke="0" extrusionOk="0">
                <a:moveTo>
                  <a:pt x="0" y="118503"/>
                </a:moveTo>
                <a:cubicBezTo>
                  <a:pt x="15592" y="63838"/>
                  <a:pt x="57189" y="-9500"/>
                  <a:pt x="118503" y="0"/>
                </a:cubicBezTo>
                <a:cubicBezTo>
                  <a:pt x="407634" y="-42117"/>
                  <a:pt x="429858" y="25488"/>
                  <a:pt x="726419" y="0"/>
                </a:cubicBezTo>
                <a:cubicBezTo>
                  <a:pt x="1022980" y="-25488"/>
                  <a:pt x="1192464" y="38539"/>
                  <a:pt x="1334335" y="0"/>
                </a:cubicBezTo>
                <a:cubicBezTo>
                  <a:pt x="1476206" y="-38539"/>
                  <a:pt x="1687431" y="78462"/>
                  <a:pt x="2002495" y="0"/>
                </a:cubicBezTo>
                <a:cubicBezTo>
                  <a:pt x="2317559" y="-78462"/>
                  <a:pt x="2287706" y="54341"/>
                  <a:pt x="2550167" y="0"/>
                </a:cubicBezTo>
                <a:cubicBezTo>
                  <a:pt x="2812628" y="-54341"/>
                  <a:pt x="2912940" y="20022"/>
                  <a:pt x="3158084" y="0"/>
                </a:cubicBezTo>
                <a:cubicBezTo>
                  <a:pt x="3403228" y="-20022"/>
                  <a:pt x="3371741" y="24714"/>
                  <a:pt x="3525024" y="0"/>
                </a:cubicBezTo>
                <a:cubicBezTo>
                  <a:pt x="3678307" y="-24714"/>
                  <a:pt x="3839271" y="38476"/>
                  <a:pt x="3952208" y="0"/>
                </a:cubicBezTo>
                <a:cubicBezTo>
                  <a:pt x="4065145" y="-38476"/>
                  <a:pt x="4185970" y="25378"/>
                  <a:pt x="4319149" y="0"/>
                </a:cubicBezTo>
                <a:cubicBezTo>
                  <a:pt x="4452328" y="-25378"/>
                  <a:pt x="4596667" y="46031"/>
                  <a:pt x="4806577" y="0"/>
                </a:cubicBezTo>
                <a:cubicBezTo>
                  <a:pt x="5016487" y="-46031"/>
                  <a:pt x="5130220" y="47019"/>
                  <a:pt x="5294005" y="0"/>
                </a:cubicBezTo>
                <a:cubicBezTo>
                  <a:pt x="5457790" y="-47019"/>
                  <a:pt x="5809828" y="20911"/>
                  <a:pt x="6142897" y="0"/>
                </a:cubicBezTo>
                <a:cubicBezTo>
                  <a:pt x="6204180" y="-1747"/>
                  <a:pt x="6272760" y="45267"/>
                  <a:pt x="6261400" y="118503"/>
                </a:cubicBezTo>
                <a:cubicBezTo>
                  <a:pt x="6304029" y="278328"/>
                  <a:pt x="6210968" y="409916"/>
                  <a:pt x="6261400" y="592498"/>
                </a:cubicBezTo>
                <a:cubicBezTo>
                  <a:pt x="6264293" y="654804"/>
                  <a:pt x="6206604" y="692634"/>
                  <a:pt x="6142897" y="711001"/>
                </a:cubicBezTo>
                <a:cubicBezTo>
                  <a:pt x="6012917" y="739838"/>
                  <a:pt x="5955591" y="681066"/>
                  <a:pt x="5775957" y="711001"/>
                </a:cubicBezTo>
                <a:cubicBezTo>
                  <a:pt x="5596323" y="740936"/>
                  <a:pt x="5275467" y="640916"/>
                  <a:pt x="5107797" y="711001"/>
                </a:cubicBezTo>
                <a:cubicBezTo>
                  <a:pt x="4940127" y="781086"/>
                  <a:pt x="4793230" y="682035"/>
                  <a:pt x="4620368" y="711001"/>
                </a:cubicBezTo>
                <a:cubicBezTo>
                  <a:pt x="4447506" y="739967"/>
                  <a:pt x="4250062" y="665099"/>
                  <a:pt x="4012452" y="711001"/>
                </a:cubicBezTo>
                <a:cubicBezTo>
                  <a:pt x="3774842" y="756903"/>
                  <a:pt x="3610590" y="673282"/>
                  <a:pt x="3464780" y="711001"/>
                </a:cubicBezTo>
                <a:cubicBezTo>
                  <a:pt x="3318970" y="748720"/>
                  <a:pt x="3064999" y="703892"/>
                  <a:pt x="2856864" y="711001"/>
                </a:cubicBezTo>
                <a:cubicBezTo>
                  <a:pt x="2648729" y="718110"/>
                  <a:pt x="2487372" y="655330"/>
                  <a:pt x="2188704" y="711001"/>
                </a:cubicBezTo>
                <a:cubicBezTo>
                  <a:pt x="1890036" y="766672"/>
                  <a:pt x="1872589" y="699124"/>
                  <a:pt x="1701276" y="711001"/>
                </a:cubicBezTo>
                <a:cubicBezTo>
                  <a:pt x="1529963" y="722878"/>
                  <a:pt x="1315221" y="691865"/>
                  <a:pt x="1093359" y="711001"/>
                </a:cubicBezTo>
                <a:cubicBezTo>
                  <a:pt x="871497" y="730137"/>
                  <a:pt x="904936" y="699294"/>
                  <a:pt x="726419" y="711001"/>
                </a:cubicBezTo>
                <a:cubicBezTo>
                  <a:pt x="547902" y="722708"/>
                  <a:pt x="367696" y="639408"/>
                  <a:pt x="118503" y="711001"/>
                </a:cubicBezTo>
                <a:cubicBezTo>
                  <a:pt x="67840" y="706937"/>
                  <a:pt x="16649" y="661771"/>
                  <a:pt x="0" y="592498"/>
                </a:cubicBezTo>
                <a:cubicBezTo>
                  <a:pt x="-38599" y="400197"/>
                  <a:pt x="49491" y="248096"/>
                  <a:pt x="0" y="118503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9148169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4.Thực hiện các yêu cầu dưới đây: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66FD2E-1E50-43FE-94A0-F6FFFE18CB9C}"/>
              </a:ext>
            </a:extLst>
          </p:cNvPr>
          <p:cNvSpPr txBox="1"/>
          <p:nvPr/>
        </p:nvSpPr>
        <p:spPr>
          <a:xfrm>
            <a:off x="576021" y="902816"/>
            <a:ext cx="11722307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i="1" dirty="0">
                <a:solidFill>
                  <a:srgbClr val="C00000"/>
                </a:solidFill>
                <a:latin typeface="Calibri"/>
              </a:rPr>
              <a:t>c.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vi-VN" sz="3200" i="1" dirty="0">
                <a:solidFill>
                  <a:srgbClr val="C00000"/>
                </a:solidFill>
                <a:latin typeface="Calibri"/>
              </a:rPr>
              <a:t>Sắp xếp các câu vừa ghép được ở bài tập b thành đoạn văn.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4CEFCC7-0A5B-4A7B-8C95-DD5E2EAEB3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64" y="2320236"/>
            <a:ext cx="3060357" cy="33701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34E158-FA6A-4C80-AA91-02B3F85D29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818" y="1611815"/>
            <a:ext cx="8650363" cy="384460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19D712D-E68E-4C52-969D-C3D62AA0FB34}"/>
              </a:ext>
            </a:extLst>
          </p:cNvPr>
          <p:cNvCxnSpPr/>
          <p:nvPr/>
        </p:nvCxnSpPr>
        <p:spPr>
          <a:xfrm>
            <a:off x="5186597" y="2038662"/>
            <a:ext cx="1055705" cy="13903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790930F-6A90-49CD-AD4A-EDE0E22DE5D1}"/>
              </a:ext>
            </a:extLst>
          </p:cNvPr>
          <p:cNvCxnSpPr/>
          <p:nvPr/>
        </p:nvCxnSpPr>
        <p:spPr>
          <a:xfrm>
            <a:off x="5264744" y="2733831"/>
            <a:ext cx="1055705" cy="13903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FE7DF61-4873-4438-BEC5-C80460014438}"/>
              </a:ext>
            </a:extLst>
          </p:cNvPr>
          <p:cNvCxnSpPr>
            <a:cxnSpLocks/>
          </p:cNvCxnSpPr>
          <p:nvPr/>
        </p:nvCxnSpPr>
        <p:spPr>
          <a:xfrm flipV="1">
            <a:off x="5282931" y="1979742"/>
            <a:ext cx="881225" cy="15081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CEE1871-B1A0-4E51-8972-7CA99601A6A7}"/>
              </a:ext>
            </a:extLst>
          </p:cNvPr>
          <p:cNvCxnSpPr>
            <a:cxnSpLocks/>
          </p:cNvCxnSpPr>
          <p:nvPr/>
        </p:nvCxnSpPr>
        <p:spPr>
          <a:xfrm flipV="1">
            <a:off x="5186597" y="2692375"/>
            <a:ext cx="977559" cy="17421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54FB0B2-23EC-441C-BEC3-46F9D3A5BEDF}"/>
              </a:ext>
            </a:extLst>
          </p:cNvPr>
          <p:cNvCxnSpPr>
            <a:cxnSpLocks/>
          </p:cNvCxnSpPr>
          <p:nvPr/>
        </p:nvCxnSpPr>
        <p:spPr>
          <a:xfrm>
            <a:off x="5186597" y="5054185"/>
            <a:ext cx="113385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57C3520-CD36-4354-95ED-D9D016BB8073}"/>
              </a:ext>
            </a:extLst>
          </p:cNvPr>
          <p:cNvSpPr txBox="1"/>
          <p:nvPr/>
        </p:nvSpPr>
        <p:spPr>
          <a:xfrm>
            <a:off x="8137078" y="5474109"/>
            <a:ext cx="3677236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Nguyễn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Kiên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939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7C1082B-3937-4C22-9450-3445CB6E56BB}"/>
              </a:ext>
            </a:extLst>
          </p:cNvPr>
          <p:cNvSpPr/>
          <p:nvPr/>
        </p:nvSpPr>
        <p:spPr>
          <a:xfrm>
            <a:off x="1244184" y="959370"/>
            <a:ext cx="9938478" cy="4486615"/>
          </a:xfrm>
          <a:prstGeom prst="roundRect">
            <a:avLst/>
          </a:prstGeom>
          <a:solidFill>
            <a:schemeClr val="accent5"/>
          </a:solidFill>
          <a:ln>
            <a:solidFill>
              <a:srgbClr val="FC66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图片 25">
            <a:extLst>
              <a:ext uri="{FF2B5EF4-FFF2-40B4-BE49-F238E27FC236}">
                <a16:creationId xmlns:a16="http://schemas.microsoft.com/office/drawing/2014/main" id="{229BC62E-63B8-49E5-B25F-467E60B4B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43" y="5445985"/>
            <a:ext cx="1303954" cy="1259753"/>
          </a:xfrm>
          <a:prstGeom prst="rect">
            <a:avLst/>
          </a:prstGeom>
        </p:spPr>
      </p:pic>
      <p:pic>
        <p:nvPicPr>
          <p:cNvPr id="22" name="图片 33">
            <a:extLst>
              <a:ext uri="{FF2B5EF4-FFF2-40B4-BE49-F238E27FC236}">
                <a16:creationId xmlns:a16="http://schemas.microsoft.com/office/drawing/2014/main" id="{B2752EF3-0CD7-42A8-B663-700F6C2BF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664" y="4984938"/>
            <a:ext cx="1866900" cy="1771650"/>
          </a:xfrm>
          <a:prstGeom prst="rect">
            <a:avLst/>
          </a:prstGeom>
        </p:spPr>
      </p:pic>
      <p:pic>
        <p:nvPicPr>
          <p:cNvPr id="23" name="图片 35">
            <a:extLst>
              <a:ext uri="{FF2B5EF4-FFF2-40B4-BE49-F238E27FC236}">
                <a16:creationId xmlns:a16="http://schemas.microsoft.com/office/drawing/2014/main" id="{672F4836-E62F-4DE6-9F4B-201236562B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6" y="372666"/>
            <a:ext cx="1636497" cy="1975083"/>
          </a:xfrm>
          <a:prstGeom prst="rect">
            <a:avLst/>
          </a:prstGeom>
        </p:spPr>
      </p:pic>
      <p:pic>
        <p:nvPicPr>
          <p:cNvPr id="24" name="图片 25">
            <a:extLst>
              <a:ext uri="{FF2B5EF4-FFF2-40B4-BE49-F238E27FC236}">
                <a16:creationId xmlns:a16="http://schemas.microsoft.com/office/drawing/2014/main" id="{59E6BB01-4654-474C-8CA5-38F31635C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179" y="309171"/>
            <a:ext cx="1303954" cy="125975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DC58AE-48A8-467E-9435-F4ECBCF02B0F}"/>
              </a:ext>
            </a:extLst>
          </p:cNvPr>
          <p:cNvSpPr/>
          <p:nvPr/>
        </p:nvSpPr>
        <p:spPr>
          <a:xfrm>
            <a:off x="1538983" y="1315630"/>
            <a:ext cx="9408833" cy="3686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   </a:t>
            </a: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 mận vừa tàn thì mùa xuân đến. Vườn cây đâm chồi nảy lộc. Rồi vườn cây ra hoa. Nắng vàng ngày càng rực rỡ. Bầu trời thêm xanh.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3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0694" y="3209937"/>
            <a:ext cx="1723206" cy="3648063"/>
          </a:xfrm>
          <a:prstGeom prst="rect">
            <a:avLst/>
          </a:prstGeom>
          <a:noFill/>
        </p:spPr>
      </p:pic>
      <p:pic>
        <p:nvPicPr>
          <p:cNvPr id="45" name="图片 39">
            <a:extLst>
              <a:ext uri="{FF2B5EF4-FFF2-40B4-BE49-F238E27FC236}">
                <a16:creationId xmlns:a16="http://schemas.microsoft.com/office/drawing/2014/main" id="{B50D7224-DC81-46ED-AD34-C9FA7B6DC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11" y="1192087"/>
            <a:ext cx="7246978" cy="2647492"/>
          </a:xfrm>
          <a:prstGeom prst="rect">
            <a:avLst/>
          </a:prstGeom>
        </p:spPr>
      </p:pic>
      <p:pic>
        <p:nvPicPr>
          <p:cNvPr id="47" name="图片 33">
            <a:extLst>
              <a:ext uri="{FF2B5EF4-FFF2-40B4-BE49-F238E27FC236}">
                <a16:creationId xmlns:a16="http://schemas.microsoft.com/office/drawing/2014/main" id="{FAFA8BA5-191C-4ABE-BA69-67658CC48F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159" y="297715"/>
            <a:ext cx="1866900" cy="1771650"/>
          </a:xfrm>
          <a:prstGeom prst="rect">
            <a:avLst/>
          </a:prstGeom>
        </p:spPr>
      </p:pic>
      <p:pic>
        <p:nvPicPr>
          <p:cNvPr id="49" name="图片 35">
            <a:extLst>
              <a:ext uri="{FF2B5EF4-FFF2-40B4-BE49-F238E27FC236}">
                <a16:creationId xmlns:a16="http://schemas.microsoft.com/office/drawing/2014/main" id="{5E4FE3C0-4960-41CA-BEEC-8655C9A835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38" y="1153691"/>
            <a:ext cx="1636497" cy="1975083"/>
          </a:xfrm>
          <a:prstGeom prst="rect">
            <a:avLst/>
          </a:prstGeom>
        </p:spPr>
      </p:pic>
      <p:pic>
        <p:nvPicPr>
          <p:cNvPr id="50" name="图片 21">
            <a:extLst>
              <a:ext uri="{FF2B5EF4-FFF2-40B4-BE49-F238E27FC236}">
                <a16:creationId xmlns:a16="http://schemas.microsoft.com/office/drawing/2014/main" id="{4F15EA29-05AB-465C-83F8-EA46637B10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608" y="2923890"/>
            <a:ext cx="1704722" cy="1219200"/>
          </a:xfrm>
          <a:prstGeom prst="rect">
            <a:avLst/>
          </a:prstGeom>
        </p:spPr>
      </p:pic>
      <p:sp>
        <p:nvSpPr>
          <p:cNvPr id="51" name="矩形 259">
            <a:extLst>
              <a:ext uri="{FF2B5EF4-FFF2-40B4-BE49-F238E27FC236}">
                <a16:creationId xmlns:a16="http://schemas.microsoft.com/office/drawing/2014/main" id="{0896F54D-67BF-46A5-BDFE-D0E176387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6844" y="1562331"/>
            <a:ext cx="6606540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cap="all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Tạm</a:t>
            </a:r>
            <a:r>
              <a:rPr lang="en-US" altLang="zh-CN" sz="4800" cap="all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800" cap="all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biệt</a:t>
            </a:r>
            <a:r>
              <a:rPr lang="en-US" altLang="zh-CN" sz="4800" cap="all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800" cap="all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và</a:t>
            </a:r>
            <a:r>
              <a:rPr lang="en-US" altLang="zh-CN" sz="4800" cap="all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altLang="zh-CN" sz="4800" cap="all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hẹn</a:t>
            </a:r>
            <a:r>
              <a:rPr lang="en-US" altLang="zh-CN" sz="4800" cap="all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800" cap="all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gặp</a:t>
            </a:r>
            <a:r>
              <a:rPr lang="en-US" altLang="zh-CN" sz="4800" cap="all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 </a:t>
            </a:r>
            <a:r>
              <a:rPr lang="en-US" altLang="zh-CN" sz="4800" cap="all" dirty="0" err="1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Coiny" panose="02000903060500060000" pitchFamily="2" charset="0"/>
                <a:ea typeface="方正黑体简体" panose="03000509000000000000" pitchFamily="65" charset="-122"/>
                <a:cs typeface="+mn-ea"/>
                <a:sym typeface="+mn-lt"/>
              </a:rPr>
              <a:t>lại</a:t>
            </a:r>
            <a:endParaRPr lang="zh-CN" altLang="en-US" sz="4800" cap="all" dirty="0">
              <a:ln w="38100">
                <a:noFill/>
              </a:ln>
              <a:solidFill>
                <a:prstClr val="white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latin typeface="Coiny" panose="02000903060500060000" pitchFamily="2" charset="0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52" name="图片 31">
            <a:extLst>
              <a:ext uri="{FF2B5EF4-FFF2-40B4-BE49-F238E27FC236}">
                <a16:creationId xmlns:a16="http://schemas.microsoft.com/office/drawing/2014/main" id="{16687D17-52CD-4D79-AD8D-93C9C1D9AD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53" name="图片 48">
            <a:extLst>
              <a:ext uri="{FF2B5EF4-FFF2-40B4-BE49-F238E27FC236}">
                <a16:creationId xmlns:a16="http://schemas.microsoft.com/office/drawing/2014/main" id="{39159FE6-4A9F-4233-83C2-09C905C555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62" name="图片 48">
            <a:extLst>
              <a:ext uri="{FF2B5EF4-FFF2-40B4-BE49-F238E27FC236}">
                <a16:creationId xmlns:a16="http://schemas.microsoft.com/office/drawing/2014/main" id="{73A8B3E7-D3FA-495F-B886-35E985A2A6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676" y="142010"/>
            <a:ext cx="1480533" cy="628650"/>
          </a:xfrm>
          <a:prstGeom prst="rect">
            <a:avLst/>
          </a:prstGeom>
        </p:spPr>
      </p:pic>
      <p:pic>
        <p:nvPicPr>
          <p:cNvPr id="63" name="图片 48">
            <a:extLst>
              <a:ext uri="{FF2B5EF4-FFF2-40B4-BE49-F238E27FC236}">
                <a16:creationId xmlns:a16="http://schemas.microsoft.com/office/drawing/2014/main" id="{2AB17EDE-9817-4622-99F5-EC8924FE43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02" y="3949511"/>
            <a:ext cx="1480533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45" dur="5000" spd="-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50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60" dur="5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CC6B95-A46A-40DE-8754-A7822067316E}"/>
              </a:ext>
            </a:extLst>
          </p:cNvPr>
          <p:cNvSpPr/>
          <p:nvPr/>
        </p:nvSpPr>
        <p:spPr>
          <a:xfrm>
            <a:off x="533946" y="1816100"/>
            <a:ext cx="11141348" cy="14962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BÀI SOẠN CỦA EM LAN H</a:t>
            </a:r>
            <a:r>
              <a: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ƯƠN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G . </a:t>
            </a:r>
          </a:p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KÍNH MONG QUÝ THẦY CÔ 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KHÔNG SHARE 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VÀO CÁC HỘI NHÓM.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9BC413-004D-4484-B6BA-E3FBCF2D0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621" y="589305"/>
            <a:ext cx="1108543" cy="10974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5D2FFD-8BE3-4F10-AE29-DD13C2C3E721}"/>
              </a:ext>
            </a:extLst>
          </p:cNvPr>
          <p:cNvSpPr/>
          <p:nvPr/>
        </p:nvSpPr>
        <p:spPr>
          <a:xfrm>
            <a:off x="533946" y="3571040"/>
            <a:ext cx="11141348" cy="149626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/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đăng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ký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lấy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giáo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án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liên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hệ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link Facebook Lan H</a:t>
            </a:r>
            <a:r>
              <a: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ư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ơng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  <a:hlinkClick r:id="rId4"/>
              </a:rPr>
              <a:t>https://www.facebook.com/profile.php?id=100049274364068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83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SĐT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zalo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 Lan H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ư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/>
                <a:cs typeface="Times New Roman" panose="02020603050405020304" pitchFamily="18" charset="0"/>
              </a:rPr>
              <a:t>: 035.447.3852</a:t>
            </a:r>
          </a:p>
        </p:txBody>
      </p:sp>
    </p:spTree>
    <p:extLst>
      <p:ext uri="{BB962C8B-B14F-4D97-AF65-F5344CB8AC3E}">
        <p14:creationId xmlns:p14="http://schemas.microsoft.com/office/powerpoint/2010/main" val="306146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淘宝网chenying0907出品 13">
            <a:extLst>
              <a:ext uri="{FF2B5EF4-FFF2-40B4-BE49-F238E27FC236}">
                <a16:creationId xmlns:a16="http://schemas.microsoft.com/office/drawing/2014/main" id="{C1B3AFAF-6467-4630-8974-4F08B0CB74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loud">
            <a:extLst>
              <a:ext uri="{FF2B5EF4-FFF2-40B4-BE49-F238E27FC236}">
                <a16:creationId xmlns:a16="http://schemas.microsoft.com/office/drawing/2014/main" id="{BEF029FB-2B53-495F-92A9-C6AFC1D892C8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9392972" y="3236994"/>
            <a:ext cx="1618941" cy="871069"/>
          </a:xfrm>
          <a:custGeom>
            <a:avLst/>
            <a:gdLst>
              <a:gd name="T0" fmla="*/ 1080643 w 21600"/>
              <a:gd name="T1" fmla="*/ 30748033 h 21600"/>
              <a:gd name="T2" fmla="*/ 174193200 w 21600"/>
              <a:gd name="T3" fmla="*/ 61430543 h 21600"/>
              <a:gd name="T4" fmla="*/ 348096078 w 21600"/>
              <a:gd name="T5" fmla="*/ 30748033 h 21600"/>
              <a:gd name="T6" fmla="*/ 174193200 w 21600"/>
              <a:gd name="T7" fmla="*/ 3516108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chemeClr val="bg1">
                  <a:alpha val="27000"/>
                </a:schemeClr>
              </a:gs>
            </a:gsLst>
            <a:lin ang="5400000" scaled="1"/>
          </a:gradFill>
          <a:ln>
            <a:noFill/>
          </a:ln>
          <a:effectLst>
            <a:glow rad="88900">
              <a:srgbClr val="FF66FF">
                <a:alpha val="24000"/>
              </a:srgbClr>
            </a:glo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2" tIns="45675" rIns="91342" bIns="45675"/>
          <a:lstStyle/>
          <a:p>
            <a:pPr marL="0" marR="0" lvl="0" indent="0" algn="l" defTabSz="9134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Cloud">
            <a:extLst>
              <a:ext uri="{FF2B5EF4-FFF2-40B4-BE49-F238E27FC236}">
                <a16:creationId xmlns:a16="http://schemas.microsoft.com/office/drawing/2014/main" id="{19BB5C16-5F84-4C53-AD6A-13AC3CC16688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10753855" y="1552435"/>
            <a:ext cx="1438148" cy="747927"/>
          </a:xfrm>
          <a:custGeom>
            <a:avLst/>
            <a:gdLst>
              <a:gd name="T0" fmla="*/ 761956 w 21600"/>
              <a:gd name="T1" fmla="*/ 14525941 h 21600"/>
              <a:gd name="T2" fmla="*/ 122822780 w 21600"/>
              <a:gd name="T3" fmla="*/ 29020928 h 21600"/>
              <a:gd name="T4" fmla="*/ 245440701 w 21600"/>
              <a:gd name="T5" fmla="*/ 14525941 h 21600"/>
              <a:gd name="T6" fmla="*/ 122822780 w 21600"/>
              <a:gd name="T7" fmla="*/ 1661083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chemeClr val="bg1">
                  <a:alpha val="27000"/>
                </a:schemeClr>
              </a:gs>
            </a:gsLst>
            <a:lin ang="5400000" scaled="1"/>
          </a:gradFill>
          <a:ln>
            <a:noFill/>
          </a:ln>
          <a:effectLst>
            <a:glow rad="88900">
              <a:srgbClr val="FF66FF">
                <a:alpha val="24000"/>
              </a:srgbClr>
            </a:glow>
          </a:effectLst>
        </p:spPr>
        <p:txBody>
          <a:bodyPr lIns="91342" tIns="45675" rIns="91342" bIns="45675"/>
          <a:lstStyle/>
          <a:p>
            <a:pPr marL="0" marR="0" lvl="0" indent="0" algn="l" defTabSz="9134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Cloud">
            <a:extLst>
              <a:ext uri="{FF2B5EF4-FFF2-40B4-BE49-F238E27FC236}">
                <a16:creationId xmlns:a16="http://schemas.microsoft.com/office/drawing/2014/main" id="{5FFABB13-EAE0-40C0-B578-CA1D3566C111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>
            <a:off x="4238631" y="2810996"/>
            <a:ext cx="2030943" cy="1056216"/>
          </a:xfrm>
          <a:custGeom>
            <a:avLst/>
            <a:gdLst>
              <a:gd name="T0" fmla="*/ 761956 w 21600"/>
              <a:gd name="T1" fmla="*/ 14525941 h 21600"/>
              <a:gd name="T2" fmla="*/ 122822780 w 21600"/>
              <a:gd name="T3" fmla="*/ 29020928 h 21600"/>
              <a:gd name="T4" fmla="*/ 245440701 w 21600"/>
              <a:gd name="T5" fmla="*/ 14525941 h 21600"/>
              <a:gd name="T6" fmla="*/ 122822780 w 21600"/>
              <a:gd name="T7" fmla="*/ 1661083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chemeClr val="bg1">
                  <a:alpha val="27000"/>
                </a:schemeClr>
              </a:gs>
            </a:gsLst>
            <a:lin ang="5400000" scaled="1"/>
          </a:gradFill>
          <a:ln>
            <a:noFill/>
          </a:ln>
          <a:effectLst>
            <a:glow rad="88900">
              <a:srgbClr val="FF66FF">
                <a:alpha val="24000"/>
              </a:srgbClr>
            </a:glow>
          </a:effectLst>
        </p:spPr>
        <p:txBody>
          <a:bodyPr lIns="91342" tIns="45675" rIns="91342" bIns="45675"/>
          <a:lstStyle/>
          <a:p>
            <a:pPr marL="0" marR="0" lvl="0" indent="0" algn="l" defTabSz="9134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13">
            <a:extLst>
              <a:ext uri="{FF2B5EF4-FFF2-40B4-BE49-F238E27FC236}">
                <a16:creationId xmlns:a16="http://schemas.microsoft.com/office/drawing/2014/main" id="{DDD94291-912F-43EC-9809-9660D11537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1528" flipH="1">
            <a:off x="-133349" y="-176414"/>
            <a:ext cx="2435177" cy="3487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5AE8B23-1E8E-4FF4-8AB1-79A9B7C6C0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" y="2596958"/>
            <a:ext cx="1452033" cy="2338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A9D38390-E7F1-4358-8408-12508BB666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5331">
            <a:off x="552473" y="1807464"/>
            <a:ext cx="899583" cy="82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46E97D1-B21D-47AC-8EB5-D7A4DAE2E7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2930" flipH="1">
            <a:off x="1713621" y="2595983"/>
            <a:ext cx="808764" cy="713139"/>
          </a:xfrm>
          <a:prstGeom prst="rect">
            <a:avLst/>
          </a:prstGeom>
        </p:spPr>
      </p:pic>
      <p:pic>
        <p:nvPicPr>
          <p:cNvPr id="14" name="图片 20">
            <a:extLst>
              <a:ext uri="{FF2B5EF4-FFF2-40B4-BE49-F238E27FC236}">
                <a16:creationId xmlns:a16="http://schemas.microsoft.com/office/drawing/2014/main" id="{59C1868D-7624-44C6-97A6-F57FDDBCDA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1" y="3452091"/>
            <a:ext cx="306916" cy="281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21">
            <a:extLst>
              <a:ext uri="{FF2B5EF4-FFF2-40B4-BE49-F238E27FC236}">
                <a16:creationId xmlns:a16="http://schemas.microsoft.com/office/drawing/2014/main" id="{31493E58-C1AE-492D-B53C-248AAA2BD4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74" y="3515596"/>
            <a:ext cx="359833" cy="32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26">
            <a:extLst>
              <a:ext uri="{FF2B5EF4-FFF2-40B4-BE49-F238E27FC236}">
                <a16:creationId xmlns:a16="http://schemas.microsoft.com/office/drawing/2014/main" id="{FD13B8C6-5485-44C3-9401-852319FAE0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840" y="3172703"/>
            <a:ext cx="908049" cy="156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56">
            <a:extLst>
              <a:ext uri="{FF2B5EF4-FFF2-40B4-BE49-F238E27FC236}">
                <a16:creationId xmlns:a16="http://schemas.microsoft.com/office/drawing/2014/main" id="{5B8B952D-2E4F-4E2A-8EA7-3A84ADF3BFF7}"/>
              </a:ext>
            </a:extLst>
          </p:cNvPr>
          <p:cNvSpPr txBox="1"/>
          <p:nvPr/>
        </p:nvSpPr>
        <p:spPr>
          <a:xfrm>
            <a:off x="2269010" y="1977590"/>
            <a:ext cx="9053617" cy="1569570"/>
          </a:xfrm>
          <a:prstGeom prst="rect">
            <a:avLst/>
          </a:prstGeom>
          <a:noFill/>
        </p:spPr>
        <p:txBody>
          <a:bodyPr wrap="square" lIns="91342" tIns="45675" rIns="91342" bIns="45675">
            <a:spAutoFit/>
          </a:bodyPr>
          <a:lstStyle/>
          <a:p>
            <a:pPr marL="0" marR="0" lvl="0" indent="0" algn="ctr" defTabSz="9134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方正准圆简体" pitchFamily="2" charset="-122"/>
                <a:cs typeface="Times New Roman" pitchFamily="18" charset="0"/>
              </a:rPr>
              <a:t>KHỞI ĐỘNG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方正准圆简体" pitchFamily="2" charset="-122"/>
              <a:cs typeface="Times New Roman" pitchFamily="18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764D9B3B-9FA2-4518-9E77-579896F07B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21152" flipH="1">
            <a:off x="1941669" y="4317181"/>
            <a:ext cx="654687" cy="577279"/>
          </a:xfrm>
          <a:prstGeom prst="rect">
            <a:avLst/>
          </a:prstGeom>
        </p:spPr>
      </p:pic>
      <p:sp>
        <p:nvSpPr>
          <p:cNvPr id="20" name="椭圆 19">
            <a:extLst>
              <a:ext uri="{FF2B5EF4-FFF2-40B4-BE49-F238E27FC236}">
                <a16:creationId xmlns:a16="http://schemas.microsoft.com/office/drawing/2014/main" id="{B3BEEABC-A6AE-4C4C-ACF7-5E1FB8E95881}"/>
              </a:ext>
            </a:extLst>
          </p:cNvPr>
          <p:cNvSpPr/>
          <p:nvPr/>
        </p:nvSpPr>
        <p:spPr>
          <a:xfrm>
            <a:off x="1209989" y="4684623"/>
            <a:ext cx="1141611" cy="114161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2" tIns="45675" rIns="91342" bIns="45675" rtlCol="0" anchor="ctr"/>
          <a:lstStyle/>
          <a:p>
            <a:pPr marL="0" marR="0" lvl="0" indent="0" algn="ctr" defTabSz="9134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98EE38E7-5D47-42BD-99AF-52F582E10BF6}"/>
              </a:ext>
            </a:extLst>
          </p:cNvPr>
          <p:cNvSpPr/>
          <p:nvPr/>
        </p:nvSpPr>
        <p:spPr>
          <a:xfrm>
            <a:off x="3791303" y="5826249"/>
            <a:ext cx="1264373" cy="126437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2" tIns="45675" rIns="91342" bIns="45675" rtlCol="0" anchor="ctr"/>
          <a:lstStyle/>
          <a:p>
            <a:pPr marL="0" marR="0" lvl="0" indent="0" algn="ctr" defTabSz="9134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B82D3124-3CD0-4405-9B56-C3DEBE280C2D}"/>
              </a:ext>
            </a:extLst>
          </p:cNvPr>
          <p:cNvSpPr/>
          <p:nvPr/>
        </p:nvSpPr>
        <p:spPr>
          <a:xfrm>
            <a:off x="8847271" y="5733051"/>
            <a:ext cx="1152128" cy="115212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2" tIns="45675" rIns="91342" bIns="45675" rtlCol="0" anchor="ctr"/>
          <a:lstStyle/>
          <a:p>
            <a:pPr marL="0" marR="0" lvl="0" indent="0" algn="ctr" defTabSz="9134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A1ECEA1A-B6FD-430A-8139-3A60773FD24D}"/>
              </a:ext>
            </a:extLst>
          </p:cNvPr>
          <p:cNvSpPr/>
          <p:nvPr/>
        </p:nvSpPr>
        <p:spPr>
          <a:xfrm>
            <a:off x="1199473" y="4676806"/>
            <a:ext cx="1141611" cy="114161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2" tIns="45675" rIns="91342" bIns="45675" rtlCol="0" anchor="ctr"/>
          <a:lstStyle/>
          <a:p>
            <a:pPr marL="0" marR="0" lvl="0" indent="0" algn="ctr" defTabSz="9134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81A90DD4-4A07-469E-995C-11F5886F638D}"/>
              </a:ext>
            </a:extLst>
          </p:cNvPr>
          <p:cNvSpPr/>
          <p:nvPr/>
        </p:nvSpPr>
        <p:spPr>
          <a:xfrm>
            <a:off x="3780780" y="5818417"/>
            <a:ext cx="1264373" cy="126437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2" tIns="45675" rIns="91342" bIns="45675" rtlCol="0" anchor="ctr"/>
          <a:lstStyle/>
          <a:p>
            <a:pPr marL="0" marR="0" lvl="0" indent="0" algn="ctr" defTabSz="9134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84830C90-0327-420D-A455-2B3C2252A270}"/>
              </a:ext>
            </a:extLst>
          </p:cNvPr>
          <p:cNvSpPr/>
          <p:nvPr/>
        </p:nvSpPr>
        <p:spPr>
          <a:xfrm>
            <a:off x="8836753" y="5725204"/>
            <a:ext cx="1152128" cy="115212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2" tIns="45675" rIns="91342" bIns="45675" rtlCol="0" anchor="ctr"/>
          <a:lstStyle/>
          <a:p>
            <a:pPr marL="0" marR="0" lvl="0" indent="0" algn="ctr" defTabSz="9134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1A619550-0F40-4025-95DB-4FCA2C7E3097}"/>
              </a:ext>
            </a:extLst>
          </p:cNvPr>
          <p:cNvSpPr/>
          <p:nvPr/>
        </p:nvSpPr>
        <p:spPr>
          <a:xfrm>
            <a:off x="2063553" y="4388759"/>
            <a:ext cx="1141611" cy="114161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2" tIns="45675" rIns="91342" bIns="45675" rtlCol="0" anchor="ctr"/>
          <a:lstStyle/>
          <a:p>
            <a:pPr marL="0" marR="0" lvl="0" indent="0" algn="ctr" defTabSz="9134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ABADEE32-F0C0-420F-BE65-B68D95070530}"/>
              </a:ext>
            </a:extLst>
          </p:cNvPr>
          <p:cNvSpPr/>
          <p:nvPr/>
        </p:nvSpPr>
        <p:spPr>
          <a:xfrm>
            <a:off x="4644864" y="5530386"/>
            <a:ext cx="1264373" cy="126437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2" tIns="45675" rIns="91342" bIns="45675" rtlCol="0" anchor="ctr"/>
          <a:lstStyle/>
          <a:p>
            <a:pPr marL="0" marR="0" lvl="0" indent="0" algn="ctr" defTabSz="9134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FFC01D80-0574-44FC-BC6C-1DDD701E10D8}"/>
              </a:ext>
            </a:extLst>
          </p:cNvPr>
          <p:cNvSpPr/>
          <p:nvPr/>
        </p:nvSpPr>
        <p:spPr>
          <a:xfrm>
            <a:off x="9700849" y="5437172"/>
            <a:ext cx="1152128" cy="115212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2" tIns="45675" rIns="91342" bIns="45675" rtlCol="0" anchor="ctr"/>
          <a:lstStyle/>
          <a:p>
            <a:pPr marL="0" marR="0" lvl="0" indent="0" algn="ctr" defTabSz="9134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Herz 1">
            <a:extLst>
              <a:ext uri="{FF2B5EF4-FFF2-40B4-BE49-F238E27FC236}">
                <a16:creationId xmlns:a16="http://schemas.microsoft.com/office/drawing/2014/main" id="{BB0B23A9-8885-4855-917F-705C4DD4B4A2}"/>
              </a:ext>
            </a:extLst>
          </p:cNvPr>
          <p:cNvSpPr/>
          <p:nvPr/>
        </p:nvSpPr>
        <p:spPr>
          <a:xfrm>
            <a:off x="5929300" y="4170506"/>
            <a:ext cx="523591" cy="436537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glow>
              <a:schemeClr val="accent6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2" tIns="45675" rIns="91342" bIns="45675" rtlCol="0" anchor="ctr"/>
          <a:lstStyle/>
          <a:p>
            <a:pPr marL="0" marR="0" lvl="0" indent="0" algn="ctr" defTabSz="9134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0" name="Herz 8">
            <a:extLst>
              <a:ext uri="{FF2B5EF4-FFF2-40B4-BE49-F238E27FC236}">
                <a16:creationId xmlns:a16="http://schemas.microsoft.com/office/drawing/2014/main" id="{7B2364F3-D7C7-4446-90D2-D3B568B717D4}"/>
              </a:ext>
            </a:extLst>
          </p:cNvPr>
          <p:cNvSpPr/>
          <p:nvPr/>
        </p:nvSpPr>
        <p:spPr>
          <a:xfrm>
            <a:off x="10917787" y="2885192"/>
            <a:ext cx="523591" cy="436537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glow>
              <a:schemeClr val="accent6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2" tIns="45675" rIns="91342" bIns="45675" rtlCol="0" anchor="ctr"/>
          <a:lstStyle/>
          <a:p>
            <a:pPr marL="0" marR="0" lvl="0" indent="0" algn="ctr" defTabSz="9134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1" name="Herz 9">
            <a:extLst>
              <a:ext uri="{FF2B5EF4-FFF2-40B4-BE49-F238E27FC236}">
                <a16:creationId xmlns:a16="http://schemas.microsoft.com/office/drawing/2014/main" id="{BFBF8CB7-9A16-483B-AB65-A8CE7D696B37}"/>
              </a:ext>
            </a:extLst>
          </p:cNvPr>
          <p:cNvSpPr/>
          <p:nvPr/>
        </p:nvSpPr>
        <p:spPr>
          <a:xfrm>
            <a:off x="521995" y="1960092"/>
            <a:ext cx="523591" cy="436537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glow>
              <a:schemeClr val="accent6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2" tIns="45675" rIns="91342" bIns="45675" rtlCol="0" anchor="ctr"/>
          <a:lstStyle/>
          <a:p>
            <a:pPr marL="0" marR="0" lvl="0" indent="0" algn="ctr" defTabSz="9134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2" name="Herz 10">
            <a:extLst>
              <a:ext uri="{FF2B5EF4-FFF2-40B4-BE49-F238E27FC236}">
                <a16:creationId xmlns:a16="http://schemas.microsoft.com/office/drawing/2014/main" id="{0BD48376-7731-45F9-BB6C-D10534084A10}"/>
              </a:ext>
            </a:extLst>
          </p:cNvPr>
          <p:cNvSpPr/>
          <p:nvPr/>
        </p:nvSpPr>
        <p:spPr>
          <a:xfrm>
            <a:off x="9658487" y="554322"/>
            <a:ext cx="523591" cy="436537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glow>
              <a:schemeClr val="accent6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2" tIns="45675" rIns="91342" bIns="45675" rtlCol="0" anchor="ctr"/>
          <a:lstStyle/>
          <a:p>
            <a:pPr marL="0" marR="0" lvl="0" indent="0" algn="ctr" defTabSz="9134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3" name="Herz 11">
            <a:extLst>
              <a:ext uri="{FF2B5EF4-FFF2-40B4-BE49-F238E27FC236}">
                <a16:creationId xmlns:a16="http://schemas.microsoft.com/office/drawing/2014/main" id="{C5139318-BC66-4E0E-905C-EDA51995F0B1}"/>
              </a:ext>
            </a:extLst>
          </p:cNvPr>
          <p:cNvSpPr/>
          <p:nvPr/>
        </p:nvSpPr>
        <p:spPr>
          <a:xfrm>
            <a:off x="3277331" y="4358962"/>
            <a:ext cx="523591" cy="436537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glow>
              <a:schemeClr val="accent6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2" tIns="45675" rIns="91342" bIns="45675" rtlCol="0" anchor="ctr"/>
          <a:lstStyle/>
          <a:p>
            <a:pPr marL="0" marR="0" lvl="0" indent="0" algn="ctr" defTabSz="9134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4" name="Herz 12">
            <a:extLst>
              <a:ext uri="{FF2B5EF4-FFF2-40B4-BE49-F238E27FC236}">
                <a16:creationId xmlns:a16="http://schemas.microsoft.com/office/drawing/2014/main" id="{EDB165C8-F1E3-4F27-A55A-795D01518268}"/>
              </a:ext>
            </a:extLst>
          </p:cNvPr>
          <p:cNvSpPr/>
          <p:nvPr/>
        </p:nvSpPr>
        <p:spPr>
          <a:xfrm>
            <a:off x="2583563" y="588679"/>
            <a:ext cx="523591" cy="436537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glow>
              <a:schemeClr val="accent6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2" tIns="45675" rIns="91342" bIns="45675" rtlCol="0" anchor="ctr"/>
          <a:lstStyle/>
          <a:p>
            <a:pPr marL="0" marR="0" lvl="0" indent="0" algn="ctr" defTabSz="9134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5" name="Herz 13">
            <a:extLst>
              <a:ext uri="{FF2B5EF4-FFF2-40B4-BE49-F238E27FC236}">
                <a16:creationId xmlns:a16="http://schemas.microsoft.com/office/drawing/2014/main" id="{C51C47DF-C7E8-4CB5-8672-4D71C182A323}"/>
              </a:ext>
            </a:extLst>
          </p:cNvPr>
          <p:cNvSpPr/>
          <p:nvPr/>
        </p:nvSpPr>
        <p:spPr>
          <a:xfrm>
            <a:off x="1694365" y="3914637"/>
            <a:ext cx="523591" cy="436537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glow>
              <a:schemeClr val="accent6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2" tIns="45675" rIns="91342" bIns="45675" rtlCol="0" anchor="ctr"/>
          <a:lstStyle/>
          <a:p>
            <a:pPr marL="0" marR="0" lvl="0" indent="0" algn="ctr" defTabSz="9134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6" name="Herz 14">
            <a:extLst>
              <a:ext uri="{FF2B5EF4-FFF2-40B4-BE49-F238E27FC236}">
                <a16:creationId xmlns:a16="http://schemas.microsoft.com/office/drawing/2014/main" id="{6FDD391D-EEC2-4C8E-B830-FD8E4AE6847B}"/>
              </a:ext>
            </a:extLst>
          </p:cNvPr>
          <p:cNvSpPr/>
          <p:nvPr/>
        </p:nvSpPr>
        <p:spPr>
          <a:xfrm>
            <a:off x="8409431" y="4522078"/>
            <a:ext cx="523591" cy="436537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glow>
              <a:schemeClr val="accent6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2" tIns="45675" rIns="91342" bIns="45675" rtlCol="0" anchor="ctr"/>
          <a:lstStyle/>
          <a:p>
            <a:pPr marL="0" marR="0" lvl="0" indent="0" algn="ctr" defTabSz="9134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7" name="Herz 15">
            <a:extLst>
              <a:ext uri="{FF2B5EF4-FFF2-40B4-BE49-F238E27FC236}">
                <a16:creationId xmlns:a16="http://schemas.microsoft.com/office/drawing/2014/main" id="{B4F15F1D-8B99-41D1-84DD-50C5C81838D9}"/>
              </a:ext>
            </a:extLst>
          </p:cNvPr>
          <p:cNvSpPr/>
          <p:nvPr/>
        </p:nvSpPr>
        <p:spPr>
          <a:xfrm>
            <a:off x="662419" y="5864742"/>
            <a:ext cx="523591" cy="436537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glow>
              <a:schemeClr val="accent6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2" tIns="45675" rIns="91342" bIns="45675" rtlCol="0" anchor="ctr"/>
          <a:lstStyle/>
          <a:p>
            <a:pPr marL="0" marR="0" lvl="0" indent="0" algn="ctr" defTabSz="9134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8" name="Herz 16">
            <a:extLst>
              <a:ext uri="{FF2B5EF4-FFF2-40B4-BE49-F238E27FC236}">
                <a16:creationId xmlns:a16="http://schemas.microsoft.com/office/drawing/2014/main" id="{3B061219-2A5C-4756-B6D7-27B898851A70}"/>
              </a:ext>
            </a:extLst>
          </p:cNvPr>
          <p:cNvSpPr/>
          <p:nvPr/>
        </p:nvSpPr>
        <p:spPr>
          <a:xfrm>
            <a:off x="11322629" y="6035202"/>
            <a:ext cx="523591" cy="436537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glow>
              <a:schemeClr val="accent6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2" tIns="45675" rIns="91342" bIns="45675" rtlCol="0" anchor="ctr"/>
          <a:lstStyle/>
          <a:p>
            <a:pPr marL="0" marR="0" lvl="0" indent="0" algn="ctr" defTabSz="9134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9" name="Herz 17">
            <a:extLst>
              <a:ext uri="{FF2B5EF4-FFF2-40B4-BE49-F238E27FC236}">
                <a16:creationId xmlns:a16="http://schemas.microsoft.com/office/drawing/2014/main" id="{F7592D17-9C8C-4B3E-8694-6FBB2A26C9F0}"/>
              </a:ext>
            </a:extLst>
          </p:cNvPr>
          <p:cNvSpPr/>
          <p:nvPr/>
        </p:nvSpPr>
        <p:spPr>
          <a:xfrm>
            <a:off x="10123411" y="4684624"/>
            <a:ext cx="523591" cy="436537"/>
          </a:xfrm>
          <a:prstGeom prst="heart">
            <a:avLst/>
          </a:prstGeom>
          <a:gradFill>
            <a:gsLst>
              <a:gs pos="100000">
                <a:srgbClr val="FFFF00">
                  <a:alpha val="0"/>
                </a:srgbClr>
              </a:gs>
              <a:gs pos="0">
                <a:srgbClr val="FFFF00"/>
              </a:gs>
              <a:gs pos="77000">
                <a:srgbClr val="FFFF00">
                  <a:alpha val="39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glow>
              <a:schemeClr val="accent6">
                <a:satMod val="175000"/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2" tIns="45675" rIns="91342" bIns="45675" rtlCol="0" anchor="ctr"/>
          <a:lstStyle/>
          <a:p>
            <a:pPr marL="0" marR="0" lvl="0" indent="0" algn="ctr" defTabSz="9134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40" name="图片 2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2" t="9720" r="34721" b="57453"/>
          <a:stretch/>
        </p:blipFill>
        <p:spPr>
          <a:xfrm>
            <a:off x="1344892" y="4522068"/>
            <a:ext cx="1500461" cy="200114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A7126E4-B6BF-47A9-B0F0-E971604E11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F971586-B17F-4050-A3E0-E5790416995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6BEB805-2764-43ED-8DCA-BDC318ECBA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7C6302B-8277-4EAB-926B-EC970A2EC7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787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0" presetClass="pat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0 C -0.09167 -0.04763 -0.18316 -0.09503 -0.25903 -0.09618 C -0.3349 -0.09734 -0.36233 -0.02243 -0.45573 -0.00647 C -0.54914 0.00948 -0.71389 0.01595 -0.81962 0 C -0.92535 -0.01595 -1.00782 -0.05942 -1.09011 -0.10266 " pathEditMode="relative" ptsTypes="aaaaA">
                                      <p:cBhvr>
                                        <p:cTn id="43" dur="1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0 C -0.09167 -0.04763 -0.18316 -0.09503 -0.25903 -0.09618 C -0.3349 -0.09734 -0.36233 -0.02243 -0.45573 -0.00647 C -0.54914 0.00948 -0.71389 0.01595 -0.81962 0 C -0.92535 -0.01595 -1.00782 -0.05942 -1.09011 -0.10266 " pathEditMode="relative" ptsTypes="aaaaA">
                                      <p:cBhvr>
                                        <p:cTn id="45" dur="1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0 C -0.09167 -0.04763 -0.18316 -0.09503 -0.25903 -0.09618 C -0.3349 -0.09734 -0.36233 -0.02243 -0.45573 -0.00647 C -0.54914 0.00948 -0.71389 0.01595 -0.81962 0 C -0.92535 -0.01595 -1.00782 -0.05942 -1.09011 -0.10266 " pathEditMode="relative" ptsTypes="aaaaA">
                                      <p:cBhvr>
                                        <p:cTn id="47" dur="1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9" presetClass="entr" presetSubtype="10" fill="hold" grpId="1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7" presetClass="exit" presetSubtype="0" repeatCount="7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21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7" presetClass="exit" presetSubtype="0" repeatCount="6000" fill="hold" grpId="0" nodeType="withEffect">
                                  <p:stCondLst>
                                    <p:cond delay="2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1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7" presetClass="exit" presetSubtype="0" repeatCount="7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1" nodeType="withEffect">
                                  <p:stCondLst>
                                    <p:cond delay="41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7" presetClass="exit" presetSubtype="0" repeatCount="5000" fill="hold" grpId="0" nodeType="withEffect">
                                  <p:stCondLst>
                                    <p:cond delay="4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7" presetClass="exit" presetSubtype="0" repeatCount="6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33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7" presetClass="exit" presetSubtype="0" repeatCount="5000" fill="hold" grpId="0" nodeType="withEffect">
                                  <p:stCondLst>
                                    <p:cond delay="33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7" presetClass="exit" presetSubtype="0" repeatCount="7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1" nodeType="withEffect">
                                  <p:stCondLst>
                                    <p:cond delay="48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47" presetClass="exit" presetSubtype="0" repeatCount="5000" fill="hold" grpId="0" nodeType="withEffect">
                                  <p:stCondLst>
                                    <p:cond delay="48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7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7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1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7" presetClass="exit" presetSubtype="0" repeatCount="5000" fill="hold" grpId="0" nodeType="withEffect">
                                  <p:stCondLst>
                                    <p:cond delay="38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7" presetClass="exit" presetSubtype="0" repeatCount="7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2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1" nodeType="withEffect">
                                  <p:stCondLst>
                                    <p:cond delay="53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7" presetClass="exit" presetSubtype="0" repeatCount="5000" fill="hold" grpId="0" nodeType="withEffect">
                                  <p:stCondLst>
                                    <p:cond delay="53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7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7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7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9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32" presetClass="emph" presetSubtype="0" repeatCount="indefinite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120000">
                                      <p:cBhvr>
                                        <p:cTn id="1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18" grpId="0"/>
      <p:bldP spid="18" grpId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DA53B-7261-4581-8366-4A4BC3719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10CFA7-310F-4100-BDBA-FF9BDFD45A73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5C73C46-43D6-4FEF-BDE5-C2B2364FCA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E0DC1F0-9250-4CB3-9D38-F21ACCC9A19F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D776579-89B4-4CF9-9E50-D6189CF4F330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49B5A81-4740-418C-A86A-ADB10071B86E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5F6D7660-0B98-4A8E-9788-9EC6A93202CC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384F1F4-F713-4EB2-8039-D8634853574A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8794F5B2-250A-433C-8D6E-C57023FD9A22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C540514-C02D-452A-B38C-41AE538DA7BA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CF3277B5-BACF-431E-BBDA-9A150286006D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9468BE5-7FC8-45B3-9DFB-AEBEC1DE793E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A18560F2-140D-4858-BB34-2829FCA8E2D2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Join_file_225625867">
            <a:hlinkClick r:id="" action="ppaction://media"/>
            <a:extLst>
              <a:ext uri="{FF2B5EF4-FFF2-40B4-BE49-F238E27FC236}">
                <a16:creationId xmlns:a16="http://schemas.microsoft.com/office/drawing/2014/main" id="{DC637EC9-BD91-46DB-886F-B70F797A96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564ed7d2ddea4.png"/>
          <p:cNvPicPr>
            <a:picLocks noChangeAspect="1" noChangeArrowheads="1"/>
          </p:cNvPicPr>
          <p:nvPr/>
        </p:nvPicPr>
        <p:blipFill>
          <a:blip r:embed="rId3"/>
          <a:srcRect t="14955"/>
          <a:stretch>
            <a:fillRect/>
          </a:stretch>
        </p:blipFill>
        <p:spPr bwMode="auto">
          <a:xfrm>
            <a:off x="2" y="1"/>
            <a:ext cx="12191999" cy="6857999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FEBC92-7A3D-4AC5-9E94-07312A39AD2A}"/>
              </a:ext>
            </a:extLst>
          </p:cNvPr>
          <p:cNvSpPr txBox="1"/>
          <p:nvPr/>
        </p:nvSpPr>
        <p:spPr>
          <a:xfrm>
            <a:off x="3622073" y="108123"/>
            <a:ext cx="5148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Patrick Hand" panose="00000500000000000000" pitchFamily="2" charset="0"/>
              </a:rPr>
              <a:t>Thứ</a:t>
            </a:r>
            <a:r>
              <a:rPr lang="en-US" sz="3200" dirty="0">
                <a:solidFill>
                  <a:prstClr val="black"/>
                </a:solidFill>
                <a:latin typeface="Patrick Hand" panose="00000500000000000000" pitchFamily="2" charset="0"/>
              </a:rPr>
              <a:t> … </a:t>
            </a:r>
            <a:r>
              <a:rPr lang="en-US" sz="3200" dirty="0" err="1">
                <a:solidFill>
                  <a:prstClr val="black"/>
                </a:solidFill>
                <a:latin typeface="Patrick Hand" panose="00000500000000000000" pitchFamily="2" charset="0"/>
              </a:rPr>
              <a:t>ngày</a:t>
            </a:r>
            <a:r>
              <a:rPr lang="en-US" sz="3200" dirty="0">
                <a:solidFill>
                  <a:prstClr val="black"/>
                </a:solidFill>
                <a:latin typeface="Patrick Hand" panose="00000500000000000000" pitchFamily="2" charset="0"/>
              </a:rPr>
              <a:t> … </a:t>
            </a:r>
            <a:r>
              <a:rPr lang="en-US" sz="3200" dirty="0" err="1">
                <a:solidFill>
                  <a:prstClr val="black"/>
                </a:solidFill>
                <a:latin typeface="Patrick Hand" panose="00000500000000000000" pitchFamily="2" charset="0"/>
              </a:rPr>
              <a:t>tháng</a:t>
            </a:r>
            <a:r>
              <a:rPr lang="en-US" sz="3200" dirty="0">
                <a:solidFill>
                  <a:prstClr val="black"/>
                </a:solidFill>
                <a:latin typeface="Patrick Hand" panose="00000500000000000000" pitchFamily="2" charset="0"/>
              </a:rPr>
              <a:t> … </a:t>
            </a:r>
            <a:r>
              <a:rPr lang="en-US" sz="3200" dirty="0" err="1">
                <a:solidFill>
                  <a:prstClr val="black"/>
                </a:solidFill>
                <a:latin typeface="Patrick Hand" panose="00000500000000000000" pitchFamily="2" charset="0"/>
              </a:rPr>
              <a:t>năm</a:t>
            </a:r>
            <a:r>
              <a:rPr lang="en-US" sz="3200" dirty="0">
                <a:solidFill>
                  <a:prstClr val="black"/>
                </a:solidFill>
                <a:latin typeface="Patrick Hand" panose="00000500000000000000" pitchFamily="2" charset="0"/>
              </a:rPr>
              <a:t>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EB885E-B539-4905-8DD3-553696404A5D}"/>
              </a:ext>
            </a:extLst>
          </p:cNvPr>
          <p:cNvSpPr txBox="1"/>
          <p:nvPr/>
        </p:nvSpPr>
        <p:spPr>
          <a:xfrm>
            <a:off x="3521863" y="781067"/>
            <a:ext cx="5148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trick Hand" panose="00000500000000000000" pitchFamily="2" charset="0"/>
              </a:rPr>
              <a:t>Tiếng</a:t>
            </a:r>
            <a:r>
              <a:rPr lang="en-US" sz="3200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trick Hand" panose="00000500000000000000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trick Hand" panose="00000500000000000000" pitchFamily="2" charset="0"/>
              </a:rPr>
              <a:t>Việt</a:t>
            </a:r>
            <a:endParaRPr lang="en-US" sz="3200" dirty="0"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trick Hand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E445F6-41A2-4D2A-92F2-7C0E51B21E61}"/>
              </a:ext>
            </a:extLst>
          </p:cNvPr>
          <p:cNvSpPr txBox="1"/>
          <p:nvPr/>
        </p:nvSpPr>
        <p:spPr>
          <a:xfrm>
            <a:off x="1550923" y="2296648"/>
            <a:ext cx="10173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Mở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rộng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vốn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từ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Coiny" panose="02000903060500060000" pitchFamily="2" charset="0"/>
              </a:rPr>
              <a:t>Bốn</a:t>
            </a:r>
            <a:r>
              <a:rPr lang="en-US" sz="4800" i="1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Coiny" panose="02000903060500060000" pitchFamily="2" charset="0"/>
              </a:rPr>
              <a:t>mùa</a:t>
            </a:r>
            <a:endParaRPr lang="en-US" sz="4800" i="1" dirty="0">
              <a:solidFill>
                <a:srgbClr val="FF0000"/>
              </a:solidFill>
              <a:latin typeface="Coiny" panose="0200090306050006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FC08C1-004C-477B-BEB0-2CA6C815496B}"/>
              </a:ext>
            </a:extLst>
          </p:cNvPr>
          <p:cNvSpPr txBox="1"/>
          <p:nvPr/>
        </p:nvSpPr>
        <p:spPr>
          <a:xfrm>
            <a:off x="1735096" y="1500577"/>
            <a:ext cx="8721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Bài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 2 – </a:t>
            </a:r>
            <a:r>
              <a:rPr lang="en-US" sz="3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Tiết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2016/4/15 Friday</a:t>
            </a:r>
          </a:p>
        </p:txBody>
      </p:sp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3"/>
          <a:srcRect l="23381" t="63071" r="58537" b="13522"/>
          <a:stretch>
            <a:fillRect/>
          </a:stretch>
        </p:blipFill>
        <p:spPr bwMode="auto">
          <a:xfrm>
            <a:off x="9959304" y="5129217"/>
            <a:ext cx="2203068" cy="1606055"/>
          </a:xfrm>
          <a:prstGeom prst="rect">
            <a:avLst/>
          </a:prstGeom>
          <a:noFill/>
        </p:spPr>
      </p:pic>
      <p:pic>
        <p:nvPicPr>
          <p:cNvPr id="1026" name="Picture 2" descr="C:\Users\Administrator\Desktop\458PICR58PICfN3_1024.jpg"/>
          <p:cNvPicPr>
            <a:picLocks noChangeAspect="1" noChangeArrowheads="1"/>
          </p:cNvPicPr>
          <p:nvPr/>
        </p:nvPicPr>
        <p:blipFill>
          <a:blip r:embed="rId4"/>
          <a:srcRect t="9679" b="11805"/>
          <a:stretch>
            <a:fillRect/>
          </a:stretch>
        </p:blipFill>
        <p:spPr bwMode="auto">
          <a:xfrm>
            <a:off x="0" y="-95221"/>
            <a:ext cx="12192000" cy="6952187"/>
          </a:xfrm>
          <a:prstGeom prst="rect">
            <a:avLst/>
          </a:prstGeom>
          <a:noFill/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3" y="408945"/>
            <a:ext cx="2019745" cy="16982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731" y="437547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848CB13-146A-4371-A693-9A69548B5274}"/>
              </a:ext>
            </a:extLst>
          </p:cNvPr>
          <p:cNvGrpSpPr/>
          <p:nvPr/>
        </p:nvGrpSpPr>
        <p:grpSpPr>
          <a:xfrm>
            <a:off x="1184231" y="2148661"/>
            <a:ext cx="2956947" cy="2602111"/>
            <a:chOff x="1319364" y="764846"/>
            <a:chExt cx="2956947" cy="2602111"/>
          </a:xfrm>
        </p:grpSpPr>
        <p:pic>
          <p:nvPicPr>
            <p:cNvPr id="9" name="图片 13">
              <a:extLst>
                <a:ext uri="{FF2B5EF4-FFF2-40B4-BE49-F238E27FC236}">
                  <a16:creationId xmlns:a16="http://schemas.microsoft.com/office/drawing/2014/main" id="{83DB7C34-019D-4218-AAAA-3CDB059B3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364" y="764846"/>
              <a:ext cx="2956947" cy="260211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31B5842-B8EC-49C4-8002-D48F80545F47}"/>
                </a:ext>
              </a:extLst>
            </p:cNvPr>
            <p:cNvSpPr txBox="1"/>
            <p:nvPr/>
          </p:nvSpPr>
          <p:spPr>
            <a:xfrm>
              <a:off x="2528711" y="1567345"/>
              <a:ext cx="69762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endPara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98141706-369C-4B2C-AF96-5142884102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199" y="2528054"/>
            <a:ext cx="4254031" cy="1847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BE071497-71A4-4561-A57F-C0652247365E}"/>
              </a:ext>
            </a:extLst>
          </p:cNvPr>
          <p:cNvSpPr/>
          <p:nvPr/>
        </p:nvSpPr>
        <p:spPr>
          <a:xfrm>
            <a:off x="2102046" y="259514"/>
            <a:ext cx="7987908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1200"/>
              </a:spcAft>
              <a:defRPr/>
            </a:pPr>
            <a:r>
              <a:rPr lang="vi-VN" sz="3600" b="1" kern="0" dirty="0">
                <a:solidFill>
                  <a:srgbClr val="7030A0"/>
                </a:solidFill>
                <a:latin typeface="Averta Std CY" panose="00000500000000000000" pitchFamily="50" charset="0"/>
                <a:ea typeface="微软雅黑"/>
              </a:rPr>
              <a:t>3.</a:t>
            </a:r>
            <a:r>
              <a:rPr lang="en-US" sz="3600" b="1" kern="0" dirty="0">
                <a:solidFill>
                  <a:srgbClr val="7030A0"/>
                </a:solidFill>
                <a:latin typeface="Averta Std CY" panose="00000500000000000000" pitchFamily="50" charset="0"/>
                <a:ea typeface="微软雅黑"/>
              </a:rPr>
              <a:t> </a:t>
            </a:r>
            <a:r>
              <a:rPr lang="vi-VN" sz="3600" b="1" kern="0" dirty="0">
                <a:solidFill>
                  <a:srgbClr val="7030A0"/>
                </a:solidFill>
                <a:latin typeface="Averta Std CY" panose="00000500000000000000" pitchFamily="50" charset="0"/>
                <a:ea typeface="微软雅黑"/>
              </a:rPr>
              <a:t>Tìm trong 2 khổ thơ sau từ ngữ:</a:t>
            </a: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BBB8BA98-4990-46D1-9AED-A317B170F9AA}"/>
              </a:ext>
            </a:extLst>
          </p:cNvPr>
          <p:cNvSpPr/>
          <p:nvPr/>
        </p:nvSpPr>
        <p:spPr>
          <a:xfrm>
            <a:off x="1946971" y="974603"/>
            <a:ext cx="6284367" cy="122586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vi-VN" sz="2800" b="1" kern="0" dirty="0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</a:rPr>
              <a:t>a.</a:t>
            </a:r>
            <a:r>
              <a:rPr lang="en-US" sz="2800" b="1" kern="0" dirty="0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</a:rPr>
              <a:t> </a:t>
            </a:r>
            <a:r>
              <a:rPr lang="vi-VN" sz="2800" b="1" kern="0" dirty="0">
                <a:latin typeface="Averta Std CY" panose="00000500000000000000" pitchFamily="50" charset="0"/>
                <a:ea typeface="微软雅黑"/>
              </a:rPr>
              <a:t>Chỉ mùa</a:t>
            </a:r>
          </a:p>
          <a:p>
            <a:pPr lvl="0">
              <a:spcAft>
                <a:spcPts val="1200"/>
              </a:spcAft>
              <a:defRPr/>
            </a:pPr>
            <a:r>
              <a:rPr lang="vi-VN" sz="2800" b="1" kern="0" dirty="0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</a:rPr>
              <a:t>b.</a:t>
            </a:r>
            <a:r>
              <a:rPr lang="en-US" sz="2800" b="1" kern="0" dirty="0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</a:rPr>
              <a:t> </a:t>
            </a:r>
            <a:r>
              <a:rPr lang="vi-VN" sz="2800" b="1" kern="0" dirty="0">
                <a:latin typeface="Averta Std CY" panose="00000500000000000000" pitchFamily="50" charset="0"/>
                <a:ea typeface="微软雅黑"/>
              </a:rPr>
              <a:t>Chỉ hoa, quả và màu sắc</a:t>
            </a: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5BC20E17-5B24-4F44-817E-F92804250D57}"/>
              </a:ext>
            </a:extLst>
          </p:cNvPr>
          <p:cNvSpPr/>
          <p:nvPr/>
        </p:nvSpPr>
        <p:spPr>
          <a:xfrm>
            <a:off x="1946971" y="2433204"/>
            <a:ext cx="6284367" cy="251983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vi-VN" sz="2800" b="1" kern="0" dirty="0">
                <a:latin typeface="Averta Std CY" panose="00000500000000000000" pitchFamily="50" charset="0"/>
                <a:ea typeface="微软雅黑"/>
              </a:rPr>
              <a:t>Mùa xuân hoa bắp</a:t>
            </a:r>
            <a:endParaRPr lang="en-US" sz="2800" b="1" kern="0" dirty="0">
              <a:latin typeface="Averta Std CY" panose="00000500000000000000" pitchFamily="50" charset="0"/>
              <a:ea typeface="微软雅黑"/>
            </a:endParaRPr>
          </a:p>
          <a:p>
            <a:pPr lvl="0">
              <a:spcAft>
                <a:spcPts val="1200"/>
              </a:spcAft>
              <a:defRPr/>
            </a:pPr>
            <a:r>
              <a:rPr lang="vi-VN" sz="2800" b="1" kern="0" dirty="0">
                <a:latin typeface="Averta Std CY" panose="00000500000000000000" pitchFamily="50" charset="0"/>
                <a:ea typeface="微软雅黑"/>
              </a:rPr>
              <a:t>Nở trắng trên đồng</a:t>
            </a:r>
            <a:endParaRPr lang="en-US" sz="2800" b="1" kern="0" dirty="0">
              <a:latin typeface="Averta Std CY" panose="00000500000000000000" pitchFamily="50" charset="0"/>
              <a:ea typeface="微软雅黑"/>
            </a:endParaRPr>
          </a:p>
          <a:p>
            <a:pPr lvl="0">
              <a:spcAft>
                <a:spcPts val="1200"/>
              </a:spcAft>
              <a:defRPr/>
            </a:pPr>
            <a:r>
              <a:rPr lang="vi-VN" sz="2800" b="1" kern="0" dirty="0">
                <a:latin typeface="Averta Std CY" panose="00000500000000000000" pitchFamily="50" charset="0"/>
                <a:ea typeface="微软雅黑"/>
              </a:rPr>
              <a:t>Hoa bầu như bông </a:t>
            </a:r>
            <a:endParaRPr lang="en-US" sz="2800" b="1" kern="0" dirty="0">
              <a:latin typeface="Averta Std CY" panose="00000500000000000000" pitchFamily="50" charset="0"/>
              <a:ea typeface="微软雅黑"/>
            </a:endParaRPr>
          </a:p>
          <a:p>
            <a:pPr lvl="0">
              <a:spcAft>
                <a:spcPts val="1200"/>
              </a:spcAft>
              <a:defRPr/>
            </a:pPr>
            <a:r>
              <a:rPr lang="vi-VN" sz="2800" b="1" kern="0" dirty="0">
                <a:latin typeface="Averta Std CY" panose="00000500000000000000" pitchFamily="50" charset="0"/>
                <a:ea typeface="微软雅黑"/>
              </a:rPr>
              <a:t>Hoa mơ như tuyết.</a:t>
            </a: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96CB54EF-F30C-4A5D-B8BA-43915E8A6085}"/>
              </a:ext>
            </a:extLst>
          </p:cNvPr>
          <p:cNvSpPr/>
          <p:nvPr/>
        </p:nvSpPr>
        <p:spPr>
          <a:xfrm>
            <a:off x="6096000" y="2433204"/>
            <a:ext cx="6284367" cy="316682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vi-VN" sz="2800" b="1" kern="0" dirty="0">
                <a:latin typeface="Averta Std CY" panose="00000500000000000000" pitchFamily="50" charset="0"/>
                <a:ea typeface="微软雅黑"/>
              </a:rPr>
              <a:t>Mùa hè đỏ rực     </a:t>
            </a:r>
            <a:endParaRPr lang="en-US" sz="2800" b="1" kern="0" dirty="0">
              <a:latin typeface="Averta Std CY" panose="00000500000000000000" pitchFamily="50" charset="0"/>
              <a:ea typeface="微软雅黑"/>
            </a:endParaRPr>
          </a:p>
          <a:p>
            <a:pPr lvl="0">
              <a:spcAft>
                <a:spcPts val="1200"/>
              </a:spcAft>
              <a:defRPr/>
            </a:pPr>
            <a:r>
              <a:rPr lang="vi-VN" sz="2800" b="1" kern="0" dirty="0">
                <a:latin typeface="Averta Std CY" panose="00000500000000000000" pitchFamily="50" charset="0"/>
                <a:ea typeface="微软雅黑"/>
              </a:rPr>
              <a:t>Hoa phượng, hoa vông </a:t>
            </a:r>
            <a:endParaRPr lang="en-US" sz="2800" b="1" kern="0" dirty="0">
              <a:latin typeface="Averta Std CY" panose="00000500000000000000" pitchFamily="50" charset="0"/>
              <a:ea typeface="微软雅黑"/>
            </a:endParaRPr>
          </a:p>
          <a:p>
            <a:pPr lvl="0">
              <a:spcAft>
                <a:spcPts val="1200"/>
              </a:spcAft>
              <a:defRPr/>
            </a:pPr>
            <a:r>
              <a:rPr lang="vi-VN" sz="2800" b="1" kern="0" dirty="0">
                <a:latin typeface="Averta Std CY" panose="00000500000000000000" pitchFamily="50" charset="0"/>
                <a:ea typeface="微软雅黑"/>
              </a:rPr>
              <a:t>Mùa thu mênh mông  </a:t>
            </a:r>
            <a:endParaRPr lang="en-US" sz="2800" b="1" kern="0" dirty="0">
              <a:latin typeface="Averta Std CY" panose="00000500000000000000" pitchFamily="50" charset="0"/>
              <a:ea typeface="微软雅黑"/>
            </a:endParaRPr>
          </a:p>
          <a:p>
            <a:pPr lvl="0">
              <a:spcAft>
                <a:spcPts val="1200"/>
              </a:spcAft>
              <a:defRPr/>
            </a:pPr>
            <a:r>
              <a:rPr lang="vi-VN" sz="2800" b="1" kern="0" dirty="0">
                <a:latin typeface="Averta Std CY" panose="00000500000000000000" pitchFamily="50" charset="0"/>
                <a:ea typeface="微软雅黑"/>
              </a:rPr>
              <a:t>Vàng cam vàng quýt. </a:t>
            </a:r>
          </a:p>
          <a:p>
            <a:pPr lvl="0">
              <a:spcAft>
                <a:spcPts val="1200"/>
              </a:spcAft>
              <a:defRPr/>
            </a:pPr>
            <a:r>
              <a:rPr lang="en-US" sz="2800" b="1" kern="0" dirty="0">
                <a:latin typeface="Averta Std CY" panose="00000500000000000000" pitchFamily="50" charset="0"/>
                <a:ea typeface="微软雅黑"/>
              </a:rPr>
              <a:t>			</a:t>
            </a:r>
            <a:r>
              <a:rPr lang="vi-VN" sz="2800" b="1" kern="0" dirty="0">
                <a:latin typeface="Averta Std CY" panose="00000500000000000000" pitchFamily="50" charset="0"/>
                <a:ea typeface="微软雅黑"/>
              </a:rPr>
              <a:t>Võ Quảng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2CA5C4-DD88-475A-8893-2C32E152970E}"/>
              </a:ext>
            </a:extLst>
          </p:cNvPr>
          <p:cNvGrpSpPr/>
          <p:nvPr/>
        </p:nvGrpSpPr>
        <p:grpSpPr>
          <a:xfrm>
            <a:off x="2999232" y="5011298"/>
            <a:ext cx="3363468" cy="1736531"/>
            <a:chOff x="5876916" y="975793"/>
            <a:chExt cx="4684259" cy="241844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688206C-5FEB-49A6-B9D1-336A8C4EBB54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9" name="图片 2" descr="2">
                <a:extLst>
                  <a:ext uri="{FF2B5EF4-FFF2-40B4-BE49-F238E27FC236}">
                    <a16:creationId xmlns:a16="http://schemas.microsoft.com/office/drawing/2014/main" id="{DB2488C5-EED8-45DC-988A-A53B8C79F3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10" name="图片 1" descr="1">
                <a:extLst>
                  <a:ext uri="{FF2B5EF4-FFF2-40B4-BE49-F238E27FC236}">
                    <a16:creationId xmlns:a16="http://schemas.microsoft.com/office/drawing/2014/main" id="{4251754A-9629-4A6A-9D17-CEC02904EC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11" name="图片 2" descr="3">
                <a:extLst>
                  <a:ext uri="{FF2B5EF4-FFF2-40B4-BE49-F238E27FC236}">
                    <a16:creationId xmlns:a16="http://schemas.microsoft.com/office/drawing/2014/main" id="{CFB7A2EC-E37E-4020-AAF1-B903E21519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sp>
          <p:nvSpPr>
            <p:cNvPr id="8" name="Rounded Rectangle 21">
              <a:extLst>
                <a:ext uri="{FF2B5EF4-FFF2-40B4-BE49-F238E27FC236}">
                  <a16:creationId xmlns:a16="http://schemas.microsoft.com/office/drawing/2014/main" id="{3BDAC5CF-D325-44F1-890B-3548146C2324}"/>
                </a:ext>
              </a:extLst>
            </p:cNvPr>
            <p:cNvSpPr/>
            <p:nvPr/>
          </p:nvSpPr>
          <p:spPr>
            <a:xfrm>
              <a:off x="6494965" y="2510019"/>
              <a:ext cx="3671532" cy="884218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Hoạt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động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nhóm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931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543E2C8-2F68-4D64-A450-D223AE1F8B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354" y="269823"/>
            <a:ext cx="6885292" cy="882267"/>
          </a:xfrm>
          <a:prstGeom prst="rect">
            <a:avLst/>
          </a:prstGeom>
        </p:spPr>
      </p:pic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F68DBF75-237C-4FAF-9F72-9BF356C84F07}"/>
              </a:ext>
            </a:extLst>
          </p:cNvPr>
          <p:cNvSpPr/>
          <p:nvPr/>
        </p:nvSpPr>
        <p:spPr>
          <a:xfrm>
            <a:off x="1758604" y="1059996"/>
            <a:ext cx="6284367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vi-VN" sz="2800" b="1" kern="0" dirty="0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</a:rPr>
              <a:t>a.</a:t>
            </a:r>
            <a:r>
              <a:rPr lang="en-US" sz="2800" b="1" kern="0" dirty="0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</a:rPr>
              <a:t> </a:t>
            </a:r>
            <a:r>
              <a:rPr lang="vi-VN" sz="2800" b="1" kern="0" dirty="0">
                <a:solidFill>
                  <a:prstClr val="black"/>
                </a:solidFill>
                <a:latin typeface="Averta Std CY" panose="00000500000000000000" pitchFamily="50" charset="0"/>
                <a:ea typeface="微软雅黑"/>
              </a:rPr>
              <a:t>Chỉ mùa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88B519FF-C49A-42F6-B7D8-662E9860E38F}"/>
              </a:ext>
            </a:extLst>
          </p:cNvPr>
          <p:cNvSpPr/>
          <p:nvPr/>
        </p:nvSpPr>
        <p:spPr>
          <a:xfrm>
            <a:off x="1636860" y="1833320"/>
            <a:ext cx="6284367" cy="251983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vi-VN" sz="2800" b="1" kern="0" dirty="0">
                <a:solidFill>
                  <a:prstClr val="black"/>
                </a:solidFill>
                <a:latin typeface="Averta Std CY" panose="00000500000000000000" pitchFamily="50" charset="0"/>
                <a:ea typeface="微软雅黑"/>
              </a:rPr>
              <a:t>Mùa xuân hoa bắp</a:t>
            </a:r>
            <a:endParaRPr lang="en-US" sz="2800" b="1" kern="0" dirty="0">
              <a:solidFill>
                <a:prstClr val="black"/>
              </a:solidFill>
              <a:latin typeface="Averta Std CY" panose="00000500000000000000" pitchFamily="50" charset="0"/>
              <a:ea typeface="微软雅黑"/>
            </a:endParaRPr>
          </a:p>
          <a:p>
            <a:pPr>
              <a:spcAft>
                <a:spcPts val="1200"/>
              </a:spcAft>
              <a:defRPr/>
            </a:pPr>
            <a:r>
              <a:rPr lang="vi-VN" sz="2800" b="1" kern="0" dirty="0">
                <a:solidFill>
                  <a:prstClr val="black"/>
                </a:solidFill>
                <a:latin typeface="Averta Std CY" panose="00000500000000000000" pitchFamily="50" charset="0"/>
                <a:ea typeface="微软雅黑"/>
              </a:rPr>
              <a:t>Nở trắng trên đồng</a:t>
            </a:r>
            <a:endParaRPr lang="en-US" sz="2800" b="1" kern="0" dirty="0">
              <a:solidFill>
                <a:prstClr val="black"/>
              </a:solidFill>
              <a:latin typeface="Averta Std CY" panose="00000500000000000000" pitchFamily="50" charset="0"/>
              <a:ea typeface="微软雅黑"/>
            </a:endParaRPr>
          </a:p>
          <a:p>
            <a:pPr>
              <a:spcAft>
                <a:spcPts val="1200"/>
              </a:spcAft>
              <a:defRPr/>
            </a:pPr>
            <a:r>
              <a:rPr lang="vi-VN" sz="2800" b="1" kern="0" dirty="0">
                <a:solidFill>
                  <a:prstClr val="black"/>
                </a:solidFill>
                <a:latin typeface="Averta Std CY" panose="00000500000000000000" pitchFamily="50" charset="0"/>
                <a:ea typeface="微软雅黑"/>
              </a:rPr>
              <a:t>Hoa bầu như bông </a:t>
            </a:r>
            <a:endParaRPr lang="en-US" sz="2800" b="1" kern="0" dirty="0">
              <a:solidFill>
                <a:prstClr val="black"/>
              </a:solidFill>
              <a:latin typeface="Averta Std CY" panose="00000500000000000000" pitchFamily="50" charset="0"/>
              <a:ea typeface="微软雅黑"/>
            </a:endParaRPr>
          </a:p>
          <a:p>
            <a:pPr>
              <a:spcAft>
                <a:spcPts val="1200"/>
              </a:spcAft>
              <a:defRPr/>
            </a:pPr>
            <a:r>
              <a:rPr lang="vi-VN" sz="2800" b="1" kern="0" dirty="0">
                <a:solidFill>
                  <a:prstClr val="black"/>
                </a:solidFill>
                <a:latin typeface="Averta Std CY" panose="00000500000000000000" pitchFamily="50" charset="0"/>
                <a:ea typeface="微软雅黑"/>
              </a:rPr>
              <a:t>Hoa mơ như tuyết.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BABCC2B0-804E-4221-9FD7-7E1E52954C16}"/>
              </a:ext>
            </a:extLst>
          </p:cNvPr>
          <p:cNvSpPr/>
          <p:nvPr/>
        </p:nvSpPr>
        <p:spPr>
          <a:xfrm>
            <a:off x="5907633" y="1846698"/>
            <a:ext cx="6284367" cy="316682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vi-VN" sz="2800" b="1" kern="0" dirty="0">
                <a:solidFill>
                  <a:prstClr val="black"/>
                </a:solidFill>
                <a:latin typeface="Averta Std CY" panose="00000500000000000000" pitchFamily="50" charset="0"/>
                <a:ea typeface="微软雅黑"/>
              </a:rPr>
              <a:t>Mùa hè đỏ rực     </a:t>
            </a:r>
            <a:endParaRPr lang="en-US" sz="2800" b="1" kern="0" dirty="0">
              <a:solidFill>
                <a:prstClr val="black"/>
              </a:solidFill>
              <a:latin typeface="Averta Std CY" panose="00000500000000000000" pitchFamily="50" charset="0"/>
              <a:ea typeface="微软雅黑"/>
            </a:endParaRPr>
          </a:p>
          <a:p>
            <a:pPr>
              <a:spcAft>
                <a:spcPts val="1200"/>
              </a:spcAft>
              <a:defRPr/>
            </a:pPr>
            <a:r>
              <a:rPr lang="vi-VN" sz="2800" b="1" kern="0" dirty="0">
                <a:solidFill>
                  <a:prstClr val="black"/>
                </a:solidFill>
                <a:latin typeface="Averta Std CY" panose="00000500000000000000" pitchFamily="50" charset="0"/>
                <a:ea typeface="微软雅黑"/>
              </a:rPr>
              <a:t>Hoa phượng, hoa vông </a:t>
            </a:r>
            <a:endParaRPr lang="en-US" sz="2800" b="1" kern="0" dirty="0">
              <a:solidFill>
                <a:prstClr val="black"/>
              </a:solidFill>
              <a:latin typeface="Averta Std CY" panose="00000500000000000000" pitchFamily="50" charset="0"/>
              <a:ea typeface="微软雅黑"/>
            </a:endParaRPr>
          </a:p>
          <a:p>
            <a:pPr>
              <a:spcAft>
                <a:spcPts val="1200"/>
              </a:spcAft>
              <a:defRPr/>
            </a:pPr>
            <a:r>
              <a:rPr lang="vi-VN" sz="2800" b="1" kern="0" dirty="0">
                <a:solidFill>
                  <a:prstClr val="black"/>
                </a:solidFill>
                <a:latin typeface="Averta Std CY" panose="00000500000000000000" pitchFamily="50" charset="0"/>
                <a:ea typeface="微软雅黑"/>
              </a:rPr>
              <a:t>Mùa thu mênh mông  </a:t>
            </a:r>
            <a:endParaRPr lang="en-US" sz="2800" b="1" kern="0" dirty="0">
              <a:solidFill>
                <a:prstClr val="black"/>
              </a:solidFill>
              <a:latin typeface="Averta Std CY" panose="00000500000000000000" pitchFamily="50" charset="0"/>
              <a:ea typeface="微软雅黑"/>
            </a:endParaRPr>
          </a:p>
          <a:p>
            <a:pPr>
              <a:spcAft>
                <a:spcPts val="1200"/>
              </a:spcAft>
              <a:defRPr/>
            </a:pPr>
            <a:r>
              <a:rPr lang="vi-VN" sz="2800" b="1" kern="0" dirty="0">
                <a:solidFill>
                  <a:prstClr val="black"/>
                </a:solidFill>
                <a:latin typeface="Averta Std CY" panose="00000500000000000000" pitchFamily="50" charset="0"/>
                <a:ea typeface="微软雅黑"/>
              </a:rPr>
              <a:t>Vàng cam vàng quýt. </a:t>
            </a:r>
          </a:p>
          <a:p>
            <a:pPr>
              <a:spcAft>
                <a:spcPts val="1200"/>
              </a:spcAft>
              <a:defRPr/>
            </a:pPr>
            <a:r>
              <a:rPr lang="en-US" sz="2800" b="1" kern="0" dirty="0">
                <a:solidFill>
                  <a:prstClr val="black"/>
                </a:solidFill>
                <a:latin typeface="Averta Std CY" panose="00000500000000000000" pitchFamily="50" charset="0"/>
                <a:ea typeface="微软雅黑"/>
              </a:rPr>
              <a:t>			</a:t>
            </a:r>
            <a:r>
              <a:rPr lang="vi-VN" sz="2800" b="1" kern="0" dirty="0">
                <a:solidFill>
                  <a:prstClr val="black"/>
                </a:solidFill>
                <a:latin typeface="Averta Std CY" panose="00000500000000000000" pitchFamily="50" charset="0"/>
                <a:ea typeface="微软雅黑"/>
              </a:rPr>
              <a:t>Võ Quảng</a:t>
            </a: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41A85416-1CB3-4342-BEA1-8D51C5D318A0}"/>
              </a:ext>
            </a:extLst>
          </p:cNvPr>
          <p:cNvSpPr/>
          <p:nvPr/>
        </p:nvSpPr>
        <p:spPr>
          <a:xfrm>
            <a:off x="2593394" y="1927273"/>
            <a:ext cx="1391153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</a:rPr>
              <a:t>xuân</a:t>
            </a:r>
            <a:endParaRPr lang="vi-VN" sz="2800" b="1" kern="0" dirty="0">
              <a:solidFill>
                <a:srgbClr val="FF0000"/>
              </a:solidFill>
              <a:latin typeface="Averta Std CY" panose="00000500000000000000" pitchFamily="50" charset="0"/>
              <a:ea typeface="微软雅黑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9A9E57D0-F50C-4186-9779-1F9880148126}"/>
              </a:ext>
            </a:extLst>
          </p:cNvPr>
          <p:cNvSpPr/>
          <p:nvPr/>
        </p:nvSpPr>
        <p:spPr>
          <a:xfrm>
            <a:off x="6894147" y="1980775"/>
            <a:ext cx="1391153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</a:rPr>
              <a:t>hè</a:t>
            </a:r>
            <a:endParaRPr lang="vi-VN" sz="2800" b="1" kern="0" dirty="0">
              <a:solidFill>
                <a:srgbClr val="FF0000"/>
              </a:solidFill>
              <a:latin typeface="Averta Std CY" panose="00000500000000000000" pitchFamily="50" charset="0"/>
              <a:ea typeface="微软雅黑"/>
            </a:endParaRPr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B316B1FF-DD99-4B2D-8F3D-ADBB55B9D7A4}"/>
              </a:ext>
            </a:extLst>
          </p:cNvPr>
          <p:cNvSpPr/>
          <p:nvPr/>
        </p:nvSpPr>
        <p:spPr>
          <a:xfrm>
            <a:off x="6894147" y="3139559"/>
            <a:ext cx="1391153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</a:rPr>
              <a:t>thu</a:t>
            </a:r>
            <a:endParaRPr lang="vi-VN" sz="2800" b="1" kern="0" dirty="0">
              <a:solidFill>
                <a:srgbClr val="FF0000"/>
              </a:solidFill>
              <a:latin typeface="Averta Std CY" panose="00000500000000000000" pitchFamily="50" charset="0"/>
              <a:ea typeface="微软雅黑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653C589-80C6-4F11-AA37-6CAD2BA6FC7F}"/>
              </a:ext>
            </a:extLst>
          </p:cNvPr>
          <p:cNvCxnSpPr/>
          <p:nvPr/>
        </p:nvCxnSpPr>
        <p:spPr>
          <a:xfrm>
            <a:off x="2353456" y="1587424"/>
            <a:ext cx="14090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310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BC31DC74-8131-4822-93D5-06D2893711C2}"/>
              </a:ext>
            </a:extLst>
          </p:cNvPr>
          <p:cNvSpPr/>
          <p:nvPr/>
        </p:nvSpPr>
        <p:spPr>
          <a:xfrm>
            <a:off x="5907633" y="1846698"/>
            <a:ext cx="6284367" cy="316682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vi-VN" sz="2800" b="1" kern="0" dirty="0">
                <a:solidFill>
                  <a:prstClr val="black"/>
                </a:solidFill>
                <a:latin typeface="Averta Std CY" panose="00000500000000000000" pitchFamily="50" charset="0"/>
                <a:ea typeface="微软雅黑"/>
              </a:rPr>
              <a:t>Mùa hè đỏ rực     </a:t>
            </a:r>
            <a:endParaRPr lang="en-US" sz="2800" b="1" kern="0" dirty="0">
              <a:solidFill>
                <a:prstClr val="black"/>
              </a:solidFill>
              <a:latin typeface="Averta Std CY" panose="00000500000000000000" pitchFamily="50" charset="0"/>
              <a:ea typeface="微软雅黑"/>
            </a:endParaRPr>
          </a:p>
          <a:p>
            <a:pPr>
              <a:spcAft>
                <a:spcPts val="1200"/>
              </a:spcAft>
              <a:defRPr/>
            </a:pPr>
            <a:r>
              <a:rPr lang="vi-VN" sz="2800" b="1" kern="0" dirty="0">
                <a:solidFill>
                  <a:prstClr val="black"/>
                </a:solidFill>
                <a:latin typeface="Averta Std CY" panose="00000500000000000000" pitchFamily="50" charset="0"/>
                <a:ea typeface="微软雅黑"/>
              </a:rPr>
              <a:t>Hoa phượng, hoa vông </a:t>
            </a:r>
            <a:endParaRPr lang="en-US" sz="2800" b="1" kern="0" dirty="0">
              <a:solidFill>
                <a:prstClr val="black"/>
              </a:solidFill>
              <a:latin typeface="Averta Std CY" panose="00000500000000000000" pitchFamily="50" charset="0"/>
              <a:ea typeface="微软雅黑"/>
            </a:endParaRPr>
          </a:p>
          <a:p>
            <a:pPr>
              <a:spcAft>
                <a:spcPts val="1200"/>
              </a:spcAft>
              <a:defRPr/>
            </a:pPr>
            <a:r>
              <a:rPr lang="vi-VN" sz="2800" b="1" kern="0" dirty="0">
                <a:solidFill>
                  <a:prstClr val="black"/>
                </a:solidFill>
                <a:latin typeface="Averta Std CY" panose="00000500000000000000" pitchFamily="50" charset="0"/>
                <a:ea typeface="微软雅黑"/>
              </a:rPr>
              <a:t>Mùa thu mênh mông  </a:t>
            </a:r>
            <a:endParaRPr lang="en-US" sz="2800" b="1" kern="0" dirty="0">
              <a:solidFill>
                <a:prstClr val="black"/>
              </a:solidFill>
              <a:latin typeface="Averta Std CY" panose="00000500000000000000" pitchFamily="50" charset="0"/>
              <a:ea typeface="微软雅黑"/>
            </a:endParaRPr>
          </a:p>
          <a:p>
            <a:pPr>
              <a:spcAft>
                <a:spcPts val="1200"/>
              </a:spcAft>
              <a:defRPr/>
            </a:pPr>
            <a:r>
              <a:rPr lang="vi-VN" sz="2800" b="1" kern="0" dirty="0">
                <a:solidFill>
                  <a:prstClr val="black"/>
                </a:solidFill>
                <a:latin typeface="Averta Std CY" panose="00000500000000000000" pitchFamily="50" charset="0"/>
                <a:ea typeface="微软雅黑"/>
              </a:rPr>
              <a:t>Vàng cam vàng quýt. </a:t>
            </a:r>
          </a:p>
          <a:p>
            <a:pPr>
              <a:spcAft>
                <a:spcPts val="1200"/>
              </a:spcAft>
              <a:defRPr/>
            </a:pPr>
            <a:r>
              <a:rPr lang="en-US" sz="2800" b="1" kern="0" dirty="0">
                <a:solidFill>
                  <a:prstClr val="black"/>
                </a:solidFill>
                <a:latin typeface="Averta Std CY" panose="00000500000000000000" pitchFamily="50" charset="0"/>
                <a:ea typeface="微软雅黑"/>
              </a:rPr>
              <a:t>			</a:t>
            </a:r>
            <a:r>
              <a:rPr lang="vi-VN" sz="2800" b="1" kern="0" dirty="0">
                <a:solidFill>
                  <a:prstClr val="black"/>
                </a:solidFill>
                <a:latin typeface="Averta Std CY" panose="00000500000000000000" pitchFamily="50" charset="0"/>
                <a:ea typeface="微软雅黑"/>
              </a:rPr>
              <a:t>Võ Quảng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543E2C8-2F68-4D64-A450-D223AE1F8B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354" y="269823"/>
            <a:ext cx="6885292" cy="882267"/>
          </a:xfrm>
          <a:prstGeom prst="rect">
            <a:avLst/>
          </a:prstGeom>
        </p:spPr>
      </p:pic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F68DBF75-237C-4FAF-9F72-9BF356C84F07}"/>
              </a:ext>
            </a:extLst>
          </p:cNvPr>
          <p:cNvSpPr/>
          <p:nvPr/>
        </p:nvSpPr>
        <p:spPr>
          <a:xfrm>
            <a:off x="1758604" y="1059996"/>
            <a:ext cx="6284367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n-US" sz="2800" b="1" kern="0" dirty="0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</a:rPr>
              <a:t>b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微软雅黑"/>
                <a:cs typeface="+mn-cs"/>
              </a:rPr>
              <a:t>.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微软雅黑"/>
                <a:cs typeface="+mn-cs"/>
              </a:rPr>
              <a:t> </a:t>
            </a:r>
            <a:r>
              <a:rPr lang="vi-VN" sz="2800" b="1" kern="0" dirty="0">
                <a:solidFill>
                  <a:prstClr val="black"/>
                </a:solidFill>
                <a:latin typeface="Averta Std CY" panose="00000500000000000000" pitchFamily="50" charset="0"/>
                <a:ea typeface="微软雅黑"/>
              </a:rPr>
              <a:t>Chỉ hoa, quả và màu sắc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微软雅黑"/>
              <a:cs typeface="+mn-cs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88B519FF-C49A-42F6-B7D8-662E9860E38F}"/>
              </a:ext>
            </a:extLst>
          </p:cNvPr>
          <p:cNvSpPr/>
          <p:nvPr/>
        </p:nvSpPr>
        <p:spPr>
          <a:xfrm>
            <a:off x="1636860" y="1833320"/>
            <a:ext cx="6284367" cy="251983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微软雅黑"/>
                <a:cs typeface="+mn-cs"/>
              </a:rPr>
              <a:t>Mùa xuân hoa bắp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微软雅黑"/>
                <a:cs typeface="+mn-cs"/>
              </a:rPr>
              <a:t>Nở trắng trên đồng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微软雅黑"/>
                <a:cs typeface="+mn-cs"/>
              </a:rPr>
              <a:t>Hoa bầu như bông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微软雅黑"/>
                <a:cs typeface="+mn-cs"/>
              </a:rPr>
              <a:t>Hoa mơ như tuyết.</a:t>
            </a: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41A85416-1CB3-4342-BEA1-8D51C5D318A0}"/>
              </a:ext>
            </a:extLst>
          </p:cNvPr>
          <p:cNvSpPr/>
          <p:nvPr/>
        </p:nvSpPr>
        <p:spPr>
          <a:xfrm>
            <a:off x="4299171" y="1938712"/>
            <a:ext cx="1391153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微软雅黑"/>
                <a:cs typeface="+mn-cs"/>
              </a:rPr>
              <a:t>bắp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" panose="00000500000000000000" pitchFamily="50" charset="0"/>
              <a:ea typeface="微软雅黑"/>
              <a:cs typeface="+mn-cs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9A9E57D0-F50C-4186-9779-1F9880148126}"/>
              </a:ext>
            </a:extLst>
          </p:cNvPr>
          <p:cNvSpPr/>
          <p:nvPr/>
        </p:nvSpPr>
        <p:spPr>
          <a:xfrm>
            <a:off x="2548253" y="3093239"/>
            <a:ext cx="1391153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微软雅黑"/>
                <a:cs typeface="+mn-cs"/>
              </a:rPr>
              <a:t>bầu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" panose="00000500000000000000" pitchFamily="50" charset="0"/>
              <a:ea typeface="微软雅黑"/>
              <a:cs typeface="+mn-cs"/>
            </a:endParaRPr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B316B1FF-DD99-4B2D-8F3D-ADBB55B9D7A4}"/>
              </a:ext>
            </a:extLst>
          </p:cNvPr>
          <p:cNvSpPr/>
          <p:nvPr/>
        </p:nvSpPr>
        <p:spPr>
          <a:xfrm>
            <a:off x="2548253" y="3672121"/>
            <a:ext cx="1391153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微软雅黑"/>
                <a:cs typeface="+mn-cs"/>
              </a:rPr>
              <a:t>mơ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" panose="00000500000000000000" pitchFamily="50" charset="0"/>
              <a:ea typeface="微软雅黑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653C589-80C6-4F11-AA37-6CAD2BA6FC7F}"/>
              </a:ext>
            </a:extLst>
          </p:cNvPr>
          <p:cNvCxnSpPr/>
          <p:nvPr/>
        </p:nvCxnSpPr>
        <p:spPr>
          <a:xfrm>
            <a:off x="2353456" y="1587424"/>
            <a:ext cx="14090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4CB65243-500B-4447-AB61-944B5811AA37}"/>
              </a:ext>
            </a:extLst>
          </p:cNvPr>
          <p:cNvSpPr/>
          <p:nvPr/>
        </p:nvSpPr>
        <p:spPr>
          <a:xfrm>
            <a:off x="6855855" y="2562564"/>
            <a:ext cx="2254312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微软雅黑"/>
                <a:cs typeface="+mn-cs"/>
              </a:rPr>
              <a:t>phượng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" panose="00000500000000000000" pitchFamily="50" charset="0"/>
              <a:ea typeface="微软雅黑"/>
              <a:cs typeface="+mn-cs"/>
            </a:endParaRP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368860A6-84F5-444E-B33E-BB15FADEE7CD}"/>
              </a:ext>
            </a:extLst>
          </p:cNvPr>
          <p:cNvSpPr/>
          <p:nvPr/>
        </p:nvSpPr>
        <p:spPr>
          <a:xfrm>
            <a:off x="9185117" y="2562564"/>
            <a:ext cx="2254312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微软雅黑"/>
                <a:cs typeface="+mn-cs"/>
              </a:rPr>
              <a:t>vông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" panose="00000500000000000000" pitchFamily="50" charset="0"/>
              <a:ea typeface="微软雅黑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CA93049-E5C7-479C-871C-426A7D50BC1E}"/>
              </a:ext>
            </a:extLst>
          </p:cNvPr>
          <p:cNvCxnSpPr>
            <a:cxnSpLocks/>
          </p:cNvCxnSpPr>
          <p:nvPr/>
        </p:nvCxnSpPr>
        <p:spPr>
          <a:xfrm>
            <a:off x="3909427" y="1607365"/>
            <a:ext cx="7375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C565D91C-6BEA-4921-A107-379EAB002CB6}"/>
              </a:ext>
            </a:extLst>
          </p:cNvPr>
          <p:cNvSpPr/>
          <p:nvPr/>
        </p:nvSpPr>
        <p:spPr>
          <a:xfrm>
            <a:off x="7044380" y="3716161"/>
            <a:ext cx="1391153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微软雅黑"/>
                <a:cs typeface="+mn-cs"/>
              </a:rPr>
              <a:t>cam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" panose="00000500000000000000" pitchFamily="50" charset="0"/>
              <a:ea typeface="微软雅黑"/>
              <a:cs typeface="+mn-cs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7DE3A81C-5602-402D-A707-FAA1A7C6883F}"/>
              </a:ext>
            </a:extLst>
          </p:cNvPr>
          <p:cNvSpPr/>
          <p:nvPr/>
        </p:nvSpPr>
        <p:spPr>
          <a:xfrm>
            <a:off x="8861713" y="3717091"/>
            <a:ext cx="1391153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微软雅黑"/>
                <a:cs typeface="+mn-cs"/>
              </a:rPr>
              <a:t>quýt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" panose="00000500000000000000" pitchFamily="50" charset="0"/>
              <a:ea typeface="微软雅黑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18A8B5A-139A-4F2C-A370-F3CDB222BC8F}"/>
              </a:ext>
            </a:extLst>
          </p:cNvPr>
          <p:cNvCxnSpPr/>
          <p:nvPr/>
        </p:nvCxnSpPr>
        <p:spPr>
          <a:xfrm>
            <a:off x="5203095" y="1607365"/>
            <a:ext cx="14090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DAA8F4FE-314C-41B7-8C04-9E2944B0C558}"/>
              </a:ext>
            </a:extLst>
          </p:cNvPr>
          <p:cNvSpPr/>
          <p:nvPr/>
        </p:nvSpPr>
        <p:spPr>
          <a:xfrm>
            <a:off x="2353456" y="2523143"/>
            <a:ext cx="1391153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微软雅黑"/>
                <a:cs typeface="+mn-cs"/>
              </a:rPr>
              <a:t>trắng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" panose="00000500000000000000" pitchFamily="50" charset="0"/>
              <a:ea typeface="微软雅黑"/>
              <a:cs typeface="+mn-cs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EF47E903-CC93-46F0-8C7F-79D639276298}"/>
              </a:ext>
            </a:extLst>
          </p:cNvPr>
          <p:cNvSpPr/>
          <p:nvPr/>
        </p:nvSpPr>
        <p:spPr>
          <a:xfrm>
            <a:off x="7422344" y="1983682"/>
            <a:ext cx="1391153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</a:rPr>
              <a:t>đỏ</a:t>
            </a:r>
            <a:r>
              <a:rPr lang="en-US" sz="2800" b="1" kern="0" dirty="0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</a:rPr>
              <a:t>rực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" panose="00000500000000000000" pitchFamily="50" charset="0"/>
              <a:ea typeface="微软雅黑"/>
              <a:cs typeface="+mn-cs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32C21BB5-4768-4769-804A-77FD6B477C64}"/>
              </a:ext>
            </a:extLst>
          </p:cNvPr>
          <p:cNvSpPr/>
          <p:nvPr/>
        </p:nvSpPr>
        <p:spPr>
          <a:xfrm>
            <a:off x="6031191" y="3721856"/>
            <a:ext cx="1391153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</a:rPr>
              <a:t>Vàng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" panose="00000500000000000000" pitchFamily="50" charset="0"/>
              <a:ea typeface="微软雅黑"/>
              <a:cs typeface="+mn-cs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28C20560-C678-40B8-8408-F450597B5AA4}"/>
              </a:ext>
            </a:extLst>
          </p:cNvPr>
          <p:cNvSpPr/>
          <p:nvPr/>
        </p:nvSpPr>
        <p:spPr>
          <a:xfrm>
            <a:off x="7893494" y="3717091"/>
            <a:ext cx="1391153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Averta Std CY" panose="00000500000000000000" pitchFamily="50" charset="0"/>
                <a:ea typeface="微软雅黑"/>
              </a:rPr>
              <a:t>vàng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" panose="00000500000000000000" pitchFamily="50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25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23" grpId="0"/>
      <p:bldP spid="23" grpId="1"/>
      <p:bldP spid="24" grpId="0"/>
      <p:bldP spid="24" grpId="1"/>
      <p:bldP spid="11" grpId="0"/>
      <p:bldP spid="11" grpId="1"/>
      <p:bldP spid="17" grpId="0"/>
      <p:bldP spid="17" grpId="1"/>
      <p:bldP spid="19" grpId="0"/>
      <p:bldP spid="19" grpId="1"/>
      <p:bldP spid="20" grpId="0"/>
      <p:bldP spid="20" grpId="1"/>
      <p:bldP spid="22" grpId="0"/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742BF14-9ADB-4966-B3C4-627A23E21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134" y="119324"/>
            <a:ext cx="6100372" cy="4124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5DF5E0EB-5E34-4607-AAD3-C18877675E94}"/>
              </a:ext>
            </a:extLst>
          </p:cNvPr>
          <p:cNvSpPr/>
          <p:nvPr/>
        </p:nvSpPr>
        <p:spPr>
          <a:xfrm>
            <a:off x="4327162" y="4665403"/>
            <a:ext cx="3537679" cy="737126"/>
          </a:xfrm>
          <a:custGeom>
            <a:avLst/>
            <a:gdLst>
              <a:gd name="connsiteX0" fmla="*/ 0 w 6261400"/>
              <a:gd name="connsiteY0" fmla="*/ 118503 h 711001"/>
              <a:gd name="connsiteX1" fmla="*/ 118503 w 6261400"/>
              <a:gd name="connsiteY1" fmla="*/ 0 h 711001"/>
              <a:gd name="connsiteX2" fmla="*/ 786663 w 6261400"/>
              <a:gd name="connsiteY2" fmla="*/ 0 h 711001"/>
              <a:gd name="connsiteX3" fmla="*/ 1334335 w 6261400"/>
              <a:gd name="connsiteY3" fmla="*/ 0 h 711001"/>
              <a:gd name="connsiteX4" fmla="*/ 1761520 w 6261400"/>
              <a:gd name="connsiteY4" fmla="*/ 0 h 711001"/>
              <a:gd name="connsiteX5" fmla="*/ 2429680 w 6261400"/>
              <a:gd name="connsiteY5" fmla="*/ 0 h 711001"/>
              <a:gd name="connsiteX6" fmla="*/ 2796620 w 6261400"/>
              <a:gd name="connsiteY6" fmla="*/ 0 h 711001"/>
              <a:gd name="connsiteX7" fmla="*/ 3284048 w 6261400"/>
              <a:gd name="connsiteY7" fmla="*/ 0 h 711001"/>
              <a:gd name="connsiteX8" fmla="*/ 3831720 w 6261400"/>
              <a:gd name="connsiteY8" fmla="*/ 0 h 711001"/>
              <a:gd name="connsiteX9" fmla="*/ 4439637 w 6261400"/>
              <a:gd name="connsiteY9" fmla="*/ 0 h 711001"/>
              <a:gd name="connsiteX10" fmla="*/ 4866821 w 6261400"/>
              <a:gd name="connsiteY10" fmla="*/ 0 h 711001"/>
              <a:gd name="connsiteX11" fmla="*/ 5233761 w 6261400"/>
              <a:gd name="connsiteY11" fmla="*/ 0 h 711001"/>
              <a:gd name="connsiteX12" fmla="*/ 5660945 w 6261400"/>
              <a:gd name="connsiteY12" fmla="*/ 0 h 711001"/>
              <a:gd name="connsiteX13" fmla="*/ 6142897 w 6261400"/>
              <a:gd name="connsiteY13" fmla="*/ 0 h 711001"/>
              <a:gd name="connsiteX14" fmla="*/ 6261400 w 6261400"/>
              <a:gd name="connsiteY14" fmla="*/ 118503 h 711001"/>
              <a:gd name="connsiteX15" fmla="*/ 6261400 w 6261400"/>
              <a:gd name="connsiteY15" fmla="*/ 592498 h 711001"/>
              <a:gd name="connsiteX16" fmla="*/ 6142897 w 6261400"/>
              <a:gd name="connsiteY16" fmla="*/ 711001 h 711001"/>
              <a:gd name="connsiteX17" fmla="*/ 5775957 w 6261400"/>
              <a:gd name="connsiteY17" fmla="*/ 711001 h 711001"/>
              <a:gd name="connsiteX18" fmla="*/ 5348772 w 6261400"/>
              <a:gd name="connsiteY18" fmla="*/ 711001 h 711001"/>
              <a:gd name="connsiteX19" fmla="*/ 4921588 w 6261400"/>
              <a:gd name="connsiteY19" fmla="*/ 711001 h 711001"/>
              <a:gd name="connsiteX20" fmla="*/ 4373916 w 6261400"/>
              <a:gd name="connsiteY20" fmla="*/ 711001 h 711001"/>
              <a:gd name="connsiteX21" fmla="*/ 3766000 w 6261400"/>
              <a:gd name="connsiteY21" fmla="*/ 711001 h 711001"/>
              <a:gd name="connsiteX22" fmla="*/ 3097840 w 6261400"/>
              <a:gd name="connsiteY22" fmla="*/ 711001 h 711001"/>
              <a:gd name="connsiteX23" fmla="*/ 2670655 w 6261400"/>
              <a:gd name="connsiteY23" fmla="*/ 711001 h 711001"/>
              <a:gd name="connsiteX24" fmla="*/ 2002495 w 6261400"/>
              <a:gd name="connsiteY24" fmla="*/ 711001 h 711001"/>
              <a:gd name="connsiteX25" fmla="*/ 1394579 w 6261400"/>
              <a:gd name="connsiteY25" fmla="*/ 711001 h 711001"/>
              <a:gd name="connsiteX26" fmla="*/ 967395 w 6261400"/>
              <a:gd name="connsiteY26" fmla="*/ 711001 h 711001"/>
              <a:gd name="connsiteX27" fmla="*/ 118503 w 6261400"/>
              <a:gd name="connsiteY27" fmla="*/ 711001 h 711001"/>
              <a:gd name="connsiteX28" fmla="*/ 0 w 6261400"/>
              <a:gd name="connsiteY28" fmla="*/ 592498 h 711001"/>
              <a:gd name="connsiteX29" fmla="*/ 0 w 6261400"/>
              <a:gd name="connsiteY29" fmla="*/ 118503 h 711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261400" h="711001" fill="none" extrusionOk="0">
                <a:moveTo>
                  <a:pt x="0" y="118503"/>
                </a:moveTo>
                <a:cubicBezTo>
                  <a:pt x="-9907" y="53262"/>
                  <a:pt x="33934" y="-3179"/>
                  <a:pt x="118503" y="0"/>
                </a:cubicBezTo>
                <a:cubicBezTo>
                  <a:pt x="278476" y="-74373"/>
                  <a:pt x="609825" y="18452"/>
                  <a:pt x="786663" y="0"/>
                </a:cubicBezTo>
                <a:cubicBezTo>
                  <a:pt x="963501" y="-18452"/>
                  <a:pt x="1144487" y="53536"/>
                  <a:pt x="1334335" y="0"/>
                </a:cubicBezTo>
                <a:cubicBezTo>
                  <a:pt x="1524183" y="-53536"/>
                  <a:pt x="1603363" y="24142"/>
                  <a:pt x="1761520" y="0"/>
                </a:cubicBezTo>
                <a:cubicBezTo>
                  <a:pt x="1919677" y="-24142"/>
                  <a:pt x="2125659" y="59933"/>
                  <a:pt x="2429680" y="0"/>
                </a:cubicBezTo>
                <a:cubicBezTo>
                  <a:pt x="2733701" y="-59933"/>
                  <a:pt x="2629709" y="40885"/>
                  <a:pt x="2796620" y="0"/>
                </a:cubicBezTo>
                <a:cubicBezTo>
                  <a:pt x="2963531" y="-40885"/>
                  <a:pt x="3118989" y="2842"/>
                  <a:pt x="3284048" y="0"/>
                </a:cubicBezTo>
                <a:cubicBezTo>
                  <a:pt x="3449107" y="-2842"/>
                  <a:pt x="3619878" y="18749"/>
                  <a:pt x="3831720" y="0"/>
                </a:cubicBezTo>
                <a:cubicBezTo>
                  <a:pt x="4043562" y="-18749"/>
                  <a:pt x="4152287" y="51154"/>
                  <a:pt x="4439637" y="0"/>
                </a:cubicBezTo>
                <a:cubicBezTo>
                  <a:pt x="4726987" y="-51154"/>
                  <a:pt x="4759651" y="17447"/>
                  <a:pt x="4866821" y="0"/>
                </a:cubicBezTo>
                <a:cubicBezTo>
                  <a:pt x="4973991" y="-17447"/>
                  <a:pt x="5075075" y="36518"/>
                  <a:pt x="5233761" y="0"/>
                </a:cubicBezTo>
                <a:cubicBezTo>
                  <a:pt x="5392447" y="-36518"/>
                  <a:pt x="5516096" y="3238"/>
                  <a:pt x="5660945" y="0"/>
                </a:cubicBezTo>
                <a:cubicBezTo>
                  <a:pt x="5805794" y="-3238"/>
                  <a:pt x="5971004" y="12250"/>
                  <a:pt x="6142897" y="0"/>
                </a:cubicBezTo>
                <a:cubicBezTo>
                  <a:pt x="6209001" y="-3266"/>
                  <a:pt x="6270084" y="63195"/>
                  <a:pt x="6261400" y="118503"/>
                </a:cubicBezTo>
                <a:cubicBezTo>
                  <a:pt x="6263769" y="346912"/>
                  <a:pt x="6251244" y="371215"/>
                  <a:pt x="6261400" y="592498"/>
                </a:cubicBezTo>
                <a:cubicBezTo>
                  <a:pt x="6263272" y="655750"/>
                  <a:pt x="6201629" y="715966"/>
                  <a:pt x="6142897" y="711001"/>
                </a:cubicBezTo>
                <a:cubicBezTo>
                  <a:pt x="6060359" y="725099"/>
                  <a:pt x="5894565" y="674500"/>
                  <a:pt x="5775957" y="711001"/>
                </a:cubicBezTo>
                <a:cubicBezTo>
                  <a:pt x="5657349" y="747502"/>
                  <a:pt x="5489170" y="696247"/>
                  <a:pt x="5348772" y="711001"/>
                </a:cubicBezTo>
                <a:cubicBezTo>
                  <a:pt x="5208374" y="725755"/>
                  <a:pt x="5011526" y="684500"/>
                  <a:pt x="4921588" y="711001"/>
                </a:cubicBezTo>
                <a:cubicBezTo>
                  <a:pt x="4831650" y="737502"/>
                  <a:pt x="4526732" y="706777"/>
                  <a:pt x="4373916" y="711001"/>
                </a:cubicBezTo>
                <a:cubicBezTo>
                  <a:pt x="4221100" y="715225"/>
                  <a:pt x="3915584" y="652719"/>
                  <a:pt x="3766000" y="711001"/>
                </a:cubicBezTo>
                <a:cubicBezTo>
                  <a:pt x="3616416" y="769283"/>
                  <a:pt x="3241242" y="681346"/>
                  <a:pt x="3097840" y="711001"/>
                </a:cubicBezTo>
                <a:cubicBezTo>
                  <a:pt x="2954438" y="740656"/>
                  <a:pt x="2795891" y="673348"/>
                  <a:pt x="2670655" y="711001"/>
                </a:cubicBezTo>
                <a:cubicBezTo>
                  <a:pt x="2545419" y="748654"/>
                  <a:pt x="2266243" y="710581"/>
                  <a:pt x="2002495" y="711001"/>
                </a:cubicBezTo>
                <a:cubicBezTo>
                  <a:pt x="1738747" y="711421"/>
                  <a:pt x="1692343" y="674647"/>
                  <a:pt x="1394579" y="711001"/>
                </a:cubicBezTo>
                <a:cubicBezTo>
                  <a:pt x="1096815" y="747355"/>
                  <a:pt x="1154243" y="661302"/>
                  <a:pt x="967395" y="711001"/>
                </a:cubicBezTo>
                <a:cubicBezTo>
                  <a:pt x="780547" y="760700"/>
                  <a:pt x="294930" y="696662"/>
                  <a:pt x="118503" y="711001"/>
                </a:cubicBezTo>
                <a:cubicBezTo>
                  <a:pt x="61285" y="712099"/>
                  <a:pt x="-10192" y="658129"/>
                  <a:pt x="0" y="592498"/>
                </a:cubicBezTo>
                <a:cubicBezTo>
                  <a:pt x="-46221" y="497473"/>
                  <a:pt x="34843" y="225765"/>
                  <a:pt x="0" y="118503"/>
                </a:cubicBezTo>
                <a:close/>
              </a:path>
              <a:path w="6261400" h="711001" stroke="0" extrusionOk="0">
                <a:moveTo>
                  <a:pt x="0" y="118503"/>
                </a:moveTo>
                <a:cubicBezTo>
                  <a:pt x="15592" y="63838"/>
                  <a:pt x="57189" y="-9500"/>
                  <a:pt x="118503" y="0"/>
                </a:cubicBezTo>
                <a:cubicBezTo>
                  <a:pt x="407634" y="-42117"/>
                  <a:pt x="429858" y="25488"/>
                  <a:pt x="726419" y="0"/>
                </a:cubicBezTo>
                <a:cubicBezTo>
                  <a:pt x="1022980" y="-25488"/>
                  <a:pt x="1192464" y="38539"/>
                  <a:pt x="1334335" y="0"/>
                </a:cubicBezTo>
                <a:cubicBezTo>
                  <a:pt x="1476206" y="-38539"/>
                  <a:pt x="1687431" y="78462"/>
                  <a:pt x="2002495" y="0"/>
                </a:cubicBezTo>
                <a:cubicBezTo>
                  <a:pt x="2317559" y="-78462"/>
                  <a:pt x="2287706" y="54341"/>
                  <a:pt x="2550167" y="0"/>
                </a:cubicBezTo>
                <a:cubicBezTo>
                  <a:pt x="2812628" y="-54341"/>
                  <a:pt x="2912940" y="20022"/>
                  <a:pt x="3158084" y="0"/>
                </a:cubicBezTo>
                <a:cubicBezTo>
                  <a:pt x="3403228" y="-20022"/>
                  <a:pt x="3371741" y="24714"/>
                  <a:pt x="3525024" y="0"/>
                </a:cubicBezTo>
                <a:cubicBezTo>
                  <a:pt x="3678307" y="-24714"/>
                  <a:pt x="3839271" y="38476"/>
                  <a:pt x="3952208" y="0"/>
                </a:cubicBezTo>
                <a:cubicBezTo>
                  <a:pt x="4065145" y="-38476"/>
                  <a:pt x="4185970" y="25378"/>
                  <a:pt x="4319149" y="0"/>
                </a:cubicBezTo>
                <a:cubicBezTo>
                  <a:pt x="4452328" y="-25378"/>
                  <a:pt x="4596667" y="46031"/>
                  <a:pt x="4806577" y="0"/>
                </a:cubicBezTo>
                <a:cubicBezTo>
                  <a:pt x="5016487" y="-46031"/>
                  <a:pt x="5130220" y="47019"/>
                  <a:pt x="5294005" y="0"/>
                </a:cubicBezTo>
                <a:cubicBezTo>
                  <a:pt x="5457790" y="-47019"/>
                  <a:pt x="5809828" y="20911"/>
                  <a:pt x="6142897" y="0"/>
                </a:cubicBezTo>
                <a:cubicBezTo>
                  <a:pt x="6204180" y="-1747"/>
                  <a:pt x="6272760" y="45267"/>
                  <a:pt x="6261400" y="118503"/>
                </a:cubicBezTo>
                <a:cubicBezTo>
                  <a:pt x="6304029" y="278328"/>
                  <a:pt x="6210968" y="409916"/>
                  <a:pt x="6261400" y="592498"/>
                </a:cubicBezTo>
                <a:cubicBezTo>
                  <a:pt x="6264293" y="654804"/>
                  <a:pt x="6206604" y="692634"/>
                  <a:pt x="6142897" y="711001"/>
                </a:cubicBezTo>
                <a:cubicBezTo>
                  <a:pt x="6012917" y="739838"/>
                  <a:pt x="5955591" y="681066"/>
                  <a:pt x="5775957" y="711001"/>
                </a:cubicBezTo>
                <a:cubicBezTo>
                  <a:pt x="5596323" y="740936"/>
                  <a:pt x="5275467" y="640916"/>
                  <a:pt x="5107797" y="711001"/>
                </a:cubicBezTo>
                <a:cubicBezTo>
                  <a:pt x="4940127" y="781086"/>
                  <a:pt x="4793230" y="682035"/>
                  <a:pt x="4620368" y="711001"/>
                </a:cubicBezTo>
                <a:cubicBezTo>
                  <a:pt x="4447506" y="739967"/>
                  <a:pt x="4250062" y="665099"/>
                  <a:pt x="4012452" y="711001"/>
                </a:cubicBezTo>
                <a:cubicBezTo>
                  <a:pt x="3774842" y="756903"/>
                  <a:pt x="3610590" y="673282"/>
                  <a:pt x="3464780" y="711001"/>
                </a:cubicBezTo>
                <a:cubicBezTo>
                  <a:pt x="3318970" y="748720"/>
                  <a:pt x="3064999" y="703892"/>
                  <a:pt x="2856864" y="711001"/>
                </a:cubicBezTo>
                <a:cubicBezTo>
                  <a:pt x="2648729" y="718110"/>
                  <a:pt x="2487372" y="655330"/>
                  <a:pt x="2188704" y="711001"/>
                </a:cubicBezTo>
                <a:cubicBezTo>
                  <a:pt x="1890036" y="766672"/>
                  <a:pt x="1872589" y="699124"/>
                  <a:pt x="1701276" y="711001"/>
                </a:cubicBezTo>
                <a:cubicBezTo>
                  <a:pt x="1529963" y="722878"/>
                  <a:pt x="1315221" y="691865"/>
                  <a:pt x="1093359" y="711001"/>
                </a:cubicBezTo>
                <a:cubicBezTo>
                  <a:pt x="871497" y="730137"/>
                  <a:pt x="904936" y="699294"/>
                  <a:pt x="726419" y="711001"/>
                </a:cubicBezTo>
                <a:cubicBezTo>
                  <a:pt x="547902" y="722708"/>
                  <a:pt x="367696" y="639408"/>
                  <a:pt x="118503" y="711001"/>
                </a:cubicBezTo>
                <a:cubicBezTo>
                  <a:pt x="67840" y="706937"/>
                  <a:pt x="16649" y="661771"/>
                  <a:pt x="0" y="592498"/>
                </a:cubicBezTo>
                <a:cubicBezTo>
                  <a:pt x="-38599" y="400197"/>
                  <a:pt x="49491" y="248096"/>
                  <a:pt x="0" y="118503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9148169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/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bắp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cải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150AFBA-59FF-4910-807B-2AA8B6377D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135" y="142929"/>
            <a:ext cx="6100371" cy="4093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: Rounded Corners 41">
            <a:extLst>
              <a:ext uri="{FF2B5EF4-FFF2-40B4-BE49-F238E27FC236}">
                <a16:creationId xmlns:a16="http://schemas.microsoft.com/office/drawing/2014/main" id="{FF73CD49-8399-4192-B204-04C6434E9290}"/>
              </a:ext>
            </a:extLst>
          </p:cNvPr>
          <p:cNvSpPr/>
          <p:nvPr/>
        </p:nvSpPr>
        <p:spPr>
          <a:xfrm>
            <a:off x="4327161" y="4658074"/>
            <a:ext cx="3537679" cy="737126"/>
          </a:xfrm>
          <a:custGeom>
            <a:avLst/>
            <a:gdLst>
              <a:gd name="connsiteX0" fmla="*/ 0 w 6261400"/>
              <a:gd name="connsiteY0" fmla="*/ 118503 h 711001"/>
              <a:gd name="connsiteX1" fmla="*/ 118503 w 6261400"/>
              <a:gd name="connsiteY1" fmla="*/ 0 h 711001"/>
              <a:gd name="connsiteX2" fmla="*/ 786663 w 6261400"/>
              <a:gd name="connsiteY2" fmla="*/ 0 h 711001"/>
              <a:gd name="connsiteX3" fmla="*/ 1334335 w 6261400"/>
              <a:gd name="connsiteY3" fmla="*/ 0 h 711001"/>
              <a:gd name="connsiteX4" fmla="*/ 1761520 w 6261400"/>
              <a:gd name="connsiteY4" fmla="*/ 0 h 711001"/>
              <a:gd name="connsiteX5" fmla="*/ 2429680 w 6261400"/>
              <a:gd name="connsiteY5" fmla="*/ 0 h 711001"/>
              <a:gd name="connsiteX6" fmla="*/ 2796620 w 6261400"/>
              <a:gd name="connsiteY6" fmla="*/ 0 h 711001"/>
              <a:gd name="connsiteX7" fmla="*/ 3284048 w 6261400"/>
              <a:gd name="connsiteY7" fmla="*/ 0 h 711001"/>
              <a:gd name="connsiteX8" fmla="*/ 3831720 w 6261400"/>
              <a:gd name="connsiteY8" fmla="*/ 0 h 711001"/>
              <a:gd name="connsiteX9" fmla="*/ 4439637 w 6261400"/>
              <a:gd name="connsiteY9" fmla="*/ 0 h 711001"/>
              <a:gd name="connsiteX10" fmla="*/ 4866821 w 6261400"/>
              <a:gd name="connsiteY10" fmla="*/ 0 h 711001"/>
              <a:gd name="connsiteX11" fmla="*/ 5233761 w 6261400"/>
              <a:gd name="connsiteY11" fmla="*/ 0 h 711001"/>
              <a:gd name="connsiteX12" fmla="*/ 5660945 w 6261400"/>
              <a:gd name="connsiteY12" fmla="*/ 0 h 711001"/>
              <a:gd name="connsiteX13" fmla="*/ 6142897 w 6261400"/>
              <a:gd name="connsiteY13" fmla="*/ 0 h 711001"/>
              <a:gd name="connsiteX14" fmla="*/ 6261400 w 6261400"/>
              <a:gd name="connsiteY14" fmla="*/ 118503 h 711001"/>
              <a:gd name="connsiteX15" fmla="*/ 6261400 w 6261400"/>
              <a:gd name="connsiteY15" fmla="*/ 592498 h 711001"/>
              <a:gd name="connsiteX16" fmla="*/ 6142897 w 6261400"/>
              <a:gd name="connsiteY16" fmla="*/ 711001 h 711001"/>
              <a:gd name="connsiteX17" fmla="*/ 5775957 w 6261400"/>
              <a:gd name="connsiteY17" fmla="*/ 711001 h 711001"/>
              <a:gd name="connsiteX18" fmla="*/ 5348772 w 6261400"/>
              <a:gd name="connsiteY18" fmla="*/ 711001 h 711001"/>
              <a:gd name="connsiteX19" fmla="*/ 4921588 w 6261400"/>
              <a:gd name="connsiteY19" fmla="*/ 711001 h 711001"/>
              <a:gd name="connsiteX20" fmla="*/ 4373916 w 6261400"/>
              <a:gd name="connsiteY20" fmla="*/ 711001 h 711001"/>
              <a:gd name="connsiteX21" fmla="*/ 3766000 w 6261400"/>
              <a:gd name="connsiteY21" fmla="*/ 711001 h 711001"/>
              <a:gd name="connsiteX22" fmla="*/ 3097840 w 6261400"/>
              <a:gd name="connsiteY22" fmla="*/ 711001 h 711001"/>
              <a:gd name="connsiteX23" fmla="*/ 2670655 w 6261400"/>
              <a:gd name="connsiteY23" fmla="*/ 711001 h 711001"/>
              <a:gd name="connsiteX24" fmla="*/ 2002495 w 6261400"/>
              <a:gd name="connsiteY24" fmla="*/ 711001 h 711001"/>
              <a:gd name="connsiteX25" fmla="*/ 1394579 w 6261400"/>
              <a:gd name="connsiteY25" fmla="*/ 711001 h 711001"/>
              <a:gd name="connsiteX26" fmla="*/ 967395 w 6261400"/>
              <a:gd name="connsiteY26" fmla="*/ 711001 h 711001"/>
              <a:gd name="connsiteX27" fmla="*/ 118503 w 6261400"/>
              <a:gd name="connsiteY27" fmla="*/ 711001 h 711001"/>
              <a:gd name="connsiteX28" fmla="*/ 0 w 6261400"/>
              <a:gd name="connsiteY28" fmla="*/ 592498 h 711001"/>
              <a:gd name="connsiteX29" fmla="*/ 0 w 6261400"/>
              <a:gd name="connsiteY29" fmla="*/ 118503 h 711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261400" h="711001" fill="none" extrusionOk="0">
                <a:moveTo>
                  <a:pt x="0" y="118503"/>
                </a:moveTo>
                <a:cubicBezTo>
                  <a:pt x="-9907" y="53262"/>
                  <a:pt x="33934" y="-3179"/>
                  <a:pt x="118503" y="0"/>
                </a:cubicBezTo>
                <a:cubicBezTo>
                  <a:pt x="278476" y="-74373"/>
                  <a:pt x="609825" y="18452"/>
                  <a:pt x="786663" y="0"/>
                </a:cubicBezTo>
                <a:cubicBezTo>
                  <a:pt x="963501" y="-18452"/>
                  <a:pt x="1144487" y="53536"/>
                  <a:pt x="1334335" y="0"/>
                </a:cubicBezTo>
                <a:cubicBezTo>
                  <a:pt x="1524183" y="-53536"/>
                  <a:pt x="1603363" y="24142"/>
                  <a:pt x="1761520" y="0"/>
                </a:cubicBezTo>
                <a:cubicBezTo>
                  <a:pt x="1919677" y="-24142"/>
                  <a:pt x="2125659" y="59933"/>
                  <a:pt x="2429680" y="0"/>
                </a:cubicBezTo>
                <a:cubicBezTo>
                  <a:pt x="2733701" y="-59933"/>
                  <a:pt x="2629709" y="40885"/>
                  <a:pt x="2796620" y="0"/>
                </a:cubicBezTo>
                <a:cubicBezTo>
                  <a:pt x="2963531" y="-40885"/>
                  <a:pt x="3118989" y="2842"/>
                  <a:pt x="3284048" y="0"/>
                </a:cubicBezTo>
                <a:cubicBezTo>
                  <a:pt x="3449107" y="-2842"/>
                  <a:pt x="3619878" y="18749"/>
                  <a:pt x="3831720" y="0"/>
                </a:cubicBezTo>
                <a:cubicBezTo>
                  <a:pt x="4043562" y="-18749"/>
                  <a:pt x="4152287" y="51154"/>
                  <a:pt x="4439637" y="0"/>
                </a:cubicBezTo>
                <a:cubicBezTo>
                  <a:pt x="4726987" y="-51154"/>
                  <a:pt x="4759651" y="17447"/>
                  <a:pt x="4866821" y="0"/>
                </a:cubicBezTo>
                <a:cubicBezTo>
                  <a:pt x="4973991" y="-17447"/>
                  <a:pt x="5075075" y="36518"/>
                  <a:pt x="5233761" y="0"/>
                </a:cubicBezTo>
                <a:cubicBezTo>
                  <a:pt x="5392447" y="-36518"/>
                  <a:pt x="5516096" y="3238"/>
                  <a:pt x="5660945" y="0"/>
                </a:cubicBezTo>
                <a:cubicBezTo>
                  <a:pt x="5805794" y="-3238"/>
                  <a:pt x="5971004" y="12250"/>
                  <a:pt x="6142897" y="0"/>
                </a:cubicBezTo>
                <a:cubicBezTo>
                  <a:pt x="6209001" y="-3266"/>
                  <a:pt x="6270084" y="63195"/>
                  <a:pt x="6261400" y="118503"/>
                </a:cubicBezTo>
                <a:cubicBezTo>
                  <a:pt x="6263769" y="346912"/>
                  <a:pt x="6251244" y="371215"/>
                  <a:pt x="6261400" y="592498"/>
                </a:cubicBezTo>
                <a:cubicBezTo>
                  <a:pt x="6263272" y="655750"/>
                  <a:pt x="6201629" y="715966"/>
                  <a:pt x="6142897" y="711001"/>
                </a:cubicBezTo>
                <a:cubicBezTo>
                  <a:pt x="6060359" y="725099"/>
                  <a:pt x="5894565" y="674500"/>
                  <a:pt x="5775957" y="711001"/>
                </a:cubicBezTo>
                <a:cubicBezTo>
                  <a:pt x="5657349" y="747502"/>
                  <a:pt x="5489170" y="696247"/>
                  <a:pt x="5348772" y="711001"/>
                </a:cubicBezTo>
                <a:cubicBezTo>
                  <a:pt x="5208374" y="725755"/>
                  <a:pt x="5011526" y="684500"/>
                  <a:pt x="4921588" y="711001"/>
                </a:cubicBezTo>
                <a:cubicBezTo>
                  <a:pt x="4831650" y="737502"/>
                  <a:pt x="4526732" y="706777"/>
                  <a:pt x="4373916" y="711001"/>
                </a:cubicBezTo>
                <a:cubicBezTo>
                  <a:pt x="4221100" y="715225"/>
                  <a:pt x="3915584" y="652719"/>
                  <a:pt x="3766000" y="711001"/>
                </a:cubicBezTo>
                <a:cubicBezTo>
                  <a:pt x="3616416" y="769283"/>
                  <a:pt x="3241242" y="681346"/>
                  <a:pt x="3097840" y="711001"/>
                </a:cubicBezTo>
                <a:cubicBezTo>
                  <a:pt x="2954438" y="740656"/>
                  <a:pt x="2795891" y="673348"/>
                  <a:pt x="2670655" y="711001"/>
                </a:cubicBezTo>
                <a:cubicBezTo>
                  <a:pt x="2545419" y="748654"/>
                  <a:pt x="2266243" y="710581"/>
                  <a:pt x="2002495" y="711001"/>
                </a:cubicBezTo>
                <a:cubicBezTo>
                  <a:pt x="1738747" y="711421"/>
                  <a:pt x="1692343" y="674647"/>
                  <a:pt x="1394579" y="711001"/>
                </a:cubicBezTo>
                <a:cubicBezTo>
                  <a:pt x="1096815" y="747355"/>
                  <a:pt x="1154243" y="661302"/>
                  <a:pt x="967395" y="711001"/>
                </a:cubicBezTo>
                <a:cubicBezTo>
                  <a:pt x="780547" y="760700"/>
                  <a:pt x="294930" y="696662"/>
                  <a:pt x="118503" y="711001"/>
                </a:cubicBezTo>
                <a:cubicBezTo>
                  <a:pt x="61285" y="712099"/>
                  <a:pt x="-10192" y="658129"/>
                  <a:pt x="0" y="592498"/>
                </a:cubicBezTo>
                <a:cubicBezTo>
                  <a:pt x="-46221" y="497473"/>
                  <a:pt x="34843" y="225765"/>
                  <a:pt x="0" y="118503"/>
                </a:cubicBezTo>
                <a:close/>
              </a:path>
              <a:path w="6261400" h="711001" stroke="0" extrusionOk="0">
                <a:moveTo>
                  <a:pt x="0" y="118503"/>
                </a:moveTo>
                <a:cubicBezTo>
                  <a:pt x="15592" y="63838"/>
                  <a:pt x="57189" y="-9500"/>
                  <a:pt x="118503" y="0"/>
                </a:cubicBezTo>
                <a:cubicBezTo>
                  <a:pt x="407634" y="-42117"/>
                  <a:pt x="429858" y="25488"/>
                  <a:pt x="726419" y="0"/>
                </a:cubicBezTo>
                <a:cubicBezTo>
                  <a:pt x="1022980" y="-25488"/>
                  <a:pt x="1192464" y="38539"/>
                  <a:pt x="1334335" y="0"/>
                </a:cubicBezTo>
                <a:cubicBezTo>
                  <a:pt x="1476206" y="-38539"/>
                  <a:pt x="1687431" y="78462"/>
                  <a:pt x="2002495" y="0"/>
                </a:cubicBezTo>
                <a:cubicBezTo>
                  <a:pt x="2317559" y="-78462"/>
                  <a:pt x="2287706" y="54341"/>
                  <a:pt x="2550167" y="0"/>
                </a:cubicBezTo>
                <a:cubicBezTo>
                  <a:pt x="2812628" y="-54341"/>
                  <a:pt x="2912940" y="20022"/>
                  <a:pt x="3158084" y="0"/>
                </a:cubicBezTo>
                <a:cubicBezTo>
                  <a:pt x="3403228" y="-20022"/>
                  <a:pt x="3371741" y="24714"/>
                  <a:pt x="3525024" y="0"/>
                </a:cubicBezTo>
                <a:cubicBezTo>
                  <a:pt x="3678307" y="-24714"/>
                  <a:pt x="3839271" y="38476"/>
                  <a:pt x="3952208" y="0"/>
                </a:cubicBezTo>
                <a:cubicBezTo>
                  <a:pt x="4065145" y="-38476"/>
                  <a:pt x="4185970" y="25378"/>
                  <a:pt x="4319149" y="0"/>
                </a:cubicBezTo>
                <a:cubicBezTo>
                  <a:pt x="4452328" y="-25378"/>
                  <a:pt x="4596667" y="46031"/>
                  <a:pt x="4806577" y="0"/>
                </a:cubicBezTo>
                <a:cubicBezTo>
                  <a:pt x="5016487" y="-46031"/>
                  <a:pt x="5130220" y="47019"/>
                  <a:pt x="5294005" y="0"/>
                </a:cubicBezTo>
                <a:cubicBezTo>
                  <a:pt x="5457790" y="-47019"/>
                  <a:pt x="5809828" y="20911"/>
                  <a:pt x="6142897" y="0"/>
                </a:cubicBezTo>
                <a:cubicBezTo>
                  <a:pt x="6204180" y="-1747"/>
                  <a:pt x="6272760" y="45267"/>
                  <a:pt x="6261400" y="118503"/>
                </a:cubicBezTo>
                <a:cubicBezTo>
                  <a:pt x="6304029" y="278328"/>
                  <a:pt x="6210968" y="409916"/>
                  <a:pt x="6261400" y="592498"/>
                </a:cubicBezTo>
                <a:cubicBezTo>
                  <a:pt x="6264293" y="654804"/>
                  <a:pt x="6206604" y="692634"/>
                  <a:pt x="6142897" y="711001"/>
                </a:cubicBezTo>
                <a:cubicBezTo>
                  <a:pt x="6012917" y="739838"/>
                  <a:pt x="5955591" y="681066"/>
                  <a:pt x="5775957" y="711001"/>
                </a:cubicBezTo>
                <a:cubicBezTo>
                  <a:pt x="5596323" y="740936"/>
                  <a:pt x="5275467" y="640916"/>
                  <a:pt x="5107797" y="711001"/>
                </a:cubicBezTo>
                <a:cubicBezTo>
                  <a:pt x="4940127" y="781086"/>
                  <a:pt x="4793230" y="682035"/>
                  <a:pt x="4620368" y="711001"/>
                </a:cubicBezTo>
                <a:cubicBezTo>
                  <a:pt x="4447506" y="739967"/>
                  <a:pt x="4250062" y="665099"/>
                  <a:pt x="4012452" y="711001"/>
                </a:cubicBezTo>
                <a:cubicBezTo>
                  <a:pt x="3774842" y="756903"/>
                  <a:pt x="3610590" y="673282"/>
                  <a:pt x="3464780" y="711001"/>
                </a:cubicBezTo>
                <a:cubicBezTo>
                  <a:pt x="3318970" y="748720"/>
                  <a:pt x="3064999" y="703892"/>
                  <a:pt x="2856864" y="711001"/>
                </a:cubicBezTo>
                <a:cubicBezTo>
                  <a:pt x="2648729" y="718110"/>
                  <a:pt x="2487372" y="655330"/>
                  <a:pt x="2188704" y="711001"/>
                </a:cubicBezTo>
                <a:cubicBezTo>
                  <a:pt x="1890036" y="766672"/>
                  <a:pt x="1872589" y="699124"/>
                  <a:pt x="1701276" y="711001"/>
                </a:cubicBezTo>
                <a:cubicBezTo>
                  <a:pt x="1529963" y="722878"/>
                  <a:pt x="1315221" y="691865"/>
                  <a:pt x="1093359" y="711001"/>
                </a:cubicBezTo>
                <a:cubicBezTo>
                  <a:pt x="871497" y="730137"/>
                  <a:pt x="904936" y="699294"/>
                  <a:pt x="726419" y="711001"/>
                </a:cubicBezTo>
                <a:cubicBezTo>
                  <a:pt x="547902" y="722708"/>
                  <a:pt x="367696" y="639408"/>
                  <a:pt x="118503" y="711001"/>
                </a:cubicBezTo>
                <a:cubicBezTo>
                  <a:pt x="67840" y="706937"/>
                  <a:pt x="16649" y="661771"/>
                  <a:pt x="0" y="592498"/>
                </a:cubicBezTo>
                <a:cubicBezTo>
                  <a:pt x="-38599" y="400197"/>
                  <a:pt x="49491" y="248096"/>
                  <a:pt x="0" y="118503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9148169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/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bầu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A0BD17-9864-46B9-A0BA-ED55B011A9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525" y="88444"/>
            <a:ext cx="6400801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: Rounded Corners 41">
            <a:extLst>
              <a:ext uri="{FF2B5EF4-FFF2-40B4-BE49-F238E27FC236}">
                <a16:creationId xmlns:a16="http://schemas.microsoft.com/office/drawing/2014/main" id="{1C0AEA99-9061-4DB1-9C06-C3799B9861BA}"/>
              </a:ext>
            </a:extLst>
          </p:cNvPr>
          <p:cNvSpPr/>
          <p:nvPr/>
        </p:nvSpPr>
        <p:spPr>
          <a:xfrm>
            <a:off x="4327160" y="4657234"/>
            <a:ext cx="3537679" cy="737126"/>
          </a:xfrm>
          <a:custGeom>
            <a:avLst/>
            <a:gdLst>
              <a:gd name="connsiteX0" fmla="*/ 0 w 6261400"/>
              <a:gd name="connsiteY0" fmla="*/ 118503 h 711001"/>
              <a:gd name="connsiteX1" fmla="*/ 118503 w 6261400"/>
              <a:gd name="connsiteY1" fmla="*/ 0 h 711001"/>
              <a:gd name="connsiteX2" fmla="*/ 786663 w 6261400"/>
              <a:gd name="connsiteY2" fmla="*/ 0 h 711001"/>
              <a:gd name="connsiteX3" fmla="*/ 1334335 w 6261400"/>
              <a:gd name="connsiteY3" fmla="*/ 0 h 711001"/>
              <a:gd name="connsiteX4" fmla="*/ 1761520 w 6261400"/>
              <a:gd name="connsiteY4" fmla="*/ 0 h 711001"/>
              <a:gd name="connsiteX5" fmla="*/ 2429680 w 6261400"/>
              <a:gd name="connsiteY5" fmla="*/ 0 h 711001"/>
              <a:gd name="connsiteX6" fmla="*/ 2796620 w 6261400"/>
              <a:gd name="connsiteY6" fmla="*/ 0 h 711001"/>
              <a:gd name="connsiteX7" fmla="*/ 3284048 w 6261400"/>
              <a:gd name="connsiteY7" fmla="*/ 0 h 711001"/>
              <a:gd name="connsiteX8" fmla="*/ 3831720 w 6261400"/>
              <a:gd name="connsiteY8" fmla="*/ 0 h 711001"/>
              <a:gd name="connsiteX9" fmla="*/ 4439637 w 6261400"/>
              <a:gd name="connsiteY9" fmla="*/ 0 h 711001"/>
              <a:gd name="connsiteX10" fmla="*/ 4866821 w 6261400"/>
              <a:gd name="connsiteY10" fmla="*/ 0 h 711001"/>
              <a:gd name="connsiteX11" fmla="*/ 5233761 w 6261400"/>
              <a:gd name="connsiteY11" fmla="*/ 0 h 711001"/>
              <a:gd name="connsiteX12" fmla="*/ 5660945 w 6261400"/>
              <a:gd name="connsiteY12" fmla="*/ 0 h 711001"/>
              <a:gd name="connsiteX13" fmla="*/ 6142897 w 6261400"/>
              <a:gd name="connsiteY13" fmla="*/ 0 h 711001"/>
              <a:gd name="connsiteX14" fmla="*/ 6261400 w 6261400"/>
              <a:gd name="connsiteY14" fmla="*/ 118503 h 711001"/>
              <a:gd name="connsiteX15" fmla="*/ 6261400 w 6261400"/>
              <a:gd name="connsiteY15" fmla="*/ 592498 h 711001"/>
              <a:gd name="connsiteX16" fmla="*/ 6142897 w 6261400"/>
              <a:gd name="connsiteY16" fmla="*/ 711001 h 711001"/>
              <a:gd name="connsiteX17" fmla="*/ 5775957 w 6261400"/>
              <a:gd name="connsiteY17" fmla="*/ 711001 h 711001"/>
              <a:gd name="connsiteX18" fmla="*/ 5348772 w 6261400"/>
              <a:gd name="connsiteY18" fmla="*/ 711001 h 711001"/>
              <a:gd name="connsiteX19" fmla="*/ 4921588 w 6261400"/>
              <a:gd name="connsiteY19" fmla="*/ 711001 h 711001"/>
              <a:gd name="connsiteX20" fmla="*/ 4373916 w 6261400"/>
              <a:gd name="connsiteY20" fmla="*/ 711001 h 711001"/>
              <a:gd name="connsiteX21" fmla="*/ 3766000 w 6261400"/>
              <a:gd name="connsiteY21" fmla="*/ 711001 h 711001"/>
              <a:gd name="connsiteX22" fmla="*/ 3097840 w 6261400"/>
              <a:gd name="connsiteY22" fmla="*/ 711001 h 711001"/>
              <a:gd name="connsiteX23" fmla="*/ 2670655 w 6261400"/>
              <a:gd name="connsiteY23" fmla="*/ 711001 h 711001"/>
              <a:gd name="connsiteX24" fmla="*/ 2002495 w 6261400"/>
              <a:gd name="connsiteY24" fmla="*/ 711001 h 711001"/>
              <a:gd name="connsiteX25" fmla="*/ 1394579 w 6261400"/>
              <a:gd name="connsiteY25" fmla="*/ 711001 h 711001"/>
              <a:gd name="connsiteX26" fmla="*/ 967395 w 6261400"/>
              <a:gd name="connsiteY26" fmla="*/ 711001 h 711001"/>
              <a:gd name="connsiteX27" fmla="*/ 118503 w 6261400"/>
              <a:gd name="connsiteY27" fmla="*/ 711001 h 711001"/>
              <a:gd name="connsiteX28" fmla="*/ 0 w 6261400"/>
              <a:gd name="connsiteY28" fmla="*/ 592498 h 711001"/>
              <a:gd name="connsiteX29" fmla="*/ 0 w 6261400"/>
              <a:gd name="connsiteY29" fmla="*/ 118503 h 711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261400" h="711001" fill="none" extrusionOk="0">
                <a:moveTo>
                  <a:pt x="0" y="118503"/>
                </a:moveTo>
                <a:cubicBezTo>
                  <a:pt x="-9907" y="53262"/>
                  <a:pt x="33934" y="-3179"/>
                  <a:pt x="118503" y="0"/>
                </a:cubicBezTo>
                <a:cubicBezTo>
                  <a:pt x="278476" y="-74373"/>
                  <a:pt x="609825" y="18452"/>
                  <a:pt x="786663" y="0"/>
                </a:cubicBezTo>
                <a:cubicBezTo>
                  <a:pt x="963501" y="-18452"/>
                  <a:pt x="1144487" y="53536"/>
                  <a:pt x="1334335" y="0"/>
                </a:cubicBezTo>
                <a:cubicBezTo>
                  <a:pt x="1524183" y="-53536"/>
                  <a:pt x="1603363" y="24142"/>
                  <a:pt x="1761520" y="0"/>
                </a:cubicBezTo>
                <a:cubicBezTo>
                  <a:pt x="1919677" y="-24142"/>
                  <a:pt x="2125659" y="59933"/>
                  <a:pt x="2429680" y="0"/>
                </a:cubicBezTo>
                <a:cubicBezTo>
                  <a:pt x="2733701" y="-59933"/>
                  <a:pt x="2629709" y="40885"/>
                  <a:pt x="2796620" y="0"/>
                </a:cubicBezTo>
                <a:cubicBezTo>
                  <a:pt x="2963531" y="-40885"/>
                  <a:pt x="3118989" y="2842"/>
                  <a:pt x="3284048" y="0"/>
                </a:cubicBezTo>
                <a:cubicBezTo>
                  <a:pt x="3449107" y="-2842"/>
                  <a:pt x="3619878" y="18749"/>
                  <a:pt x="3831720" y="0"/>
                </a:cubicBezTo>
                <a:cubicBezTo>
                  <a:pt x="4043562" y="-18749"/>
                  <a:pt x="4152287" y="51154"/>
                  <a:pt x="4439637" y="0"/>
                </a:cubicBezTo>
                <a:cubicBezTo>
                  <a:pt x="4726987" y="-51154"/>
                  <a:pt x="4759651" y="17447"/>
                  <a:pt x="4866821" y="0"/>
                </a:cubicBezTo>
                <a:cubicBezTo>
                  <a:pt x="4973991" y="-17447"/>
                  <a:pt x="5075075" y="36518"/>
                  <a:pt x="5233761" y="0"/>
                </a:cubicBezTo>
                <a:cubicBezTo>
                  <a:pt x="5392447" y="-36518"/>
                  <a:pt x="5516096" y="3238"/>
                  <a:pt x="5660945" y="0"/>
                </a:cubicBezTo>
                <a:cubicBezTo>
                  <a:pt x="5805794" y="-3238"/>
                  <a:pt x="5971004" y="12250"/>
                  <a:pt x="6142897" y="0"/>
                </a:cubicBezTo>
                <a:cubicBezTo>
                  <a:pt x="6209001" y="-3266"/>
                  <a:pt x="6270084" y="63195"/>
                  <a:pt x="6261400" y="118503"/>
                </a:cubicBezTo>
                <a:cubicBezTo>
                  <a:pt x="6263769" y="346912"/>
                  <a:pt x="6251244" y="371215"/>
                  <a:pt x="6261400" y="592498"/>
                </a:cubicBezTo>
                <a:cubicBezTo>
                  <a:pt x="6263272" y="655750"/>
                  <a:pt x="6201629" y="715966"/>
                  <a:pt x="6142897" y="711001"/>
                </a:cubicBezTo>
                <a:cubicBezTo>
                  <a:pt x="6060359" y="725099"/>
                  <a:pt x="5894565" y="674500"/>
                  <a:pt x="5775957" y="711001"/>
                </a:cubicBezTo>
                <a:cubicBezTo>
                  <a:pt x="5657349" y="747502"/>
                  <a:pt x="5489170" y="696247"/>
                  <a:pt x="5348772" y="711001"/>
                </a:cubicBezTo>
                <a:cubicBezTo>
                  <a:pt x="5208374" y="725755"/>
                  <a:pt x="5011526" y="684500"/>
                  <a:pt x="4921588" y="711001"/>
                </a:cubicBezTo>
                <a:cubicBezTo>
                  <a:pt x="4831650" y="737502"/>
                  <a:pt x="4526732" y="706777"/>
                  <a:pt x="4373916" y="711001"/>
                </a:cubicBezTo>
                <a:cubicBezTo>
                  <a:pt x="4221100" y="715225"/>
                  <a:pt x="3915584" y="652719"/>
                  <a:pt x="3766000" y="711001"/>
                </a:cubicBezTo>
                <a:cubicBezTo>
                  <a:pt x="3616416" y="769283"/>
                  <a:pt x="3241242" y="681346"/>
                  <a:pt x="3097840" y="711001"/>
                </a:cubicBezTo>
                <a:cubicBezTo>
                  <a:pt x="2954438" y="740656"/>
                  <a:pt x="2795891" y="673348"/>
                  <a:pt x="2670655" y="711001"/>
                </a:cubicBezTo>
                <a:cubicBezTo>
                  <a:pt x="2545419" y="748654"/>
                  <a:pt x="2266243" y="710581"/>
                  <a:pt x="2002495" y="711001"/>
                </a:cubicBezTo>
                <a:cubicBezTo>
                  <a:pt x="1738747" y="711421"/>
                  <a:pt x="1692343" y="674647"/>
                  <a:pt x="1394579" y="711001"/>
                </a:cubicBezTo>
                <a:cubicBezTo>
                  <a:pt x="1096815" y="747355"/>
                  <a:pt x="1154243" y="661302"/>
                  <a:pt x="967395" y="711001"/>
                </a:cubicBezTo>
                <a:cubicBezTo>
                  <a:pt x="780547" y="760700"/>
                  <a:pt x="294930" y="696662"/>
                  <a:pt x="118503" y="711001"/>
                </a:cubicBezTo>
                <a:cubicBezTo>
                  <a:pt x="61285" y="712099"/>
                  <a:pt x="-10192" y="658129"/>
                  <a:pt x="0" y="592498"/>
                </a:cubicBezTo>
                <a:cubicBezTo>
                  <a:pt x="-46221" y="497473"/>
                  <a:pt x="34843" y="225765"/>
                  <a:pt x="0" y="118503"/>
                </a:cubicBezTo>
                <a:close/>
              </a:path>
              <a:path w="6261400" h="711001" stroke="0" extrusionOk="0">
                <a:moveTo>
                  <a:pt x="0" y="118503"/>
                </a:moveTo>
                <a:cubicBezTo>
                  <a:pt x="15592" y="63838"/>
                  <a:pt x="57189" y="-9500"/>
                  <a:pt x="118503" y="0"/>
                </a:cubicBezTo>
                <a:cubicBezTo>
                  <a:pt x="407634" y="-42117"/>
                  <a:pt x="429858" y="25488"/>
                  <a:pt x="726419" y="0"/>
                </a:cubicBezTo>
                <a:cubicBezTo>
                  <a:pt x="1022980" y="-25488"/>
                  <a:pt x="1192464" y="38539"/>
                  <a:pt x="1334335" y="0"/>
                </a:cubicBezTo>
                <a:cubicBezTo>
                  <a:pt x="1476206" y="-38539"/>
                  <a:pt x="1687431" y="78462"/>
                  <a:pt x="2002495" y="0"/>
                </a:cubicBezTo>
                <a:cubicBezTo>
                  <a:pt x="2317559" y="-78462"/>
                  <a:pt x="2287706" y="54341"/>
                  <a:pt x="2550167" y="0"/>
                </a:cubicBezTo>
                <a:cubicBezTo>
                  <a:pt x="2812628" y="-54341"/>
                  <a:pt x="2912940" y="20022"/>
                  <a:pt x="3158084" y="0"/>
                </a:cubicBezTo>
                <a:cubicBezTo>
                  <a:pt x="3403228" y="-20022"/>
                  <a:pt x="3371741" y="24714"/>
                  <a:pt x="3525024" y="0"/>
                </a:cubicBezTo>
                <a:cubicBezTo>
                  <a:pt x="3678307" y="-24714"/>
                  <a:pt x="3839271" y="38476"/>
                  <a:pt x="3952208" y="0"/>
                </a:cubicBezTo>
                <a:cubicBezTo>
                  <a:pt x="4065145" y="-38476"/>
                  <a:pt x="4185970" y="25378"/>
                  <a:pt x="4319149" y="0"/>
                </a:cubicBezTo>
                <a:cubicBezTo>
                  <a:pt x="4452328" y="-25378"/>
                  <a:pt x="4596667" y="46031"/>
                  <a:pt x="4806577" y="0"/>
                </a:cubicBezTo>
                <a:cubicBezTo>
                  <a:pt x="5016487" y="-46031"/>
                  <a:pt x="5130220" y="47019"/>
                  <a:pt x="5294005" y="0"/>
                </a:cubicBezTo>
                <a:cubicBezTo>
                  <a:pt x="5457790" y="-47019"/>
                  <a:pt x="5809828" y="20911"/>
                  <a:pt x="6142897" y="0"/>
                </a:cubicBezTo>
                <a:cubicBezTo>
                  <a:pt x="6204180" y="-1747"/>
                  <a:pt x="6272760" y="45267"/>
                  <a:pt x="6261400" y="118503"/>
                </a:cubicBezTo>
                <a:cubicBezTo>
                  <a:pt x="6304029" y="278328"/>
                  <a:pt x="6210968" y="409916"/>
                  <a:pt x="6261400" y="592498"/>
                </a:cubicBezTo>
                <a:cubicBezTo>
                  <a:pt x="6264293" y="654804"/>
                  <a:pt x="6206604" y="692634"/>
                  <a:pt x="6142897" y="711001"/>
                </a:cubicBezTo>
                <a:cubicBezTo>
                  <a:pt x="6012917" y="739838"/>
                  <a:pt x="5955591" y="681066"/>
                  <a:pt x="5775957" y="711001"/>
                </a:cubicBezTo>
                <a:cubicBezTo>
                  <a:pt x="5596323" y="740936"/>
                  <a:pt x="5275467" y="640916"/>
                  <a:pt x="5107797" y="711001"/>
                </a:cubicBezTo>
                <a:cubicBezTo>
                  <a:pt x="4940127" y="781086"/>
                  <a:pt x="4793230" y="682035"/>
                  <a:pt x="4620368" y="711001"/>
                </a:cubicBezTo>
                <a:cubicBezTo>
                  <a:pt x="4447506" y="739967"/>
                  <a:pt x="4250062" y="665099"/>
                  <a:pt x="4012452" y="711001"/>
                </a:cubicBezTo>
                <a:cubicBezTo>
                  <a:pt x="3774842" y="756903"/>
                  <a:pt x="3610590" y="673282"/>
                  <a:pt x="3464780" y="711001"/>
                </a:cubicBezTo>
                <a:cubicBezTo>
                  <a:pt x="3318970" y="748720"/>
                  <a:pt x="3064999" y="703892"/>
                  <a:pt x="2856864" y="711001"/>
                </a:cubicBezTo>
                <a:cubicBezTo>
                  <a:pt x="2648729" y="718110"/>
                  <a:pt x="2487372" y="655330"/>
                  <a:pt x="2188704" y="711001"/>
                </a:cubicBezTo>
                <a:cubicBezTo>
                  <a:pt x="1890036" y="766672"/>
                  <a:pt x="1872589" y="699124"/>
                  <a:pt x="1701276" y="711001"/>
                </a:cubicBezTo>
                <a:cubicBezTo>
                  <a:pt x="1529963" y="722878"/>
                  <a:pt x="1315221" y="691865"/>
                  <a:pt x="1093359" y="711001"/>
                </a:cubicBezTo>
                <a:cubicBezTo>
                  <a:pt x="871497" y="730137"/>
                  <a:pt x="904936" y="699294"/>
                  <a:pt x="726419" y="711001"/>
                </a:cubicBezTo>
                <a:cubicBezTo>
                  <a:pt x="547902" y="722708"/>
                  <a:pt x="367696" y="639408"/>
                  <a:pt x="118503" y="711001"/>
                </a:cubicBezTo>
                <a:cubicBezTo>
                  <a:pt x="67840" y="706937"/>
                  <a:pt x="16649" y="661771"/>
                  <a:pt x="0" y="592498"/>
                </a:cubicBezTo>
                <a:cubicBezTo>
                  <a:pt x="-38599" y="400197"/>
                  <a:pt x="49491" y="248096"/>
                  <a:pt x="0" y="118503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9148169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/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mơ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CBDF2A-92A1-4E4F-858F-64198463DC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133" y="0"/>
            <a:ext cx="6169982" cy="4265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ctangle: Rounded Corners 41">
            <a:extLst>
              <a:ext uri="{FF2B5EF4-FFF2-40B4-BE49-F238E27FC236}">
                <a16:creationId xmlns:a16="http://schemas.microsoft.com/office/drawing/2014/main" id="{01F84533-4C3A-428D-A3D5-C3E1AC31034C}"/>
              </a:ext>
            </a:extLst>
          </p:cNvPr>
          <p:cNvSpPr/>
          <p:nvPr/>
        </p:nvSpPr>
        <p:spPr>
          <a:xfrm>
            <a:off x="4327160" y="4664563"/>
            <a:ext cx="3537679" cy="737126"/>
          </a:xfrm>
          <a:custGeom>
            <a:avLst/>
            <a:gdLst>
              <a:gd name="connsiteX0" fmla="*/ 0 w 6261400"/>
              <a:gd name="connsiteY0" fmla="*/ 118503 h 711001"/>
              <a:gd name="connsiteX1" fmla="*/ 118503 w 6261400"/>
              <a:gd name="connsiteY1" fmla="*/ 0 h 711001"/>
              <a:gd name="connsiteX2" fmla="*/ 786663 w 6261400"/>
              <a:gd name="connsiteY2" fmla="*/ 0 h 711001"/>
              <a:gd name="connsiteX3" fmla="*/ 1334335 w 6261400"/>
              <a:gd name="connsiteY3" fmla="*/ 0 h 711001"/>
              <a:gd name="connsiteX4" fmla="*/ 1761520 w 6261400"/>
              <a:gd name="connsiteY4" fmla="*/ 0 h 711001"/>
              <a:gd name="connsiteX5" fmla="*/ 2429680 w 6261400"/>
              <a:gd name="connsiteY5" fmla="*/ 0 h 711001"/>
              <a:gd name="connsiteX6" fmla="*/ 2796620 w 6261400"/>
              <a:gd name="connsiteY6" fmla="*/ 0 h 711001"/>
              <a:gd name="connsiteX7" fmla="*/ 3284048 w 6261400"/>
              <a:gd name="connsiteY7" fmla="*/ 0 h 711001"/>
              <a:gd name="connsiteX8" fmla="*/ 3831720 w 6261400"/>
              <a:gd name="connsiteY8" fmla="*/ 0 h 711001"/>
              <a:gd name="connsiteX9" fmla="*/ 4439637 w 6261400"/>
              <a:gd name="connsiteY9" fmla="*/ 0 h 711001"/>
              <a:gd name="connsiteX10" fmla="*/ 4866821 w 6261400"/>
              <a:gd name="connsiteY10" fmla="*/ 0 h 711001"/>
              <a:gd name="connsiteX11" fmla="*/ 5233761 w 6261400"/>
              <a:gd name="connsiteY11" fmla="*/ 0 h 711001"/>
              <a:gd name="connsiteX12" fmla="*/ 5660945 w 6261400"/>
              <a:gd name="connsiteY12" fmla="*/ 0 h 711001"/>
              <a:gd name="connsiteX13" fmla="*/ 6142897 w 6261400"/>
              <a:gd name="connsiteY13" fmla="*/ 0 h 711001"/>
              <a:gd name="connsiteX14" fmla="*/ 6261400 w 6261400"/>
              <a:gd name="connsiteY14" fmla="*/ 118503 h 711001"/>
              <a:gd name="connsiteX15" fmla="*/ 6261400 w 6261400"/>
              <a:gd name="connsiteY15" fmla="*/ 592498 h 711001"/>
              <a:gd name="connsiteX16" fmla="*/ 6142897 w 6261400"/>
              <a:gd name="connsiteY16" fmla="*/ 711001 h 711001"/>
              <a:gd name="connsiteX17" fmla="*/ 5775957 w 6261400"/>
              <a:gd name="connsiteY17" fmla="*/ 711001 h 711001"/>
              <a:gd name="connsiteX18" fmla="*/ 5348772 w 6261400"/>
              <a:gd name="connsiteY18" fmla="*/ 711001 h 711001"/>
              <a:gd name="connsiteX19" fmla="*/ 4921588 w 6261400"/>
              <a:gd name="connsiteY19" fmla="*/ 711001 h 711001"/>
              <a:gd name="connsiteX20" fmla="*/ 4373916 w 6261400"/>
              <a:gd name="connsiteY20" fmla="*/ 711001 h 711001"/>
              <a:gd name="connsiteX21" fmla="*/ 3766000 w 6261400"/>
              <a:gd name="connsiteY21" fmla="*/ 711001 h 711001"/>
              <a:gd name="connsiteX22" fmla="*/ 3097840 w 6261400"/>
              <a:gd name="connsiteY22" fmla="*/ 711001 h 711001"/>
              <a:gd name="connsiteX23" fmla="*/ 2670655 w 6261400"/>
              <a:gd name="connsiteY23" fmla="*/ 711001 h 711001"/>
              <a:gd name="connsiteX24" fmla="*/ 2002495 w 6261400"/>
              <a:gd name="connsiteY24" fmla="*/ 711001 h 711001"/>
              <a:gd name="connsiteX25" fmla="*/ 1394579 w 6261400"/>
              <a:gd name="connsiteY25" fmla="*/ 711001 h 711001"/>
              <a:gd name="connsiteX26" fmla="*/ 967395 w 6261400"/>
              <a:gd name="connsiteY26" fmla="*/ 711001 h 711001"/>
              <a:gd name="connsiteX27" fmla="*/ 118503 w 6261400"/>
              <a:gd name="connsiteY27" fmla="*/ 711001 h 711001"/>
              <a:gd name="connsiteX28" fmla="*/ 0 w 6261400"/>
              <a:gd name="connsiteY28" fmla="*/ 592498 h 711001"/>
              <a:gd name="connsiteX29" fmla="*/ 0 w 6261400"/>
              <a:gd name="connsiteY29" fmla="*/ 118503 h 711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261400" h="711001" fill="none" extrusionOk="0">
                <a:moveTo>
                  <a:pt x="0" y="118503"/>
                </a:moveTo>
                <a:cubicBezTo>
                  <a:pt x="-9907" y="53262"/>
                  <a:pt x="33934" y="-3179"/>
                  <a:pt x="118503" y="0"/>
                </a:cubicBezTo>
                <a:cubicBezTo>
                  <a:pt x="278476" y="-74373"/>
                  <a:pt x="609825" y="18452"/>
                  <a:pt x="786663" y="0"/>
                </a:cubicBezTo>
                <a:cubicBezTo>
                  <a:pt x="963501" y="-18452"/>
                  <a:pt x="1144487" y="53536"/>
                  <a:pt x="1334335" y="0"/>
                </a:cubicBezTo>
                <a:cubicBezTo>
                  <a:pt x="1524183" y="-53536"/>
                  <a:pt x="1603363" y="24142"/>
                  <a:pt x="1761520" y="0"/>
                </a:cubicBezTo>
                <a:cubicBezTo>
                  <a:pt x="1919677" y="-24142"/>
                  <a:pt x="2125659" y="59933"/>
                  <a:pt x="2429680" y="0"/>
                </a:cubicBezTo>
                <a:cubicBezTo>
                  <a:pt x="2733701" y="-59933"/>
                  <a:pt x="2629709" y="40885"/>
                  <a:pt x="2796620" y="0"/>
                </a:cubicBezTo>
                <a:cubicBezTo>
                  <a:pt x="2963531" y="-40885"/>
                  <a:pt x="3118989" y="2842"/>
                  <a:pt x="3284048" y="0"/>
                </a:cubicBezTo>
                <a:cubicBezTo>
                  <a:pt x="3449107" y="-2842"/>
                  <a:pt x="3619878" y="18749"/>
                  <a:pt x="3831720" y="0"/>
                </a:cubicBezTo>
                <a:cubicBezTo>
                  <a:pt x="4043562" y="-18749"/>
                  <a:pt x="4152287" y="51154"/>
                  <a:pt x="4439637" y="0"/>
                </a:cubicBezTo>
                <a:cubicBezTo>
                  <a:pt x="4726987" y="-51154"/>
                  <a:pt x="4759651" y="17447"/>
                  <a:pt x="4866821" y="0"/>
                </a:cubicBezTo>
                <a:cubicBezTo>
                  <a:pt x="4973991" y="-17447"/>
                  <a:pt x="5075075" y="36518"/>
                  <a:pt x="5233761" y="0"/>
                </a:cubicBezTo>
                <a:cubicBezTo>
                  <a:pt x="5392447" y="-36518"/>
                  <a:pt x="5516096" y="3238"/>
                  <a:pt x="5660945" y="0"/>
                </a:cubicBezTo>
                <a:cubicBezTo>
                  <a:pt x="5805794" y="-3238"/>
                  <a:pt x="5971004" y="12250"/>
                  <a:pt x="6142897" y="0"/>
                </a:cubicBezTo>
                <a:cubicBezTo>
                  <a:pt x="6209001" y="-3266"/>
                  <a:pt x="6270084" y="63195"/>
                  <a:pt x="6261400" y="118503"/>
                </a:cubicBezTo>
                <a:cubicBezTo>
                  <a:pt x="6263769" y="346912"/>
                  <a:pt x="6251244" y="371215"/>
                  <a:pt x="6261400" y="592498"/>
                </a:cubicBezTo>
                <a:cubicBezTo>
                  <a:pt x="6263272" y="655750"/>
                  <a:pt x="6201629" y="715966"/>
                  <a:pt x="6142897" y="711001"/>
                </a:cubicBezTo>
                <a:cubicBezTo>
                  <a:pt x="6060359" y="725099"/>
                  <a:pt x="5894565" y="674500"/>
                  <a:pt x="5775957" y="711001"/>
                </a:cubicBezTo>
                <a:cubicBezTo>
                  <a:pt x="5657349" y="747502"/>
                  <a:pt x="5489170" y="696247"/>
                  <a:pt x="5348772" y="711001"/>
                </a:cubicBezTo>
                <a:cubicBezTo>
                  <a:pt x="5208374" y="725755"/>
                  <a:pt x="5011526" y="684500"/>
                  <a:pt x="4921588" y="711001"/>
                </a:cubicBezTo>
                <a:cubicBezTo>
                  <a:pt x="4831650" y="737502"/>
                  <a:pt x="4526732" y="706777"/>
                  <a:pt x="4373916" y="711001"/>
                </a:cubicBezTo>
                <a:cubicBezTo>
                  <a:pt x="4221100" y="715225"/>
                  <a:pt x="3915584" y="652719"/>
                  <a:pt x="3766000" y="711001"/>
                </a:cubicBezTo>
                <a:cubicBezTo>
                  <a:pt x="3616416" y="769283"/>
                  <a:pt x="3241242" y="681346"/>
                  <a:pt x="3097840" y="711001"/>
                </a:cubicBezTo>
                <a:cubicBezTo>
                  <a:pt x="2954438" y="740656"/>
                  <a:pt x="2795891" y="673348"/>
                  <a:pt x="2670655" y="711001"/>
                </a:cubicBezTo>
                <a:cubicBezTo>
                  <a:pt x="2545419" y="748654"/>
                  <a:pt x="2266243" y="710581"/>
                  <a:pt x="2002495" y="711001"/>
                </a:cubicBezTo>
                <a:cubicBezTo>
                  <a:pt x="1738747" y="711421"/>
                  <a:pt x="1692343" y="674647"/>
                  <a:pt x="1394579" y="711001"/>
                </a:cubicBezTo>
                <a:cubicBezTo>
                  <a:pt x="1096815" y="747355"/>
                  <a:pt x="1154243" y="661302"/>
                  <a:pt x="967395" y="711001"/>
                </a:cubicBezTo>
                <a:cubicBezTo>
                  <a:pt x="780547" y="760700"/>
                  <a:pt x="294930" y="696662"/>
                  <a:pt x="118503" y="711001"/>
                </a:cubicBezTo>
                <a:cubicBezTo>
                  <a:pt x="61285" y="712099"/>
                  <a:pt x="-10192" y="658129"/>
                  <a:pt x="0" y="592498"/>
                </a:cubicBezTo>
                <a:cubicBezTo>
                  <a:pt x="-46221" y="497473"/>
                  <a:pt x="34843" y="225765"/>
                  <a:pt x="0" y="118503"/>
                </a:cubicBezTo>
                <a:close/>
              </a:path>
              <a:path w="6261400" h="711001" stroke="0" extrusionOk="0">
                <a:moveTo>
                  <a:pt x="0" y="118503"/>
                </a:moveTo>
                <a:cubicBezTo>
                  <a:pt x="15592" y="63838"/>
                  <a:pt x="57189" y="-9500"/>
                  <a:pt x="118503" y="0"/>
                </a:cubicBezTo>
                <a:cubicBezTo>
                  <a:pt x="407634" y="-42117"/>
                  <a:pt x="429858" y="25488"/>
                  <a:pt x="726419" y="0"/>
                </a:cubicBezTo>
                <a:cubicBezTo>
                  <a:pt x="1022980" y="-25488"/>
                  <a:pt x="1192464" y="38539"/>
                  <a:pt x="1334335" y="0"/>
                </a:cubicBezTo>
                <a:cubicBezTo>
                  <a:pt x="1476206" y="-38539"/>
                  <a:pt x="1687431" y="78462"/>
                  <a:pt x="2002495" y="0"/>
                </a:cubicBezTo>
                <a:cubicBezTo>
                  <a:pt x="2317559" y="-78462"/>
                  <a:pt x="2287706" y="54341"/>
                  <a:pt x="2550167" y="0"/>
                </a:cubicBezTo>
                <a:cubicBezTo>
                  <a:pt x="2812628" y="-54341"/>
                  <a:pt x="2912940" y="20022"/>
                  <a:pt x="3158084" y="0"/>
                </a:cubicBezTo>
                <a:cubicBezTo>
                  <a:pt x="3403228" y="-20022"/>
                  <a:pt x="3371741" y="24714"/>
                  <a:pt x="3525024" y="0"/>
                </a:cubicBezTo>
                <a:cubicBezTo>
                  <a:pt x="3678307" y="-24714"/>
                  <a:pt x="3839271" y="38476"/>
                  <a:pt x="3952208" y="0"/>
                </a:cubicBezTo>
                <a:cubicBezTo>
                  <a:pt x="4065145" y="-38476"/>
                  <a:pt x="4185970" y="25378"/>
                  <a:pt x="4319149" y="0"/>
                </a:cubicBezTo>
                <a:cubicBezTo>
                  <a:pt x="4452328" y="-25378"/>
                  <a:pt x="4596667" y="46031"/>
                  <a:pt x="4806577" y="0"/>
                </a:cubicBezTo>
                <a:cubicBezTo>
                  <a:pt x="5016487" y="-46031"/>
                  <a:pt x="5130220" y="47019"/>
                  <a:pt x="5294005" y="0"/>
                </a:cubicBezTo>
                <a:cubicBezTo>
                  <a:pt x="5457790" y="-47019"/>
                  <a:pt x="5809828" y="20911"/>
                  <a:pt x="6142897" y="0"/>
                </a:cubicBezTo>
                <a:cubicBezTo>
                  <a:pt x="6204180" y="-1747"/>
                  <a:pt x="6272760" y="45267"/>
                  <a:pt x="6261400" y="118503"/>
                </a:cubicBezTo>
                <a:cubicBezTo>
                  <a:pt x="6304029" y="278328"/>
                  <a:pt x="6210968" y="409916"/>
                  <a:pt x="6261400" y="592498"/>
                </a:cubicBezTo>
                <a:cubicBezTo>
                  <a:pt x="6264293" y="654804"/>
                  <a:pt x="6206604" y="692634"/>
                  <a:pt x="6142897" y="711001"/>
                </a:cubicBezTo>
                <a:cubicBezTo>
                  <a:pt x="6012917" y="739838"/>
                  <a:pt x="5955591" y="681066"/>
                  <a:pt x="5775957" y="711001"/>
                </a:cubicBezTo>
                <a:cubicBezTo>
                  <a:pt x="5596323" y="740936"/>
                  <a:pt x="5275467" y="640916"/>
                  <a:pt x="5107797" y="711001"/>
                </a:cubicBezTo>
                <a:cubicBezTo>
                  <a:pt x="4940127" y="781086"/>
                  <a:pt x="4793230" y="682035"/>
                  <a:pt x="4620368" y="711001"/>
                </a:cubicBezTo>
                <a:cubicBezTo>
                  <a:pt x="4447506" y="739967"/>
                  <a:pt x="4250062" y="665099"/>
                  <a:pt x="4012452" y="711001"/>
                </a:cubicBezTo>
                <a:cubicBezTo>
                  <a:pt x="3774842" y="756903"/>
                  <a:pt x="3610590" y="673282"/>
                  <a:pt x="3464780" y="711001"/>
                </a:cubicBezTo>
                <a:cubicBezTo>
                  <a:pt x="3318970" y="748720"/>
                  <a:pt x="3064999" y="703892"/>
                  <a:pt x="2856864" y="711001"/>
                </a:cubicBezTo>
                <a:cubicBezTo>
                  <a:pt x="2648729" y="718110"/>
                  <a:pt x="2487372" y="655330"/>
                  <a:pt x="2188704" y="711001"/>
                </a:cubicBezTo>
                <a:cubicBezTo>
                  <a:pt x="1890036" y="766672"/>
                  <a:pt x="1872589" y="699124"/>
                  <a:pt x="1701276" y="711001"/>
                </a:cubicBezTo>
                <a:cubicBezTo>
                  <a:pt x="1529963" y="722878"/>
                  <a:pt x="1315221" y="691865"/>
                  <a:pt x="1093359" y="711001"/>
                </a:cubicBezTo>
                <a:cubicBezTo>
                  <a:pt x="871497" y="730137"/>
                  <a:pt x="904936" y="699294"/>
                  <a:pt x="726419" y="711001"/>
                </a:cubicBezTo>
                <a:cubicBezTo>
                  <a:pt x="547902" y="722708"/>
                  <a:pt x="367696" y="639408"/>
                  <a:pt x="118503" y="711001"/>
                </a:cubicBezTo>
                <a:cubicBezTo>
                  <a:pt x="67840" y="706937"/>
                  <a:pt x="16649" y="661771"/>
                  <a:pt x="0" y="592498"/>
                </a:cubicBezTo>
                <a:cubicBezTo>
                  <a:pt x="-38599" y="400197"/>
                  <a:pt x="49491" y="248096"/>
                  <a:pt x="0" y="118503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9148169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/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phượng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312A032-A2E1-4A4F-AC18-3E787EA4AF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524" y="0"/>
            <a:ext cx="6400801" cy="4575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Rectangle: Rounded Corners 41">
            <a:extLst>
              <a:ext uri="{FF2B5EF4-FFF2-40B4-BE49-F238E27FC236}">
                <a16:creationId xmlns:a16="http://schemas.microsoft.com/office/drawing/2014/main" id="{C4926356-1B8C-4AC9-8A8A-CF8CBE00858C}"/>
              </a:ext>
            </a:extLst>
          </p:cNvPr>
          <p:cNvSpPr/>
          <p:nvPr/>
        </p:nvSpPr>
        <p:spPr>
          <a:xfrm>
            <a:off x="4327160" y="4663723"/>
            <a:ext cx="3537679" cy="737126"/>
          </a:xfrm>
          <a:custGeom>
            <a:avLst/>
            <a:gdLst>
              <a:gd name="connsiteX0" fmla="*/ 0 w 6261400"/>
              <a:gd name="connsiteY0" fmla="*/ 118503 h 711001"/>
              <a:gd name="connsiteX1" fmla="*/ 118503 w 6261400"/>
              <a:gd name="connsiteY1" fmla="*/ 0 h 711001"/>
              <a:gd name="connsiteX2" fmla="*/ 786663 w 6261400"/>
              <a:gd name="connsiteY2" fmla="*/ 0 h 711001"/>
              <a:gd name="connsiteX3" fmla="*/ 1334335 w 6261400"/>
              <a:gd name="connsiteY3" fmla="*/ 0 h 711001"/>
              <a:gd name="connsiteX4" fmla="*/ 1761520 w 6261400"/>
              <a:gd name="connsiteY4" fmla="*/ 0 h 711001"/>
              <a:gd name="connsiteX5" fmla="*/ 2429680 w 6261400"/>
              <a:gd name="connsiteY5" fmla="*/ 0 h 711001"/>
              <a:gd name="connsiteX6" fmla="*/ 2796620 w 6261400"/>
              <a:gd name="connsiteY6" fmla="*/ 0 h 711001"/>
              <a:gd name="connsiteX7" fmla="*/ 3284048 w 6261400"/>
              <a:gd name="connsiteY7" fmla="*/ 0 h 711001"/>
              <a:gd name="connsiteX8" fmla="*/ 3831720 w 6261400"/>
              <a:gd name="connsiteY8" fmla="*/ 0 h 711001"/>
              <a:gd name="connsiteX9" fmla="*/ 4439637 w 6261400"/>
              <a:gd name="connsiteY9" fmla="*/ 0 h 711001"/>
              <a:gd name="connsiteX10" fmla="*/ 4866821 w 6261400"/>
              <a:gd name="connsiteY10" fmla="*/ 0 h 711001"/>
              <a:gd name="connsiteX11" fmla="*/ 5233761 w 6261400"/>
              <a:gd name="connsiteY11" fmla="*/ 0 h 711001"/>
              <a:gd name="connsiteX12" fmla="*/ 5660945 w 6261400"/>
              <a:gd name="connsiteY12" fmla="*/ 0 h 711001"/>
              <a:gd name="connsiteX13" fmla="*/ 6142897 w 6261400"/>
              <a:gd name="connsiteY13" fmla="*/ 0 h 711001"/>
              <a:gd name="connsiteX14" fmla="*/ 6261400 w 6261400"/>
              <a:gd name="connsiteY14" fmla="*/ 118503 h 711001"/>
              <a:gd name="connsiteX15" fmla="*/ 6261400 w 6261400"/>
              <a:gd name="connsiteY15" fmla="*/ 592498 h 711001"/>
              <a:gd name="connsiteX16" fmla="*/ 6142897 w 6261400"/>
              <a:gd name="connsiteY16" fmla="*/ 711001 h 711001"/>
              <a:gd name="connsiteX17" fmla="*/ 5775957 w 6261400"/>
              <a:gd name="connsiteY17" fmla="*/ 711001 h 711001"/>
              <a:gd name="connsiteX18" fmla="*/ 5348772 w 6261400"/>
              <a:gd name="connsiteY18" fmla="*/ 711001 h 711001"/>
              <a:gd name="connsiteX19" fmla="*/ 4921588 w 6261400"/>
              <a:gd name="connsiteY19" fmla="*/ 711001 h 711001"/>
              <a:gd name="connsiteX20" fmla="*/ 4373916 w 6261400"/>
              <a:gd name="connsiteY20" fmla="*/ 711001 h 711001"/>
              <a:gd name="connsiteX21" fmla="*/ 3766000 w 6261400"/>
              <a:gd name="connsiteY21" fmla="*/ 711001 h 711001"/>
              <a:gd name="connsiteX22" fmla="*/ 3097840 w 6261400"/>
              <a:gd name="connsiteY22" fmla="*/ 711001 h 711001"/>
              <a:gd name="connsiteX23" fmla="*/ 2670655 w 6261400"/>
              <a:gd name="connsiteY23" fmla="*/ 711001 h 711001"/>
              <a:gd name="connsiteX24" fmla="*/ 2002495 w 6261400"/>
              <a:gd name="connsiteY24" fmla="*/ 711001 h 711001"/>
              <a:gd name="connsiteX25" fmla="*/ 1394579 w 6261400"/>
              <a:gd name="connsiteY25" fmla="*/ 711001 h 711001"/>
              <a:gd name="connsiteX26" fmla="*/ 967395 w 6261400"/>
              <a:gd name="connsiteY26" fmla="*/ 711001 h 711001"/>
              <a:gd name="connsiteX27" fmla="*/ 118503 w 6261400"/>
              <a:gd name="connsiteY27" fmla="*/ 711001 h 711001"/>
              <a:gd name="connsiteX28" fmla="*/ 0 w 6261400"/>
              <a:gd name="connsiteY28" fmla="*/ 592498 h 711001"/>
              <a:gd name="connsiteX29" fmla="*/ 0 w 6261400"/>
              <a:gd name="connsiteY29" fmla="*/ 118503 h 711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261400" h="711001" fill="none" extrusionOk="0">
                <a:moveTo>
                  <a:pt x="0" y="118503"/>
                </a:moveTo>
                <a:cubicBezTo>
                  <a:pt x="-9907" y="53262"/>
                  <a:pt x="33934" y="-3179"/>
                  <a:pt x="118503" y="0"/>
                </a:cubicBezTo>
                <a:cubicBezTo>
                  <a:pt x="278476" y="-74373"/>
                  <a:pt x="609825" y="18452"/>
                  <a:pt x="786663" y="0"/>
                </a:cubicBezTo>
                <a:cubicBezTo>
                  <a:pt x="963501" y="-18452"/>
                  <a:pt x="1144487" y="53536"/>
                  <a:pt x="1334335" y="0"/>
                </a:cubicBezTo>
                <a:cubicBezTo>
                  <a:pt x="1524183" y="-53536"/>
                  <a:pt x="1603363" y="24142"/>
                  <a:pt x="1761520" y="0"/>
                </a:cubicBezTo>
                <a:cubicBezTo>
                  <a:pt x="1919677" y="-24142"/>
                  <a:pt x="2125659" y="59933"/>
                  <a:pt x="2429680" y="0"/>
                </a:cubicBezTo>
                <a:cubicBezTo>
                  <a:pt x="2733701" y="-59933"/>
                  <a:pt x="2629709" y="40885"/>
                  <a:pt x="2796620" y="0"/>
                </a:cubicBezTo>
                <a:cubicBezTo>
                  <a:pt x="2963531" y="-40885"/>
                  <a:pt x="3118989" y="2842"/>
                  <a:pt x="3284048" y="0"/>
                </a:cubicBezTo>
                <a:cubicBezTo>
                  <a:pt x="3449107" y="-2842"/>
                  <a:pt x="3619878" y="18749"/>
                  <a:pt x="3831720" y="0"/>
                </a:cubicBezTo>
                <a:cubicBezTo>
                  <a:pt x="4043562" y="-18749"/>
                  <a:pt x="4152287" y="51154"/>
                  <a:pt x="4439637" y="0"/>
                </a:cubicBezTo>
                <a:cubicBezTo>
                  <a:pt x="4726987" y="-51154"/>
                  <a:pt x="4759651" y="17447"/>
                  <a:pt x="4866821" y="0"/>
                </a:cubicBezTo>
                <a:cubicBezTo>
                  <a:pt x="4973991" y="-17447"/>
                  <a:pt x="5075075" y="36518"/>
                  <a:pt x="5233761" y="0"/>
                </a:cubicBezTo>
                <a:cubicBezTo>
                  <a:pt x="5392447" y="-36518"/>
                  <a:pt x="5516096" y="3238"/>
                  <a:pt x="5660945" y="0"/>
                </a:cubicBezTo>
                <a:cubicBezTo>
                  <a:pt x="5805794" y="-3238"/>
                  <a:pt x="5971004" y="12250"/>
                  <a:pt x="6142897" y="0"/>
                </a:cubicBezTo>
                <a:cubicBezTo>
                  <a:pt x="6209001" y="-3266"/>
                  <a:pt x="6270084" y="63195"/>
                  <a:pt x="6261400" y="118503"/>
                </a:cubicBezTo>
                <a:cubicBezTo>
                  <a:pt x="6263769" y="346912"/>
                  <a:pt x="6251244" y="371215"/>
                  <a:pt x="6261400" y="592498"/>
                </a:cubicBezTo>
                <a:cubicBezTo>
                  <a:pt x="6263272" y="655750"/>
                  <a:pt x="6201629" y="715966"/>
                  <a:pt x="6142897" y="711001"/>
                </a:cubicBezTo>
                <a:cubicBezTo>
                  <a:pt x="6060359" y="725099"/>
                  <a:pt x="5894565" y="674500"/>
                  <a:pt x="5775957" y="711001"/>
                </a:cubicBezTo>
                <a:cubicBezTo>
                  <a:pt x="5657349" y="747502"/>
                  <a:pt x="5489170" y="696247"/>
                  <a:pt x="5348772" y="711001"/>
                </a:cubicBezTo>
                <a:cubicBezTo>
                  <a:pt x="5208374" y="725755"/>
                  <a:pt x="5011526" y="684500"/>
                  <a:pt x="4921588" y="711001"/>
                </a:cubicBezTo>
                <a:cubicBezTo>
                  <a:pt x="4831650" y="737502"/>
                  <a:pt x="4526732" y="706777"/>
                  <a:pt x="4373916" y="711001"/>
                </a:cubicBezTo>
                <a:cubicBezTo>
                  <a:pt x="4221100" y="715225"/>
                  <a:pt x="3915584" y="652719"/>
                  <a:pt x="3766000" y="711001"/>
                </a:cubicBezTo>
                <a:cubicBezTo>
                  <a:pt x="3616416" y="769283"/>
                  <a:pt x="3241242" y="681346"/>
                  <a:pt x="3097840" y="711001"/>
                </a:cubicBezTo>
                <a:cubicBezTo>
                  <a:pt x="2954438" y="740656"/>
                  <a:pt x="2795891" y="673348"/>
                  <a:pt x="2670655" y="711001"/>
                </a:cubicBezTo>
                <a:cubicBezTo>
                  <a:pt x="2545419" y="748654"/>
                  <a:pt x="2266243" y="710581"/>
                  <a:pt x="2002495" y="711001"/>
                </a:cubicBezTo>
                <a:cubicBezTo>
                  <a:pt x="1738747" y="711421"/>
                  <a:pt x="1692343" y="674647"/>
                  <a:pt x="1394579" y="711001"/>
                </a:cubicBezTo>
                <a:cubicBezTo>
                  <a:pt x="1096815" y="747355"/>
                  <a:pt x="1154243" y="661302"/>
                  <a:pt x="967395" y="711001"/>
                </a:cubicBezTo>
                <a:cubicBezTo>
                  <a:pt x="780547" y="760700"/>
                  <a:pt x="294930" y="696662"/>
                  <a:pt x="118503" y="711001"/>
                </a:cubicBezTo>
                <a:cubicBezTo>
                  <a:pt x="61285" y="712099"/>
                  <a:pt x="-10192" y="658129"/>
                  <a:pt x="0" y="592498"/>
                </a:cubicBezTo>
                <a:cubicBezTo>
                  <a:pt x="-46221" y="497473"/>
                  <a:pt x="34843" y="225765"/>
                  <a:pt x="0" y="118503"/>
                </a:cubicBezTo>
                <a:close/>
              </a:path>
              <a:path w="6261400" h="711001" stroke="0" extrusionOk="0">
                <a:moveTo>
                  <a:pt x="0" y="118503"/>
                </a:moveTo>
                <a:cubicBezTo>
                  <a:pt x="15592" y="63838"/>
                  <a:pt x="57189" y="-9500"/>
                  <a:pt x="118503" y="0"/>
                </a:cubicBezTo>
                <a:cubicBezTo>
                  <a:pt x="407634" y="-42117"/>
                  <a:pt x="429858" y="25488"/>
                  <a:pt x="726419" y="0"/>
                </a:cubicBezTo>
                <a:cubicBezTo>
                  <a:pt x="1022980" y="-25488"/>
                  <a:pt x="1192464" y="38539"/>
                  <a:pt x="1334335" y="0"/>
                </a:cubicBezTo>
                <a:cubicBezTo>
                  <a:pt x="1476206" y="-38539"/>
                  <a:pt x="1687431" y="78462"/>
                  <a:pt x="2002495" y="0"/>
                </a:cubicBezTo>
                <a:cubicBezTo>
                  <a:pt x="2317559" y="-78462"/>
                  <a:pt x="2287706" y="54341"/>
                  <a:pt x="2550167" y="0"/>
                </a:cubicBezTo>
                <a:cubicBezTo>
                  <a:pt x="2812628" y="-54341"/>
                  <a:pt x="2912940" y="20022"/>
                  <a:pt x="3158084" y="0"/>
                </a:cubicBezTo>
                <a:cubicBezTo>
                  <a:pt x="3403228" y="-20022"/>
                  <a:pt x="3371741" y="24714"/>
                  <a:pt x="3525024" y="0"/>
                </a:cubicBezTo>
                <a:cubicBezTo>
                  <a:pt x="3678307" y="-24714"/>
                  <a:pt x="3839271" y="38476"/>
                  <a:pt x="3952208" y="0"/>
                </a:cubicBezTo>
                <a:cubicBezTo>
                  <a:pt x="4065145" y="-38476"/>
                  <a:pt x="4185970" y="25378"/>
                  <a:pt x="4319149" y="0"/>
                </a:cubicBezTo>
                <a:cubicBezTo>
                  <a:pt x="4452328" y="-25378"/>
                  <a:pt x="4596667" y="46031"/>
                  <a:pt x="4806577" y="0"/>
                </a:cubicBezTo>
                <a:cubicBezTo>
                  <a:pt x="5016487" y="-46031"/>
                  <a:pt x="5130220" y="47019"/>
                  <a:pt x="5294005" y="0"/>
                </a:cubicBezTo>
                <a:cubicBezTo>
                  <a:pt x="5457790" y="-47019"/>
                  <a:pt x="5809828" y="20911"/>
                  <a:pt x="6142897" y="0"/>
                </a:cubicBezTo>
                <a:cubicBezTo>
                  <a:pt x="6204180" y="-1747"/>
                  <a:pt x="6272760" y="45267"/>
                  <a:pt x="6261400" y="118503"/>
                </a:cubicBezTo>
                <a:cubicBezTo>
                  <a:pt x="6304029" y="278328"/>
                  <a:pt x="6210968" y="409916"/>
                  <a:pt x="6261400" y="592498"/>
                </a:cubicBezTo>
                <a:cubicBezTo>
                  <a:pt x="6264293" y="654804"/>
                  <a:pt x="6206604" y="692634"/>
                  <a:pt x="6142897" y="711001"/>
                </a:cubicBezTo>
                <a:cubicBezTo>
                  <a:pt x="6012917" y="739838"/>
                  <a:pt x="5955591" y="681066"/>
                  <a:pt x="5775957" y="711001"/>
                </a:cubicBezTo>
                <a:cubicBezTo>
                  <a:pt x="5596323" y="740936"/>
                  <a:pt x="5275467" y="640916"/>
                  <a:pt x="5107797" y="711001"/>
                </a:cubicBezTo>
                <a:cubicBezTo>
                  <a:pt x="4940127" y="781086"/>
                  <a:pt x="4793230" y="682035"/>
                  <a:pt x="4620368" y="711001"/>
                </a:cubicBezTo>
                <a:cubicBezTo>
                  <a:pt x="4447506" y="739967"/>
                  <a:pt x="4250062" y="665099"/>
                  <a:pt x="4012452" y="711001"/>
                </a:cubicBezTo>
                <a:cubicBezTo>
                  <a:pt x="3774842" y="756903"/>
                  <a:pt x="3610590" y="673282"/>
                  <a:pt x="3464780" y="711001"/>
                </a:cubicBezTo>
                <a:cubicBezTo>
                  <a:pt x="3318970" y="748720"/>
                  <a:pt x="3064999" y="703892"/>
                  <a:pt x="2856864" y="711001"/>
                </a:cubicBezTo>
                <a:cubicBezTo>
                  <a:pt x="2648729" y="718110"/>
                  <a:pt x="2487372" y="655330"/>
                  <a:pt x="2188704" y="711001"/>
                </a:cubicBezTo>
                <a:cubicBezTo>
                  <a:pt x="1890036" y="766672"/>
                  <a:pt x="1872589" y="699124"/>
                  <a:pt x="1701276" y="711001"/>
                </a:cubicBezTo>
                <a:cubicBezTo>
                  <a:pt x="1529963" y="722878"/>
                  <a:pt x="1315221" y="691865"/>
                  <a:pt x="1093359" y="711001"/>
                </a:cubicBezTo>
                <a:cubicBezTo>
                  <a:pt x="871497" y="730137"/>
                  <a:pt x="904936" y="699294"/>
                  <a:pt x="726419" y="711001"/>
                </a:cubicBezTo>
                <a:cubicBezTo>
                  <a:pt x="547902" y="722708"/>
                  <a:pt x="367696" y="639408"/>
                  <a:pt x="118503" y="711001"/>
                </a:cubicBezTo>
                <a:cubicBezTo>
                  <a:pt x="67840" y="706937"/>
                  <a:pt x="16649" y="661771"/>
                  <a:pt x="0" y="592498"/>
                </a:cubicBezTo>
                <a:cubicBezTo>
                  <a:pt x="-38599" y="400197"/>
                  <a:pt x="49491" y="248096"/>
                  <a:pt x="0" y="118503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9148169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/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vông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2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  <p:bldP spid="16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8"/>
</p:tagLst>
</file>

<file path=ppt/theme/theme1.xml><?xml version="1.0" encoding="utf-8"?>
<a:theme xmlns:a="http://schemas.openxmlformats.org/drawingml/2006/main" name="Lawn and Garden Month by Slidesgo">
  <a:themeElements>
    <a:clrScheme name="Simple Light">
      <a:dk1>
        <a:srgbClr val="E5F7B3"/>
      </a:dk1>
      <a:lt1>
        <a:srgbClr val="8CC63F"/>
      </a:lt1>
      <a:dk2>
        <a:srgbClr val="24962F"/>
      </a:dk2>
      <a:lt2>
        <a:srgbClr val="76512D"/>
      </a:lt2>
      <a:accent1>
        <a:srgbClr val="C69C6D"/>
      </a:accent1>
      <a:accent2>
        <a:srgbClr val="FBB03B"/>
      </a:accent2>
      <a:accent3>
        <a:srgbClr val="F15A24"/>
      </a:accent3>
      <a:accent4>
        <a:srgbClr val="E6F7FF"/>
      </a:accent4>
      <a:accent5>
        <a:srgbClr val="FDFDFD"/>
      </a:accent5>
      <a:accent6>
        <a:srgbClr val="666666"/>
      </a:accent6>
      <a:hlink>
        <a:srgbClr val="8C62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Lawn and Garden Month by Slidesgo">
  <a:themeElements>
    <a:clrScheme name="Simple Light">
      <a:dk1>
        <a:srgbClr val="E5F7B3"/>
      </a:dk1>
      <a:lt1>
        <a:srgbClr val="8CC63F"/>
      </a:lt1>
      <a:dk2>
        <a:srgbClr val="24962F"/>
      </a:dk2>
      <a:lt2>
        <a:srgbClr val="76512D"/>
      </a:lt2>
      <a:accent1>
        <a:srgbClr val="C69C6D"/>
      </a:accent1>
      <a:accent2>
        <a:srgbClr val="FBB03B"/>
      </a:accent2>
      <a:accent3>
        <a:srgbClr val="F15A24"/>
      </a:accent3>
      <a:accent4>
        <a:srgbClr val="E6F7FF"/>
      </a:accent4>
      <a:accent5>
        <a:srgbClr val="FDFDFD"/>
      </a:accent5>
      <a:accent6>
        <a:srgbClr val="666666"/>
      </a:accent6>
      <a:hlink>
        <a:srgbClr val="8C62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718</Words>
  <Application>Microsoft Office PowerPoint</Application>
  <PresentationFormat>Widescreen</PresentationFormat>
  <Paragraphs>115</Paragraphs>
  <Slides>17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42" baseType="lpstr">
      <vt:lpstr>等线</vt:lpstr>
      <vt:lpstr>等线 Light</vt:lpstr>
      <vt:lpstr>微软雅黑</vt:lpstr>
      <vt:lpstr>宋体</vt:lpstr>
      <vt:lpstr>Adobe 黑体 Std R</vt:lpstr>
      <vt:lpstr>Antic</vt:lpstr>
      <vt:lpstr>Arial</vt:lpstr>
      <vt:lpstr>Averta Std CY</vt:lpstr>
      <vt:lpstr>Calibri</vt:lpstr>
      <vt:lpstr>Calibri Light</vt:lpstr>
      <vt:lpstr>Coiny</vt:lpstr>
      <vt:lpstr>inpin heiti</vt:lpstr>
      <vt:lpstr>Neucha</vt:lpstr>
      <vt:lpstr>Patrick Hand</vt:lpstr>
      <vt:lpstr>Roboto Condensed Light</vt:lpstr>
      <vt:lpstr>Times New Roman</vt:lpstr>
      <vt:lpstr>方正准圆简体</vt:lpstr>
      <vt:lpstr>方正黑体简体</vt:lpstr>
      <vt:lpstr>Lawn and Garden Month by Slidesgo</vt:lpstr>
      <vt:lpstr>Office 主题</vt:lpstr>
      <vt:lpstr>2_Office 主题</vt:lpstr>
      <vt:lpstr>1_Lawn and Garden Month by Slidesgo</vt:lpstr>
      <vt:lpstr>13_Office Theme</vt:lpstr>
      <vt:lpstr>1_Office 主题​​</vt:lpstr>
      <vt:lpstr>7_Office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Administrator</cp:lastModifiedBy>
  <cp:revision>77</cp:revision>
  <dcterms:created xsi:type="dcterms:W3CDTF">2018-08-27T08:57:00Z</dcterms:created>
  <dcterms:modified xsi:type="dcterms:W3CDTF">2021-12-20T16:29:18Z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