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86" r:id="rId3"/>
    <p:sldMasterId id="2147483696" r:id="rId4"/>
    <p:sldMasterId id="2147483733" r:id="rId5"/>
  </p:sldMasterIdLst>
  <p:notesMasterIdLst>
    <p:notesMasterId r:id="rId29"/>
  </p:notesMasterIdLst>
  <p:sldIdLst>
    <p:sldId id="257" r:id="rId6"/>
    <p:sldId id="3370" r:id="rId7"/>
    <p:sldId id="3371" r:id="rId8"/>
    <p:sldId id="258" r:id="rId9"/>
    <p:sldId id="259" r:id="rId10"/>
    <p:sldId id="341" r:id="rId11"/>
    <p:sldId id="339" r:id="rId12"/>
    <p:sldId id="311" r:id="rId13"/>
    <p:sldId id="312" r:id="rId14"/>
    <p:sldId id="261" r:id="rId15"/>
    <p:sldId id="270" r:id="rId16"/>
    <p:sldId id="271" r:id="rId17"/>
    <p:sldId id="333" r:id="rId18"/>
    <p:sldId id="335" r:id="rId19"/>
    <p:sldId id="334" r:id="rId20"/>
    <p:sldId id="336" r:id="rId21"/>
    <p:sldId id="337" r:id="rId22"/>
    <p:sldId id="306" r:id="rId23"/>
    <p:sldId id="338" r:id="rId24"/>
    <p:sldId id="264" r:id="rId25"/>
    <p:sldId id="298" r:id="rId26"/>
    <p:sldId id="340" r:id="rId27"/>
    <p:sldId id="26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3C794-E01D-43B4-9A2A-79A430278D7D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60991-ECAD-4952-B023-AAD5D5042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01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5849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2" name="Google Shape;9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endParaRPr dirty="0"/>
          </a:p>
        </p:txBody>
      </p:sp>
      <p:sp>
        <p:nvSpPr>
          <p:cNvPr id="943" name="Google Shape;943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4139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199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10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698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768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743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48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470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69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46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3770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DAC6449-B237-A04D-8B28-765BFFE429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257629"/>
            <a:ext cx="882630" cy="5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1_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7176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88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921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1_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553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467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058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146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38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35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16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2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8418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3481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10033" y="-410467"/>
            <a:ext cx="5430891" cy="3440565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0" name="Google Shape;10;p2"/>
          <p:cNvSpPr/>
          <p:nvPr/>
        </p:nvSpPr>
        <p:spPr>
          <a:xfrm flipH="1">
            <a:off x="-1110037" y="4396101"/>
            <a:ext cx="5282072" cy="3440503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1" name="Google Shape;11;p2"/>
          <p:cNvSpPr/>
          <p:nvPr/>
        </p:nvSpPr>
        <p:spPr>
          <a:xfrm>
            <a:off x="7664034" y="-304799"/>
            <a:ext cx="5430945" cy="3257932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2" name="Google Shape;12;p2"/>
          <p:cNvSpPr/>
          <p:nvPr/>
        </p:nvSpPr>
        <p:spPr>
          <a:xfrm>
            <a:off x="7738467" y="4576967"/>
            <a:ext cx="5282072" cy="307877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324187" y="5119612"/>
            <a:ext cx="3454352" cy="1479777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3380600" y="1720164"/>
            <a:ext cx="5430800" cy="28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69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3380600" y="4573436"/>
            <a:ext cx="5430800" cy="5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8986735" y="438862"/>
            <a:ext cx="2009868" cy="1807909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026728" y="5039113"/>
            <a:ext cx="1008533" cy="91773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0213735" y="4612831"/>
            <a:ext cx="561744" cy="1930723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9600005" y="5554658"/>
            <a:ext cx="2902144" cy="121206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1074813" y="1235167"/>
            <a:ext cx="895551" cy="898051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253161" y="156869"/>
            <a:ext cx="1044193" cy="1444968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1195193" y="2702055"/>
            <a:ext cx="1028548" cy="1102803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282097" y="748267"/>
            <a:ext cx="2353649" cy="1689915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97623" y="2358780"/>
            <a:ext cx="527475" cy="799536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392625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337092" y="4343275"/>
            <a:ext cx="4402035" cy="2657917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3550400" y="1848117"/>
            <a:ext cx="5091200" cy="187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6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3895000" y="3009069"/>
            <a:ext cx="4402000" cy="9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58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53" name="Google Shape;153;p3"/>
          <p:cNvSpPr/>
          <p:nvPr/>
        </p:nvSpPr>
        <p:spPr>
          <a:xfrm>
            <a:off x="6813523" y="4531325"/>
            <a:ext cx="5974108" cy="2718281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6184307" y="5810039"/>
            <a:ext cx="3020405" cy="1708587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243720" y="-249839"/>
            <a:ext cx="1216328" cy="130414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1069261" y="2274475"/>
            <a:ext cx="934436" cy="941557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3492584" y="-46316"/>
            <a:ext cx="572333" cy="748867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1324088" y="5699699"/>
            <a:ext cx="934499" cy="102209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9628962" y="4428575"/>
            <a:ext cx="652953" cy="2244211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4016000" y="3899633"/>
            <a:ext cx="41600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244666" y="4920533"/>
            <a:ext cx="2630451" cy="1622267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1208280" y="-120150"/>
            <a:ext cx="656392" cy="134346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368515" y="1919408"/>
            <a:ext cx="652944" cy="1119035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7804889" y="-487750"/>
            <a:ext cx="1127521" cy="1108724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3215000" y="5810018"/>
            <a:ext cx="1127533" cy="950767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390236" y="4142873"/>
            <a:ext cx="1019847" cy="1530777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33245" y="5860326"/>
            <a:ext cx="462400" cy="700845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513915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75976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2161967" y="1550067"/>
            <a:ext cx="7426800" cy="254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0666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3334600" y="3899633"/>
            <a:ext cx="55228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0976392" y="2937553"/>
            <a:ext cx="1056275" cy="1155289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9318203" y="4470834"/>
            <a:ext cx="749864" cy="1179033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37851" y="-59612"/>
            <a:ext cx="1977616" cy="1557912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9533689" y="1609725"/>
            <a:ext cx="754428" cy="1211164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5542340" y="217613"/>
            <a:ext cx="666061" cy="1141515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1863377" y="5549579"/>
            <a:ext cx="1169364" cy="1178188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2803972" y="336035"/>
            <a:ext cx="890061" cy="904669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3694049" y="4761226"/>
            <a:ext cx="908472" cy="904484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8311769" y="301964"/>
            <a:ext cx="749799" cy="972808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5985562" y="5649881"/>
            <a:ext cx="1568737" cy="1322801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565871" y="3777970"/>
            <a:ext cx="1213816" cy="1104924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83009" y="1708474"/>
            <a:ext cx="566491" cy="1013655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1655509" y="1967900"/>
            <a:ext cx="1254379" cy="1344937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9258557" y="4859141"/>
            <a:ext cx="3659745" cy="225706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743089" y="5727632"/>
            <a:ext cx="2585428" cy="1167288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0211811" y="135699"/>
            <a:ext cx="2585428" cy="1167288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3270796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82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4461000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4550800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7971033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8060833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950967" y="3824887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040767" y="4397940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674614" y="-354767"/>
            <a:ext cx="3523099" cy="2362776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2" name="Google Shape;932;p14"/>
          <p:cNvSpPr/>
          <p:nvPr/>
        </p:nvSpPr>
        <p:spPr>
          <a:xfrm>
            <a:off x="9756867" y="4830533"/>
            <a:ext cx="3203229" cy="237541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6096000" y="719333"/>
            <a:ext cx="51448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209671" y="117815"/>
            <a:ext cx="2705944" cy="1622267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0794934" y="5488567"/>
            <a:ext cx="652967" cy="65010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339415" y="1088661"/>
            <a:ext cx="611543" cy="793555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1307956" y="5384798"/>
            <a:ext cx="550201" cy="666797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597318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20"/>
          <p:cNvSpPr/>
          <p:nvPr/>
        </p:nvSpPr>
        <p:spPr>
          <a:xfrm>
            <a:off x="-1048400" y="-359116"/>
            <a:ext cx="2846085" cy="2538967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1375" name="Google Shape;1375;p20"/>
          <p:cNvSpPr txBox="1">
            <a:spLocks noGrp="1"/>
          </p:cNvSpPr>
          <p:nvPr>
            <p:ph type="title"/>
          </p:nvPr>
        </p:nvSpPr>
        <p:spPr>
          <a:xfrm>
            <a:off x="5812467" y="719333"/>
            <a:ext cx="5428400" cy="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6" name="Google Shape;1376;p20"/>
          <p:cNvSpPr/>
          <p:nvPr/>
        </p:nvSpPr>
        <p:spPr>
          <a:xfrm>
            <a:off x="8459600" y="5051767"/>
            <a:ext cx="4153128" cy="2380180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1377" name="Google Shape;1377;p20"/>
          <p:cNvGrpSpPr/>
          <p:nvPr/>
        </p:nvGrpSpPr>
        <p:grpSpPr>
          <a:xfrm rot="10800000" flipH="1">
            <a:off x="10303091" y="5684915"/>
            <a:ext cx="2705893" cy="1173085"/>
            <a:chOff x="2915775" y="2073500"/>
            <a:chExt cx="874750" cy="394925"/>
          </a:xfrm>
        </p:grpSpPr>
        <p:sp>
          <p:nvSpPr>
            <p:cNvPr id="1378" name="Google Shape;1378;p20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1" name="Google Shape;1381;p20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2" name="Google Shape;1382;p20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3" name="Google Shape;1383;p20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4" name="Google Shape;1384;p20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5" name="Google Shape;1385;p20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7" name="Google Shape;1387;p20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8" name="Google Shape;1388;p20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89" name="Google Shape;1389;p20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0" name="Google Shape;1390;p20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1" name="Google Shape;1391;p20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2" name="Google Shape;1392;p20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3" name="Google Shape;1393;p20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4" name="Google Shape;1394;p20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5" name="Google Shape;1395;p20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6" name="Google Shape;1396;p20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 rot="10800000" flipH="1">
            <a:off x="-312429" y="99248"/>
            <a:ext cx="2705944" cy="1622267"/>
            <a:chOff x="3095850" y="2740875"/>
            <a:chExt cx="1972838" cy="1216700"/>
          </a:xfrm>
        </p:grpSpPr>
        <p:sp>
          <p:nvSpPr>
            <p:cNvPr id="1399" name="Google Shape;1399;p20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1" name="Google Shape;1401;p20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2" name="Google Shape;1402;p20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</p:spTree>
    <p:extLst>
      <p:ext uri="{BB962C8B-B14F-4D97-AF65-F5344CB8AC3E}">
        <p14:creationId xmlns:p14="http://schemas.microsoft.com/office/powerpoint/2010/main" val="26337695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6674617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6764417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2247351" y="4309833"/>
            <a:ext cx="3270000" cy="7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2337151" y="4882875"/>
            <a:ext cx="3090400" cy="8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493767" y="-302309"/>
            <a:ext cx="3368904" cy="2978749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1494283" y="-376772"/>
            <a:ext cx="2356736" cy="1856685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9660274" y="5707705"/>
            <a:ext cx="3020405" cy="1708587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179747" y="67261"/>
            <a:ext cx="1216328" cy="130414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8378713" y="-457299"/>
            <a:ext cx="4160056" cy="2948327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252943" y="5615840"/>
            <a:ext cx="2081700" cy="2277992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9283287" y="383347"/>
            <a:ext cx="2350908" cy="1841584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0754122" y="104917"/>
            <a:ext cx="1127521" cy="1108724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1960942" y="5670615"/>
            <a:ext cx="333503" cy="1146251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7512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567165" y="-506766"/>
            <a:ext cx="2995609" cy="245242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8" name="Google Shape;2318;p35"/>
          <p:cNvSpPr/>
          <p:nvPr/>
        </p:nvSpPr>
        <p:spPr>
          <a:xfrm>
            <a:off x="10132403" y="-331447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0437168" y="4834419"/>
            <a:ext cx="2586089" cy="2286592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0122885" y="5854885"/>
            <a:ext cx="1607072" cy="126612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421763" y="5165778"/>
            <a:ext cx="2745452" cy="1945765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205268" y="5741286"/>
            <a:ext cx="947489" cy="931693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567165" y="-170475"/>
            <a:ext cx="3154961" cy="1945747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2092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7933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1_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14643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1_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394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1_空白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1315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86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1_标题幻灯片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9" name="Google Shape;18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1084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标题幻灯片">
  <p:cSld name="2_标题幻灯片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454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>
  <p:cSld name="1_标题幻灯片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1" name="Google Shape;201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180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3414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8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5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3" name="Google Shape;213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8766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5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9431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5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6" name="Google Shape;226;p5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5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8" name="Google Shape;228;p5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449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8894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空白">
  <p:cSld name="3_空白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6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388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空白">
  <p:cSld name="2_空白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84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>
  <p:cSld name="1_空白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055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52" name="Google Shape;252;p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53" name="Google Shape;253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1761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9" name="Google Shape;259;p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60" name="Google Shape;26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56367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6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295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8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6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02042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39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963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597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4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14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8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44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4064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8" name="Google Shape;178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79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755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17" Type="http://schemas.openxmlformats.org/officeDocument/2006/relationships/image" Target="../media/image33.png"/><Relationship Id="rId2" Type="http://schemas.microsoft.com/office/2007/relationships/media" Target="../media/media3.mp3"/><Relationship Id="rId16" Type="http://schemas.openxmlformats.org/officeDocument/2006/relationships/image" Target="../media/image32.jpe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41.jpe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0.png"/><Relationship Id="rId10" Type="http://schemas.openxmlformats.org/officeDocument/2006/relationships/image" Target="../media/image31.jpeg"/><Relationship Id="rId4" Type="http://schemas.openxmlformats.org/officeDocument/2006/relationships/audio" Target="../media/media4.mp3"/><Relationship Id="rId9" Type="http://schemas.microsoft.com/office/2007/relationships/hdphoto" Target="../media/hdphoto4.wdp"/><Relationship Id="rId1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jp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3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12" Type="http://schemas.openxmlformats.org/officeDocument/2006/relationships/image" Target="../media/image47.jpeg"/><Relationship Id="rId2" Type="http://schemas.microsoft.com/office/2007/relationships/media" Target="../media/media3.mp3"/><Relationship Id="rId16" Type="http://schemas.openxmlformats.org/officeDocument/2006/relationships/image" Target="../media/image33.pn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41.jpe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2.jpeg"/><Relationship Id="rId10" Type="http://schemas.openxmlformats.org/officeDocument/2006/relationships/image" Target="../media/image46.jpg"/><Relationship Id="rId4" Type="http://schemas.openxmlformats.org/officeDocument/2006/relationships/audio" Target="../media/media4.mp3"/><Relationship Id="rId9" Type="http://schemas.openxmlformats.org/officeDocument/2006/relationships/image" Target="../media/image31.jpeg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9.png"/><Relationship Id="rId5" Type="http://schemas.openxmlformats.org/officeDocument/2006/relationships/image" Target="../media/image8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0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6" Type="http://schemas.openxmlformats.org/officeDocument/2006/relationships/image" Target="../media/image44.jpg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11" Type="http://schemas.openxmlformats.org/officeDocument/2006/relationships/slide" Target="slide18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3.png"/><Relationship Id="rId10" Type="http://schemas.openxmlformats.org/officeDocument/2006/relationships/image" Target="../media/image46.jpg"/><Relationship Id="rId4" Type="http://schemas.openxmlformats.org/officeDocument/2006/relationships/audio" Target="../media/media4.mp3"/><Relationship Id="rId9" Type="http://schemas.openxmlformats.org/officeDocument/2006/relationships/image" Target="../media/image31.jpeg"/><Relationship Id="rId1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4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fif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gif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53">
            <a:extLst>
              <a:ext uri="{FF2B5EF4-FFF2-40B4-BE49-F238E27FC236}">
                <a16:creationId xmlns:a16="http://schemas.microsoft.com/office/drawing/2014/main" xmlns="" id="{B3583B91-6EDF-491F-898E-805AC32F5DD7}"/>
              </a:ext>
            </a:extLst>
          </p:cNvPr>
          <p:cNvGrpSpPr/>
          <p:nvPr/>
        </p:nvGrpSpPr>
        <p:grpSpPr>
          <a:xfrm>
            <a:off x="2754240" y="1144566"/>
            <a:ext cx="3529523" cy="1739137"/>
            <a:chOff x="9564105" y="-41534"/>
            <a:chExt cx="1942865" cy="1411513"/>
          </a:xfrm>
        </p:grpSpPr>
        <p:sp>
          <p:nvSpPr>
            <p:cNvPr id="10" name="圆角矩形 46">
              <a:extLst>
                <a:ext uri="{FF2B5EF4-FFF2-40B4-BE49-F238E27FC236}">
                  <a16:creationId xmlns:a16="http://schemas.microsoft.com/office/drawing/2014/main" xmlns="" id="{B64ACB3C-F3C9-47DB-B994-2A25BB8618EB}"/>
                </a:ext>
              </a:extLst>
            </p:cNvPr>
            <p:cNvSpPr/>
            <p:nvPr/>
          </p:nvSpPr>
          <p:spPr>
            <a:xfrm>
              <a:off x="9564105" y="608375"/>
              <a:ext cx="1942865" cy="761604"/>
            </a:xfrm>
            <a:prstGeom prst="roundRect">
              <a:avLst>
                <a:gd name="adj" fmla="val 9069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组合 47">
              <a:extLst>
                <a:ext uri="{FF2B5EF4-FFF2-40B4-BE49-F238E27FC236}">
                  <a16:creationId xmlns:a16="http://schemas.microsoft.com/office/drawing/2014/main" xmlns="" id="{65514ACE-DCB0-4F8A-9BBF-B828D33F8BF0}"/>
                </a:ext>
              </a:extLst>
            </p:cNvPr>
            <p:cNvGrpSpPr/>
            <p:nvPr/>
          </p:nvGrpSpPr>
          <p:grpSpPr>
            <a:xfrm>
              <a:off x="9932705" y="-41534"/>
              <a:ext cx="131459" cy="696270"/>
              <a:chOff x="2258684" y="533582"/>
              <a:chExt cx="303045" cy="1605072"/>
            </a:xfrm>
            <a:effectLst/>
          </p:grpSpPr>
          <p:pic>
            <p:nvPicPr>
              <p:cNvPr id="15" name="图片 51">
                <a:extLst>
                  <a:ext uri="{FF2B5EF4-FFF2-40B4-BE49-F238E27FC236}">
                    <a16:creationId xmlns:a16="http://schemas.microsoft.com/office/drawing/2014/main" xmlns="" id="{77209304-FAE3-40B4-89EE-47D1B9B55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684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6" name="直接连接符 52">
                <a:extLst>
                  <a:ext uri="{FF2B5EF4-FFF2-40B4-BE49-F238E27FC236}">
                    <a16:creationId xmlns:a16="http://schemas.microsoft.com/office/drawing/2014/main" xmlns="" id="{DB293516-40AC-4FD2-A18A-F15E5B3101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97629" y="533582"/>
                <a:ext cx="0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组合 48">
              <a:extLst>
                <a:ext uri="{FF2B5EF4-FFF2-40B4-BE49-F238E27FC236}">
                  <a16:creationId xmlns:a16="http://schemas.microsoft.com/office/drawing/2014/main" xmlns="" id="{5E01B32F-E68C-40E6-9B07-D2AA4D9AACEF}"/>
                </a:ext>
              </a:extLst>
            </p:cNvPr>
            <p:cNvGrpSpPr/>
            <p:nvPr/>
          </p:nvGrpSpPr>
          <p:grpSpPr>
            <a:xfrm>
              <a:off x="11076315" y="-41534"/>
              <a:ext cx="131459" cy="696270"/>
              <a:chOff x="2279650" y="533582"/>
              <a:chExt cx="303045" cy="1605072"/>
            </a:xfrm>
            <a:effectLst/>
          </p:grpSpPr>
          <p:pic>
            <p:nvPicPr>
              <p:cNvPr id="13" name="图片 49">
                <a:extLst>
                  <a:ext uri="{FF2B5EF4-FFF2-40B4-BE49-F238E27FC236}">
                    <a16:creationId xmlns:a16="http://schemas.microsoft.com/office/drawing/2014/main" xmlns="" id="{490BFAF0-A84B-4593-9EDF-555DB0EBDC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79650" y="1779662"/>
                <a:ext cx="303045" cy="358992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4" name="直接连接符 50">
                <a:extLst>
                  <a:ext uri="{FF2B5EF4-FFF2-40B4-BE49-F238E27FC236}">
                    <a16:creationId xmlns:a16="http://schemas.microsoft.com/office/drawing/2014/main" xmlns="" id="{4DAFF8B2-9898-4CB7-BBCE-3CFFAB777E3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16063" y="533582"/>
                <a:ext cx="15109" cy="1274576"/>
              </a:xfrm>
              <a:prstGeom prst="line">
                <a:avLst/>
              </a:prstGeom>
              <a:ln w="6350">
                <a:solidFill>
                  <a:srgbClr val="3C3B37"/>
                </a:solidFill>
              </a:ln>
              <a:effectLst>
                <a:outerShdw blurRad="508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xmlns="" id="{D2C7FDDB-687F-43EC-90CE-7A3A31754B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99" y="1825802"/>
            <a:ext cx="3894776" cy="131561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5A9D268-894D-4A15-9EFB-85B8E946B9A0}"/>
              </a:ext>
            </a:extLst>
          </p:cNvPr>
          <p:cNvGrpSpPr/>
          <p:nvPr/>
        </p:nvGrpSpPr>
        <p:grpSpPr>
          <a:xfrm>
            <a:off x="1097032" y="562642"/>
            <a:ext cx="6843940" cy="781183"/>
            <a:chOff x="2873170" y="343910"/>
            <a:chExt cx="4312010" cy="1280575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xmlns="" id="{7CA5A1E0-C194-43C8-90A3-53F173D5A51E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xmlns="" id="{B9A4703E-1CD4-4065-AD0D-3DF061BC1A6D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Gloria Hallelujah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16B6691-76F3-46E3-AC08-0441E918437B}"/>
              </a:ext>
            </a:extLst>
          </p:cNvPr>
          <p:cNvSpPr txBox="1"/>
          <p:nvPr/>
        </p:nvSpPr>
        <p:spPr>
          <a:xfrm>
            <a:off x="1150179" y="3030050"/>
            <a:ext cx="66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0748240-A984-4265-853E-5136727705DA}"/>
              </a:ext>
            </a:extLst>
          </p:cNvPr>
          <p:cNvSpPr txBox="1"/>
          <p:nvPr/>
        </p:nvSpPr>
        <p:spPr>
          <a:xfrm>
            <a:off x="1097032" y="3742917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FC09C63-09E1-43C9-B301-E078DEEFC895}"/>
              </a:ext>
            </a:extLst>
          </p:cNvPr>
          <p:cNvGrpSpPr/>
          <p:nvPr/>
        </p:nvGrpSpPr>
        <p:grpSpPr>
          <a:xfrm>
            <a:off x="1851258" y="4338236"/>
            <a:ext cx="4543686" cy="1957122"/>
            <a:chOff x="1838732" y="4368187"/>
            <a:chExt cx="4543686" cy="195712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D0DAC5AE-F281-475D-B4CE-561468D08505}"/>
                </a:ext>
              </a:extLst>
            </p:cNvPr>
            <p:cNvSpPr txBox="1"/>
            <p:nvPr/>
          </p:nvSpPr>
          <p:spPr>
            <a:xfrm>
              <a:off x="1838732" y="4368187"/>
              <a:ext cx="4506362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chỉ sự vật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186FD131-6C7F-4532-B535-F0A3A928754D}"/>
                </a:ext>
              </a:extLst>
            </p:cNvPr>
            <p:cNvSpPr txBox="1"/>
            <p:nvPr/>
          </p:nvSpPr>
          <p:spPr>
            <a:xfrm>
              <a:off x="1876056" y="4386317"/>
              <a:ext cx="4506362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ABE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chỉ sự vật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3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Google Shape;2476;p43"/>
          <p:cNvSpPr txBox="1">
            <a:spLocks noGrp="1"/>
          </p:cNvSpPr>
          <p:nvPr>
            <p:ph type="title"/>
          </p:nvPr>
        </p:nvSpPr>
        <p:spPr>
          <a:xfrm>
            <a:off x="3420775" y="968167"/>
            <a:ext cx="5091200" cy="18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637357"/>
                </a:solidFill>
                <a:latin typeface="Coiny" panose="02000903060500060000" pitchFamily="2" charset="0"/>
              </a:rPr>
              <a:t>02</a:t>
            </a:r>
            <a:endParaRPr dirty="0">
              <a:solidFill>
                <a:srgbClr val="637357"/>
              </a:solidFill>
              <a:latin typeface="Coiny" panose="0200090306050006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72" y="2089147"/>
            <a:ext cx="8657070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315254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A3FC2C8-5D93-4929-A839-C1E29A1BC294}"/>
              </a:ext>
            </a:extLst>
          </p:cNvPr>
          <p:cNvGrpSpPr/>
          <p:nvPr/>
        </p:nvGrpSpPr>
        <p:grpSpPr>
          <a:xfrm>
            <a:off x="1416796" y="483495"/>
            <a:ext cx="9070890" cy="945689"/>
            <a:chOff x="516910" y="468980"/>
            <a:chExt cx="11454415" cy="9456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4E8F470-D1CE-449B-B5C3-14C2B919A79F}"/>
                </a:ext>
              </a:extLst>
            </p:cNvPr>
            <p:cNvGrpSpPr/>
            <p:nvPr/>
          </p:nvGrpSpPr>
          <p:grpSpPr>
            <a:xfrm>
              <a:off x="516910" y="468980"/>
              <a:ext cx="11454415" cy="945689"/>
              <a:chOff x="516910" y="468980"/>
              <a:chExt cx="11454415" cy="94568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7AF97C15-FD66-4FB0-903D-8D6B9FD8246B}"/>
                  </a:ext>
                </a:extLst>
              </p:cNvPr>
              <p:cNvGrpSpPr/>
              <p:nvPr/>
            </p:nvGrpSpPr>
            <p:grpSpPr>
              <a:xfrm flipH="1">
                <a:off x="516910" y="468980"/>
                <a:ext cx="11454415" cy="945689"/>
                <a:chOff x="-4201487" y="2728526"/>
                <a:chExt cx="11454415" cy="945689"/>
              </a:xfrm>
            </p:grpSpPr>
            <p:grpSp>
              <p:nvGrpSpPr>
                <p:cNvPr id="13" name="组合 46">
                  <a:extLst>
                    <a:ext uri="{FF2B5EF4-FFF2-40B4-BE49-F238E27FC236}">
                      <a16:creationId xmlns:a16="http://schemas.microsoft.com/office/drawing/2014/main" xmlns="" id="{F31823C3-D2AF-4A05-9DA1-0F2FFDFEDC43}"/>
                    </a:ext>
                  </a:extLst>
                </p:cNvPr>
                <p:cNvGrpSpPr/>
                <p:nvPr/>
              </p:nvGrpSpPr>
              <p:grpSpPr>
                <a:xfrm>
                  <a:off x="-3678822" y="2728526"/>
                  <a:ext cx="10931750" cy="945689"/>
                  <a:chOff x="-956912" y="1777845"/>
                  <a:chExt cx="7762413" cy="671514"/>
                </a:xfrm>
              </p:grpSpPr>
              <p:sp>
                <p:nvSpPr>
                  <p:cNvPr id="15" name="梯形 50">
                    <a:extLst>
                      <a:ext uri="{FF2B5EF4-FFF2-40B4-BE49-F238E27FC236}">
                        <a16:creationId xmlns:a16="http://schemas.microsoft.com/office/drawing/2014/main" xmlns="" id="{29696195-6F02-4999-9436-B755072EAF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189694" y="1833551"/>
                    <a:ext cx="671514" cy="560101"/>
                  </a:xfrm>
                  <a:prstGeom prst="trapezoid">
                    <a:avLst>
                      <a:gd name="adj" fmla="val 39695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inpin heiti" charset="-122"/>
                      <a:ea typeface="inpin heiti" charset="-122"/>
                      <a:cs typeface="+mn-cs"/>
                    </a:endParaRPr>
                  </a:p>
                </p:txBody>
              </p:sp>
              <p:sp>
                <p:nvSpPr>
                  <p:cNvPr id="16" name="矩形 49">
                    <a:extLst>
                      <a:ext uri="{FF2B5EF4-FFF2-40B4-BE49-F238E27FC236}">
                        <a16:creationId xmlns:a16="http://schemas.microsoft.com/office/drawing/2014/main" xmlns="" id="{C6A1329A-0715-4013-9FBD-FF631EA8DF4E}"/>
                      </a:ext>
                    </a:extLst>
                  </p:cNvPr>
                  <p:cNvSpPr/>
                  <p:nvPr/>
                </p:nvSpPr>
                <p:spPr>
                  <a:xfrm>
                    <a:off x="-956912" y="1777845"/>
                    <a:ext cx="7203060" cy="671513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pin heiti" charset="-122"/>
                      <a:ea typeface="inpin heiti" charset="-122"/>
                      <a:cs typeface="+mn-cs"/>
                    </a:endParaRPr>
                  </a:p>
                </p:txBody>
              </p:sp>
            </p:grpSp>
            <p:sp>
              <p:nvSpPr>
                <p:cNvPr id="14" name="Google Shape;697;p24">
                  <a:extLst>
                    <a:ext uri="{FF2B5EF4-FFF2-40B4-BE49-F238E27FC236}">
                      <a16:creationId xmlns:a16="http://schemas.microsoft.com/office/drawing/2014/main" xmlns="" id="{4C82FE27-395D-462F-BB65-89F6F32D259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4201487" y="2819534"/>
                  <a:ext cx="10472018" cy="732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FFFFFF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9pPr>
                </a:lstStyle>
                <a:p>
                  <a:pPr lvl="0" algn="l">
                    <a:defRPr/>
                  </a:pP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Đọc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 </a:t>
                  </a: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đoạn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 </a:t>
                  </a: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văn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 </a:t>
                  </a: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sau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 </a:t>
                  </a: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và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 </a:t>
                  </a:r>
                  <a:r>
                    <a:rPr kumimoji="0" lang="en-US" sz="36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trả</a:t>
                  </a:r>
                  <a:r>
                    <a:rPr kumimoji="0" lang="en-US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cs typeface="Calibri" panose="020F0502020204030204" pitchFamily="34" charset="0"/>
                      <a:sym typeface="Odibee Sans"/>
                    </a:rPr>
                    <a:t> l</a:t>
                  </a:r>
                  <a:r>
                    <a:rPr lang="en-US" sz="3600" b="1" kern="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ời</a:t>
                  </a:r>
                  <a:r>
                    <a:rPr lang="en-US" sz="36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600" b="1" kern="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các</a:t>
                  </a:r>
                  <a:r>
                    <a:rPr lang="en-US" sz="36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600" b="1" kern="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câu</a:t>
                  </a:r>
                  <a:r>
                    <a:rPr lang="en-US" sz="36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en-US" sz="3600" b="1" kern="0" dirty="0" err="1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hỏi</a:t>
                  </a:r>
                  <a:endPara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E879CD01-B70E-40E4-B90A-D4AA2B48DAA1}"/>
                  </a:ext>
                </a:extLst>
              </p:cNvPr>
              <p:cNvSpPr txBox="1"/>
              <p:nvPr/>
            </p:nvSpPr>
            <p:spPr>
              <a:xfrm>
                <a:off x="781977" y="548508"/>
                <a:ext cx="5611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FF0000"/>
                    </a:solidFill>
                    <a:latin typeface="#9Slide03 AmpleSoft Bold" panose="02000000000000000000" pitchFamily="2" charset="0"/>
                  </a:rPr>
                  <a:t>4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anose="02000000000000000000" pitchFamily="2" charset="0"/>
                  <a:cs typeface="+mn-cs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79D90A0-64B9-431E-87D5-C397936D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296166" y="746984"/>
              <a:ext cx="493469" cy="66313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049CB6-5FF9-4EBF-A844-B0FB1CC759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964" y="2603256"/>
            <a:ext cx="8727235" cy="4441341"/>
          </a:xfrm>
          <a:prstGeom prst="rect">
            <a:avLst/>
          </a:prstGeom>
        </p:spPr>
      </p:pic>
      <p:sp>
        <p:nvSpPr>
          <p:cNvPr id="19" name="Google Shape;697;p24">
            <a:extLst>
              <a:ext uri="{FF2B5EF4-FFF2-40B4-BE49-F238E27FC236}">
                <a16:creationId xmlns:a16="http://schemas.microsoft.com/office/drawing/2014/main" xmlns="" id="{A2751224-7AC0-4098-A838-BA5A45179AD9}"/>
              </a:ext>
            </a:extLst>
          </p:cNvPr>
          <p:cNvSpPr txBox="1">
            <a:spLocks/>
          </p:cNvSpPr>
          <p:nvPr/>
        </p:nvSpPr>
        <p:spPr>
          <a:xfrm flipH="1">
            <a:off x="628853" y="1493875"/>
            <a:ext cx="10856685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just">
              <a:defRPr/>
            </a:pPr>
            <a:r>
              <a:rPr lang="en-US" sz="3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6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theo ông đi chợ hoa. Bé thấy muôn loài hoa đua nhau khoe sắc. Hoa đào, hoa mai, hoa cẩm chướng, hoa thuỷ tiên nở rộ khắp nơi.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395897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315254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9" name="Google Shape;697;p24">
            <a:extLst>
              <a:ext uri="{FF2B5EF4-FFF2-40B4-BE49-F238E27FC236}">
                <a16:creationId xmlns:a16="http://schemas.microsoft.com/office/drawing/2014/main" xmlns="" id="{A2751224-7AC0-4098-A838-BA5A45179AD9}"/>
              </a:ext>
            </a:extLst>
          </p:cNvPr>
          <p:cNvSpPr txBox="1">
            <a:spLocks/>
          </p:cNvSpPr>
          <p:nvPr/>
        </p:nvSpPr>
        <p:spPr>
          <a:xfrm flipH="1">
            <a:off x="664548" y="460397"/>
            <a:ext cx="10856685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	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Bé theo ông đi chợ hoa. Bé thấy muôn loài hoa đua nhau khoe sắc. Hoa đào, hoa mai, hoa cẩm chướng, hoa thuỷ tiên nở rộ khắp nơi.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20" name="Google Shape;697;p24">
            <a:extLst>
              <a:ext uri="{FF2B5EF4-FFF2-40B4-BE49-F238E27FC236}">
                <a16:creationId xmlns:a16="http://schemas.microsoft.com/office/drawing/2014/main" xmlns="" id="{76557AD0-DB6E-4DA5-8B0C-E183F776F2D1}"/>
              </a:ext>
            </a:extLst>
          </p:cNvPr>
          <p:cNvSpPr txBox="1">
            <a:spLocks/>
          </p:cNvSpPr>
          <p:nvPr/>
        </p:nvSpPr>
        <p:spPr>
          <a:xfrm flipH="1">
            <a:off x="83976" y="2333057"/>
            <a:ext cx="6012023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just"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	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 văn có mấy câu?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21" name="Google Shape;697;p24">
            <a:extLst>
              <a:ext uri="{FF2B5EF4-FFF2-40B4-BE49-F238E27FC236}">
                <a16:creationId xmlns:a16="http://schemas.microsoft.com/office/drawing/2014/main" xmlns="" id="{C79BDFCA-13DB-45E2-AA59-3CEA6F629241}"/>
              </a:ext>
            </a:extLst>
          </p:cNvPr>
          <p:cNvSpPr txBox="1">
            <a:spLocks/>
          </p:cNvSpPr>
          <p:nvPr/>
        </p:nvSpPr>
        <p:spPr>
          <a:xfrm flipH="1">
            <a:off x="83976" y="3017149"/>
            <a:ext cx="6821412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just">
              <a:defRPr/>
            </a:pP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	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nào có dấu phẩy?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22" name="Google Shape;697;p24">
            <a:extLst>
              <a:ext uri="{FF2B5EF4-FFF2-40B4-BE49-F238E27FC236}">
                <a16:creationId xmlns:a16="http://schemas.microsoft.com/office/drawing/2014/main" xmlns="" id="{D412BA6E-6978-48FA-8BCC-3F19736EC271}"/>
              </a:ext>
            </a:extLst>
          </p:cNvPr>
          <p:cNvSpPr txBox="1">
            <a:spLocks/>
          </p:cNvSpPr>
          <p:nvPr/>
        </p:nvSpPr>
        <p:spPr>
          <a:xfrm flipH="1">
            <a:off x="856342" y="3701240"/>
            <a:ext cx="10522856" cy="73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lvl="0" algn="just">
              <a:defRPr/>
            </a:pPr>
            <a:r>
              <a:rPr 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c. 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mỗi câu dưới đây có thể đặt dấu phẩy vào những vị trí nào?</a:t>
            </a:r>
            <a:endParaRPr lang="en-US" sz="36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Xoài thanh ca xoài tượng xoài cát đều ngon.</a:t>
            </a:r>
            <a:endParaRPr lang="en-US" sz="3600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defRPr/>
            </a:pPr>
            <a:r>
              <a:rPr lang="en-US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Vườn nhà ngoại trồng cây thuốc cây cảnh cây ăn trái.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7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="" xmlns:ask="http://schemas.microsoft.com/office/drawing/2018/sketchyshapes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9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772109" y="5445225"/>
            <a:ext cx="1204102" cy="1052449"/>
            <a:chOff x="801204" y="3134873"/>
            <a:chExt cx="2350838" cy="1671009"/>
          </a:xfrm>
        </p:grpSpPr>
        <p:pic>
          <p:nvPicPr>
            <p:cNvPr id="29" name="Google Shape;605;p7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801204" y="3134873"/>
              <a:ext cx="2350838" cy="1671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6091" y="3348764"/>
              <a:ext cx="1976993" cy="1233353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0AB5C4F-283B-4D8E-9409-20678D380776}"/>
              </a:ext>
            </a:extLst>
          </p:cNvPr>
          <p:cNvGrpSpPr/>
          <p:nvPr/>
        </p:nvGrpSpPr>
        <p:grpSpPr>
          <a:xfrm>
            <a:off x="3490020" y="5233900"/>
            <a:ext cx="5297773" cy="958025"/>
            <a:chOff x="2051841" y="5312703"/>
            <a:chExt cx="8179612" cy="958025"/>
          </a:xfrm>
        </p:grpSpPr>
        <p:sp>
          <p:nvSpPr>
            <p:cNvPr id="39" name="Rounded Rectangle 38"/>
            <p:cNvSpPr/>
            <p:nvPr/>
          </p:nvSpPr>
          <p:spPr>
            <a:xfrm>
              <a:off x="2051841" y="5312703"/>
              <a:ext cx="8128145" cy="9580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103308" y="5406994"/>
              <a:ext cx="8128145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Đoạn văn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có</a:t>
              </a:r>
              <a:r>
                <a:rPr lang="en-US" sz="440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3 </a:t>
              </a:r>
              <a:r>
                <a:rPr lang="en-US" sz="4400" dirty="0" err="1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câu</a:t>
              </a:r>
              <a:endParaRPr lang="en-US" sz="44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49" name="Google Shape;605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0180781" y="3872697"/>
            <a:ext cx="1247165" cy="1145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1"/>
          <a:stretch/>
        </p:blipFill>
        <p:spPr>
          <a:xfrm>
            <a:off x="10349543" y="3915624"/>
            <a:ext cx="845132" cy="11030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5FEDA1-57EA-4B7E-B7B3-81FAFC98C52D}"/>
              </a:ext>
            </a:extLst>
          </p:cNvPr>
          <p:cNvGrpSpPr/>
          <p:nvPr/>
        </p:nvGrpSpPr>
        <p:grpSpPr>
          <a:xfrm>
            <a:off x="826169" y="-760407"/>
            <a:ext cx="10601776" cy="4040921"/>
            <a:chOff x="910630" y="2430814"/>
            <a:chExt cx="10601776" cy="4040921"/>
          </a:xfrm>
        </p:grpSpPr>
        <p:grpSp>
          <p:nvGrpSpPr>
            <p:cNvPr id="30" name="组合 39">
              <a:extLst>
                <a:ext uri="{FF2B5EF4-FFF2-40B4-BE49-F238E27FC236}">
                  <a16:creationId xmlns:a16="http://schemas.microsoft.com/office/drawing/2014/main" xmlns="" id="{F2364654-8F66-4001-8A9C-99137138B784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33" name="圆角矩形 59">
                <a:extLst>
                  <a:ext uri="{FF2B5EF4-FFF2-40B4-BE49-F238E27FC236}">
                    <a16:creationId xmlns:a16="http://schemas.microsoft.com/office/drawing/2014/main" xmlns="" id="{1B4F584B-6C3A-45C2-97AC-49EF4A1892AC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5" name="组合 60">
                <a:extLst>
                  <a:ext uri="{FF2B5EF4-FFF2-40B4-BE49-F238E27FC236}">
                    <a16:creationId xmlns:a16="http://schemas.microsoft.com/office/drawing/2014/main" xmlns="" id="{5A91A8B2-D688-4909-AA4B-BE02E8B5A926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52" name="图片 64">
                  <a:extLst>
                    <a:ext uri="{FF2B5EF4-FFF2-40B4-BE49-F238E27FC236}">
                      <a16:creationId xmlns:a16="http://schemas.microsoft.com/office/drawing/2014/main" xmlns="" id="{472913AB-A79D-48C8-8B17-ECE9612805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直接连接符 65">
                  <a:extLst>
                    <a:ext uri="{FF2B5EF4-FFF2-40B4-BE49-F238E27FC236}">
                      <a16:creationId xmlns:a16="http://schemas.microsoft.com/office/drawing/2014/main" xmlns="" id="{9BE3059D-B956-45CF-8085-DB689CA259A0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" name="组合 61">
                <a:extLst>
                  <a:ext uri="{FF2B5EF4-FFF2-40B4-BE49-F238E27FC236}">
                    <a16:creationId xmlns:a16="http://schemas.microsoft.com/office/drawing/2014/main" xmlns="" id="{707CD5AD-94B2-4771-A3E6-E4F0D21BF1F5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48" name="图片 62">
                  <a:extLst>
                    <a:ext uri="{FF2B5EF4-FFF2-40B4-BE49-F238E27FC236}">
                      <a16:creationId xmlns:a16="http://schemas.microsoft.com/office/drawing/2014/main" xmlns="" id="{0705F7A6-884C-486A-AD30-F3E87F86A9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1" name="直接连接符 63">
                  <a:extLst>
                    <a:ext uri="{FF2B5EF4-FFF2-40B4-BE49-F238E27FC236}">
                      <a16:creationId xmlns:a16="http://schemas.microsoft.com/office/drawing/2014/main" xmlns="" id="{A83A4DCC-5C68-4483-B865-1C2540D39858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89128C4F-FEB8-46F9-87A9-F2B9C6D5A363}"/>
                </a:ext>
              </a:extLst>
            </p:cNvPr>
            <p:cNvSpPr txBox="1"/>
            <p:nvPr/>
          </p:nvSpPr>
          <p:spPr>
            <a:xfrm>
              <a:off x="961534" y="4222946"/>
              <a:ext cx="103176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       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Bé theo ông đi chợ hoa. Bé thấy muôn loài hoa đua nhau khoe sắc. Hoa đào, hoa mai, hoa cẩm chướng, hoa thuỷ tiên nở rộ khắp nơi.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69993">
            <a:off x="70631" y="23954"/>
            <a:ext cx="1407594" cy="152489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111780" y="2873057"/>
            <a:ext cx="8045672" cy="1993059"/>
            <a:chOff x="-714895" y="1120854"/>
            <a:chExt cx="8046720" cy="199331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-714895" y="1956091"/>
              <a:ext cx="8046720" cy="1158081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-40675" y="2096822"/>
              <a:ext cx="6715200" cy="78329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914309">
                <a:defRPr/>
              </a:pPr>
              <a:r>
                <a:rPr lang="vi-VN" sz="4000" b="1" kern="0" dirty="0">
                  <a:solidFill>
                    <a:srgbClr val="FD7F77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Đoạn văn có mấy câu?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714895" y="1588259"/>
              <a:ext cx="7924800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79623" y="1120854"/>
              <a:ext cx="899606" cy="973953"/>
            </a:xfrm>
            <a:prstGeom prst="rect">
              <a:avLst/>
            </a:prstGeom>
          </p:spPr>
        </p:pic>
      </p:grpSp>
      <p:pic>
        <p:nvPicPr>
          <p:cNvPr id="4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02AF198-BA8D-4372-A1D0-2603AE3BE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61578" y="43272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8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69DA8250-DE6B-417F-A083-DC07429E7321}"/>
              </a:ext>
            </a:extLst>
          </p:cNvPr>
          <p:cNvGrpSpPr/>
          <p:nvPr/>
        </p:nvGrpSpPr>
        <p:grpSpPr>
          <a:xfrm>
            <a:off x="826169" y="-760407"/>
            <a:ext cx="10601776" cy="4040921"/>
            <a:chOff x="910630" y="2430814"/>
            <a:chExt cx="10601776" cy="4040921"/>
          </a:xfrm>
        </p:grpSpPr>
        <p:grpSp>
          <p:nvGrpSpPr>
            <p:cNvPr id="27" name="组合 39">
              <a:extLst>
                <a:ext uri="{FF2B5EF4-FFF2-40B4-BE49-F238E27FC236}">
                  <a16:creationId xmlns:a16="http://schemas.microsoft.com/office/drawing/2014/main" xmlns="" id="{232CA2F4-A0B6-4951-882F-68E3A3E11F33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4040921"/>
              <a:chOff x="910630" y="2430814"/>
              <a:chExt cx="10601776" cy="4040921"/>
            </a:xfrm>
          </p:grpSpPr>
          <p:sp>
            <p:nvSpPr>
              <p:cNvPr id="29" name="圆角矩形 59">
                <a:extLst>
                  <a:ext uri="{FF2B5EF4-FFF2-40B4-BE49-F238E27FC236}">
                    <a16:creationId xmlns:a16="http://schemas.microsoft.com/office/drawing/2014/main" xmlns="" id="{348CD822-316D-49C9-B986-BB6541EB4803}"/>
                  </a:ext>
                </a:extLst>
              </p:cNvPr>
              <p:cNvSpPr/>
              <p:nvPr/>
            </p:nvSpPr>
            <p:spPr>
              <a:xfrm>
                <a:off x="910630" y="3778493"/>
                <a:ext cx="10601776" cy="2693242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30" name="组合 60">
                <a:extLst>
                  <a:ext uri="{FF2B5EF4-FFF2-40B4-BE49-F238E27FC236}">
                    <a16:creationId xmlns:a16="http://schemas.microsoft.com/office/drawing/2014/main" xmlns="" id="{92F94230-B7D1-42EC-BFE1-766C370615F3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6" name="图片 64">
                  <a:extLst>
                    <a:ext uri="{FF2B5EF4-FFF2-40B4-BE49-F238E27FC236}">
                      <a16:creationId xmlns:a16="http://schemas.microsoft.com/office/drawing/2014/main" xmlns="" id="{68675F1B-CA0D-406C-9EAF-8620C280BB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47" name="直接连接符 65">
                  <a:extLst>
                    <a:ext uri="{FF2B5EF4-FFF2-40B4-BE49-F238E27FC236}">
                      <a16:creationId xmlns:a16="http://schemas.microsoft.com/office/drawing/2014/main" xmlns="" id="{4B420121-A788-4585-B970-556952313BA8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组合 61">
                <a:extLst>
                  <a:ext uri="{FF2B5EF4-FFF2-40B4-BE49-F238E27FC236}">
                    <a16:creationId xmlns:a16="http://schemas.microsoft.com/office/drawing/2014/main" xmlns="" id="{979BFF86-1E60-4973-BACB-F840191E743A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4" name="图片 62">
                  <a:extLst>
                    <a:ext uri="{FF2B5EF4-FFF2-40B4-BE49-F238E27FC236}">
                      <a16:creationId xmlns:a16="http://schemas.microsoft.com/office/drawing/2014/main" xmlns="" id="{5EDDC737-8F3F-4FCD-AD7E-ABC1362470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5" name="直接连接符 63">
                  <a:extLst>
                    <a:ext uri="{FF2B5EF4-FFF2-40B4-BE49-F238E27FC236}">
                      <a16:creationId xmlns:a16="http://schemas.microsoft.com/office/drawing/2014/main" xmlns="" id="{4DF9BF0F-1C4C-4E77-80AF-7795B777B6B2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8BF5296-F862-4376-995A-90EDE32213EF}"/>
                </a:ext>
              </a:extLst>
            </p:cNvPr>
            <p:cNvSpPr txBox="1"/>
            <p:nvPr/>
          </p:nvSpPr>
          <p:spPr>
            <a:xfrm>
              <a:off x="1021660" y="4198920"/>
              <a:ext cx="103176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        </a:t>
              </a:r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Bé theo ông đi chợ hoa. Bé thấy muôn loài hoa đua nhau khoe sắc. Hoa đào, hoa mai, hoa cẩm chướng, hoa thuỷ tiên nở rộ khắp nơi.</a:t>
              </a:r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" y="233850"/>
            <a:ext cx="1367264" cy="100791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826169" y="2791386"/>
            <a:ext cx="11550264" cy="1999128"/>
            <a:chOff x="-973066" y="1027742"/>
            <a:chExt cx="10201137" cy="1999388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441" b="25332"/>
            <a:stretch/>
          </p:blipFill>
          <p:spPr>
            <a:xfrm>
              <a:off x="600610" y="1971998"/>
              <a:ext cx="6827809" cy="1055132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1268330" y="2066847"/>
              <a:ext cx="5434856" cy="85140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vi-VN" sz="4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Câu nào có dấu phẩy?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65" b="63041"/>
            <a:stretch/>
          </p:blipFill>
          <p:spPr>
            <a:xfrm>
              <a:off x="-973066" y="1496247"/>
              <a:ext cx="10201137" cy="515389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36902" y="1027742"/>
              <a:ext cx="899606" cy="97395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24AFB68D-806B-4C2D-8AF6-D45630B1B13E}"/>
              </a:ext>
            </a:extLst>
          </p:cNvPr>
          <p:cNvGrpSpPr/>
          <p:nvPr/>
        </p:nvGrpSpPr>
        <p:grpSpPr>
          <a:xfrm>
            <a:off x="1058396" y="4923513"/>
            <a:ext cx="10725021" cy="1525969"/>
            <a:chOff x="4529335" y="4684622"/>
            <a:chExt cx="1548725" cy="695102"/>
          </a:xfrm>
        </p:grpSpPr>
        <p:sp>
          <p:nvSpPr>
            <p:cNvPr id="53" name="Rounded Rectangle 38">
              <a:extLst>
                <a:ext uri="{FF2B5EF4-FFF2-40B4-BE49-F238E27FC236}">
                  <a16:creationId xmlns:a16="http://schemas.microsoft.com/office/drawing/2014/main" xmlns="" id="{3331D55C-94B9-4BD1-9AE0-5A62626B1830}"/>
                </a:ext>
              </a:extLst>
            </p:cNvPr>
            <p:cNvSpPr/>
            <p:nvPr/>
          </p:nvSpPr>
          <p:spPr>
            <a:xfrm>
              <a:off x="4529335" y="4684622"/>
              <a:ext cx="1548725" cy="695102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DEF5FD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F590A39-3367-4E9D-B57B-61FAABB3FFE6}"/>
                </a:ext>
              </a:extLst>
            </p:cNvPr>
            <p:cNvSpPr/>
            <p:nvPr/>
          </p:nvSpPr>
          <p:spPr>
            <a:xfrm>
              <a:off x="4602445" y="4715464"/>
              <a:ext cx="1424284" cy="6589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4400" kern="0" dirty="0">
                  <a:solidFill>
                    <a:srgbClr val="663F0D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 đào, hoa mai, hoa cẩm chướng, hoa thuỷ tiên nở rộ khắp nơi.</a:t>
              </a:r>
              <a:endParaRPr lang="en-US" sz="2000" dirty="0">
                <a:solidFill>
                  <a:srgbClr val="663F0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31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3BFE3A0-385E-4232-9974-4B5122216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21618" y="46816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83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54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8708" y="5388335"/>
            <a:ext cx="1042498" cy="14565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7961667-63DA-403E-BC9F-870C5005597E}"/>
              </a:ext>
            </a:extLst>
          </p:cNvPr>
          <p:cNvGrpSpPr/>
          <p:nvPr/>
        </p:nvGrpSpPr>
        <p:grpSpPr>
          <a:xfrm>
            <a:off x="1018252" y="-693137"/>
            <a:ext cx="10601776" cy="6666405"/>
            <a:chOff x="910630" y="2430814"/>
            <a:chExt cx="10601776" cy="6666405"/>
          </a:xfrm>
        </p:grpSpPr>
        <p:grpSp>
          <p:nvGrpSpPr>
            <p:cNvPr id="26" name="组合 39">
              <a:extLst>
                <a:ext uri="{FF2B5EF4-FFF2-40B4-BE49-F238E27FC236}">
                  <a16:creationId xmlns:a16="http://schemas.microsoft.com/office/drawing/2014/main" xmlns="" id="{BEC56ECA-EEF9-4F79-BC4A-F9579BAA54A5}"/>
                </a:ext>
              </a:extLst>
            </p:cNvPr>
            <p:cNvGrpSpPr/>
            <p:nvPr/>
          </p:nvGrpSpPr>
          <p:grpSpPr>
            <a:xfrm>
              <a:off x="910630" y="2430814"/>
              <a:ext cx="10601776" cy="6666405"/>
              <a:chOff x="910630" y="2430814"/>
              <a:chExt cx="10601776" cy="6666405"/>
            </a:xfrm>
          </p:grpSpPr>
          <p:sp>
            <p:nvSpPr>
              <p:cNvPr id="28" name="圆角矩形 59">
                <a:extLst>
                  <a:ext uri="{FF2B5EF4-FFF2-40B4-BE49-F238E27FC236}">
                    <a16:creationId xmlns:a16="http://schemas.microsoft.com/office/drawing/2014/main" xmlns="" id="{A4EF463C-5C39-4A81-BFC4-CCE05C025717}"/>
                  </a:ext>
                </a:extLst>
              </p:cNvPr>
              <p:cNvSpPr/>
              <p:nvPr/>
            </p:nvSpPr>
            <p:spPr>
              <a:xfrm>
                <a:off x="910630" y="3778492"/>
                <a:ext cx="10601776" cy="5318727"/>
              </a:xfrm>
              <a:prstGeom prst="roundRect">
                <a:avLst>
                  <a:gd name="adj" fmla="val 9069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Times New Roman"/>
                  <a:ea typeface="微软雅黑"/>
                </a:endParaRPr>
              </a:p>
            </p:txBody>
          </p:sp>
          <p:grpSp>
            <p:nvGrpSpPr>
              <p:cNvPr id="29" name="组合 60">
                <a:extLst>
                  <a:ext uri="{FF2B5EF4-FFF2-40B4-BE49-F238E27FC236}">
                    <a16:creationId xmlns:a16="http://schemas.microsoft.com/office/drawing/2014/main" xmlns="" id="{09505B68-A428-43CA-9CA6-FF68947A10F5}"/>
                  </a:ext>
                </a:extLst>
              </p:cNvPr>
              <p:cNvGrpSpPr/>
              <p:nvPr/>
            </p:nvGrpSpPr>
            <p:grpSpPr>
              <a:xfrm>
                <a:off x="3286894" y="2430814"/>
                <a:ext cx="161561" cy="1404656"/>
                <a:chOff x="2258684" y="-496098"/>
                <a:chExt cx="303045" cy="2634752"/>
              </a:xfrm>
              <a:effectLst/>
            </p:grpSpPr>
            <p:pic>
              <p:nvPicPr>
                <p:cNvPr id="35" name="图片 64">
                  <a:extLst>
                    <a:ext uri="{FF2B5EF4-FFF2-40B4-BE49-F238E27FC236}">
                      <a16:creationId xmlns:a16="http://schemas.microsoft.com/office/drawing/2014/main" xmlns="" id="{5F524A79-EDB9-4332-971D-DE53D65F6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58684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6" name="直接连接符 65">
                  <a:extLst>
                    <a:ext uri="{FF2B5EF4-FFF2-40B4-BE49-F238E27FC236}">
                      <a16:creationId xmlns:a16="http://schemas.microsoft.com/office/drawing/2014/main" xmlns="" id="{6EABBFBF-7797-46A0-ACBE-5200AFD28DCA}"/>
                    </a:ext>
                  </a:extLst>
                </p:cNvPr>
                <p:cNvCxnSpPr/>
                <p:nvPr/>
              </p:nvCxnSpPr>
              <p:spPr>
                <a:xfrm>
                  <a:off x="2397629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61">
                <a:extLst>
                  <a:ext uri="{FF2B5EF4-FFF2-40B4-BE49-F238E27FC236}">
                    <a16:creationId xmlns:a16="http://schemas.microsoft.com/office/drawing/2014/main" xmlns="" id="{135D3178-9B02-46C9-84C4-0DB9AC876710}"/>
                  </a:ext>
                </a:extLst>
              </p:cNvPr>
              <p:cNvGrpSpPr/>
              <p:nvPr/>
            </p:nvGrpSpPr>
            <p:grpSpPr>
              <a:xfrm>
                <a:off x="9440524" y="2430814"/>
                <a:ext cx="161561" cy="1404656"/>
                <a:chOff x="2279650" y="-496098"/>
                <a:chExt cx="303045" cy="2634752"/>
              </a:xfrm>
              <a:effectLst/>
            </p:grpSpPr>
            <p:pic>
              <p:nvPicPr>
                <p:cNvPr id="33" name="图片 62">
                  <a:extLst>
                    <a:ext uri="{FF2B5EF4-FFF2-40B4-BE49-F238E27FC236}">
                      <a16:creationId xmlns:a16="http://schemas.microsoft.com/office/drawing/2014/main" xmlns="" id="{5A2CB04E-95EC-4700-86F6-872B7A4DB2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9650" y="1779662"/>
                  <a:ext cx="303045" cy="358992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34" name="直接连接符 63">
                  <a:extLst>
                    <a:ext uri="{FF2B5EF4-FFF2-40B4-BE49-F238E27FC236}">
                      <a16:creationId xmlns:a16="http://schemas.microsoft.com/office/drawing/2014/main" xmlns="" id="{0980FA6D-43A5-412E-AD01-56F2CDF2B3FD}"/>
                    </a:ext>
                  </a:extLst>
                </p:cNvPr>
                <p:cNvCxnSpPr/>
                <p:nvPr/>
              </p:nvCxnSpPr>
              <p:spPr>
                <a:xfrm>
                  <a:off x="2416063" y="-496098"/>
                  <a:ext cx="0" cy="2304256"/>
                </a:xfrm>
                <a:prstGeom prst="line">
                  <a:avLst/>
                </a:prstGeom>
                <a:ln w="6350">
                  <a:solidFill>
                    <a:srgbClr val="3C3B37"/>
                  </a:solidFill>
                </a:ln>
                <a:effectLst>
                  <a:outerShdw blurRad="508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2B72C63-8B80-463C-BC78-38AE3D4E896E}"/>
                </a:ext>
              </a:extLst>
            </p:cNvPr>
            <p:cNvSpPr txBox="1"/>
            <p:nvPr/>
          </p:nvSpPr>
          <p:spPr>
            <a:xfrm>
              <a:off x="1052717" y="4008682"/>
              <a:ext cx="10317602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        </a:t>
              </a:r>
              <a:r>
                <a:rPr lang="vi-VN" sz="3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 mỗi câu dưới đây có thể đặt dấu phẩy vào những vị trí nào?</a:t>
              </a:r>
              <a:endParaRPr lang="en-US" sz="36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6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Xoài thanh ca xoài tượng xoài cát đều ngon.</a:t>
              </a:r>
              <a:endPara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endPara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vi-VN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vi-VN" sz="3600" dirty="0">
                  <a:solidFill>
                    <a:srgbClr val="7030A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Vườn nhà ngoại trồng cây thuốc cây cảnh cây ăn trái.</a:t>
              </a:r>
            </a:p>
            <a:p>
              <a:endPara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79" y="153661"/>
            <a:ext cx="1143892" cy="1228460"/>
          </a:xfrm>
          <a:prstGeom prst="rect">
            <a:avLst/>
          </a:prstGeom>
        </p:spPr>
      </p:pic>
      <p:pic>
        <p:nvPicPr>
          <p:cNvPr id="2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D218BD5-3C75-4688-8A96-BA79F68C10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61578" y="4327290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BB3DDBC-09E7-4A71-AC52-B4E8B416A6E8}"/>
              </a:ext>
            </a:extLst>
          </p:cNvPr>
          <p:cNvSpPr txBox="1"/>
          <p:nvPr/>
        </p:nvSpPr>
        <p:spPr>
          <a:xfrm>
            <a:off x="3896282" y="2546616"/>
            <a:ext cx="84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</a:t>
            </a:r>
            <a:endParaRPr lang="vi-VN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C9C034F-EC3A-4D98-9B48-1EC18E696F53}"/>
              </a:ext>
            </a:extLst>
          </p:cNvPr>
          <p:cNvSpPr txBox="1"/>
          <p:nvPr/>
        </p:nvSpPr>
        <p:spPr>
          <a:xfrm>
            <a:off x="6010549" y="2546615"/>
            <a:ext cx="84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</a:t>
            </a:r>
            <a:endParaRPr lang="vi-VN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612A265-1592-4DBE-BCB8-8EC9650DE3B9}"/>
              </a:ext>
            </a:extLst>
          </p:cNvPr>
          <p:cNvSpPr txBox="1"/>
          <p:nvPr/>
        </p:nvSpPr>
        <p:spPr>
          <a:xfrm>
            <a:off x="7324380" y="3661335"/>
            <a:ext cx="84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</a:t>
            </a:r>
            <a:endParaRPr lang="vi-VN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9D5D26A-458D-432E-ABED-F97863608B0F}"/>
              </a:ext>
            </a:extLst>
          </p:cNvPr>
          <p:cNvSpPr txBox="1"/>
          <p:nvPr/>
        </p:nvSpPr>
        <p:spPr>
          <a:xfrm>
            <a:off x="9047501" y="3661335"/>
            <a:ext cx="8494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</a:t>
            </a:r>
            <a:endParaRPr lang="vi-VN" sz="36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57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/>
      <p:bldP spid="24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384901" y="2269621"/>
            <a:ext cx="4710321" cy="1178706"/>
          </a:xfrm>
          <a:custGeom>
            <a:avLst/>
            <a:gdLst>
              <a:gd name="connsiteX0" fmla="*/ 0 w 4710321"/>
              <a:gd name="connsiteY0" fmla="*/ 196455 h 1178706"/>
              <a:gd name="connsiteX1" fmla="*/ 196455 w 4710321"/>
              <a:gd name="connsiteY1" fmla="*/ 0 h 1178706"/>
              <a:gd name="connsiteX2" fmla="*/ 655677 w 4710321"/>
              <a:gd name="connsiteY2" fmla="*/ 0 h 1178706"/>
              <a:gd name="connsiteX3" fmla="*/ 1089386 w 4710321"/>
              <a:gd name="connsiteY3" fmla="*/ 0 h 1178706"/>
              <a:gd name="connsiteX4" fmla="*/ 1548608 w 4710321"/>
              <a:gd name="connsiteY4" fmla="*/ 0 h 1178706"/>
              <a:gd name="connsiteX5" fmla="*/ 2109879 w 4710321"/>
              <a:gd name="connsiteY5" fmla="*/ 0 h 1178706"/>
              <a:gd name="connsiteX6" fmla="*/ 2747687 w 4710321"/>
              <a:gd name="connsiteY6" fmla="*/ 0 h 1178706"/>
              <a:gd name="connsiteX7" fmla="*/ 2747687 w 4710321"/>
              <a:gd name="connsiteY7" fmla="*/ 0 h 1178706"/>
              <a:gd name="connsiteX8" fmla="*/ 3348253 w 4710321"/>
              <a:gd name="connsiteY8" fmla="*/ 0 h 1178706"/>
              <a:gd name="connsiteX9" fmla="*/ 3925268 w 4710321"/>
              <a:gd name="connsiteY9" fmla="*/ 0 h 1178706"/>
              <a:gd name="connsiteX10" fmla="*/ 4513866 w 4710321"/>
              <a:gd name="connsiteY10" fmla="*/ 0 h 1178706"/>
              <a:gd name="connsiteX11" fmla="*/ 4710321 w 4710321"/>
              <a:gd name="connsiteY11" fmla="*/ 196455 h 1178706"/>
              <a:gd name="connsiteX12" fmla="*/ 4710321 w 4710321"/>
              <a:gd name="connsiteY12" fmla="*/ 687579 h 1178706"/>
              <a:gd name="connsiteX13" fmla="*/ 4710321 w 4710321"/>
              <a:gd name="connsiteY13" fmla="*/ 687579 h 1178706"/>
              <a:gd name="connsiteX14" fmla="*/ 4710321 w 4710321"/>
              <a:gd name="connsiteY14" fmla="*/ 982255 h 1178706"/>
              <a:gd name="connsiteX15" fmla="*/ 4710321 w 4710321"/>
              <a:gd name="connsiteY15" fmla="*/ 982251 h 1178706"/>
              <a:gd name="connsiteX16" fmla="*/ 4513866 w 4710321"/>
              <a:gd name="connsiteY16" fmla="*/ 1178706 h 1178706"/>
              <a:gd name="connsiteX17" fmla="*/ 3925268 w 4710321"/>
              <a:gd name="connsiteY17" fmla="*/ 1178706 h 1178706"/>
              <a:gd name="connsiteX18" fmla="*/ 3982152 w 4710321"/>
              <a:gd name="connsiteY18" fmla="*/ 1760456 h 1178706"/>
              <a:gd name="connsiteX19" fmla="*/ 3595353 w 4710321"/>
              <a:gd name="connsiteY19" fmla="*/ 1578174 h 1178706"/>
              <a:gd name="connsiteX20" fmla="*/ 3220899 w 4710321"/>
              <a:gd name="connsiteY20" fmla="*/ 1401710 h 1178706"/>
              <a:gd name="connsiteX21" fmla="*/ 2747687 w 4710321"/>
              <a:gd name="connsiteY21" fmla="*/ 1178706 h 1178706"/>
              <a:gd name="connsiteX22" fmla="*/ 2186416 w 4710321"/>
              <a:gd name="connsiteY22" fmla="*/ 1178706 h 1178706"/>
              <a:gd name="connsiteX23" fmla="*/ 1625145 w 4710321"/>
              <a:gd name="connsiteY23" fmla="*/ 1178706 h 1178706"/>
              <a:gd name="connsiteX24" fmla="*/ 1063874 w 4710321"/>
              <a:gd name="connsiteY24" fmla="*/ 1178706 h 1178706"/>
              <a:gd name="connsiteX25" fmla="*/ 196455 w 4710321"/>
              <a:gd name="connsiteY25" fmla="*/ 1178706 h 1178706"/>
              <a:gd name="connsiteX26" fmla="*/ 0 w 4710321"/>
              <a:gd name="connsiteY26" fmla="*/ 982251 h 1178706"/>
              <a:gd name="connsiteX27" fmla="*/ 0 w 4710321"/>
              <a:gd name="connsiteY27" fmla="*/ 982255 h 1178706"/>
              <a:gd name="connsiteX28" fmla="*/ 0 w 4710321"/>
              <a:gd name="connsiteY28" fmla="*/ 687579 h 1178706"/>
              <a:gd name="connsiteX29" fmla="*/ 0 w 4710321"/>
              <a:gd name="connsiteY29" fmla="*/ 687579 h 1178706"/>
              <a:gd name="connsiteX30" fmla="*/ 0 w 4710321"/>
              <a:gd name="connsiteY30" fmla="*/ 196455 h 1178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710321" h="1178706" fill="none" extrusionOk="0">
                <a:moveTo>
                  <a:pt x="0" y="196455"/>
                </a:moveTo>
                <a:cubicBezTo>
                  <a:pt x="4779" y="101134"/>
                  <a:pt x="99177" y="8509"/>
                  <a:pt x="196455" y="0"/>
                </a:cubicBezTo>
                <a:cubicBezTo>
                  <a:pt x="351911" y="-20904"/>
                  <a:pt x="499606" y="20375"/>
                  <a:pt x="655677" y="0"/>
                </a:cubicBezTo>
                <a:cubicBezTo>
                  <a:pt x="811748" y="-20375"/>
                  <a:pt x="948787" y="242"/>
                  <a:pt x="1089386" y="0"/>
                </a:cubicBezTo>
                <a:cubicBezTo>
                  <a:pt x="1229985" y="-242"/>
                  <a:pt x="1419113" y="44078"/>
                  <a:pt x="1548608" y="0"/>
                </a:cubicBezTo>
                <a:cubicBezTo>
                  <a:pt x="1678103" y="-44078"/>
                  <a:pt x="1997432" y="26994"/>
                  <a:pt x="2109879" y="0"/>
                </a:cubicBezTo>
                <a:cubicBezTo>
                  <a:pt x="2222326" y="-26994"/>
                  <a:pt x="2614115" y="5245"/>
                  <a:pt x="2747687" y="0"/>
                </a:cubicBezTo>
                <a:lnTo>
                  <a:pt x="2747687" y="0"/>
                </a:lnTo>
                <a:cubicBezTo>
                  <a:pt x="2924787" y="-27991"/>
                  <a:pt x="3154979" y="11084"/>
                  <a:pt x="3348253" y="0"/>
                </a:cubicBezTo>
                <a:cubicBezTo>
                  <a:pt x="3541527" y="-11084"/>
                  <a:pt x="3783719" y="57089"/>
                  <a:pt x="3925268" y="0"/>
                </a:cubicBezTo>
                <a:cubicBezTo>
                  <a:pt x="4199033" y="-31357"/>
                  <a:pt x="4353082" y="50632"/>
                  <a:pt x="4513866" y="0"/>
                </a:cubicBezTo>
                <a:cubicBezTo>
                  <a:pt x="4632836" y="-10432"/>
                  <a:pt x="4725669" y="82178"/>
                  <a:pt x="4710321" y="196455"/>
                </a:cubicBezTo>
                <a:cubicBezTo>
                  <a:pt x="4737022" y="391249"/>
                  <a:pt x="4700525" y="512978"/>
                  <a:pt x="4710321" y="687579"/>
                </a:cubicBezTo>
                <a:lnTo>
                  <a:pt x="4710321" y="687579"/>
                </a:lnTo>
                <a:cubicBezTo>
                  <a:pt x="4742139" y="794967"/>
                  <a:pt x="4710004" y="917289"/>
                  <a:pt x="4710321" y="982255"/>
                </a:cubicBezTo>
                <a:lnTo>
                  <a:pt x="4710321" y="982251"/>
                </a:lnTo>
                <a:cubicBezTo>
                  <a:pt x="4725084" y="1077991"/>
                  <a:pt x="4645684" y="1168537"/>
                  <a:pt x="4513866" y="1178706"/>
                </a:cubicBezTo>
                <a:cubicBezTo>
                  <a:pt x="4386093" y="1179729"/>
                  <a:pt x="4137168" y="1126485"/>
                  <a:pt x="3925268" y="1178706"/>
                </a:cubicBezTo>
                <a:cubicBezTo>
                  <a:pt x="3942022" y="1328230"/>
                  <a:pt x="3949068" y="1624259"/>
                  <a:pt x="3982152" y="1760456"/>
                </a:cubicBezTo>
                <a:cubicBezTo>
                  <a:pt x="3811715" y="1727269"/>
                  <a:pt x="3787809" y="1668329"/>
                  <a:pt x="3595353" y="1578174"/>
                </a:cubicBezTo>
                <a:cubicBezTo>
                  <a:pt x="3402896" y="1488020"/>
                  <a:pt x="3382999" y="1472080"/>
                  <a:pt x="3220899" y="1401710"/>
                </a:cubicBezTo>
                <a:cubicBezTo>
                  <a:pt x="3058799" y="1331340"/>
                  <a:pt x="2940301" y="1217627"/>
                  <a:pt x="2747687" y="1178706"/>
                </a:cubicBezTo>
                <a:cubicBezTo>
                  <a:pt x="2551321" y="1184995"/>
                  <a:pt x="2398457" y="1156265"/>
                  <a:pt x="2186416" y="1178706"/>
                </a:cubicBezTo>
                <a:cubicBezTo>
                  <a:pt x="1974375" y="1201147"/>
                  <a:pt x="1886260" y="1168970"/>
                  <a:pt x="1625145" y="1178706"/>
                </a:cubicBezTo>
                <a:cubicBezTo>
                  <a:pt x="1364030" y="1188442"/>
                  <a:pt x="1323061" y="1173631"/>
                  <a:pt x="1063874" y="1178706"/>
                </a:cubicBezTo>
                <a:cubicBezTo>
                  <a:pt x="804687" y="1183781"/>
                  <a:pt x="578875" y="1174587"/>
                  <a:pt x="196455" y="1178706"/>
                </a:cubicBezTo>
                <a:cubicBezTo>
                  <a:pt x="78692" y="1155883"/>
                  <a:pt x="3160" y="1093874"/>
                  <a:pt x="0" y="982251"/>
                </a:cubicBezTo>
                <a:lnTo>
                  <a:pt x="0" y="982255"/>
                </a:lnTo>
                <a:cubicBezTo>
                  <a:pt x="-33293" y="874192"/>
                  <a:pt x="10712" y="756940"/>
                  <a:pt x="0" y="687579"/>
                </a:cubicBezTo>
                <a:lnTo>
                  <a:pt x="0" y="687579"/>
                </a:lnTo>
                <a:cubicBezTo>
                  <a:pt x="-34359" y="474631"/>
                  <a:pt x="13190" y="327787"/>
                  <a:pt x="0" y="196455"/>
                </a:cubicBezTo>
                <a:close/>
              </a:path>
              <a:path w="4710321" h="1178706" stroke="0" extrusionOk="0">
                <a:moveTo>
                  <a:pt x="0" y="196455"/>
                </a:moveTo>
                <a:cubicBezTo>
                  <a:pt x="-4077" y="84973"/>
                  <a:pt x="89499" y="-9667"/>
                  <a:pt x="196455" y="0"/>
                </a:cubicBezTo>
                <a:cubicBezTo>
                  <a:pt x="381564" y="-15444"/>
                  <a:pt x="437177" y="21381"/>
                  <a:pt x="655677" y="0"/>
                </a:cubicBezTo>
                <a:cubicBezTo>
                  <a:pt x="874177" y="-21381"/>
                  <a:pt x="931131" y="55261"/>
                  <a:pt x="1191435" y="0"/>
                </a:cubicBezTo>
                <a:cubicBezTo>
                  <a:pt x="1451739" y="-55261"/>
                  <a:pt x="1483036" y="52374"/>
                  <a:pt x="1727194" y="0"/>
                </a:cubicBezTo>
                <a:cubicBezTo>
                  <a:pt x="1971352" y="-52374"/>
                  <a:pt x="2073363" y="29854"/>
                  <a:pt x="2288465" y="0"/>
                </a:cubicBezTo>
                <a:cubicBezTo>
                  <a:pt x="2503567" y="-29854"/>
                  <a:pt x="2631618" y="17032"/>
                  <a:pt x="2747687" y="0"/>
                </a:cubicBezTo>
                <a:lnTo>
                  <a:pt x="2747687" y="0"/>
                </a:lnTo>
                <a:cubicBezTo>
                  <a:pt x="3008506" y="-39929"/>
                  <a:pt x="3141131" y="37803"/>
                  <a:pt x="3324702" y="0"/>
                </a:cubicBezTo>
                <a:cubicBezTo>
                  <a:pt x="3508273" y="-37803"/>
                  <a:pt x="3764272" y="42472"/>
                  <a:pt x="3925268" y="0"/>
                </a:cubicBezTo>
                <a:cubicBezTo>
                  <a:pt x="4079952" y="-61772"/>
                  <a:pt x="4292529" y="25766"/>
                  <a:pt x="4513866" y="0"/>
                </a:cubicBezTo>
                <a:cubicBezTo>
                  <a:pt x="4632444" y="-14560"/>
                  <a:pt x="4710395" y="82575"/>
                  <a:pt x="4710321" y="196455"/>
                </a:cubicBezTo>
                <a:cubicBezTo>
                  <a:pt x="4727761" y="358669"/>
                  <a:pt x="4675217" y="578037"/>
                  <a:pt x="4710321" y="687579"/>
                </a:cubicBezTo>
                <a:lnTo>
                  <a:pt x="4710321" y="687579"/>
                </a:lnTo>
                <a:cubicBezTo>
                  <a:pt x="4721067" y="796599"/>
                  <a:pt x="4702653" y="880109"/>
                  <a:pt x="4710321" y="982255"/>
                </a:cubicBezTo>
                <a:lnTo>
                  <a:pt x="4710321" y="982251"/>
                </a:lnTo>
                <a:cubicBezTo>
                  <a:pt x="4699892" y="1114947"/>
                  <a:pt x="4619371" y="1168708"/>
                  <a:pt x="4513866" y="1178706"/>
                </a:cubicBezTo>
                <a:cubicBezTo>
                  <a:pt x="4372137" y="1235455"/>
                  <a:pt x="4100793" y="1140150"/>
                  <a:pt x="3925268" y="1178706"/>
                </a:cubicBezTo>
                <a:cubicBezTo>
                  <a:pt x="3974444" y="1431517"/>
                  <a:pt x="3946291" y="1609792"/>
                  <a:pt x="3982152" y="1760456"/>
                </a:cubicBezTo>
                <a:cubicBezTo>
                  <a:pt x="3755425" y="1708859"/>
                  <a:pt x="3784345" y="1622234"/>
                  <a:pt x="3558319" y="1560722"/>
                </a:cubicBezTo>
                <a:cubicBezTo>
                  <a:pt x="3332293" y="1499210"/>
                  <a:pt x="3357630" y="1402337"/>
                  <a:pt x="3122141" y="1355170"/>
                </a:cubicBezTo>
                <a:cubicBezTo>
                  <a:pt x="2886652" y="1308003"/>
                  <a:pt x="2905197" y="1245921"/>
                  <a:pt x="2747687" y="1178706"/>
                </a:cubicBezTo>
                <a:cubicBezTo>
                  <a:pt x="2619228" y="1187883"/>
                  <a:pt x="2456678" y="1157170"/>
                  <a:pt x="2313978" y="1178706"/>
                </a:cubicBezTo>
                <a:cubicBezTo>
                  <a:pt x="2171278" y="1200242"/>
                  <a:pt x="2062552" y="1133182"/>
                  <a:pt x="1880268" y="1178706"/>
                </a:cubicBezTo>
                <a:cubicBezTo>
                  <a:pt x="1697984" y="1224230"/>
                  <a:pt x="1519658" y="1137739"/>
                  <a:pt x="1421046" y="1178706"/>
                </a:cubicBezTo>
                <a:cubicBezTo>
                  <a:pt x="1322434" y="1219673"/>
                  <a:pt x="1112668" y="1156676"/>
                  <a:pt x="936312" y="1178706"/>
                </a:cubicBezTo>
                <a:cubicBezTo>
                  <a:pt x="759956" y="1200736"/>
                  <a:pt x="354777" y="1109430"/>
                  <a:pt x="196455" y="1178706"/>
                </a:cubicBezTo>
                <a:cubicBezTo>
                  <a:pt x="82679" y="1159588"/>
                  <a:pt x="-6302" y="1093817"/>
                  <a:pt x="0" y="982251"/>
                </a:cubicBezTo>
                <a:lnTo>
                  <a:pt x="0" y="982255"/>
                </a:lnTo>
                <a:cubicBezTo>
                  <a:pt x="-30917" y="844916"/>
                  <a:pt x="17793" y="758031"/>
                  <a:pt x="0" y="687579"/>
                </a:cubicBezTo>
                <a:lnTo>
                  <a:pt x="0" y="687579"/>
                </a:lnTo>
                <a:cubicBezTo>
                  <a:pt x="-10630" y="564059"/>
                  <a:pt x="13814" y="421327"/>
                  <a:pt x="0" y="196455"/>
                </a:cubicBezTo>
                <a:close/>
              </a:path>
            </a:pathLst>
          </a:custGeom>
          <a:solidFill>
            <a:srgbClr val="FFE1E1"/>
          </a:solidFill>
          <a:ln w="57150">
            <a:solidFill>
              <a:srgbClr val="FF9F9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842537204">
                  <a:prstGeom prst="wedgeRoundRectCallout">
                    <a:avLst>
                      <a:gd name="adj1" fmla="val 34541"/>
                      <a:gd name="adj2" fmla="val 99355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Oa, bông hoa thật là đẹp. Cảm ơn các bạn nhé!</a:t>
            </a:r>
            <a:endParaRPr lang="en-US" sz="3200" dirty="0">
              <a:solidFill>
                <a:sysClr val="windowText" lastClr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Google Shape;605;p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5" t="6766" r="587" b="36543"/>
          <a:stretch/>
        </p:blipFill>
        <p:spPr>
          <a:xfrm>
            <a:off x="8328248" y="2477562"/>
            <a:ext cx="1572436" cy="2679631"/>
          </a:xfrm>
          <a:prstGeom prst="rect">
            <a:avLst/>
          </a:prstGeom>
        </p:spPr>
      </p:pic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3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873C67B3-078D-4E54-8B1A-D681DE4EF3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A4E8378-937F-4B9E-9E29-2084E999EF0C}"/>
              </a:ext>
            </a:extLst>
          </p:cNvPr>
          <p:cNvGrpSpPr/>
          <p:nvPr/>
        </p:nvGrpSpPr>
        <p:grpSpPr>
          <a:xfrm>
            <a:off x="8356783" y="3580086"/>
            <a:ext cx="1046255" cy="1182020"/>
            <a:chOff x="8389821" y="4096350"/>
            <a:chExt cx="1046255" cy="11820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F5D23A45-B38A-4AB9-AE8C-CB6D641C9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3290711" flipH="1">
              <a:off x="8236288" y="4249883"/>
              <a:ext cx="868572" cy="56150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66C8CBCC-778C-497D-A7AE-0D16138E9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23" r="9098" b="90064"/>
            <a:stretch/>
          </p:blipFill>
          <p:spPr>
            <a:xfrm rot="1900564" flipH="1">
              <a:off x="8567504" y="4716864"/>
              <a:ext cx="868572" cy="561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468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4539 -0.2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-1206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20" y="1246912"/>
            <a:ext cx="3952699" cy="5611088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xmlns="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xmlns="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xmlns="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4">
            <a:extLst>
              <a:ext uri="{FF2B5EF4-FFF2-40B4-BE49-F238E27FC236}">
                <a16:creationId xmlns:a16="http://schemas.microsoft.com/office/drawing/2014/main" xmlns="" id="{85593507-2773-422C-97F8-60F3209231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792" y="361217"/>
            <a:ext cx="7327934" cy="51165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93292" y="1915094"/>
            <a:ext cx="64021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</a:t>
            </a:r>
            <a:r>
              <a:rPr kumimoji="0" lang="en-US" sz="11500" b="0" i="0" u="none" strike="noStrike" kern="1200" cap="none" spc="0" normalizeH="0" baseline="0" noProof="0" dirty="0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 w="28575">
                  <a:solidFill>
                    <a:srgbClr val="FF5050"/>
                  </a:solidFill>
                </a:ln>
                <a:solidFill>
                  <a:srgbClr val="FF6B3C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động</a:t>
            </a:r>
            <a:endParaRPr kumimoji="0" lang="en-US" sz="11500" b="0" i="0" u="none" strike="noStrike" kern="1200" cap="none" spc="0" normalizeH="0" baseline="0" noProof="0" dirty="0">
              <a:ln w="28575">
                <a:solidFill>
                  <a:srgbClr val="FF5050"/>
                </a:solidFill>
              </a:ln>
              <a:solidFill>
                <a:srgbClr val="FF6B3C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617703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246780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A3FC2C8-5D93-4929-A839-C1E29A1BC294}"/>
              </a:ext>
            </a:extLst>
          </p:cNvPr>
          <p:cNvGrpSpPr/>
          <p:nvPr/>
        </p:nvGrpSpPr>
        <p:grpSpPr>
          <a:xfrm>
            <a:off x="516910" y="393834"/>
            <a:ext cx="11176487" cy="1307832"/>
            <a:chOff x="516910" y="393834"/>
            <a:chExt cx="11176487" cy="13078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AF97C15-FD66-4FB0-903D-8D6B9FD8246B}"/>
                </a:ext>
              </a:extLst>
            </p:cNvPr>
            <p:cNvGrpSpPr/>
            <p:nvPr/>
          </p:nvGrpSpPr>
          <p:grpSpPr>
            <a:xfrm flipH="1">
              <a:off x="516910" y="436470"/>
              <a:ext cx="10145800" cy="978199"/>
              <a:chOff x="-2892872" y="2696016"/>
              <a:chExt cx="10145800" cy="978199"/>
            </a:xfrm>
          </p:grpSpPr>
          <p:grpSp>
            <p:nvGrpSpPr>
              <p:cNvPr id="13" name="组合 46">
                <a:extLst>
                  <a:ext uri="{FF2B5EF4-FFF2-40B4-BE49-F238E27FC236}">
                    <a16:creationId xmlns:a16="http://schemas.microsoft.com/office/drawing/2014/main" xmlns="" id="{F31823C3-D2AF-4A05-9DA1-0F2FFDFEDC43}"/>
                  </a:ext>
                </a:extLst>
              </p:cNvPr>
              <p:cNvGrpSpPr/>
              <p:nvPr/>
            </p:nvGrpSpPr>
            <p:grpSpPr>
              <a:xfrm>
                <a:off x="-2892871" y="2728526"/>
                <a:ext cx="10145799" cy="945689"/>
                <a:chOff x="-398824" y="1777845"/>
                <a:chExt cx="7204325" cy="671514"/>
              </a:xfrm>
            </p:grpSpPr>
            <p:sp>
              <p:nvSpPr>
                <p:cNvPr id="15" name="梯形 50">
                  <a:extLst>
                    <a:ext uri="{FF2B5EF4-FFF2-40B4-BE49-F238E27FC236}">
                      <a16:creationId xmlns:a16="http://schemas.microsoft.com/office/drawing/2014/main" xmlns="" id="{29696195-6F02-4999-9436-B755072EAF52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" name="矩形 49">
                  <a:extLst>
                    <a:ext uri="{FF2B5EF4-FFF2-40B4-BE49-F238E27FC236}">
                      <a16:creationId xmlns:a16="http://schemas.microsoft.com/office/drawing/2014/main" xmlns="" id="{C6A1329A-0715-4013-9FBD-FF631EA8DF4E}"/>
                    </a:ext>
                  </a:extLst>
                </p:cNvPr>
                <p:cNvSpPr/>
                <p:nvPr/>
              </p:nvSpPr>
              <p:spPr>
                <a:xfrm>
                  <a:off x="-398824" y="1777845"/>
                  <a:ext cx="6644973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4" name="Google Shape;697;p24">
                <a:extLst>
                  <a:ext uri="{FF2B5EF4-FFF2-40B4-BE49-F238E27FC236}">
                    <a16:creationId xmlns:a16="http://schemas.microsoft.com/office/drawing/2014/main" xmlns="" id="{4C82FE27-395D-462F-BB65-89F6F32D2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892872" y="2696016"/>
                <a:ext cx="9299540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lvl="0" algn="l">
                  <a:defRPr/>
                </a:pPr>
                <a:r>
                  <a:rPr lang="vi-VN" sz="28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Đóng vai hướng dẫn viên, giới thiệu về con đường nơi em ở theo gợi ý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Odibee Sans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79D90A0-64B9-431E-87D5-C397936D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720181" y="393834"/>
              <a:ext cx="973216" cy="1307832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D5F6CD3-9044-489D-9E13-97DC99033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09" y="3429000"/>
            <a:ext cx="3433596" cy="3433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479F21-DDDA-4E07-B511-68BC018D5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21" y="3697001"/>
            <a:ext cx="2310709" cy="9457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65DE64A-096E-4049-972F-51C7A723C4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463" y="1874159"/>
            <a:ext cx="2471562" cy="945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5B399BB-5AF3-4C71-B863-11F768EBA9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321" y="1850377"/>
            <a:ext cx="2900304" cy="9457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0E9C6191-212F-4C4A-8D05-83A25452DC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05" y="3697001"/>
            <a:ext cx="2310632" cy="94568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5FD6ED58-12AE-4E7A-B979-AF2A9CE23312}"/>
              </a:ext>
            </a:extLst>
          </p:cNvPr>
          <p:cNvGrpSpPr/>
          <p:nvPr/>
        </p:nvGrpSpPr>
        <p:grpSpPr>
          <a:xfrm>
            <a:off x="1471606" y="1884317"/>
            <a:ext cx="2471562" cy="945751"/>
            <a:chOff x="1471606" y="1884317"/>
            <a:chExt cx="2471562" cy="945751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E59C3BC9-742B-4F8C-A3DB-A6954488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06" y="1884317"/>
              <a:ext cx="2471562" cy="94575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21D1B629-87FA-415E-8B2F-542F6B87E4B9}"/>
                </a:ext>
              </a:extLst>
            </p:cNvPr>
            <p:cNvSpPr txBox="1"/>
            <p:nvPr/>
          </p:nvSpPr>
          <p:spPr>
            <a:xfrm>
              <a:off x="1818039" y="2048402"/>
              <a:ext cx="177869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/>
                <a:t>tên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6570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Google Shape;945;p8"/>
          <p:cNvPicPr preferRelativeResize="0"/>
          <p:nvPr/>
        </p:nvPicPr>
        <p:blipFill rotWithShape="1">
          <a:blip r:embed="rId3">
            <a:alphaModFix/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Google Shape;9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43857" y="462"/>
            <a:ext cx="2548349" cy="254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/>
          <p:cNvGrpSpPr/>
          <p:nvPr/>
        </p:nvGrpSpPr>
        <p:grpSpPr>
          <a:xfrm>
            <a:off x="3173506" y="350062"/>
            <a:ext cx="9173587" cy="6059409"/>
            <a:chOff x="3173506" y="350062"/>
            <a:chExt cx="9173587" cy="6059409"/>
          </a:xfrm>
        </p:grpSpPr>
        <p:pic>
          <p:nvPicPr>
            <p:cNvPr id="947" name="Google Shape;947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173506" y="350062"/>
              <a:ext cx="9173587" cy="60594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48" name="Google Shape;948;p8"/>
            <p:cNvSpPr/>
            <p:nvPr/>
          </p:nvSpPr>
          <p:spPr>
            <a:xfrm>
              <a:off x="4694218" y="2444017"/>
              <a:ext cx="6757071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EM LÀM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ts val="3600"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H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Ư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ỚNG DẪN VIÊN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49" name="Google Shape;94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416464" y="1314343"/>
            <a:ext cx="6315712" cy="57679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582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246780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A838840-B0E4-4198-879A-F201B1611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68" y="940493"/>
            <a:ext cx="7030945" cy="4683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44CB4FC-D2D4-4756-99DD-F70F40B5C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0" y="940493"/>
            <a:ext cx="7315200" cy="46836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AD5CA2A-C5D6-4132-9D48-05B8D97EA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840" y="940492"/>
            <a:ext cx="7315200" cy="46836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C17F08-D7C1-4CBA-B975-623001E84A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032" y="667724"/>
            <a:ext cx="76200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A5E9C93-A2F4-4186-A1AF-8B7E11065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378" y="478109"/>
            <a:ext cx="8393955" cy="359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vui học cùng TOPKID - Bài hát thiếu nhi - Bài hát trái cây">
            <a:hlinkClick r:id="" action="ppaction://media"/>
            <a:extLst>
              <a:ext uri="{FF2B5EF4-FFF2-40B4-BE49-F238E27FC236}">
                <a16:creationId xmlns:a16="http://schemas.microsoft.com/office/drawing/2014/main" xmlns="" id="{FA8CCD92-1B8F-422A-B7E6-C42D2EE63D9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67" end="88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8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Google Shape;2476;p43"/>
          <p:cNvSpPr txBox="1">
            <a:spLocks noGrp="1"/>
          </p:cNvSpPr>
          <p:nvPr>
            <p:ph type="title"/>
          </p:nvPr>
        </p:nvSpPr>
        <p:spPr>
          <a:xfrm>
            <a:off x="3420775" y="968167"/>
            <a:ext cx="5091200" cy="187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rgbClr val="637357"/>
                </a:solidFill>
                <a:latin typeface="Coiny" panose="02000903060500060000" pitchFamily="2" charset="0"/>
              </a:rPr>
              <a:t>01</a:t>
            </a:r>
            <a:endParaRPr dirty="0">
              <a:solidFill>
                <a:srgbClr val="637357"/>
              </a:solidFill>
              <a:latin typeface="Coiny" panose="0200090306050006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353" y="2008509"/>
            <a:ext cx="7913294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315254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A3FC2C8-5D93-4929-A839-C1E29A1BC294}"/>
              </a:ext>
            </a:extLst>
          </p:cNvPr>
          <p:cNvGrpSpPr/>
          <p:nvPr/>
        </p:nvGrpSpPr>
        <p:grpSpPr>
          <a:xfrm>
            <a:off x="516910" y="468980"/>
            <a:ext cx="11315547" cy="945689"/>
            <a:chOff x="516910" y="468980"/>
            <a:chExt cx="11315547" cy="94568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14E8F470-D1CE-449B-B5C3-14C2B919A79F}"/>
                </a:ext>
              </a:extLst>
            </p:cNvPr>
            <p:cNvGrpSpPr/>
            <p:nvPr/>
          </p:nvGrpSpPr>
          <p:grpSpPr>
            <a:xfrm>
              <a:off x="516910" y="468980"/>
              <a:ext cx="11315547" cy="945689"/>
              <a:chOff x="516910" y="468980"/>
              <a:chExt cx="11315547" cy="94568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7AF97C15-FD66-4FB0-903D-8D6B9FD8246B}"/>
                  </a:ext>
                </a:extLst>
              </p:cNvPr>
              <p:cNvGrpSpPr/>
              <p:nvPr/>
            </p:nvGrpSpPr>
            <p:grpSpPr>
              <a:xfrm flipH="1">
                <a:off x="516910" y="468980"/>
                <a:ext cx="11315547" cy="945689"/>
                <a:chOff x="-4062619" y="2728526"/>
                <a:chExt cx="11315547" cy="945689"/>
              </a:xfrm>
            </p:grpSpPr>
            <p:grpSp>
              <p:nvGrpSpPr>
                <p:cNvPr id="13" name="组合 46">
                  <a:extLst>
                    <a:ext uri="{FF2B5EF4-FFF2-40B4-BE49-F238E27FC236}">
                      <a16:creationId xmlns:a16="http://schemas.microsoft.com/office/drawing/2014/main" xmlns="" id="{F31823C3-D2AF-4A05-9DA1-0F2FFDFEDC43}"/>
                    </a:ext>
                  </a:extLst>
                </p:cNvPr>
                <p:cNvGrpSpPr/>
                <p:nvPr/>
              </p:nvGrpSpPr>
              <p:grpSpPr>
                <a:xfrm>
                  <a:off x="-3678822" y="2728526"/>
                  <a:ext cx="10931750" cy="945689"/>
                  <a:chOff x="-956912" y="1777845"/>
                  <a:chExt cx="7762413" cy="671514"/>
                </a:xfrm>
              </p:grpSpPr>
              <p:sp>
                <p:nvSpPr>
                  <p:cNvPr id="15" name="梯形 50">
                    <a:extLst>
                      <a:ext uri="{FF2B5EF4-FFF2-40B4-BE49-F238E27FC236}">
                        <a16:creationId xmlns:a16="http://schemas.microsoft.com/office/drawing/2014/main" xmlns="" id="{29696195-6F02-4999-9436-B755072EAF5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189694" y="1833551"/>
                    <a:ext cx="671514" cy="560101"/>
                  </a:xfrm>
                  <a:prstGeom prst="trapezoid">
                    <a:avLst>
                      <a:gd name="adj" fmla="val 39695"/>
                    </a:avLst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72C4">
                          <a:lumMod val="75000"/>
                        </a:srgbClr>
                      </a:solidFill>
                      <a:effectLst/>
                      <a:uLnTx/>
                      <a:uFillTx/>
                      <a:latin typeface="inpin heiti" charset="-122"/>
                      <a:ea typeface="inpin heiti" charset="-122"/>
                      <a:cs typeface="+mn-cs"/>
                    </a:endParaRPr>
                  </a:p>
                </p:txBody>
              </p:sp>
              <p:sp>
                <p:nvSpPr>
                  <p:cNvPr id="16" name="矩形 49">
                    <a:extLst>
                      <a:ext uri="{FF2B5EF4-FFF2-40B4-BE49-F238E27FC236}">
                        <a16:creationId xmlns:a16="http://schemas.microsoft.com/office/drawing/2014/main" xmlns="" id="{C6A1329A-0715-4013-9FBD-FF631EA8DF4E}"/>
                      </a:ext>
                    </a:extLst>
                  </p:cNvPr>
                  <p:cNvSpPr/>
                  <p:nvPr/>
                </p:nvSpPr>
                <p:spPr>
                  <a:xfrm>
                    <a:off x="-956912" y="1777845"/>
                    <a:ext cx="7203060" cy="671513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inpin heiti" charset="-122"/>
                      <a:ea typeface="inpin heiti" charset="-122"/>
                      <a:cs typeface="+mn-cs"/>
                    </a:endParaRPr>
                  </a:p>
                </p:txBody>
              </p:sp>
            </p:grpSp>
            <p:sp>
              <p:nvSpPr>
                <p:cNvPr id="14" name="Google Shape;697;p24">
                  <a:extLst>
                    <a:ext uri="{FF2B5EF4-FFF2-40B4-BE49-F238E27FC236}">
                      <a16:creationId xmlns:a16="http://schemas.microsoft.com/office/drawing/2014/main" xmlns="" id="{4C82FE27-395D-462F-BB65-89F6F32D259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-4062619" y="2783564"/>
                  <a:ext cx="10472018" cy="73237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R="0" lvl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FFFFFF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1pPr>
                  <a:lvl2pPr marR="0" lvl="1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2pPr>
                  <a:lvl3pPr marR="0" lvl="2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3pPr>
                  <a:lvl4pPr marR="0" lvl="3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4pPr>
                  <a:lvl5pPr marR="0" lvl="4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5pPr>
                  <a:lvl6pPr marR="0" lvl="5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6pPr>
                  <a:lvl7pPr marR="0" lvl="6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7pPr>
                  <a:lvl8pPr marR="0" lvl="7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8pPr>
                  <a:lvl9pPr marR="0" lvl="8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434343"/>
                    </a:buClr>
                    <a:buSzPts val="5200"/>
                    <a:buFont typeface="Odibee Sans"/>
                    <a:buNone/>
                    <a:defRPr sz="5200" b="0" i="0" u="none" strike="noStrike" cap="none">
                      <a:solidFill>
                        <a:srgbClr val="434343"/>
                      </a:solidFill>
                      <a:latin typeface="Odibee Sans"/>
                      <a:ea typeface="Odibee Sans"/>
                      <a:cs typeface="Odibee Sans"/>
                      <a:sym typeface="Odibee Sans"/>
                    </a:defRPr>
                  </a:lvl9pPr>
                </a:lstStyle>
                <a:p>
                  <a:pPr lvl="0" algn="l">
                    <a:defRPr/>
                  </a:pPr>
                  <a:r>
                    <a:rPr lang="en-US" sz="36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a) </a:t>
                  </a:r>
                  <a:r>
                    <a:rPr lang="vi-VN" sz="3600" b="1" kern="0" dirty="0">
                      <a:solidFill>
                        <a:srgbClr val="FF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Tìm từ ngữ chỉ cây cối trong đoạn thơ sau:</a:t>
                  </a:r>
                  <a:endPara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Odibee Sans"/>
                  </a:endParaRP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E879CD01-B70E-40E4-B90A-D4AA2B48DAA1}"/>
                  </a:ext>
                </a:extLst>
              </p:cNvPr>
              <p:cNvSpPr txBox="1"/>
              <p:nvPr/>
            </p:nvSpPr>
            <p:spPr>
              <a:xfrm>
                <a:off x="781977" y="548508"/>
                <a:ext cx="45557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#9Slide03 AmpleSoft Bold" panose="02000000000000000000" pitchFamily="2" charset="0"/>
                    <a:cs typeface="+mn-cs"/>
                  </a:rPr>
                  <a:t>3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79D90A0-64B9-431E-87D5-C397936D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296166" y="746984"/>
              <a:ext cx="493469" cy="663136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C89D3A-B746-4321-BBC9-A77ECF93285D}"/>
              </a:ext>
            </a:extLst>
          </p:cNvPr>
          <p:cNvSpPr txBox="1"/>
          <p:nvPr/>
        </p:nvSpPr>
        <p:spPr>
          <a:xfrm>
            <a:off x="2768131" y="1950458"/>
            <a:ext cx="7217040" cy="2955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vi-VN" sz="3200" dirty="0">
                <a:solidFill>
                  <a:prstClr val="black"/>
                </a:solidFill>
              </a:rPr>
              <a:t>Cái na đã tỉnh giấc rồi </a:t>
            </a:r>
            <a:endParaRPr lang="en-US" sz="32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Đàn chuối đứng vỗ tay cười, vui sao!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3200" dirty="0">
                <a:solidFill>
                  <a:prstClr val="black"/>
                </a:solidFill>
              </a:rPr>
              <a:t>	</a:t>
            </a:r>
            <a:r>
              <a:rPr lang="vi-VN" sz="3200" dirty="0">
                <a:solidFill>
                  <a:prstClr val="black"/>
                </a:solidFill>
              </a:rPr>
              <a:t>Chị tre chải tóc bên ao   </a:t>
            </a:r>
            <a:endParaRPr lang="en-US" sz="3200" dirty="0">
              <a:solidFill>
                <a:prstClr val="black"/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Nàng mây áo trắng ghé vào soi gươ</a:t>
            </a:r>
            <a:r>
              <a:rPr lang="en-US" sz="3200" dirty="0">
                <a:solidFill>
                  <a:prstClr val="black"/>
                </a:solidFill>
              </a:rPr>
              <a:t>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BC6675D0-3621-413F-A645-FB21316C332B}"/>
              </a:ext>
            </a:extLst>
          </p:cNvPr>
          <p:cNvCxnSpPr>
            <a:cxnSpLocks/>
          </p:cNvCxnSpPr>
          <p:nvPr/>
        </p:nvCxnSpPr>
        <p:spPr>
          <a:xfrm>
            <a:off x="4419131" y="2648414"/>
            <a:ext cx="6354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25F1FB-9626-4AF9-9C82-DA0C321353F4}"/>
              </a:ext>
            </a:extLst>
          </p:cNvPr>
          <p:cNvSpPr txBox="1"/>
          <p:nvPr/>
        </p:nvSpPr>
        <p:spPr>
          <a:xfrm>
            <a:off x="7921137" y="5106782"/>
            <a:ext cx="3175036" cy="739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</a:rPr>
              <a:t>Trần Đăng Khoa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A185247-8F71-4740-85C9-153A9FF1CCD7}"/>
              </a:ext>
            </a:extLst>
          </p:cNvPr>
          <p:cNvCxnSpPr>
            <a:cxnSpLocks/>
          </p:cNvCxnSpPr>
          <p:nvPr/>
        </p:nvCxnSpPr>
        <p:spPr>
          <a:xfrm>
            <a:off x="3809531" y="3428331"/>
            <a:ext cx="762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18490F11-FD21-4391-BD73-306931E8A32D}"/>
              </a:ext>
            </a:extLst>
          </p:cNvPr>
          <p:cNvCxnSpPr>
            <a:cxnSpLocks/>
          </p:cNvCxnSpPr>
          <p:nvPr/>
        </p:nvCxnSpPr>
        <p:spPr>
          <a:xfrm>
            <a:off x="4419131" y="4139531"/>
            <a:ext cx="54656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09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315254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CB25F1FB-9626-4AF9-9C82-DA0C321353F4}"/>
              </a:ext>
            </a:extLst>
          </p:cNvPr>
          <p:cNvSpPr txBox="1"/>
          <p:nvPr/>
        </p:nvSpPr>
        <p:spPr>
          <a:xfrm>
            <a:off x="1578579" y="4729165"/>
            <a:ext cx="1810111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6E9B397-0EFF-477E-8DA0-53AA47CF7E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" y="707302"/>
            <a:ext cx="3658065" cy="3658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4EB2A42-A2EA-4074-AC64-52B745F4EC72}"/>
              </a:ext>
            </a:extLst>
          </p:cNvPr>
          <p:cNvSpPr txBox="1"/>
          <p:nvPr/>
        </p:nvSpPr>
        <p:spPr>
          <a:xfrm>
            <a:off x="5053527" y="4729165"/>
            <a:ext cx="2465740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chuối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478F9D5-99BA-4E74-AF98-FBAEDE28341A}"/>
              </a:ext>
            </a:extLst>
          </p:cNvPr>
          <p:cNvSpPr txBox="1"/>
          <p:nvPr/>
        </p:nvSpPr>
        <p:spPr>
          <a:xfrm>
            <a:off x="9184104" y="4729164"/>
            <a:ext cx="1838965" cy="9015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tre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FA4AD-08DE-45D8-ADB9-235A0C7F45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781" y="583817"/>
            <a:ext cx="2672220" cy="3884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7275D46-2775-43E4-9A2B-C94C4A4088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84" y="882670"/>
            <a:ext cx="3778813" cy="336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874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B5A3189-8D0B-4D91-BC13-A7B0619C6F4E}"/>
              </a:ext>
            </a:extLst>
          </p:cNvPr>
          <p:cNvSpPr/>
          <p:nvPr/>
        </p:nvSpPr>
        <p:spPr>
          <a:xfrm>
            <a:off x="298581" y="315254"/>
            <a:ext cx="11588620" cy="6260643"/>
          </a:xfrm>
          <a:prstGeom prst="rect">
            <a:avLst/>
          </a:prstGeom>
          <a:solidFill>
            <a:schemeClr val="bg1"/>
          </a:solidFill>
          <a:ln w="38100">
            <a:solidFill>
              <a:srgbClr val="FABE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BA3FC2C8-5D93-4929-A839-C1E29A1BC294}"/>
              </a:ext>
            </a:extLst>
          </p:cNvPr>
          <p:cNvGrpSpPr/>
          <p:nvPr/>
        </p:nvGrpSpPr>
        <p:grpSpPr>
          <a:xfrm>
            <a:off x="435117" y="681922"/>
            <a:ext cx="11315547" cy="945689"/>
            <a:chOff x="516910" y="468980"/>
            <a:chExt cx="11315547" cy="94568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7AF97C15-FD66-4FB0-903D-8D6B9FD8246B}"/>
                </a:ext>
              </a:extLst>
            </p:cNvPr>
            <p:cNvGrpSpPr/>
            <p:nvPr/>
          </p:nvGrpSpPr>
          <p:grpSpPr>
            <a:xfrm flipH="1">
              <a:off x="516910" y="468980"/>
              <a:ext cx="11315547" cy="945689"/>
              <a:chOff x="-4062619" y="2728526"/>
              <a:chExt cx="11315547" cy="945689"/>
            </a:xfrm>
          </p:grpSpPr>
          <p:grpSp>
            <p:nvGrpSpPr>
              <p:cNvPr id="13" name="组合 46">
                <a:extLst>
                  <a:ext uri="{FF2B5EF4-FFF2-40B4-BE49-F238E27FC236}">
                    <a16:creationId xmlns:a16="http://schemas.microsoft.com/office/drawing/2014/main" xmlns="" id="{F31823C3-D2AF-4A05-9DA1-0F2FFDFEDC43}"/>
                  </a:ext>
                </a:extLst>
              </p:cNvPr>
              <p:cNvGrpSpPr/>
              <p:nvPr/>
            </p:nvGrpSpPr>
            <p:grpSpPr>
              <a:xfrm>
                <a:off x="-3678822" y="2728526"/>
                <a:ext cx="10931750" cy="945689"/>
                <a:chOff x="-956912" y="1777845"/>
                <a:chExt cx="7762413" cy="671514"/>
              </a:xfrm>
            </p:grpSpPr>
            <p:sp>
              <p:nvSpPr>
                <p:cNvPr id="15" name="梯形 50">
                  <a:extLst>
                    <a:ext uri="{FF2B5EF4-FFF2-40B4-BE49-F238E27FC236}">
                      <a16:creationId xmlns:a16="http://schemas.microsoft.com/office/drawing/2014/main" xmlns="" id="{29696195-6F02-4999-9436-B755072EAF52}"/>
                    </a:ext>
                  </a:extLst>
                </p:cNvPr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chemeClr val="accent4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  <p:sp>
              <p:nvSpPr>
                <p:cNvPr id="16" name="矩形 49">
                  <a:extLst>
                    <a:ext uri="{FF2B5EF4-FFF2-40B4-BE49-F238E27FC236}">
                      <a16:creationId xmlns:a16="http://schemas.microsoft.com/office/drawing/2014/main" xmlns="" id="{C6A1329A-0715-4013-9FBD-FF631EA8DF4E}"/>
                    </a:ext>
                  </a:extLst>
                </p:cNvPr>
                <p:cNvSpPr/>
                <p:nvPr/>
              </p:nvSpPr>
              <p:spPr>
                <a:xfrm>
                  <a:off x="-956912" y="1777845"/>
                  <a:ext cx="7203060" cy="671513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npin heiti" charset="-122"/>
                    <a:ea typeface="inpin heiti" charset="-122"/>
                    <a:cs typeface="+mn-cs"/>
                  </a:endParaRPr>
                </a:p>
              </p:txBody>
            </p:sp>
          </p:grpSp>
          <p:sp>
            <p:nvSpPr>
              <p:cNvPr id="14" name="Google Shape;697;p24">
                <a:extLst>
                  <a:ext uri="{FF2B5EF4-FFF2-40B4-BE49-F238E27FC236}">
                    <a16:creationId xmlns:a16="http://schemas.microsoft.com/office/drawing/2014/main" xmlns="" id="{4C82FE27-395D-462F-BB65-89F6F32D259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062619" y="2783564"/>
                <a:ext cx="10472018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lvl="0" algn="l">
                  <a:defRPr/>
                </a:pP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Tìm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thêm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3 – 5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chỉ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cây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3600" b="1" kern="0" dirty="0" err="1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cối</a:t>
                </a:r>
                <a:r>
                  <a:rPr lang="en-US" sz="3600" b="1" kern="0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79D90A0-64B9-431E-87D5-C397936D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1296166" y="746984"/>
              <a:ext cx="493469" cy="66313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BA064D-973F-4435-BC63-4FF93352B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167" y="1891042"/>
            <a:ext cx="31432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083240" y="3046145"/>
            <a:ext cx="7951714" cy="2957925"/>
          </a:xfrm>
          <a:prstGeom prst="roundRect">
            <a:avLst>
              <a:gd name="adj" fmla="val 12152"/>
            </a:avLst>
          </a:prstGeom>
          <a:solidFill>
            <a:srgbClr val="EFF7CD">
              <a:alpha val="83000"/>
            </a:srgbClr>
          </a:solidFill>
          <a:ln>
            <a:solidFill>
              <a:srgbClr val="A7C6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5887" y="3429000"/>
            <a:ext cx="7213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b) </a:t>
            </a:r>
            <a:r>
              <a:rPr lang="vi-VN" sz="3200" b="1" kern="0" dirty="0">
                <a:solidFill>
                  <a:srgbClr val="FF0000"/>
                </a:solidFill>
                <a:cs typeface="Arial"/>
                <a:sym typeface="Arial"/>
              </a:rPr>
              <a:t>Tìm 3 – 5 từ ngữ chỉ cây cối</a:t>
            </a:r>
            <a:r>
              <a:rPr lang="en-US" sz="3200" b="1" kern="0" dirty="0">
                <a:solidFill>
                  <a:srgbClr val="FF0000"/>
                </a:solidFill>
                <a:cs typeface="Arial"/>
                <a:sym typeface="Arial"/>
              </a:rPr>
              <a:t>.</a:t>
            </a:r>
          </a:p>
          <a:p>
            <a:pPr lvl="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Mỗi</a:t>
            </a: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1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em</a:t>
            </a: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tìm</a:t>
            </a: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đc</a:t>
            </a: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sẽ</a:t>
            </a:r>
            <a:r>
              <a:rPr lang="en-US" sz="3200" b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cs typeface="Arial"/>
                <a:sym typeface="Arial"/>
              </a:rPr>
              <a:t>giúp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mỗi chú lùn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 1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ngôi nhà phù 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pic>
        <p:nvPicPr>
          <p:cNvPr id="2050" name="Picture 2" descr="Cartoon happy dwarf sitting on tree stump Vector Image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3519" l="0" r="100000">
                        <a14:foregroundMark x1="36383" y1="14537" x2="41851" y2="13611"/>
                        <a14:foregroundMark x1="49211" y1="14537" x2="53207" y2="12963"/>
                        <a14:foregroundMark x1="35647" y1="13889" x2="38801" y2="14630"/>
                        <a14:foregroundMark x1="36172" y1="14630" x2="37960" y2="12037"/>
                        <a14:foregroundMark x1="48055" y1="15741" x2="50578" y2="13519"/>
                        <a14:foregroundMark x1="49001" y1="14352" x2="51630" y2="14815"/>
                        <a14:foregroundMark x1="49001" y1="15556" x2="51630" y2="13241"/>
                        <a14:foregroundMark x1="52156" y1="16944" x2="51104" y2="13519"/>
                        <a14:foregroundMark x1="48475" y1="15556" x2="49842" y2="12130"/>
                        <a14:foregroundMark x1="47950" y1="16944" x2="49317" y2="12778"/>
                        <a14:foregroundMark x1="51735" y1="17407" x2="50894" y2="13704"/>
                        <a14:foregroundMark x1="34805" y1="16019" x2="35857" y2="12593"/>
                        <a14:foregroundMark x1="38801" y1="16296" x2="37434" y2="1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5"/>
          <a:stretch/>
        </p:blipFill>
        <p:spPr bwMode="auto">
          <a:xfrm>
            <a:off x="0" y="4525108"/>
            <a:ext cx="2314671" cy="243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4493" y="-442870"/>
            <a:ext cx="7955970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4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4608859" y="4508444"/>
            <a:ext cx="2974282" cy="1940502"/>
            <a:chOff x="3723778" y="4308602"/>
            <a:chExt cx="2974282" cy="194050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0" t="4954" r="5300" b="56804"/>
            <a:stretch/>
          </p:blipFill>
          <p:spPr>
            <a:xfrm>
              <a:off x="4430685" y="4308602"/>
              <a:ext cx="1431776" cy="1458122"/>
            </a:xfrm>
            <a:prstGeom prst="rect">
              <a:avLst/>
            </a:prstGeom>
          </p:spPr>
        </p:pic>
        <p:sp>
          <p:nvSpPr>
            <p:cNvPr id="39" name="Rounded Rectangle 38"/>
            <p:cNvSpPr/>
            <p:nvPr/>
          </p:nvSpPr>
          <p:spPr>
            <a:xfrm>
              <a:off x="3723778" y="5670222"/>
              <a:ext cx="2974282" cy="578882"/>
            </a:xfrm>
            <a:prstGeom prst="roundRect">
              <a:avLst/>
            </a:prstGeom>
            <a:solidFill>
              <a:srgbClr val="DBF3F9"/>
            </a:solidFill>
            <a:ln w="57150">
              <a:solidFill>
                <a:srgbClr val="21ADC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chỉ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cối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89915" y="4386067"/>
            <a:ext cx="2974282" cy="2062879"/>
            <a:chOff x="250301" y="4177142"/>
            <a:chExt cx="2974282" cy="20628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0" t="9029" r="38300" b="57637"/>
            <a:stretch/>
          </p:blipFill>
          <p:spPr>
            <a:xfrm>
              <a:off x="1121206" y="4177142"/>
              <a:ext cx="1232472" cy="1590287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50301" y="5661139"/>
              <a:ext cx="2974282" cy="578882"/>
            </a:xfrm>
            <a:prstGeom prst="roundRect">
              <a:avLst/>
            </a:prstGeom>
            <a:solidFill>
              <a:srgbClr val="FDF6D7"/>
            </a:solidFill>
            <a:ln w="57150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chỉ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cối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508694" y="4437871"/>
            <a:ext cx="2974282" cy="2006584"/>
            <a:chOff x="7197510" y="4233437"/>
            <a:chExt cx="2974282" cy="200658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00" t="54058" r="5950" b="12775"/>
            <a:stretch/>
          </p:blipFill>
          <p:spPr>
            <a:xfrm>
              <a:off x="8068161" y="4233437"/>
              <a:ext cx="1343024" cy="1590287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>
              <a:off x="7197510" y="5661139"/>
              <a:ext cx="2974282" cy="578882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chỉ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cây</a:t>
              </a:r>
              <a:r>
                <a:rPr lang="en-US" sz="28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cối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90755" y="1367096"/>
            <a:ext cx="1254415" cy="1713857"/>
            <a:chOff x="5568363" y="1250509"/>
            <a:chExt cx="940811" cy="1285393"/>
          </a:xfrm>
        </p:grpSpPr>
        <p:pic>
          <p:nvPicPr>
            <p:cNvPr id="13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5906940" y="2099754"/>
              <a:ext cx="319503" cy="4189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80181" y="1428554"/>
            <a:ext cx="1145625" cy="1602537"/>
            <a:chOff x="1338925" y="1404459"/>
            <a:chExt cx="1145625" cy="1602537"/>
          </a:xfrm>
        </p:grpSpPr>
        <p:pic>
          <p:nvPicPr>
            <p:cNvPr id="16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ounded Rectangle 16"/>
            <p:cNvSpPr/>
            <p:nvPr/>
          </p:nvSpPr>
          <p:spPr>
            <a:xfrm>
              <a:off x="1705558" y="2448355"/>
              <a:ext cx="426003" cy="5586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69177" y="1088631"/>
            <a:ext cx="1126908" cy="1938508"/>
            <a:chOff x="8882446" y="2254543"/>
            <a:chExt cx="845180" cy="1453881"/>
          </a:xfrm>
        </p:grpSpPr>
        <p:pic>
          <p:nvPicPr>
            <p:cNvPr id="22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ounded Rectangle 22"/>
            <p:cNvSpPr/>
            <p:nvPr/>
          </p:nvSpPr>
          <p:spPr>
            <a:xfrm>
              <a:off x="9155180" y="3289443"/>
              <a:ext cx="319503" cy="4189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30648" y="1330162"/>
            <a:ext cx="1308479" cy="1787723"/>
            <a:chOff x="6842389" y="1878994"/>
            <a:chExt cx="981359" cy="1340792"/>
          </a:xfrm>
        </p:grpSpPr>
        <p:pic>
          <p:nvPicPr>
            <p:cNvPr id="25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7172382" y="2768269"/>
              <a:ext cx="319502" cy="41898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096718" y="1153547"/>
            <a:ext cx="1100517" cy="1927406"/>
            <a:chOff x="9384151" y="1223385"/>
            <a:chExt cx="1100517" cy="1927406"/>
          </a:xfrm>
        </p:grpSpPr>
        <p:pic>
          <p:nvPicPr>
            <p:cNvPr id="28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ounded Rectangle 28"/>
            <p:cNvSpPr/>
            <p:nvPr/>
          </p:nvSpPr>
          <p:spPr>
            <a:xfrm>
              <a:off x="9721406" y="2592150"/>
              <a:ext cx="426004" cy="5586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68653" y="1126127"/>
            <a:ext cx="1072937" cy="1923946"/>
            <a:chOff x="93966" y="1489123"/>
            <a:chExt cx="1072937" cy="1923946"/>
          </a:xfrm>
        </p:grpSpPr>
        <p:pic>
          <p:nvPicPr>
            <p:cNvPr id="31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93966" y="1489123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ounded Rectangle 31"/>
            <p:cNvSpPr/>
            <p:nvPr/>
          </p:nvSpPr>
          <p:spPr>
            <a:xfrm>
              <a:off x="472874" y="2854428"/>
              <a:ext cx="426004" cy="5586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0627146" y="1144142"/>
            <a:ext cx="1126907" cy="1928116"/>
            <a:chOff x="10841527" y="1619907"/>
            <a:chExt cx="1126907" cy="1928116"/>
          </a:xfrm>
        </p:grpSpPr>
        <p:pic>
          <p:nvPicPr>
            <p:cNvPr id="34" name="Picture 2" descr="Cute Dwarf Cuttable Design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ounded Rectangle 34"/>
            <p:cNvSpPr/>
            <p:nvPr/>
          </p:nvSpPr>
          <p:spPr>
            <a:xfrm>
              <a:off x="11214188" y="2989382"/>
              <a:ext cx="426003" cy="55864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875" y="-144217"/>
            <a:ext cx="3808251" cy="1316108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4E5D6AD9-A74F-4B1A-8191-596685009E10}"/>
              </a:ext>
            </a:extLst>
          </p:cNvPr>
          <p:cNvGrpSpPr/>
          <p:nvPr/>
        </p:nvGrpSpPr>
        <p:grpSpPr>
          <a:xfrm>
            <a:off x="351387" y="3807928"/>
            <a:ext cx="1147962" cy="2009254"/>
            <a:chOff x="106939" y="1424056"/>
            <a:chExt cx="1147962" cy="2009254"/>
          </a:xfrm>
        </p:grpSpPr>
        <p:pic>
          <p:nvPicPr>
            <p:cNvPr id="44" name="Picture 2" descr="Cute Dwarf Cuttable Design">
              <a:extLst>
                <a:ext uri="{FF2B5EF4-FFF2-40B4-BE49-F238E27FC236}">
                  <a16:creationId xmlns:a16="http://schemas.microsoft.com/office/drawing/2014/main" xmlns="" id="{C412B7EC-EB10-4EE0-B11B-AB85B8CEFA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667" l="60500" r="806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55" t="-410" r="19260" b="64015"/>
            <a:stretch/>
          </p:blipFill>
          <p:spPr bwMode="auto">
            <a:xfrm>
              <a:off x="106939" y="1424056"/>
              <a:ext cx="107293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ounded Rectangle 31">
              <a:extLst>
                <a:ext uri="{FF2B5EF4-FFF2-40B4-BE49-F238E27FC236}">
                  <a16:creationId xmlns:a16="http://schemas.microsoft.com/office/drawing/2014/main" xmlns="" id="{D39110FE-0671-495E-A53C-C4FB245B8A18}"/>
                </a:ext>
              </a:extLst>
            </p:cNvPr>
            <p:cNvSpPr/>
            <p:nvPr/>
          </p:nvSpPr>
          <p:spPr>
            <a:xfrm>
              <a:off x="116853" y="2854428"/>
              <a:ext cx="1138048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đủ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74FCF47D-D738-4AAB-958E-48854B06AA16}"/>
              </a:ext>
            </a:extLst>
          </p:cNvPr>
          <p:cNvGrpSpPr/>
          <p:nvPr/>
        </p:nvGrpSpPr>
        <p:grpSpPr>
          <a:xfrm>
            <a:off x="2265034" y="4214645"/>
            <a:ext cx="1145625" cy="1598585"/>
            <a:chOff x="1338925" y="1404459"/>
            <a:chExt cx="1145625" cy="1598585"/>
          </a:xfrm>
        </p:grpSpPr>
        <p:pic>
          <p:nvPicPr>
            <p:cNvPr id="47" name="Picture 2" descr="Cute Dwarf Cuttable Design">
              <a:extLst>
                <a:ext uri="{FF2B5EF4-FFF2-40B4-BE49-F238E27FC236}">
                  <a16:creationId xmlns:a16="http://schemas.microsoft.com/office/drawing/2014/main" xmlns="" id="{8E22EFD8-25BE-422C-A3DD-C60E738F21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4167" b="95167" l="61667" r="83667">
                          <a14:foregroundMark x1="71333" y1="82167" x2="74000" y2="82167"/>
                          <a14:foregroundMark x1="71000" y1="82500" x2="73833" y2="82167"/>
                          <a14:foregroundMark x1="71000" y1="82000" x2="74833" y2="82000"/>
                          <a14:foregroundMark x1="70667" y1="81833" x2="74500" y2="81833"/>
                          <a14:foregroundMark x1="70667" y1="83333" x2="74667" y2="8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72" t="64855" r="16432" b="4034"/>
            <a:stretch/>
          </p:blipFill>
          <p:spPr bwMode="auto">
            <a:xfrm>
              <a:off x="1338925" y="1404459"/>
              <a:ext cx="1145625" cy="159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ounded Rectangle 16">
              <a:extLst>
                <a:ext uri="{FF2B5EF4-FFF2-40B4-BE49-F238E27FC236}">
                  <a16:creationId xmlns:a16="http://schemas.microsoft.com/office/drawing/2014/main" xmlns="" id="{D6C64817-EAD7-4D28-8D9F-633947319BE3}"/>
                </a:ext>
              </a:extLst>
            </p:cNvPr>
            <p:cNvSpPr/>
            <p:nvPr/>
          </p:nvSpPr>
          <p:spPr>
            <a:xfrm>
              <a:off x="1497377" y="2422828"/>
              <a:ext cx="894142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xoài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F59CC0C6-3DD0-4DC4-A8B8-ACCCB5D4E12F}"/>
              </a:ext>
            </a:extLst>
          </p:cNvPr>
          <p:cNvGrpSpPr/>
          <p:nvPr/>
        </p:nvGrpSpPr>
        <p:grpSpPr>
          <a:xfrm>
            <a:off x="4450727" y="3886909"/>
            <a:ext cx="1126908" cy="1958749"/>
            <a:chOff x="8882446" y="2254543"/>
            <a:chExt cx="845180" cy="1469062"/>
          </a:xfrm>
        </p:grpSpPr>
        <p:pic>
          <p:nvPicPr>
            <p:cNvPr id="52" name="Picture 2" descr="Cute Dwarf Cuttable Design">
              <a:extLst>
                <a:ext uri="{FF2B5EF4-FFF2-40B4-BE49-F238E27FC236}">
                  <a16:creationId xmlns:a16="http://schemas.microsoft.com/office/drawing/2014/main" xmlns="" id="{1324DA42-BBA7-4731-9B6C-4F24767032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500" b="35500" l="39000" r="60833">
                          <a14:foregroundMark x1="48333" y1="22500" x2="50667" y2="22667"/>
                          <a14:foregroundMark x1="44333" y1="23833" x2="51833" y2="31500"/>
                          <a14:foregroundMark x1="47833" y1="26000" x2="53333" y2="258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8882446" y="2254543"/>
              <a:ext cx="845180" cy="143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ounded Rectangle 22">
              <a:extLst>
                <a:ext uri="{FF2B5EF4-FFF2-40B4-BE49-F238E27FC236}">
                  <a16:creationId xmlns:a16="http://schemas.microsoft.com/office/drawing/2014/main" xmlns="" id="{896E6282-F1DC-4732-8359-5E88FFD842E7}"/>
                </a:ext>
              </a:extLst>
            </p:cNvPr>
            <p:cNvSpPr/>
            <p:nvPr/>
          </p:nvSpPr>
          <p:spPr>
            <a:xfrm>
              <a:off x="9038912" y="3289443"/>
              <a:ext cx="552044" cy="43416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mít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1E13D51F-F562-440F-A6ED-F6E9848F0039}"/>
              </a:ext>
            </a:extLst>
          </p:cNvPr>
          <p:cNvGrpSpPr/>
          <p:nvPr/>
        </p:nvGrpSpPr>
        <p:grpSpPr>
          <a:xfrm>
            <a:off x="5014983" y="3308687"/>
            <a:ext cx="1254415" cy="1713857"/>
            <a:chOff x="5568363" y="1250509"/>
            <a:chExt cx="940811" cy="1285393"/>
          </a:xfrm>
        </p:grpSpPr>
        <p:pic>
          <p:nvPicPr>
            <p:cNvPr id="55" name="Picture 2" descr="Cute Dwarf Cuttable Design">
              <a:extLst>
                <a:ext uri="{FF2B5EF4-FFF2-40B4-BE49-F238E27FC236}">
                  <a16:creationId xmlns:a16="http://schemas.microsoft.com/office/drawing/2014/main" xmlns="" id="{8549CCCF-6CDF-4410-B6E9-4ACDA8740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572" t="65026" r="37657" b="3863"/>
            <a:stretch/>
          </p:blipFill>
          <p:spPr bwMode="auto">
            <a:xfrm>
              <a:off x="5568363" y="1250509"/>
              <a:ext cx="940811" cy="1285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ounded Rectangle 13">
              <a:extLst>
                <a:ext uri="{FF2B5EF4-FFF2-40B4-BE49-F238E27FC236}">
                  <a16:creationId xmlns:a16="http://schemas.microsoft.com/office/drawing/2014/main" xmlns="" id="{450EE9AC-79EB-4D3F-8104-2BF2F77EA6FE}"/>
                </a:ext>
              </a:extLst>
            </p:cNvPr>
            <p:cNvSpPr/>
            <p:nvPr/>
          </p:nvSpPr>
          <p:spPr>
            <a:xfrm>
              <a:off x="5873684" y="2099754"/>
              <a:ext cx="386010" cy="42657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689EC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ổi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16B51079-3073-45C7-95D3-4799C268A717}"/>
              </a:ext>
            </a:extLst>
          </p:cNvPr>
          <p:cNvGrpSpPr/>
          <p:nvPr/>
        </p:nvGrpSpPr>
        <p:grpSpPr>
          <a:xfrm>
            <a:off x="6364616" y="4077850"/>
            <a:ext cx="1308479" cy="1787723"/>
            <a:chOff x="6842389" y="1878994"/>
            <a:chExt cx="981359" cy="1340792"/>
          </a:xfrm>
        </p:grpSpPr>
        <p:pic>
          <p:nvPicPr>
            <p:cNvPr id="58" name="Picture 2" descr="Cute Dwarf Cuttable Design">
              <a:extLst>
                <a:ext uri="{FF2B5EF4-FFF2-40B4-BE49-F238E27FC236}">
                  <a16:creationId xmlns:a16="http://schemas.microsoft.com/office/drawing/2014/main" xmlns="" id="{A89F930C-763C-468B-8815-BA8CF19B0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8" t="63957" r="60351" b="4932"/>
            <a:stretch/>
          </p:blipFill>
          <p:spPr bwMode="auto">
            <a:xfrm>
              <a:off x="6842389" y="1878994"/>
              <a:ext cx="981359" cy="1340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ounded Rectangle 25">
              <a:extLst>
                <a:ext uri="{FF2B5EF4-FFF2-40B4-BE49-F238E27FC236}">
                  <a16:creationId xmlns:a16="http://schemas.microsoft.com/office/drawing/2014/main" xmlns="" id="{784E04BC-BCF6-43B9-BE64-6FA548DE9604}"/>
                </a:ext>
              </a:extLst>
            </p:cNvPr>
            <p:cNvSpPr/>
            <p:nvPr/>
          </p:nvSpPr>
          <p:spPr>
            <a:xfrm>
              <a:off x="6944441" y="2768269"/>
              <a:ext cx="775391" cy="4341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AB45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nhãn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2EFFF80C-6698-4610-932F-472979D0C967}"/>
              </a:ext>
            </a:extLst>
          </p:cNvPr>
          <p:cNvGrpSpPr/>
          <p:nvPr/>
        </p:nvGrpSpPr>
        <p:grpSpPr>
          <a:xfrm>
            <a:off x="8068118" y="3904737"/>
            <a:ext cx="1920362" cy="1947647"/>
            <a:chOff x="8974230" y="1223385"/>
            <a:chExt cx="1920362" cy="1947647"/>
          </a:xfrm>
        </p:grpSpPr>
        <p:pic>
          <p:nvPicPr>
            <p:cNvPr id="61" name="Picture 2" descr="Cute Dwarf Cuttable Design">
              <a:extLst>
                <a:ext uri="{FF2B5EF4-FFF2-40B4-BE49-F238E27FC236}">
                  <a16:creationId xmlns:a16="http://schemas.microsoft.com/office/drawing/2014/main" xmlns="" id="{2DD6D4DF-EEDE-4E7B-ADF7-216513DD0A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7" r="60964" b="63605"/>
            <a:stretch/>
          </p:blipFill>
          <p:spPr bwMode="auto">
            <a:xfrm>
              <a:off x="9384151" y="1223385"/>
              <a:ext cx="110051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ounded Rectangle 28">
              <a:extLst>
                <a:ext uri="{FF2B5EF4-FFF2-40B4-BE49-F238E27FC236}">
                  <a16:creationId xmlns:a16="http://schemas.microsoft.com/office/drawing/2014/main" xmlns="" id="{6BE8BBA6-5260-4BAC-8C7E-12DC10ED997C}"/>
                </a:ext>
              </a:extLst>
            </p:cNvPr>
            <p:cNvSpPr/>
            <p:nvPr/>
          </p:nvSpPr>
          <p:spPr>
            <a:xfrm>
              <a:off x="8974230" y="2592150"/>
              <a:ext cx="1920362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thanh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long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A58DEA3F-8D96-40AD-AB44-2A063F51E1AF}"/>
              </a:ext>
            </a:extLst>
          </p:cNvPr>
          <p:cNvGrpSpPr/>
          <p:nvPr/>
        </p:nvGrpSpPr>
        <p:grpSpPr>
          <a:xfrm>
            <a:off x="10295677" y="3904737"/>
            <a:ext cx="1126907" cy="1948357"/>
            <a:chOff x="10841527" y="1619907"/>
            <a:chExt cx="1126907" cy="1948357"/>
          </a:xfrm>
        </p:grpSpPr>
        <p:pic>
          <p:nvPicPr>
            <p:cNvPr id="64" name="Picture 2" descr="Cute Dwarf Cuttable Design">
              <a:extLst>
                <a:ext uri="{FF2B5EF4-FFF2-40B4-BE49-F238E27FC236}">
                  <a16:creationId xmlns:a16="http://schemas.microsoft.com/office/drawing/2014/main" xmlns="" id="{90C8CCF3-D529-4267-8CD4-713DB53808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41" t="-1025" r="39349" b="64630"/>
            <a:stretch/>
          </p:blipFill>
          <p:spPr bwMode="auto">
            <a:xfrm>
              <a:off x="10841527" y="1619907"/>
              <a:ext cx="1126907" cy="1915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ounded Rectangle 34">
              <a:extLst>
                <a:ext uri="{FF2B5EF4-FFF2-40B4-BE49-F238E27FC236}">
                  <a16:creationId xmlns:a16="http://schemas.microsoft.com/office/drawing/2014/main" xmlns="" id="{9753F670-67ED-4BB3-B1B1-E5FD3012424C}"/>
                </a:ext>
              </a:extLst>
            </p:cNvPr>
            <p:cNvSpPr/>
            <p:nvPr/>
          </p:nvSpPr>
          <p:spPr>
            <a:xfrm>
              <a:off x="10969943" y="2989382"/>
              <a:ext cx="914494" cy="5788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51888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cam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998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85185E-6 L 0.01028 0.404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202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5.55112E-17 L 0.047 0.3983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1990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55112E-17 L 0.07396 0.410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205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-0.01979 0.29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1451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44444E-6 L -0.05287 0.3916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3" y="19583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04883 0.3995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19977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-0.02461 0.39583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1979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 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406</Words>
  <Application>Microsoft Office PowerPoint</Application>
  <PresentationFormat>Widescreen</PresentationFormat>
  <Paragraphs>79</Paragraphs>
  <Slides>23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46" baseType="lpstr">
      <vt:lpstr>微软雅黑</vt:lpstr>
      <vt:lpstr>#9Slide03 AmpleSoft Bold</vt:lpstr>
      <vt:lpstr>Arial</vt:lpstr>
      <vt:lpstr>Arial Black</vt:lpstr>
      <vt:lpstr>Barlow Semi Condensed</vt:lpstr>
      <vt:lpstr>Calibri</vt:lpstr>
      <vt:lpstr>Coiny</vt:lpstr>
      <vt:lpstr>DengXian</vt:lpstr>
      <vt:lpstr>Gloria Hallelujah</vt:lpstr>
      <vt:lpstr>Impact</vt:lpstr>
      <vt:lpstr>inpin heiti</vt:lpstr>
      <vt:lpstr>Knewave</vt:lpstr>
      <vt:lpstr>Odibee Sans</vt:lpstr>
      <vt:lpstr>Pattaya</vt:lpstr>
      <vt:lpstr>Times New Roman</vt:lpstr>
      <vt:lpstr>思源黑体 CN Bold</vt:lpstr>
      <vt:lpstr>思源黑体 CN Regular</vt:lpstr>
      <vt:lpstr>等线</vt:lpstr>
      <vt:lpstr>Office 主题</vt:lpstr>
      <vt:lpstr>www.33ppt.com ​​</vt:lpstr>
      <vt:lpstr>Simple Light</vt:lpstr>
      <vt:lpstr>Office 主题​​</vt:lpstr>
      <vt:lpstr>1_Office Theme</vt:lpstr>
      <vt:lpstr>PowerPoint Presentation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49</cp:revision>
  <dcterms:created xsi:type="dcterms:W3CDTF">2021-10-24T06:59:37Z</dcterms:created>
  <dcterms:modified xsi:type="dcterms:W3CDTF">2023-01-31T00:48:23Z</dcterms:modified>
</cp:coreProperties>
</file>