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69" r:id="rId2"/>
    <p:sldMasterId id="2147483681" r:id="rId3"/>
  </p:sldMasterIdLst>
  <p:notesMasterIdLst>
    <p:notesMasterId r:id="rId36"/>
  </p:notesMasterIdLst>
  <p:sldIdLst>
    <p:sldId id="470" r:id="rId4"/>
    <p:sldId id="256" r:id="rId5"/>
    <p:sldId id="471" r:id="rId6"/>
    <p:sldId id="473" r:id="rId7"/>
    <p:sldId id="472" r:id="rId8"/>
    <p:sldId id="474" r:id="rId9"/>
    <p:sldId id="297" r:id="rId10"/>
    <p:sldId id="475" r:id="rId11"/>
    <p:sldId id="476" r:id="rId12"/>
    <p:sldId id="477" r:id="rId13"/>
    <p:sldId id="478" r:id="rId14"/>
    <p:sldId id="479" r:id="rId15"/>
    <p:sldId id="480" r:id="rId16"/>
    <p:sldId id="481" r:id="rId17"/>
    <p:sldId id="482" r:id="rId18"/>
    <p:sldId id="483" r:id="rId19"/>
    <p:sldId id="484" r:id="rId20"/>
    <p:sldId id="485" r:id="rId21"/>
    <p:sldId id="486" r:id="rId22"/>
    <p:sldId id="487" r:id="rId23"/>
    <p:sldId id="488" r:id="rId24"/>
    <p:sldId id="499" r:id="rId25"/>
    <p:sldId id="498" r:id="rId26"/>
    <p:sldId id="489" r:id="rId27"/>
    <p:sldId id="490" r:id="rId28"/>
    <p:sldId id="491" r:id="rId29"/>
    <p:sldId id="492" r:id="rId30"/>
    <p:sldId id="493" r:id="rId31"/>
    <p:sldId id="494" r:id="rId32"/>
    <p:sldId id="496" r:id="rId33"/>
    <p:sldId id="495" r:id="rId34"/>
    <p:sldId id="497" r:id="rId35"/>
  </p:sldIdLst>
  <p:sldSz cx="12192000" cy="6858000"/>
  <p:notesSz cx="6858000" cy="9144000"/>
  <p:custDataLst>
    <p:tags r:id="rId3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4C3E33"/>
    <a:srgbClr val="97E4FF"/>
    <a:srgbClr val="99FF66"/>
    <a:srgbClr val="FFFF71"/>
    <a:srgbClr val="FFD297"/>
    <a:srgbClr val="FF9409"/>
    <a:srgbClr val="FCDD10"/>
    <a:srgbClr val="FFB1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9" autoAdjust="0"/>
    <p:restoredTop sz="85739" autoAdjust="0"/>
  </p:normalViewPr>
  <p:slideViewPr>
    <p:cSldViewPr snapToGrid="0">
      <p:cViewPr varScale="1">
        <p:scale>
          <a:sx n="64" d="100"/>
          <a:sy n="64" d="100"/>
        </p:scale>
        <p:origin x="900" y="4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5D13BBE5-0BEA-4494-9BEF-C8C2F48C9E2D}" type="datetimeFigureOut">
              <a:rPr lang="zh-CN" altLang="en-US" smtClean="0"/>
              <a:pPr/>
              <a:t>2023/1/31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F1CB8912-F0BA-4AD8-8415-DA1F26BCB09F}" type="slidenum">
              <a:rPr lang="zh-CN" altLang="en-US" smtClean="0"/>
              <a:pPr/>
              <a:t>‹#›</a:t>
            </a:fld>
            <a:endParaRPr lang="zh-CN" altLang="en-US" dirty="0"/>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16092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4617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D0FD7-BC33-48DC-BC20-51AFF1CC013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181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1920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slide </a:t>
            </a:r>
            <a:r>
              <a:rPr lang="en-US" dirty="0" err="1"/>
              <a:t>mũi</a:t>
            </a:r>
            <a:r>
              <a:rPr lang="en-US" dirty="0"/>
              <a:t> </a:t>
            </a:r>
            <a:r>
              <a:rPr lang="en-US" dirty="0" err="1"/>
              <a:t>tên</a:t>
            </a:r>
            <a:r>
              <a:rPr lang="en-US" dirty="0"/>
              <a:t> 25 </a:t>
            </a:r>
            <a:r>
              <a:rPr lang="en-US" dirty="0" err="1"/>
              <a:t>để</a:t>
            </a:r>
            <a:r>
              <a:rPr lang="en-US" dirty="0"/>
              <a:t> </a:t>
            </a:r>
            <a:r>
              <a:rPr lang="en-US" dirty="0" err="1"/>
              <a:t>tới</a:t>
            </a:r>
            <a:endParaRPr lang="en-US" dirty="0"/>
          </a:p>
        </p:txBody>
      </p:sp>
      <p:sp>
        <p:nvSpPr>
          <p:cNvPr id="4" name="Slide Number Placeholder 3"/>
          <p:cNvSpPr>
            <a:spLocks noGrp="1"/>
          </p:cNvSpPr>
          <p:nvPr>
            <p:ph type="sldNum" sz="quarter" idx="5"/>
          </p:nvPr>
        </p:nvSpPr>
        <p:spPr/>
        <p:txBody>
          <a:bodyPr/>
          <a:lstStyle/>
          <a:p>
            <a:fld id="{F1CB8912-F0BA-4AD8-8415-DA1F26BCB09F}" type="slidenum">
              <a:rPr lang="zh-CN" altLang="en-US" smtClean="0"/>
              <a:pPr/>
              <a:t>9</a:t>
            </a:fld>
            <a:endParaRPr lang="zh-CN" altLang="en-US" dirty="0"/>
          </a:p>
        </p:txBody>
      </p:sp>
    </p:spTree>
    <p:extLst>
      <p:ext uri="{BB962C8B-B14F-4D97-AF65-F5344CB8AC3E}">
        <p14:creationId xmlns:p14="http://schemas.microsoft.com/office/powerpoint/2010/main" val="935699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51731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914AB-5242-465F-A187-49552040C93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3386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1866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66175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1/31/2023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157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9018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51355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134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687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2023/1/31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031"/>
            <a:ext cx="12192000" cy="6881428"/>
          </a:xfrm>
          <a:prstGeom prst="rect">
            <a:avLst/>
          </a:prstGeom>
        </p:spPr>
      </p:pic>
      <p:sp>
        <p:nvSpPr>
          <p:cNvPr id="9" name="矩形 8"/>
          <p:cNvSpPr/>
          <p:nvPr userDrawn="1"/>
        </p:nvSpPr>
        <p:spPr>
          <a:xfrm>
            <a:off x="0" y="644691"/>
            <a:ext cx="12192000" cy="5952661"/>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81471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2023/1/31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88406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2023/1/31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86007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3"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2023/1/31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9965984" y="6405331"/>
            <a:ext cx="1033515" cy="296876"/>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模板下载：</a:t>
            </a:r>
            <a:r>
              <a:rPr kumimoji="0" lang="en-US" altLang="zh-CN" sz="133" b="0" i="0" u="none" strike="noStrike" kern="0" cap="none" spc="0" normalizeH="0" baseline="0" noProof="0" dirty="0">
                <a:ln>
                  <a:noFill/>
                </a:ln>
                <a:solidFill>
                  <a:prstClr val="white"/>
                </a:solidFill>
                <a:effectLst/>
                <a:uLnTx/>
                <a:uFillTx/>
              </a:rPr>
              <a:t>www.1ppt.com/moban/     </a:t>
            </a:r>
            <a:r>
              <a:rPr kumimoji="0" lang="zh-CN" altLang="en-US" sz="133" b="0" i="0" u="none" strike="noStrike" kern="0" cap="none" spc="0" normalizeH="0" baseline="0" noProof="0" dirty="0">
                <a:ln>
                  <a:noFill/>
                </a:ln>
                <a:solidFill>
                  <a:prstClr val="white"/>
                </a:solidFill>
                <a:effectLst/>
                <a:uLnTx/>
                <a:uFillTx/>
              </a:rPr>
              <a:t>行业</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a:t>
            </a:r>
            <a:r>
              <a:rPr kumimoji="0" lang="en-US" altLang="zh-CN" sz="133" b="0" i="0" u="none" strike="noStrike" kern="0" cap="none" spc="0" normalizeH="0" baseline="0" noProof="0" dirty="0">
                <a:ln>
                  <a:noFill/>
                </a:ln>
                <a:solidFill>
                  <a:prstClr val="white"/>
                </a:solidFill>
                <a:effectLst/>
                <a:uLnTx/>
                <a:uFillTx/>
              </a:rPr>
              <a:t>www.1ppt.com/hangye/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节日</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a:t>
            </a:r>
            <a:r>
              <a:rPr kumimoji="0" lang="en-US" altLang="zh-CN" sz="133" b="0" i="0" u="none" strike="noStrike" kern="0" cap="none" spc="0" normalizeH="0" baseline="0" noProof="0" dirty="0">
                <a:ln>
                  <a:noFill/>
                </a:ln>
                <a:solidFill>
                  <a:prstClr val="white"/>
                </a:solidFill>
                <a:effectLst/>
                <a:uLnTx/>
                <a:uFillTx/>
              </a:rPr>
              <a:t>www.1ppt.com/jieri/           PPT</a:t>
            </a:r>
            <a:r>
              <a:rPr kumimoji="0" lang="zh-CN" altLang="en-US" sz="133" b="0" i="0" u="none" strike="noStrike" kern="0" cap="none" spc="0" normalizeH="0" baseline="0" noProof="0" dirty="0">
                <a:ln>
                  <a:noFill/>
                </a:ln>
                <a:solidFill>
                  <a:prstClr val="white"/>
                </a:solidFill>
                <a:effectLst/>
                <a:uLnTx/>
                <a:uFillTx/>
              </a:rPr>
              <a:t>素材下载：</a:t>
            </a:r>
            <a:r>
              <a:rPr kumimoji="0" lang="en-US" altLang="zh-CN" sz="133" b="0" i="0" u="none" strike="noStrike" kern="0" cap="none" spc="0" normalizeH="0" baseline="0" noProof="0" dirty="0">
                <a:ln>
                  <a:noFill/>
                </a:ln>
                <a:solidFill>
                  <a:prstClr val="white"/>
                </a:solidFill>
                <a:effectLst/>
                <a:uLnTx/>
                <a:uFillTx/>
              </a:rPr>
              <a:t>www.1ppt.com/sucai/</a:t>
            </a:r>
          </a:p>
          <a:p>
            <a:pPr marL="0" marR="0" lvl="0" indent="0" defTabSz="1219170"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背景图片：</a:t>
            </a:r>
            <a:r>
              <a:rPr kumimoji="0" lang="en-US" altLang="zh-CN" sz="133" b="0" i="0" u="none" strike="noStrike" kern="0" cap="none" spc="0" normalizeH="0" baseline="0" noProof="0" dirty="0">
                <a:ln>
                  <a:noFill/>
                </a:ln>
                <a:solidFill>
                  <a:prstClr val="white"/>
                </a:solidFill>
                <a:effectLst/>
                <a:uLnTx/>
                <a:uFillTx/>
              </a:rPr>
              <a:t>www.1ppt.com/beijing/      PPT</a:t>
            </a:r>
            <a:r>
              <a:rPr kumimoji="0" lang="zh-CN" altLang="en-US" sz="133" b="0" i="0" u="none" strike="noStrike" kern="0" cap="none" spc="0" normalizeH="0" baseline="0" noProof="0" dirty="0">
                <a:ln>
                  <a:noFill/>
                </a:ln>
                <a:solidFill>
                  <a:prstClr val="white"/>
                </a:solidFill>
                <a:effectLst/>
                <a:uLnTx/>
                <a:uFillTx/>
              </a:rPr>
              <a:t>图表下载：</a:t>
            </a:r>
            <a:r>
              <a:rPr kumimoji="0" lang="en-US" altLang="zh-CN" sz="133" b="0" i="0" u="none" strike="noStrike" kern="0" cap="none" spc="0" normalizeH="0" baseline="0" noProof="0" dirty="0">
                <a:ln>
                  <a:noFill/>
                </a:ln>
                <a:solidFill>
                  <a:prstClr val="white"/>
                </a:solidFill>
                <a:effectLst/>
                <a:uLnTx/>
                <a:uFillTx/>
              </a:rPr>
              <a:t>www.1ppt.com/tubiao/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优秀</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下载：</a:t>
            </a:r>
            <a:r>
              <a:rPr kumimoji="0" lang="en-US" altLang="zh-CN" sz="133" b="0" i="0" u="none" strike="noStrike" kern="0" cap="none" spc="0" normalizeH="0" baseline="0" noProof="0" dirty="0">
                <a:ln>
                  <a:noFill/>
                </a:ln>
                <a:solidFill>
                  <a:prstClr val="white"/>
                </a:solidFill>
                <a:effectLst/>
                <a:uLnTx/>
                <a:uFillTx/>
              </a:rPr>
              <a:t>www.1ppt.com/xiazai/        PPT</a:t>
            </a:r>
            <a:r>
              <a:rPr kumimoji="0" lang="zh-CN" altLang="en-US" sz="133" b="0" i="0" u="none" strike="noStrike" kern="0" cap="none" spc="0" normalizeH="0" baseline="0" noProof="0" dirty="0">
                <a:ln>
                  <a:noFill/>
                </a:ln>
                <a:solidFill>
                  <a:prstClr val="white"/>
                </a:solidFill>
                <a:effectLst/>
                <a:uLnTx/>
                <a:uFillTx/>
              </a:rPr>
              <a:t>教程： </a:t>
            </a:r>
            <a:r>
              <a:rPr kumimoji="0" lang="en-US" altLang="zh-CN" sz="133" b="0" i="0" u="none" strike="noStrike" kern="0" cap="none" spc="0" normalizeH="0" baseline="0" noProof="0" dirty="0">
                <a:ln>
                  <a:noFill/>
                </a:ln>
                <a:solidFill>
                  <a:prstClr val="white"/>
                </a:solidFill>
                <a:effectLst/>
                <a:uLnTx/>
                <a:uFillTx/>
              </a:rPr>
              <a:t>www.1ppt.com/powerpoint/      </a:t>
            </a:r>
          </a:p>
          <a:p>
            <a:pPr marL="0" marR="0" lvl="0" indent="0" defTabSz="1219170"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Word</a:t>
            </a:r>
            <a:r>
              <a:rPr kumimoji="0" lang="zh-CN" altLang="en-US" sz="133" b="0" i="0" u="none" strike="noStrike" kern="0" cap="none" spc="0" normalizeH="0" baseline="0" noProof="0" dirty="0">
                <a:ln>
                  <a:noFill/>
                </a:ln>
                <a:solidFill>
                  <a:prstClr val="white"/>
                </a:solidFill>
                <a:effectLst/>
                <a:uLnTx/>
                <a:uFillTx/>
              </a:rPr>
              <a:t>教程： </a:t>
            </a:r>
            <a:r>
              <a:rPr kumimoji="0" lang="en-US" altLang="zh-CN" sz="133" b="0" i="0" u="none" strike="noStrike" kern="0" cap="none" spc="0" normalizeH="0" baseline="0" noProof="0" dirty="0">
                <a:ln>
                  <a:noFill/>
                </a:ln>
                <a:solidFill>
                  <a:prstClr val="white"/>
                </a:solidFill>
                <a:effectLst/>
                <a:uLnTx/>
                <a:uFillTx/>
              </a:rPr>
              <a:t>www.1ppt.com/word/              Excel</a:t>
            </a:r>
            <a:r>
              <a:rPr kumimoji="0" lang="zh-CN" altLang="en-US" sz="133" b="0" i="0" u="none" strike="noStrike" kern="0" cap="none" spc="0" normalizeH="0" baseline="0" noProof="0" dirty="0">
                <a:ln>
                  <a:noFill/>
                </a:ln>
                <a:solidFill>
                  <a:prstClr val="white"/>
                </a:solidFill>
                <a:effectLst/>
                <a:uLnTx/>
                <a:uFillTx/>
              </a:rPr>
              <a:t>教程：</a:t>
            </a:r>
            <a:r>
              <a:rPr kumimoji="0" lang="en-US" altLang="zh-CN" sz="133" b="0" i="0" u="none" strike="noStrike" kern="0" cap="none" spc="0" normalizeH="0" baseline="0" noProof="0" dirty="0">
                <a:ln>
                  <a:noFill/>
                </a:ln>
                <a:solidFill>
                  <a:prstClr val="white"/>
                </a:solidFill>
                <a:effectLst/>
                <a:uLnTx/>
                <a:uFillTx/>
              </a:rPr>
              <a:t>www.1ppt.com/excel/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资料下载：</a:t>
            </a:r>
            <a:r>
              <a:rPr kumimoji="0" lang="en-US" altLang="zh-CN" sz="133" b="0" i="0" u="none" strike="noStrike" kern="0" cap="none" spc="0" normalizeH="0" baseline="0" noProof="0" dirty="0">
                <a:ln>
                  <a:noFill/>
                </a:ln>
                <a:solidFill>
                  <a:prstClr val="white"/>
                </a:solidFill>
                <a:effectLst/>
                <a:uLnTx/>
                <a:uFillTx/>
              </a:rPr>
              <a:t>www.1ppt.com/ziliao/                PPT</a:t>
            </a:r>
            <a:r>
              <a:rPr kumimoji="0" lang="zh-CN" altLang="en-US" sz="133" b="0" i="0" u="none" strike="noStrike" kern="0" cap="none" spc="0" normalizeH="0" baseline="0" noProof="0" dirty="0">
                <a:ln>
                  <a:noFill/>
                </a:ln>
                <a:solidFill>
                  <a:prstClr val="white"/>
                </a:solidFill>
                <a:effectLst/>
                <a:uLnTx/>
                <a:uFillTx/>
              </a:rPr>
              <a:t>课件下载：</a:t>
            </a:r>
            <a:r>
              <a:rPr kumimoji="0" lang="en-US" altLang="zh-CN" sz="133" b="0" i="0" u="none" strike="noStrike" kern="0" cap="none" spc="0" normalizeH="0" baseline="0" noProof="0" dirty="0">
                <a:ln>
                  <a:noFill/>
                </a:ln>
                <a:solidFill>
                  <a:prstClr val="white"/>
                </a:solidFill>
                <a:effectLst/>
                <a:uLnTx/>
                <a:uFillTx/>
              </a:rPr>
              <a:t>www.1ppt.com/kejian/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范文下载：</a:t>
            </a:r>
            <a:r>
              <a:rPr kumimoji="0" lang="en-US" altLang="zh-CN" sz="133" b="0" i="0" u="none" strike="noStrike" kern="0" cap="none" spc="0" normalizeH="0" baseline="0" noProof="0" dirty="0">
                <a:ln>
                  <a:noFill/>
                </a:ln>
                <a:solidFill>
                  <a:prstClr val="white"/>
                </a:solidFill>
                <a:effectLst/>
                <a:uLnTx/>
                <a:uFillTx/>
              </a:rPr>
              <a:t>www.1ppt.com/fanwen/             </a:t>
            </a:r>
            <a:r>
              <a:rPr kumimoji="0" lang="zh-CN" altLang="en-US" sz="133" b="0" i="0" u="none" strike="noStrike" kern="0" cap="none" spc="0" normalizeH="0" baseline="0" noProof="0" dirty="0">
                <a:ln>
                  <a:noFill/>
                </a:ln>
                <a:solidFill>
                  <a:prstClr val="white"/>
                </a:solidFill>
                <a:effectLst/>
                <a:uLnTx/>
                <a:uFillTx/>
              </a:rPr>
              <a:t>试卷下载：</a:t>
            </a:r>
            <a:r>
              <a:rPr kumimoji="0" lang="en-US" altLang="zh-CN" sz="133" b="0" i="0" u="none" strike="noStrike" kern="0" cap="none" spc="0" normalizeH="0" baseline="0" noProof="0" dirty="0">
                <a:ln>
                  <a:noFill/>
                </a:ln>
                <a:solidFill>
                  <a:prstClr val="white"/>
                </a:solidFill>
                <a:effectLst/>
                <a:uLnTx/>
                <a:uFillTx/>
              </a:rPr>
              <a:t>www.1ppt.com/shiti/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教案下载：</a:t>
            </a:r>
            <a:r>
              <a:rPr kumimoji="0" lang="en-US" altLang="zh-CN" sz="133" b="0" i="0" u="none" strike="noStrike" kern="0" cap="none" spc="0" normalizeH="0" baseline="0" noProof="0" dirty="0">
                <a:ln>
                  <a:noFill/>
                </a:ln>
                <a:solidFill>
                  <a:prstClr val="white"/>
                </a:solidFill>
                <a:effectLst/>
                <a:uLnTx/>
                <a:uFillTx/>
              </a:rPr>
              <a:t>www.1ppt.com/jiaoan/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字体下载：</a:t>
            </a:r>
            <a:r>
              <a:rPr kumimoji="0" lang="en-US" altLang="zh-CN" sz="133" b="0" i="0" u="none" strike="noStrike" kern="0" cap="none" spc="0" normalizeH="0" baseline="0" noProof="0" dirty="0">
                <a:ln>
                  <a:noFill/>
                </a:ln>
                <a:solidFill>
                  <a:prstClr val="white"/>
                </a:solidFill>
                <a:effectLst/>
                <a:uLnTx/>
                <a:uFillTx/>
              </a:rPr>
              <a:t>www.1ppt.com/ziti/</a:t>
            </a:r>
          </a:p>
          <a:p>
            <a:pPr marL="0" marR="0" lvl="0" indent="0" defTabSz="1219170"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 </a:t>
            </a:r>
            <a:endParaRPr kumimoji="0" lang="zh-CN" altLang="en-US" sz="133"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5577466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2" name="Picture 2" descr="C:\Users\Administrator\Desktop\矢量httpwww.3lian.comvector（三联www.3lian.com） (2) [转换]-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184566" y="189295"/>
            <a:ext cx="734780" cy="45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6232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19881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2251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2023/1/31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3399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40"/>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2023/1/31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2" descr="C:\Users\Administrator\Desktop\矢量httpwww.3lian.comvector（三联www.3lian.com） (2) [转换]-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184566" y="189295"/>
            <a:ext cx="734780" cy="45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2238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2023/1/31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41613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2023/1/31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2" descr="C:\Users\Administrator\Desktop\矢量httpwww.3lian.comvector（三联www.3lian.com） (2) [转换]-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184566" y="189295"/>
            <a:ext cx="734780" cy="45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1138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6915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7603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2046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072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94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8237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8143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9400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4"/>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2374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2301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6873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6912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1/31/2023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23008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1/31/2023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7521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1/31/2023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81639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1/31/2023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30421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7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1/31/2023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87935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1/31/2023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92321203"/>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B8CD9F9-72C8-4589-8A77-E0EAAC1A9441}" type="datetimeFigureOut">
              <a:rPr lang="zh-CN" altLang="en-US" smtClean="0">
                <a:solidFill>
                  <a:prstClr val="black">
                    <a:tint val="75000"/>
                  </a:prstClr>
                </a:solidFill>
              </a:rPr>
              <a:pPr/>
              <a:t>2023/1/31</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50257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1/31/2023</a:t>
            </a:fld>
            <a:endParaRPr lang="en-US"/>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733970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slide" Target="slide2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8.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35.png"/><Relationship Id="rId3" Type="http://schemas.openxmlformats.org/officeDocument/2006/relationships/slideLayout" Target="../slideLayouts/slideLayout25.xml"/><Relationship Id="rId7" Type="http://schemas.openxmlformats.org/officeDocument/2006/relationships/image" Target="../media/image33.gif"/><Relationship Id="rId12"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4.xml"/><Relationship Id="rId11" Type="http://schemas.openxmlformats.org/officeDocument/2006/relationships/slide" Target="slide27.xml"/><Relationship Id="rId5" Type="http://schemas.openxmlformats.org/officeDocument/2006/relationships/image" Target="../media/image32.png"/><Relationship Id="rId15" Type="http://schemas.openxmlformats.org/officeDocument/2006/relationships/slide" Target="slide28.xml"/><Relationship Id="rId10" Type="http://schemas.openxmlformats.org/officeDocument/2006/relationships/slide" Target="slide26.xml"/><Relationship Id="rId4" Type="http://schemas.openxmlformats.org/officeDocument/2006/relationships/notesSlide" Target="../notesSlides/notesSlide8.xml"/><Relationship Id="rId9" Type="http://schemas.openxmlformats.org/officeDocument/2006/relationships/slide" Target="slide25.xml"/><Relationship Id="rId1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slide" Target="slide23.xml"/><Relationship Id="rId4" Type="http://schemas.openxmlformats.org/officeDocument/2006/relationships/slide" Target="slide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slide" Target="slide23.xml"/><Relationship Id="rId4" Type="http://schemas.openxmlformats.org/officeDocument/2006/relationships/slide" Target="slide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slide" Target="slide23.xml"/><Relationship Id="rId4" Type="http://schemas.openxmlformats.org/officeDocument/2006/relationships/slide" Target="slide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slide" Target="slide23.xml"/><Relationship Id="rId4" Type="http://schemas.openxmlformats.org/officeDocument/2006/relationships/slide" Target="slide9.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slide" Target="slide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712D7C4-6B6C-44B4-AC8A-0209F8482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 y="0"/>
            <a:ext cx="12187592" cy="6855520"/>
          </a:xfrm>
          <a:prstGeom prst="rect">
            <a:avLst/>
          </a:prstGeom>
        </p:spPr>
      </p:pic>
      <p:sp>
        <p:nvSpPr>
          <p:cNvPr id="4" name="文本框 5">
            <a:extLst>
              <a:ext uri="{FF2B5EF4-FFF2-40B4-BE49-F238E27FC236}">
                <a16:creationId xmlns:a16="http://schemas.microsoft.com/office/drawing/2014/main" xmlns="" id="{D37FE79C-5E9D-43CF-90EC-35452BD932B6}"/>
              </a:ext>
            </a:extLst>
          </p:cNvPr>
          <p:cNvSpPr txBox="1"/>
          <p:nvPr/>
        </p:nvSpPr>
        <p:spPr>
          <a:xfrm>
            <a:off x="1897575" y="642829"/>
            <a:ext cx="8396850"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000000"/>
                </a:solidFill>
                <a:effectLst/>
                <a:uLnTx/>
                <a:uFillTx/>
                <a:latin typeface="Arial"/>
                <a:ea typeface="微软雅黑"/>
                <a:cs typeface="+mn-cs"/>
              </a:rPr>
              <a:t>Thứ</a:t>
            </a:r>
            <a:r>
              <a:rPr kumimoji="0" lang="zh-CN" altLang="en-US" sz="40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4000" b="0" i="0" u="none" strike="noStrike" kern="1200" cap="none" spc="0" normalizeH="0" baseline="0" noProof="0" dirty="0">
                <a:ln>
                  <a:noFill/>
                </a:ln>
                <a:solidFill>
                  <a:srgbClr val="000000"/>
                </a:solidFill>
                <a:effectLst/>
                <a:uLnTx/>
                <a:uFillTx/>
                <a:latin typeface="Arial"/>
                <a:ea typeface="微软雅黑"/>
                <a:cs typeface="+mn-cs"/>
              </a:rPr>
              <a:t>…</a:t>
            </a:r>
            <a:r>
              <a:rPr kumimoji="0" lang="zh-CN" altLang="en-US" sz="40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4000" b="0" i="0" u="none" strike="noStrike" kern="1200" cap="none" spc="0" normalizeH="0" baseline="0" noProof="0" dirty="0" err="1">
                <a:ln>
                  <a:noFill/>
                </a:ln>
                <a:solidFill>
                  <a:srgbClr val="000000"/>
                </a:solidFill>
                <a:effectLst/>
                <a:uLnTx/>
                <a:uFillTx/>
                <a:latin typeface="Arial"/>
                <a:ea typeface="微软雅黑"/>
                <a:cs typeface="+mn-cs"/>
              </a:rPr>
              <a:t>Ngày</a:t>
            </a:r>
            <a:r>
              <a:rPr kumimoji="0" lang="zh-CN" altLang="en-US" sz="40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4000" b="0" i="0" u="none" strike="noStrike" kern="1200" cap="none" spc="0" normalizeH="0" baseline="0" noProof="0" dirty="0">
                <a:ln>
                  <a:noFill/>
                </a:ln>
                <a:solidFill>
                  <a:srgbClr val="000000"/>
                </a:solidFill>
                <a:effectLst/>
                <a:uLnTx/>
                <a:uFillTx/>
                <a:latin typeface="Arial"/>
                <a:ea typeface="微软雅黑"/>
                <a:cs typeface="+mn-cs"/>
              </a:rPr>
              <a:t>…</a:t>
            </a:r>
            <a:r>
              <a:rPr kumimoji="0" lang="en-US" altLang="zh-CN" sz="4000" b="0" i="0" u="none" strike="noStrike" kern="1200" cap="none" spc="0" normalizeH="0" baseline="0" noProof="0" dirty="0" err="1">
                <a:ln>
                  <a:noFill/>
                </a:ln>
                <a:solidFill>
                  <a:srgbClr val="000000"/>
                </a:solidFill>
                <a:effectLst/>
                <a:uLnTx/>
                <a:uFillTx/>
                <a:latin typeface="Arial"/>
                <a:ea typeface="微软雅黑"/>
                <a:cs typeface="+mn-cs"/>
              </a:rPr>
              <a:t>Tháng</a:t>
            </a:r>
            <a:r>
              <a:rPr kumimoji="0" lang="zh-CN" altLang="en-US" sz="40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4000" b="0" i="0" u="none" strike="noStrike" kern="1200" cap="none" spc="0" normalizeH="0" baseline="0" noProof="0" dirty="0">
                <a:ln>
                  <a:noFill/>
                </a:ln>
                <a:solidFill>
                  <a:srgbClr val="000000"/>
                </a:solidFill>
                <a:effectLst/>
                <a:uLnTx/>
                <a:uFillTx/>
                <a:latin typeface="Arial"/>
                <a:ea typeface="微软雅黑"/>
                <a:cs typeface="+mn-cs"/>
              </a:rPr>
              <a:t>…</a:t>
            </a:r>
            <a:r>
              <a:rPr kumimoji="0" lang="zh-CN" altLang="en-US" sz="40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4000" b="0" i="0" u="none" strike="noStrike" kern="1200" cap="none" spc="0" normalizeH="0" baseline="0" noProof="0" dirty="0" err="1">
                <a:ln>
                  <a:noFill/>
                </a:ln>
                <a:solidFill>
                  <a:srgbClr val="000000"/>
                </a:solidFill>
                <a:effectLst/>
                <a:uLnTx/>
                <a:uFillTx/>
                <a:latin typeface="Arial"/>
                <a:ea typeface="微软雅黑"/>
                <a:cs typeface="+mn-cs"/>
              </a:rPr>
              <a:t>Năm</a:t>
            </a:r>
            <a:r>
              <a:rPr kumimoji="0" lang="zh-CN" altLang="en-US" sz="40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4000" b="0" i="0" u="none" strike="noStrike" kern="1200" cap="none" spc="0" normalizeH="0" baseline="0" noProof="0" dirty="0">
                <a:ln>
                  <a:noFill/>
                </a:ln>
                <a:solidFill>
                  <a:srgbClr val="000000"/>
                </a:solidFill>
                <a:effectLst/>
                <a:uLnTx/>
                <a:uFillTx/>
                <a:latin typeface="Arial"/>
                <a:ea typeface="微软雅黑"/>
                <a:cs typeface="+mn-cs"/>
              </a:rPr>
              <a:t>2021</a:t>
            </a:r>
            <a:endParaRPr kumimoji="0" lang="zh-CN" altLang="en-US" sz="40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5" name="图片 10" descr="d1ca708a87c9b39e9bdf39142e09b55e">
            <a:extLst>
              <a:ext uri="{FF2B5EF4-FFF2-40B4-BE49-F238E27FC236}">
                <a16:creationId xmlns:a16="http://schemas.microsoft.com/office/drawing/2014/main" xmlns="" id="{6DA17331-9388-4F34-AB20-2556CEBA8FDC}"/>
              </a:ext>
            </a:extLst>
          </p:cNvPr>
          <p:cNvPicPr/>
          <p:nvPr/>
        </p:nvPicPr>
        <p:blipFill>
          <a:blip r:embed="rId4"/>
          <a:stretch>
            <a:fillRect/>
          </a:stretch>
        </p:blipFill>
        <p:spPr>
          <a:xfrm>
            <a:off x="100348" y="-217666"/>
            <a:ext cx="2428875" cy="2428875"/>
          </a:xfrm>
          <a:prstGeom prst="rect">
            <a:avLst/>
          </a:prstGeom>
        </p:spPr>
      </p:pic>
      <p:sp>
        <p:nvSpPr>
          <p:cNvPr id="6" name="文本框 5">
            <a:extLst>
              <a:ext uri="{FF2B5EF4-FFF2-40B4-BE49-F238E27FC236}">
                <a16:creationId xmlns:a16="http://schemas.microsoft.com/office/drawing/2014/main" xmlns="" id="{4EBBEA26-536C-4355-A3E2-1D6B44BA885F}"/>
              </a:ext>
            </a:extLst>
          </p:cNvPr>
          <p:cNvSpPr txBox="1"/>
          <p:nvPr/>
        </p:nvSpPr>
        <p:spPr>
          <a:xfrm>
            <a:off x="1689992" y="1857266"/>
            <a:ext cx="8812029" cy="200054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7030A0"/>
                </a:solidFill>
                <a:effectLst/>
                <a:uLnTx/>
                <a:uFillTx/>
                <a:latin typeface="Coiny" panose="02000903060500060000" pitchFamily="2" charset="0"/>
                <a:ea typeface="微软雅黑"/>
                <a:cs typeface="+mn-cs"/>
              </a:rPr>
              <a:t>Tiếng</a:t>
            </a:r>
            <a:r>
              <a:rPr kumimoji="0" lang="en-US" altLang="zh-CN" sz="4000" b="0" i="0" u="none" strike="noStrike" kern="1200" cap="none" spc="0" normalizeH="0" baseline="0" noProof="0" dirty="0">
                <a:ln>
                  <a:noFill/>
                </a:ln>
                <a:solidFill>
                  <a:srgbClr val="7030A0"/>
                </a:solidFill>
                <a:effectLst/>
                <a:uLnTx/>
                <a:uFillTx/>
                <a:latin typeface="Coiny" panose="02000903060500060000" pitchFamily="2" charset="0"/>
                <a:ea typeface="微软雅黑"/>
                <a:cs typeface="+mn-cs"/>
              </a:rPr>
              <a:t> </a:t>
            </a:r>
            <a:r>
              <a:rPr kumimoji="0" lang="en-US" altLang="zh-CN" sz="4000" b="0" i="0" u="none" strike="noStrike" kern="1200" cap="none" spc="0" normalizeH="0" baseline="0" noProof="0" dirty="0" err="1">
                <a:ln>
                  <a:noFill/>
                </a:ln>
                <a:solidFill>
                  <a:srgbClr val="7030A0"/>
                </a:solidFill>
                <a:effectLst/>
                <a:uLnTx/>
                <a:uFillTx/>
                <a:latin typeface="Coiny" panose="02000903060500060000" pitchFamily="2" charset="0"/>
                <a:ea typeface="微软雅黑"/>
                <a:cs typeface="+mn-cs"/>
              </a:rPr>
              <a:t>Việt</a:t>
            </a:r>
            <a:endParaRPr kumimoji="0" lang="en-US" altLang="zh-CN" sz="4000" b="0" i="0" u="none" strike="noStrike" kern="1200" cap="none" spc="0" normalizeH="0" baseline="0" noProof="0" dirty="0">
              <a:ln>
                <a:noFill/>
              </a:ln>
              <a:solidFill>
                <a:srgbClr val="7030A0"/>
              </a:solidFill>
              <a:effectLst/>
              <a:uLnTx/>
              <a:uFillTx/>
              <a:latin typeface="Coiny" panose="02000903060500060000" pitchFamily="2" charset="0"/>
              <a:ea typeface="微软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CN" sz="4000" b="0" i="0" u="none" strike="noStrike" kern="1200" cap="none" spc="0" normalizeH="0" baseline="0" noProof="0" dirty="0">
              <a:ln>
                <a:noFill/>
              </a:ln>
              <a:solidFill>
                <a:srgbClr val="C00000"/>
              </a:solidFill>
              <a:effectLst/>
              <a:uLnTx/>
              <a:uFillTx/>
              <a:latin typeface="Coiny" panose="02000903060500060000" pitchFamily="2" charset="0"/>
              <a:ea typeface="微软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Chủ</a:t>
            </a:r>
            <a:r>
              <a:rPr kumimoji="0" lang="en-US" altLang="zh-CN"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rPr>
              <a:t> </a:t>
            </a: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điểm</a:t>
            </a:r>
            <a:r>
              <a:rPr kumimoji="0" lang="en-US" altLang="zh-CN"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rPr>
              <a:t>: </a:t>
            </a: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Nơi</a:t>
            </a:r>
            <a:r>
              <a:rPr kumimoji="0" lang="en-US" altLang="zh-CN"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rPr>
              <a:t> </a:t>
            </a: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chốn</a:t>
            </a:r>
            <a:r>
              <a:rPr kumimoji="0" lang="en-US" altLang="zh-CN"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rPr>
              <a:t> </a:t>
            </a: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thân</a:t>
            </a:r>
            <a:r>
              <a:rPr kumimoji="0" lang="en-US" altLang="zh-CN"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rPr>
              <a:t> </a:t>
            </a: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quen</a:t>
            </a:r>
            <a:endParaRPr kumimoji="0" lang="zh-CN" altLang="en-US"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426101998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45" presetClass="entr" presetSubtype="0" fill="hold" grpId="0" nodeType="withEffect">
                                  <p:stCondLst>
                                    <p:cond delay="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ppt_w</p:attrName>
                                        </p:attrNameLst>
                                      </p:cBhvr>
                                      <p:tavLst>
                                        <p:tav tm="0" fmla="#ppt_w*sin(2.5*pi*$)">
                                          <p:val>
                                            <p:fltVal val="0"/>
                                          </p:val>
                                        </p:tav>
                                        <p:tav tm="100000">
                                          <p:val>
                                            <p:fltVal val="1"/>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par>
                                <p:cTn id="13" presetID="47"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5" presetClass="entr" presetSubtype="0" fill="hold" grpId="0" nodeType="with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ppt_w</p:attrName>
                                        </p:attrNameLst>
                                      </p:cBhvr>
                                      <p:tavLst>
                                        <p:tav tm="0" fmla="#ppt_w*sin(2.5*pi*$)">
                                          <p:val>
                                            <p:fltVal val="0"/>
                                          </p:val>
                                        </p:tav>
                                        <p:tav tm="100000">
                                          <p:val>
                                            <p:fltVal val="1"/>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xmlns="" id="{13FD07EE-AA23-4D21-AF73-940EB7B2B2BA}"/>
              </a:ext>
            </a:extLst>
          </p:cNvPr>
          <p:cNvSpPr/>
          <p:nvPr/>
        </p:nvSpPr>
        <p:spPr>
          <a:xfrm>
            <a:off x="433854" y="797510"/>
            <a:ext cx="11627517" cy="526297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vi-VN"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Nhà mới của Hà có cửa sổ hướng ra vườn cây. Ngồi bên cửa sổ, Hà thấy bao nhiêu điều lạ.</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vi-VN"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Một đàn vàng anh, vàng như dát vàng lên lông, lên cánh, đậu trên ngọn cây. Tiếng hót của chúng như những chuỗi vàng lọc nắng bay đến với Hà. Lát sau, đàn chim chao cánh bay đi nhưng tiếng hót như đọng mãi giữa bầu trời ngoài cửa sổ.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vi-VN"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Buổi sáng, ánh nắng dịu dàng, ngọt màu mật ong ngoài cửa sổ rọi vào nhà, in hình hoa lá trên mặt bàn, nền gạch hoa. Còn về đêm, trăng khi thì như chiếc thuyền vàng trôi trong mây trên bầu trời ngoài cửa sổ, lúc thì như chiếc đèn lồng thả ánh sáng xuống đầy sân.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vi-VN"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Ôi! Khung cửa sổ nhỏ! Hà yêu nó quá! Hà thích ngồi bên cửa sổ nhổ tóc sâu cho bà, nghe bà đọc truyện cổ tích </a:t>
            </a:r>
            <a:r>
              <a:rPr kumimoji="0" lang="vi-VN" altLang="zh-CN" sz="2800" b="0" i="1"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Ngày xửa, ngày xưa…</a:t>
            </a:r>
            <a:endParaRPr kumimoji="0" lang="zh-CN" altLang="en-US" sz="2800" b="0" i="1"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4" name="Rectangle 3">
            <a:extLst>
              <a:ext uri="{FF2B5EF4-FFF2-40B4-BE49-F238E27FC236}">
                <a16:creationId xmlns:a16="http://schemas.microsoft.com/office/drawing/2014/main" xmlns="" id="{B47DC64B-D5AC-4483-9116-05D6BD9649E6}"/>
              </a:ext>
            </a:extLst>
          </p:cNvPr>
          <p:cNvSpPr/>
          <p:nvPr/>
        </p:nvSpPr>
        <p:spPr>
          <a:xfrm>
            <a:off x="7139454" y="5997358"/>
            <a:ext cx="11627517"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en-US" altLang="zh-CN" sz="2800" b="0" i="1"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T</a:t>
            </a:r>
            <a:r>
              <a:rPr kumimoji="0" lang="vi-VN" altLang="zh-CN" sz="2800" b="0" i="1"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heo </a:t>
            </a:r>
            <a:r>
              <a:rPr kumimoji="0" lang="vi-VN"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Nguyễn </a:t>
            </a:r>
            <a:r>
              <a:rPr kumimoji="0" lang="en-US" altLang="zh-CN" sz="2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Quỳnh</a:t>
            </a:r>
            <a:endParaRPr kumimoji="0" lang="zh-CN"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5" name="Rectangle 4">
            <a:extLst>
              <a:ext uri="{FF2B5EF4-FFF2-40B4-BE49-F238E27FC236}">
                <a16:creationId xmlns:a16="http://schemas.microsoft.com/office/drawing/2014/main" xmlns="" id="{550D847B-7619-49A5-9FEB-A561A0707A85}"/>
              </a:ext>
            </a:extLst>
          </p:cNvPr>
          <p:cNvSpPr/>
          <p:nvPr/>
        </p:nvSpPr>
        <p:spPr>
          <a:xfrm>
            <a:off x="4497854" y="247847"/>
            <a:ext cx="278831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Bên</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cửa</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sổ</a:t>
            </a:r>
            <a:endParaRPr kumimoji="0" lang="zh-CN" altLang="en-US"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endParaRPr>
          </a:p>
        </p:txBody>
      </p:sp>
      <p:sp>
        <p:nvSpPr>
          <p:cNvPr id="6" name="Rounded Rectangle 5">
            <a:extLst>
              <a:ext uri="{FF2B5EF4-FFF2-40B4-BE49-F238E27FC236}">
                <a16:creationId xmlns:a16="http://schemas.microsoft.com/office/drawing/2014/main" xmlns="" id="{ACE642CB-021F-4951-ACCA-A73CAE846C82}"/>
              </a:ext>
            </a:extLst>
          </p:cNvPr>
          <p:cNvSpPr/>
          <p:nvPr/>
        </p:nvSpPr>
        <p:spPr>
          <a:xfrm>
            <a:off x="4297559" y="5987643"/>
            <a:ext cx="1950053" cy="652641"/>
          </a:xfrm>
          <a:prstGeom prst="roundRect">
            <a:avLst>
              <a:gd name="adj" fmla="val 18361"/>
            </a:avLst>
          </a:prstGeom>
          <a:solidFill>
            <a:srgbClr val="FFF1C6"/>
          </a:solidFill>
        </p:spPr>
        <p:txBody>
          <a:bodyPr wrap="none">
            <a:spAutoFit/>
          </a:bodyPr>
          <a:lstStyle/>
          <a:p>
            <a:pPr algn="ctr" defTabSz="914400">
              <a:defRPr/>
            </a:pPr>
            <a:r>
              <a:rPr lang="en-US" altLang="zh-CN" sz="3200" b="1" kern="0" dirty="0">
                <a:solidFill>
                  <a:srgbClr val="E66126"/>
                </a:solidFill>
                <a:ea typeface="inpin heiti" charset="-122"/>
                <a:cs typeface="Calibri" panose="020F0502020204030204" pitchFamily="34" charset="0"/>
              </a:rPr>
              <a:t>Chia </a:t>
            </a:r>
            <a:r>
              <a:rPr lang="en-US" altLang="zh-CN" sz="3200" b="1" kern="0">
                <a:solidFill>
                  <a:srgbClr val="E66126"/>
                </a:solidFill>
                <a:ea typeface="inpin heiti" charset="-122"/>
                <a:cs typeface="Calibri" panose="020F0502020204030204" pitchFamily="34" charset="0"/>
              </a:rPr>
              <a:t>đoạn</a:t>
            </a:r>
            <a:endParaRPr lang="zh-CN" altLang="en-US" sz="3200" b="1" kern="0" dirty="0">
              <a:solidFill>
                <a:srgbClr val="E66126"/>
              </a:solidFill>
              <a:ea typeface="inpin heiti" charset="-122"/>
              <a:cs typeface="Calibri" panose="020F0502020204030204" pitchFamily="34" charset="0"/>
            </a:endParaRPr>
          </a:p>
        </p:txBody>
      </p:sp>
      <p:pic>
        <p:nvPicPr>
          <p:cNvPr id="7" name="Kí hiệu - Khám phá &amp; Luyện tập">
            <a:extLst>
              <a:ext uri="{FF2B5EF4-FFF2-40B4-BE49-F238E27FC236}">
                <a16:creationId xmlns:a16="http://schemas.microsoft.com/office/drawing/2014/main" xmlns="" id="{CD7A3AB3-809E-440A-B4FA-8910DB70A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74171" y="140190"/>
            <a:ext cx="583942" cy="583942"/>
          </a:xfrm>
          <a:prstGeom prst="rect">
            <a:avLst/>
          </a:prstGeom>
        </p:spPr>
      </p:pic>
      <p:cxnSp>
        <p:nvCxnSpPr>
          <p:cNvPr id="9" name="Straight Connector 8">
            <a:extLst>
              <a:ext uri="{FF2B5EF4-FFF2-40B4-BE49-F238E27FC236}">
                <a16:creationId xmlns:a16="http://schemas.microsoft.com/office/drawing/2014/main" xmlns="" id="{B29DE262-8BB5-4AC1-82EA-5604DF3DA940}"/>
              </a:ext>
            </a:extLst>
          </p:cNvPr>
          <p:cNvCxnSpPr/>
          <p:nvPr/>
        </p:nvCxnSpPr>
        <p:spPr>
          <a:xfrm flipV="1">
            <a:off x="4198122" y="1299211"/>
            <a:ext cx="79915" cy="396000"/>
          </a:xfrm>
          <a:prstGeom prst="line">
            <a:avLst/>
          </a:prstGeom>
          <a:noFill/>
          <a:ln w="28575" cap="flat" cmpd="sng" algn="ctr">
            <a:solidFill>
              <a:srgbClr val="FD4739"/>
            </a:solidFill>
            <a:prstDash val="solid"/>
          </a:ln>
          <a:effectLst/>
        </p:spPr>
      </p:cxnSp>
      <p:sp>
        <p:nvSpPr>
          <p:cNvPr id="10" name="Oval 9">
            <a:extLst>
              <a:ext uri="{FF2B5EF4-FFF2-40B4-BE49-F238E27FC236}">
                <a16:creationId xmlns:a16="http://schemas.microsoft.com/office/drawing/2014/main" xmlns="" id="{442C3890-191E-4F26-BE9B-2A7D41857AAE}"/>
              </a:ext>
            </a:extLst>
          </p:cNvPr>
          <p:cNvSpPr/>
          <p:nvPr/>
        </p:nvSpPr>
        <p:spPr>
          <a:xfrm>
            <a:off x="433854" y="797510"/>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a:t>
            </a:r>
          </a:p>
        </p:txBody>
      </p:sp>
      <p:cxnSp>
        <p:nvCxnSpPr>
          <p:cNvPr id="11" name="Straight Connector 10">
            <a:extLst>
              <a:ext uri="{FF2B5EF4-FFF2-40B4-BE49-F238E27FC236}">
                <a16:creationId xmlns:a16="http://schemas.microsoft.com/office/drawing/2014/main" xmlns="" id="{1AC6484E-0701-4166-88CF-03B61FF67A26}"/>
              </a:ext>
            </a:extLst>
          </p:cNvPr>
          <p:cNvCxnSpPr/>
          <p:nvPr/>
        </p:nvCxnSpPr>
        <p:spPr>
          <a:xfrm flipV="1">
            <a:off x="5520779" y="2996577"/>
            <a:ext cx="79915" cy="396000"/>
          </a:xfrm>
          <a:prstGeom prst="line">
            <a:avLst/>
          </a:prstGeom>
          <a:noFill/>
          <a:ln w="28575" cap="flat" cmpd="sng" algn="ctr">
            <a:solidFill>
              <a:srgbClr val="FD4739"/>
            </a:solidFill>
            <a:prstDash val="solid"/>
          </a:ln>
          <a:effectLst/>
        </p:spPr>
      </p:cxnSp>
      <p:sp>
        <p:nvSpPr>
          <p:cNvPr id="12" name="Oval 11">
            <a:extLst>
              <a:ext uri="{FF2B5EF4-FFF2-40B4-BE49-F238E27FC236}">
                <a16:creationId xmlns:a16="http://schemas.microsoft.com/office/drawing/2014/main" xmlns="" id="{CB8BEEE5-579A-47CB-9B83-C28F6547ACC9}"/>
              </a:ext>
            </a:extLst>
          </p:cNvPr>
          <p:cNvSpPr/>
          <p:nvPr/>
        </p:nvSpPr>
        <p:spPr>
          <a:xfrm>
            <a:off x="473811" y="1695211"/>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2</a:t>
            </a:r>
          </a:p>
        </p:txBody>
      </p:sp>
      <p:cxnSp>
        <p:nvCxnSpPr>
          <p:cNvPr id="13" name="Straight Connector 12">
            <a:extLst>
              <a:ext uri="{FF2B5EF4-FFF2-40B4-BE49-F238E27FC236}">
                <a16:creationId xmlns:a16="http://schemas.microsoft.com/office/drawing/2014/main" xmlns="" id="{9E062EA4-88F9-43AF-A1D6-23D5CA85AE06}"/>
              </a:ext>
            </a:extLst>
          </p:cNvPr>
          <p:cNvCxnSpPr/>
          <p:nvPr/>
        </p:nvCxnSpPr>
        <p:spPr>
          <a:xfrm flipV="1">
            <a:off x="9267279" y="4694787"/>
            <a:ext cx="79915" cy="396000"/>
          </a:xfrm>
          <a:prstGeom prst="line">
            <a:avLst/>
          </a:prstGeom>
          <a:noFill/>
          <a:ln w="28575" cap="flat" cmpd="sng" algn="ctr">
            <a:solidFill>
              <a:srgbClr val="FD4739"/>
            </a:solidFill>
            <a:prstDash val="solid"/>
          </a:ln>
          <a:effectLst/>
        </p:spPr>
      </p:cxnSp>
      <p:sp>
        <p:nvSpPr>
          <p:cNvPr id="14" name="Oval 13">
            <a:extLst>
              <a:ext uri="{FF2B5EF4-FFF2-40B4-BE49-F238E27FC236}">
                <a16:creationId xmlns:a16="http://schemas.microsoft.com/office/drawing/2014/main" xmlns="" id="{D567733D-B517-44E2-BD09-4C836A2F3F24}"/>
              </a:ext>
            </a:extLst>
          </p:cNvPr>
          <p:cNvSpPr/>
          <p:nvPr/>
        </p:nvSpPr>
        <p:spPr>
          <a:xfrm>
            <a:off x="473811" y="3406121"/>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3</a:t>
            </a:r>
          </a:p>
        </p:txBody>
      </p:sp>
      <p:cxnSp>
        <p:nvCxnSpPr>
          <p:cNvPr id="15" name="Straight Connector 14">
            <a:extLst>
              <a:ext uri="{FF2B5EF4-FFF2-40B4-BE49-F238E27FC236}">
                <a16:creationId xmlns:a16="http://schemas.microsoft.com/office/drawing/2014/main" xmlns="" id="{9A4B099A-8A56-4C84-95C1-4C225347954D}"/>
              </a:ext>
            </a:extLst>
          </p:cNvPr>
          <p:cNvCxnSpPr/>
          <p:nvPr/>
        </p:nvCxnSpPr>
        <p:spPr>
          <a:xfrm flipV="1">
            <a:off x="10856636" y="5524527"/>
            <a:ext cx="79915" cy="396000"/>
          </a:xfrm>
          <a:prstGeom prst="line">
            <a:avLst/>
          </a:prstGeom>
          <a:noFill/>
          <a:ln w="28575" cap="flat" cmpd="sng" algn="ctr">
            <a:solidFill>
              <a:srgbClr val="FD4739"/>
            </a:solidFill>
            <a:prstDash val="solid"/>
          </a:ln>
          <a:effectLst/>
        </p:spPr>
      </p:cxnSp>
      <p:sp>
        <p:nvSpPr>
          <p:cNvPr id="16" name="Oval 15">
            <a:extLst>
              <a:ext uri="{FF2B5EF4-FFF2-40B4-BE49-F238E27FC236}">
                <a16:creationId xmlns:a16="http://schemas.microsoft.com/office/drawing/2014/main" xmlns="" id="{25D5BF0D-B0DC-4CA8-A5A7-F590B1B8F9C6}"/>
              </a:ext>
            </a:extLst>
          </p:cNvPr>
          <p:cNvSpPr/>
          <p:nvPr/>
        </p:nvSpPr>
        <p:spPr>
          <a:xfrm>
            <a:off x="513768" y="5123486"/>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4</a:t>
            </a:r>
          </a:p>
        </p:txBody>
      </p:sp>
    </p:spTree>
    <p:extLst>
      <p:ext uri="{BB962C8B-B14F-4D97-AF65-F5344CB8AC3E}">
        <p14:creationId xmlns:p14="http://schemas.microsoft.com/office/powerpoint/2010/main" val="411238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xmlns="" id="{13FD07EE-AA23-4D21-AF73-940EB7B2B2BA}"/>
              </a:ext>
            </a:extLst>
          </p:cNvPr>
          <p:cNvSpPr/>
          <p:nvPr/>
        </p:nvSpPr>
        <p:spPr>
          <a:xfrm>
            <a:off x="931315" y="1858212"/>
            <a:ext cx="10484517" cy="2232021"/>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vi-VN" altLang="zh-CN" sz="32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Nhà mới của Hà có cửa sổ hướng ra vườn cây. Ngồi bên cửa sổ, Hà thấy bao nhiêu điều lạ.</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endParaRPr kumimoji="0" lang="zh-CN" altLang="en-US" sz="3200" b="0" i="1"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5" name="Rectangle 4">
            <a:extLst>
              <a:ext uri="{FF2B5EF4-FFF2-40B4-BE49-F238E27FC236}">
                <a16:creationId xmlns:a16="http://schemas.microsoft.com/office/drawing/2014/main" xmlns="" id="{550D847B-7619-49A5-9FEB-A561A0707A85}"/>
              </a:ext>
            </a:extLst>
          </p:cNvPr>
          <p:cNvSpPr/>
          <p:nvPr/>
        </p:nvSpPr>
        <p:spPr>
          <a:xfrm>
            <a:off x="5052512" y="1140122"/>
            <a:ext cx="278831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Bên</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cửa</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sổ</a:t>
            </a:r>
            <a:endParaRPr kumimoji="0" lang="zh-CN" altLang="en-US"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endParaRPr>
          </a:p>
        </p:txBody>
      </p:sp>
      <p:pic>
        <p:nvPicPr>
          <p:cNvPr id="7" name="Kí hiệu - Khám phá &amp; Luyện tập">
            <a:extLst>
              <a:ext uri="{FF2B5EF4-FFF2-40B4-BE49-F238E27FC236}">
                <a16:creationId xmlns:a16="http://schemas.microsoft.com/office/drawing/2014/main" xmlns="" id="{CD7A3AB3-809E-440A-B4FA-8910DB70A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311" y="376548"/>
            <a:ext cx="583942" cy="583942"/>
          </a:xfrm>
          <a:prstGeom prst="rect">
            <a:avLst/>
          </a:prstGeom>
        </p:spPr>
      </p:pic>
      <p:sp>
        <p:nvSpPr>
          <p:cNvPr id="10" name="Oval 9">
            <a:extLst>
              <a:ext uri="{FF2B5EF4-FFF2-40B4-BE49-F238E27FC236}">
                <a16:creationId xmlns:a16="http://schemas.microsoft.com/office/drawing/2014/main" xmlns="" id="{442C3890-191E-4F26-BE9B-2A7D41857AAE}"/>
              </a:ext>
            </a:extLst>
          </p:cNvPr>
          <p:cNvSpPr/>
          <p:nvPr/>
        </p:nvSpPr>
        <p:spPr>
          <a:xfrm>
            <a:off x="613282" y="2138557"/>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1</a:t>
            </a:r>
          </a:p>
        </p:txBody>
      </p:sp>
      <p:sp>
        <p:nvSpPr>
          <p:cNvPr id="17" name="Rounded Rectangle 11">
            <a:extLst>
              <a:ext uri="{FF2B5EF4-FFF2-40B4-BE49-F238E27FC236}">
                <a16:creationId xmlns:a16="http://schemas.microsoft.com/office/drawing/2014/main" xmlns="" id="{744C47EB-B7BB-4601-82A6-2304E8CD2FDB}"/>
              </a:ext>
            </a:extLst>
          </p:cNvPr>
          <p:cNvSpPr/>
          <p:nvPr/>
        </p:nvSpPr>
        <p:spPr>
          <a:xfrm>
            <a:off x="982012" y="370113"/>
            <a:ext cx="3515842" cy="590377"/>
          </a:xfrm>
          <a:prstGeom prst="roundRect">
            <a:avLst/>
          </a:prstGeom>
          <a:solidFill>
            <a:srgbClr val="FFFF71"/>
          </a:solidFill>
          <a:ln w="12700" cap="flat" cmpd="sng" algn="ctr">
            <a:solidFill>
              <a:srgbClr val="00B05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r>
              <a:rPr lang="en-US" sz="2400" dirty="0" err="1">
                <a:solidFill>
                  <a:srgbClr val="000000"/>
                </a:solidFill>
                <a:ea typeface="微软雅黑"/>
                <a:cs typeface="Calibri" panose="020F0502020204030204" pitchFamily="34" charset="0"/>
              </a:rPr>
              <a:t>Luyện</a:t>
            </a:r>
            <a:r>
              <a:rPr lang="en-US" sz="2400" dirty="0">
                <a:solidFill>
                  <a:srgbClr val="000000"/>
                </a:solidFill>
                <a:ea typeface="微软雅黑"/>
                <a:cs typeface="Calibri" panose="020F0502020204030204" pitchFamily="34" charset="0"/>
              </a:rPr>
              <a:t> </a:t>
            </a:r>
            <a:r>
              <a:rPr lang="en-US" sz="2400" dirty="0" err="1">
                <a:solidFill>
                  <a:srgbClr val="000000"/>
                </a:solidFill>
                <a:ea typeface="微软雅黑"/>
                <a:cs typeface="Calibri" panose="020F0502020204030204" pitchFamily="34" charset="0"/>
              </a:rPr>
              <a:t>đọc</a:t>
            </a:r>
            <a:r>
              <a:rPr lang="en-US" sz="2400" dirty="0">
                <a:solidFill>
                  <a:srgbClr val="000000"/>
                </a:solidFill>
                <a:ea typeface="微软雅黑"/>
                <a:cs typeface="Calibri" panose="020F0502020204030204" pitchFamily="34" charset="0"/>
              </a:rPr>
              <a:t> </a:t>
            </a:r>
            <a:r>
              <a:rPr lang="en-US" sz="2400" dirty="0" err="1">
                <a:solidFill>
                  <a:srgbClr val="000000"/>
                </a:solidFill>
                <a:ea typeface="微软雅黑"/>
                <a:cs typeface="Calibri" panose="020F0502020204030204" pitchFamily="34" charset="0"/>
              </a:rPr>
              <a:t>nối</a:t>
            </a:r>
            <a:r>
              <a:rPr lang="en-US" sz="2400" dirty="0">
                <a:solidFill>
                  <a:srgbClr val="000000"/>
                </a:solidFill>
                <a:ea typeface="微软雅黑"/>
                <a:cs typeface="Calibri" panose="020F0502020204030204" pitchFamily="34" charset="0"/>
              </a:rPr>
              <a:t> </a:t>
            </a:r>
            <a:r>
              <a:rPr lang="en-US" sz="2400" dirty="0" err="1">
                <a:solidFill>
                  <a:srgbClr val="000000"/>
                </a:solidFill>
                <a:ea typeface="微软雅黑"/>
                <a:cs typeface="Calibri" panose="020F0502020204030204" pitchFamily="34" charset="0"/>
              </a:rPr>
              <a:t>tiếp</a:t>
            </a:r>
            <a:r>
              <a:rPr lang="en-US" sz="2400" dirty="0">
                <a:solidFill>
                  <a:srgbClr val="000000"/>
                </a:solidFill>
                <a:ea typeface="微软雅黑"/>
                <a:cs typeface="Calibri" panose="020F0502020204030204" pitchFamily="34" charset="0"/>
              </a:rPr>
              <a:t> </a:t>
            </a:r>
            <a:r>
              <a:rPr lang="en-US" sz="2400" dirty="0" err="1">
                <a:solidFill>
                  <a:srgbClr val="000000"/>
                </a:solidFill>
                <a:ea typeface="微软雅黑"/>
                <a:cs typeface="Calibri" panose="020F0502020204030204" pitchFamily="34" charset="0"/>
              </a:rPr>
              <a:t>đoạn</a:t>
            </a:r>
            <a:endParaRPr lang="en-US" sz="2400" dirty="0">
              <a:solidFill>
                <a:srgbClr val="000000"/>
              </a:solidFill>
              <a:ea typeface="微软雅黑"/>
              <a:cs typeface="Calibri" panose="020F0502020204030204" pitchFamily="34" charset="0"/>
            </a:endParaRPr>
          </a:p>
        </p:txBody>
      </p:sp>
      <p:pic>
        <p:nvPicPr>
          <p:cNvPr id="18" name="图片 2" descr="59af418a3766c">
            <a:extLst>
              <a:ext uri="{FF2B5EF4-FFF2-40B4-BE49-F238E27FC236}">
                <a16:creationId xmlns:a16="http://schemas.microsoft.com/office/drawing/2014/main" xmlns="" id="{266C5FD0-7B67-407A-BF27-EA30C6E72A7A}"/>
              </a:ext>
            </a:extLst>
          </p:cNvPr>
          <p:cNvPicPr/>
          <p:nvPr/>
        </p:nvPicPr>
        <p:blipFill>
          <a:blip r:embed="rId3" cstate="screen">
            <a:extLst>
              <a:ext uri="{28A0092B-C50C-407E-A947-70E740481C1C}">
                <a14:useLocalDpi xmlns:a14="http://schemas.microsoft.com/office/drawing/2010/main"/>
              </a:ext>
            </a:extLst>
          </a:blip>
          <a:stretch>
            <a:fillRect/>
          </a:stretch>
        </p:blipFill>
        <p:spPr>
          <a:xfrm>
            <a:off x="9231680" y="3430553"/>
            <a:ext cx="2617803" cy="2987458"/>
          </a:xfrm>
          <a:prstGeom prst="rect">
            <a:avLst/>
          </a:prstGeom>
        </p:spPr>
      </p:pic>
    </p:spTree>
    <p:extLst>
      <p:ext uri="{BB962C8B-B14F-4D97-AF65-F5344CB8AC3E}">
        <p14:creationId xmlns:p14="http://schemas.microsoft.com/office/powerpoint/2010/main" val="344410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xmlns="" id="{13FD07EE-AA23-4D21-AF73-940EB7B2B2BA}"/>
              </a:ext>
            </a:extLst>
          </p:cNvPr>
          <p:cNvSpPr/>
          <p:nvPr/>
        </p:nvSpPr>
        <p:spPr>
          <a:xfrm>
            <a:off x="982012" y="1882385"/>
            <a:ext cx="10484517" cy="4448013"/>
          </a:xfrm>
          <a:prstGeom prst="rect">
            <a:avLst/>
          </a:prstGeom>
        </p:spPr>
        <p:txBody>
          <a:bodyPr wrap="square">
            <a:spAutoFit/>
          </a:bodyPr>
          <a:lstStyle/>
          <a:p>
            <a:pPr lvl="0" algn="just">
              <a:lnSpc>
                <a:spcPct val="150000"/>
              </a:lnSpc>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lang="vi-VN" altLang="zh-CN" sz="3200" dirty="0">
                <a:solidFill>
                  <a:srgbClr val="000000"/>
                </a:solidFill>
                <a:ea typeface="微软雅黑"/>
                <a:cs typeface="Calibri" panose="020F0502020204030204" pitchFamily="34" charset="0"/>
              </a:rPr>
              <a:t>Một đàn vàng anh, vàng như dát vàng lên lông, lên cánh, đậu trên ngọn cây. Tiếng hót của chúng như những chuỗi vàng lọc nắng bay đến với Hà. Lát sau, đàn chim chao cánh bay đi nhưng tiếng hót như đọng mãi giữa bầu trời ngoài cửa sổ. </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endParaRPr kumimoji="0" lang="zh-CN" altLang="en-US" sz="3200" b="0" i="1"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5" name="Rectangle 4">
            <a:extLst>
              <a:ext uri="{FF2B5EF4-FFF2-40B4-BE49-F238E27FC236}">
                <a16:creationId xmlns:a16="http://schemas.microsoft.com/office/drawing/2014/main" xmlns="" id="{550D847B-7619-49A5-9FEB-A561A0707A85}"/>
              </a:ext>
            </a:extLst>
          </p:cNvPr>
          <p:cNvSpPr/>
          <p:nvPr/>
        </p:nvSpPr>
        <p:spPr>
          <a:xfrm>
            <a:off x="5052512" y="1140122"/>
            <a:ext cx="278831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Bên</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cửa</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sổ</a:t>
            </a:r>
            <a:endParaRPr kumimoji="0" lang="zh-CN" altLang="en-US"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endParaRPr>
          </a:p>
        </p:txBody>
      </p:sp>
      <p:pic>
        <p:nvPicPr>
          <p:cNvPr id="7" name="Kí hiệu - Khám phá &amp; Luyện tập">
            <a:extLst>
              <a:ext uri="{FF2B5EF4-FFF2-40B4-BE49-F238E27FC236}">
                <a16:creationId xmlns:a16="http://schemas.microsoft.com/office/drawing/2014/main" xmlns="" id="{CD7A3AB3-809E-440A-B4FA-8910DB70A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311" y="376548"/>
            <a:ext cx="583942" cy="583942"/>
          </a:xfrm>
          <a:prstGeom prst="rect">
            <a:avLst/>
          </a:prstGeom>
        </p:spPr>
      </p:pic>
      <p:sp>
        <p:nvSpPr>
          <p:cNvPr id="10" name="Oval 9">
            <a:extLst>
              <a:ext uri="{FF2B5EF4-FFF2-40B4-BE49-F238E27FC236}">
                <a16:creationId xmlns:a16="http://schemas.microsoft.com/office/drawing/2014/main" xmlns="" id="{442C3890-191E-4F26-BE9B-2A7D41857AAE}"/>
              </a:ext>
            </a:extLst>
          </p:cNvPr>
          <p:cNvSpPr/>
          <p:nvPr/>
        </p:nvSpPr>
        <p:spPr>
          <a:xfrm>
            <a:off x="613282" y="2138557"/>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2</a:t>
            </a:r>
          </a:p>
        </p:txBody>
      </p:sp>
      <p:sp>
        <p:nvSpPr>
          <p:cNvPr id="17" name="Rounded Rectangle 11">
            <a:extLst>
              <a:ext uri="{FF2B5EF4-FFF2-40B4-BE49-F238E27FC236}">
                <a16:creationId xmlns:a16="http://schemas.microsoft.com/office/drawing/2014/main" xmlns="" id="{744C47EB-B7BB-4601-82A6-2304E8CD2FDB}"/>
              </a:ext>
            </a:extLst>
          </p:cNvPr>
          <p:cNvSpPr/>
          <p:nvPr/>
        </p:nvSpPr>
        <p:spPr>
          <a:xfrm>
            <a:off x="982012" y="370113"/>
            <a:ext cx="3515842" cy="590377"/>
          </a:xfrm>
          <a:prstGeom prst="roundRect">
            <a:avLst/>
          </a:prstGeom>
          <a:solidFill>
            <a:srgbClr val="FFFF71"/>
          </a:solidFill>
          <a:ln w="12700" cap="flat" cmpd="sng" algn="ctr">
            <a:solidFill>
              <a:srgbClr val="00B05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Luyện</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nối</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tiếp</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đoạn</a:t>
            </a:r>
            <a:endPar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13" name="Rectangle 12">
            <a:extLst>
              <a:ext uri="{FF2B5EF4-FFF2-40B4-BE49-F238E27FC236}">
                <a16:creationId xmlns:a16="http://schemas.microsoft.com/office/drawing/2014/main" xmlns="" id="{AF21E109-F7C9-4C21-A0C3-591D21299F28}"/>
              </a:ext>
            </a:extLst>
          </p:cNvPr>
          <p:cNvSpPr/>
          <p:nvPr/>
        </p:nvSpPr>
        <p:spPr>
          <a:xfrm>
            <a:off x="1820712" y="3348595"/>
            <a:ext cx="4905766" cy="751488"/>
          </a:xfrm>
          <a:prstGeom prst="rect">
            <a:avLst/>
          </a:prstGeom>
        </p:spPr>
        <p:txBody>
          <a:bodyPr wrap="square">
            <a:spAutoFit/>
          </a:bodyPr>
          <a:lstStyle/>
          <a:p>
            <a:pPr lvl="0" algn="just">
              <a:lnSpc>
                <a:spcPct val="150000"/>
              </a:lnSpc>
            </a:pPr>
            <a:r>
              <a:rPr kumimoji="0" lang="en-US" altLang="zh-CN" sz="3200" b="0" i="0"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rPr>
              <a:t>	</a:t>
            </a:r>
            <a:r>
              <a:rPr lang="vi-VN" altLang="zh-CN" sz="3200" dirty="0">
                <a:solidFill>
                  <a:srgbClr val="FF0000"/>
                </a:solidFill>
                <a:ea typeface="微软雅黑"/>
                <a:cs typeface="Calibri" panose="020F0502020204030204" pitchFamily="34" charset="0"/>
              </a:rPr>
              <a:t>chuỗi vàng lọc nắng</a:t>
            </a:r>
            <a:endParaRPr kumimoji="0" lang="zh-CN" altLang="en-US" sz="3200" b="0" i="1"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endParaRPr>
          </a:p>
        </p:txBody>
      </p:sp>
      <p:sp>
        <p:nvSpPr>
          <p:cNvPr id="15" name="Rectangle 14">
            <a:extLst>
              <a:ext uri="{FF2B5EF4-FFF2-40B4-BE49-F238E27FC236}">
                <a16:creationId xmlns:a16="http://schemas.microsoft.com/office/drawing/2014/main" xmlns="" id="{F3A2130E-D769-4C50-8DD9-F0054F7F57F6}"/>
              </a:ext>
            </a:extLst>
          </p:cNvPr>
          <p:cNvSpPr/>
          <p:nvPr/>
        </p:nvSpPr>
        <p:spPr>
          <a:xfrm>
            <a:off x="2029371" y="4072935"/>
            <a:ext cx="1164766" cy="1493358"/>
          </a:xfrm>
          <a:prstGeom prst="rect">
            <a:avLst/>
          </a:prstGeom>
        </p:spPr>
        <p:txBody>
          <a:bodyPr wrap="square">
            <a:spAutoFit/>
          </a:bodyPr>
          <a:lstStyle/>
          <a:p>
            <a:pPr lvl="0" algn="just">
              <a:lnSpc>
                <a:spcPct val="150000"/>
              </a:lnSpc>
            </a:pPr>
            <a:r>
              <a:rPr lang="vi-VN" altLang="zh-CN" sz="3200" dirty="0">
                <a:solidFill>
                  <a:srgbClr val="FF0000"/>
                </a:solidFill>
                <a:ea typeface="微软雅黑"/>
                <a:cs typeface="Calibri" panose="020F0502020204030204" pitchFamily="34" charset="0"/>
              </a:rPr>
              <a:t>chao</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rPr>
              <a:t>	</a:t>
            </a:r>
            <a:endParaRPr kumimoji="0" lang="zh-CN" altLang="en-US" sz="3200" b="0" i="1"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endParaRPr>
          </a:p>
        </p:txBody>
      </p:sp>
      <p:cxnSp>
        <p:nvCxnSpPr>
          <p:cNvPr id="16" name="Straight Connector 15">
            <a:extLst>
              <a:ext uri="{FF2B5EF4-FFF2-40B4-BE49-F238E27FC236}">
                <a16:creationId xmlns:a16="http://schemas.microsoft.com/office/drawing/2014/main" xmlns="" id="{9B1D1F6E-250A-4786-9DC7-E9A1B68FE4CF}"/>
              </a:ext>
            </a:extLst>
          </p:cNvPr>
          <p:cNvCxnSpPr/>
          <p:nvPr/>
        </p:nvCxnSpPr>
        <p:spPr>
          <a:xfrm flipV="1">
            <a:off x="10561344" y="3676935"/>
            <a:ext cx="79915" cy="396000"/>
          </a:xfrm>
          <a:prstGeom prst="line">
            <a:avLst/>
          </a:prstGeom>
          <a:noFill/>
          <a:ln w="28575" cap="flat" cmpd="sng" algn="ctr">
            <a:solidFill>
              <a:srgbClr val="FD4739"/>
            </a:solidFill>
            <a:prstDash val="solid"/>
          </a:ln>
          <a:effectLst/>
        </p:spPr>
      </p:cxnSp>
      <p:cxnSp>
        <p:nvCxnSpPr>
          <p:cNvPr id="19" name="Straight Connector 18">
            <a:extLst>
              <a:ext uri="{FF2B5EF4-FFF2-40B4-BE49-F238E27FC236}">
                <a16:creationId xmlns:a16="http://schemas.microsoft.com/office/drawing/2014/main" xmlns="" id="{4ED9600C-33B3-4C64-A58F-4AC23FBC2F32}"/>
              </a:ext>
            </a:extLst>
          </p:cNvPr>
          <p:cNvCxnSpPr/>
          <p:nvPr/>
        </p:nvCxnSpPr>
        <p:spPr>
          <a:xfrm flipV="1">
            <a:off x="5450725" y="4340041"/>
            <a:ext cx="79915" cy="396000"/>
          </a:xfrm>
          <a:prstGeom prst="line">
            <a:avLst/>
          </a:prstGeom>
          <a:noFill/>
          <a:ln w="28575" cap="flat" cmpd="sng" algn="ctr">
            <a:solidFill>
              <a:srgbClr val="FD4739"/>
            </a:solidFill>
            <a:prstDash val="solid"/>
          </a:ln>
          <a:effectLst/>
        </p:spPr>
      </p:cxnSp>
      <p:cxnSp>
        <p:nvCxnSpPr>
          <p:cNvPr id="20" name="Straight Connector 19">
            <a:extLst>
              <a:ext uri="{FF2B5EF4-FFF2-40B4-BE49-F238E27FC236}">
                <a16:creationId xmlns:a16="http://schemas.microsoft.com/office/drawing/2014/main" xmlns="" id="{CAC3BAC5-F655-46DE-8126-34988B36393B}"/>
              </a:ext>
            </a:extLst>
          </p:cNvPr>
          <p:cNvCxnSpPr/>
          <p:nvPr/>
        </p:nvCxnSpPr>
        <p:spPr>
          <a:xfrm flipV="1">
            <a:off x="11386614" y="4340041"/>
            <a:ext cx="79915" cy="396000"/>
          </a:xfrm>
          <a:prstGeom prst="line">
            <a:avLst/>
          </a:prstGeom>
          <a:noFill/>
          <a:ln w="28575" cap="flat" cmpd="sng" algn="ctr">
            <a:solidFill>
              <a:srgbClr val="FD4739"/>
            </a:solidFill>
            <a:prstDash val="solid"/>
          </a:ln>
          <a:effectLst/>
        </p:spPr>
      </p:cxnSp>
      <p:cxnSp>
        <p:nvCxnSpPr>
          <p:cNvPr id="21" name="Straight Connector 20">
            <a:extLst>
              <a:ext uri="{FF2B5EF4-FFF2-40B4-BE49-F238E27FC236}">
                <a16:creationId xmlns:a16="http://schemas.microsoft.com/office/drawing/2014/main" xmlns="" id="{74416212-DBDF-47BA-876B-B07D684EE5D3}"/>
              </a:ext>
            </a:extLst>
          </p:cNvPr>
          <p:cNvCxnSpPr/>
          <p:nvPr/>
        </p:nvCxnSpPr>
        <p:spPr>
          <a:xfrm flipV="1">
            <a:off x="6016085" y="5049500"/>
            <a:ext cx="79915" cy="396000"/>
          </a:xfrm>
          <a:prstGeom prst="line">
            <a:avLst/>
          </a:prstGeom>
          <a:noFill/>
          <a:ln w="28575" cap="flat" cmpd="sng" algn="ctr">
            <a:solidFill>
              <a:srgbClr val="FD4739"/>
            </a:solidFill>
            <a:prstDash val="solid"/>
          </a:ln>
          <a:effectLst/>
        </p:spPr>
      </p:cxnSp>
      <p:cxnSp>
        <p:nvCxnSpPr>
          <p:cNvPr id="22" name="Straight Connector 21">
            <a:extLst>
              <a:ext uri="{FF2B5EF4-FFF2-40B4-BE49-F238E27FC236}">
                <a16:creationId xmlns:a16="http://schemas.microsoft.com/office/drawing/2014/main" xmlns="" id="{B74402F4-46CF-4E7A-B214-2AB422EE085D}"/>
              </a:ext>
            </a:extLst>
          </p:cNvPr>
          <p:cNvCxnSpPr/>
          <p:nvPr/>
        </p:nvCxnSpPr>
        <p:spPr>
          <a:xfrm flipV="1">
            <a:off x="6096000" y="5049500"/>
            <a:ext cx="79915" cy="396000"/>
          </a:xfrm>
          <a:prstGeom prst="line">
            <a:avLst/>
          </a:prstGeom>
          <a:noFill/>
          <a:ln w="28575" cap="flat" cmpd="sng" algn="ctr">
            <a:solidFill>
              <a:srgbClr val="FD4739"/>
            </a:solidFill>
            <a:prstDash val="solid"/>
          </a:ln>
          <a:effectLst/>
        </p:spPr>
      </p:cxnSp>
      <p:sp>
        <p:nvSpPr>
          <p:cNvPr id="18" name="Arrow: Right 17">
            <a:hlinkClick r:id="rId3" action="ppaction://hlinksldjump"/>
            <a:extLst>
              <a:ext uri="{FF2B5EF4-FFF2-40B4-BE49-F238E27FC236}">
                <a16:creationId xmlns:a16="http://schemas.microsoft.com/office/drawing/2014/main" xmlns="" id="{F93F87AB-C0D9-4A71-B974-9A2914A3B065}"/>
              </a:ext>
            </a:extLst>
          </p:cNvPr>
          <p:cNvSpPr/>
          <p:nvPr/>
        </p:nvSpPr>
        <p:spPr>
          <a:xfrm>
            <a:off x="199571" y="6331472"/>
            <a:ext cx="791029" cy="370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22</a:t>
            </a:r>
          </a:p>
        </p:txBody>
      </p:sp>
    </p:spTree>
    <p:extLst>
      <p:ext uri="{BB962C8B-B14F-4D97-AF65-F5344CB8AC3E}">
        <p14:creationId xmlns:p14="http://schemas.microsoft.com/office/powerpoint/2010/main" val="78976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xmlns="" id="{13FD07EE-AA23-4D21-AF73-940EB7B2B2BA}"/>
              </a:ext>
            </a:extLst>
          </p:cNvPr>
          <p:cNvSpPr/>
          <p:nvPr/>
        </p:nvSpPr>
        <p:spPr>
          <a:xfrm>
            <a:off x="982012" y="1882385"/>
            <a:ext cx="10484517" cy="4448013"/>
          </a:xfrm>
          <a:prstGeom prst="rect">
            <a:avLst/>
          </a:prstGeom>
        </p:spPr>
        <p:txBody>
          <a:bodyPr wrap="square">
            <a:spAutoFit/>
          </a:bodyPr>
          <a:lstStyle/>
          <a:p>
            <a:pPr lvl="0" algn="just">
              <a:lnSpc>
                <a:spcPct val="150000"/>
              </a:lnSpc>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lang="vi-VN" altLang="zh-CN" sz="3200" dirty="0">
                <a:solidFill>
                  <a:srgbClr val="000000"/>
                </a:solidFill>
                <a:ea typeface="微软雅黑"/>
                <a:cs typeface="Calibri" panose="020F0502020204030204" pitchFamily="34" charset="0"/>
              </a:rPr>
              <a:t>Buổi sáng, ánh nắng dịu dàng, ngọt màu mật ong ngoài cửa sổ rọi vào nhà, in hình hoa lá trên mặt bàn, nền gạch hoa. Còn về đêm, trăng khi thì như chiếc thuyền vàng trôi trong mây trên bầu trời ngoài cửa sổ, lúc thì như chiếc đèn lồng thả ánh sáng xuống đầy sân. </a:t>
            </a: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endParaRPr kumimoji="0" lang="zh-CN" altLang="en-US" sz="3200" b="0" i="1"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5" name="Rectangle 4">
            <a:extLst>
              <a:ext uri="{FF2B5EF4-FFF2-40B4-BE49-F238E27FC236}">
                <a16:creationId xmlns:a16="http://schemas.microsoft.com/office/drawing/2014/main" xmlns="" id="{550D847B-7619-49A5-9FEB-A561A0707A85}"/>
              </a:ext>
            </a:extLst>
          </p:cNvPr>
          <p:cNvSpPr/>
          <p:nvPr/>
        </p:nvSpPr>
        <p:spPr>
          <a:xfrm>
            <a:off x="5052512" y="1140122"/>
            <a:ext cx="278831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Bên</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cửa</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sổ</a:t>
            </a:r>
            <a:endParaRPr kumimoji="0" lang="zh-CN" altLang="en-US"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endParaRPr>
          </a:p>
        </p:txBody>
      </p:sp>
      <p:pic>
        <p:nvPicPr>
          <p:cNvPr id="7" name="Kí hiệu - Khám phá &amp; Luyện tập">
            <a:extLst>
              <a:ext uri="{FF2B5EF4-FFF2-40B4-BE49-F238E27FC236}">
                <a16:creationId xmlns:a16="http://schemas.microsoft.com/office/drawing/2014/main" xmlns="" id="{CD7A3AB3-809E-440A-B4FA-8910DB70A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311" y="376548"/>
            <a:ext cx="583942" cy="583942"/>
          </a:xfrm>
          <a:prstGeom prst="rect">
            <a:avLst/>
          </a:prstGeom>
        </p:spPr>
      </p:pic>
      <p:sp>
        <p:nvSpPr>
          <p:cNvPr id="10" name="Oval 9">
            <a:extLst>
              <a:ext uri="{FF2B5EF4-FFF2-40B4-BE49-F238E27FC236}">
                <a16:creationId xmlns:a16="http://schemas.microsoft.com/office/drawing/2014/main" xmlns="" id="{442C3890-191E-4F26-BE9B-2A7D41857AAE}"/>
              </a:ext>
            </a:extLst>
          </p:cNvPr>
          <p:cNvSpPr/>
          <p:nvPr/>
        </p:nvSpPr>
        <p:spPr>
          <a:xfrm>
            <a:off x="613282" y="2138557"/>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3</a:t>
            </a:r>
          </a:p>
        </p:txBody>
      </p:sp>
      <p:sp>
        <p:nvSpPr>
          <p:cNvPr id="17" name="Rounded Rectangle 11">
            <a:extLst>
              <a:ext uri="{FF2B5EF4-FFF2-40B4-BE49-F238E27FC236}">
                <a16:creationId xmlns:a16="http://schemas.microsoft.com/office/drawing/2014/main" xmlns="" id="{744C47EB-B7BB-4601-82A6-2304E8CD2FDB}"/>
              </a:ext>
            </a:extLst>
          </p:cNvPr>
          <p:cNvSpPr/>
          <p:nvPr/>
        </p:nvSpPr>
        <p:spPr>
          <a:xfrm>
            <a:off x="982012" y="370113"/>
            <a:ext cx="3515842" cy="590377"/>
          </a:xfrm>
          <a:prstGeom prst="roundRect">
            <a:avLst/>
          </a:prstGeom>
          <a:solidFill>
            <a:srgbClr val="FFFF71"/>
          </a:solidFill>
          <a:ln w="12700" cap="flat" cmpd="sng" algn="ctr">
            <a:solidFill>
              <a:srgbClr val="00B05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Luyện</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nối</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tiếp</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đoạn</a:t>
            </a:r>
            <a:endPar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13" name="Rectangle 12">
            <a:extLst>
              <a:ext uri="{FF2B5EF4-FFF2-40B4-BE49-F238E27FC236}">
                <a16:creationId xmlns:a16="http://schemas.microsoft.com/office/drawing/2014/main" xmlns="" id="{AF21E109-F7C9-4C21-A0C3-591D21299F28}"/>
              </a:ext>
            </a:extLst>
          </p:cNvPr>
          <p:cNvSpPr/>
          <p:nvPr/>
        </p:nvSpPr>
        <p:spPr>
          <a:xfrm>
            <a:off x="3153765" y="2607446"/>
            <a:ext cx="1498685" cy="751488"/>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rPr>
              <a:t>	</a:t>
            </a:r>
            <a:r>
              <a:rPr lang="en-US" altLang="zh-CN" sz="3200" dirty="0" err="1">
                <a:solidFill>
                  <a:srgbClr val="FF0000"/>
                </a:solidFill>
                <a:latin typeface="Arial" panose="020B0604020202020204" pitchFamily="34" charset="0"/>
                <a:ea typeface="微软雅黑"/>
                <a:cs typeface="Calibri" panose="020F0502020204030204" pitchFamily="34" charset="0"/>
              </a:rPr>
              <a:t>rọi</a:t>
            </a:r>
            <a:endParaRPr kumimoji="0" lang="zh-CN" altLang="en-US" sz="3200" b="0" i="1"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endParaRPr>
          </a:p>
        </p:txBody>
      </p:sp>
      <p:cxnSp>
        <p:nvCxnSpPr>
          <p:cNvPr id="16" name="Straight Connector 15">
            <a:extLst>
              <a:ext uri="{FF2B5EF4-FFF2-40B4-BE49-F238E27FC236}">
                <a16:creationId xmlns:a16="http://schemas.microsoft.com/office/drawing/2014/main" xmlns="" id="{9B1D1F6E-250A-4786-9DC7-E9A1B68FE4CF}"/>
              </a:ext>
            </a:extLst>
          </p:cNvPr>
          <p:cNvCxnSpPr/>
          <p:nvPr/>
        </p:nvCxnSpPr>
        <p:spPr>
          <a:xfrm flipV="1">
            <a:off x="6728380" y="3710391"/>
            <a:ext cx="79915" cy="396000"/>
          </a:xfrm>
          <a:prstGeom prst="line">
            <a:avLst/>
          </a:prstGeom>
          <a:noFill/>
          <a:ln w="28575" cap="flat" cmpd="sng" algn="ctr">
            <a:solidFill>
              <a:srgbClr val="FD4739"/>
            </a:solidFill>
            <a:prstDash val="solid"/>
          </a:ln>
          <a:effectLst/>
        </p:spPr>
      </p:cxnSp>
      <p:cxnSp>
        <p:nvCxnSpPr>
          <p:cNvPr id="19" name="Straight Connector 18">
            <a:extLst>
              <a:ext uri="{FF2B5EF4-FFF2-40B4-BE49-F238E27FC236}">
                <a16:creationId xmlns:a16="http://schemas.microsoft.com/office/drawing/2014/main" xmlns="" id="{4ED9600C-33B3-4C64-A58F-4AC23FBC2F32}"/>
              </a:ext>
            </a:extLst>
          </p:cNvPr>
          <p:cNvCxnSpPr/>
          <p:nvPr/>
        </p:nvCxnSpPr>
        <p:spPr>
          <a:xfrm flipV="1">
            <a:off x="6117771" y="4390553"/>
            <a:ext cx="79915" cy="396000"/>
          </a:xfrm>
          <a:prstGeom prst="line">
            <a:avLst/>
          </a:prstGeom>
          <a:noFill/>
          <a:ln w="28575" cap="flat" cmpd="sng" algn="ctr">
            <a:solidFill>
              <a:srgbClr val="FD4739"/>
            </a:solidFill>
            <a:prstDash val="solid"/>
          </a:ln>
          <a:effectLst/>
        </p:spPr>
      </p:cxnSp>
      <p:cxnSp>
        <p:nvCxnSpPr>
          <p:cNvPr id="20" name="Straight Connector 19">
            <a:extLst>
              <a:ext uri="{FF2B5EF4-FFF2-40B4-BE49-F238E27FC236}">
                <a16:creationId xmlns:a16="http://schemas.microsoft.com/office/drawing/2014/main" xmlns="" id="{CAC3BAC5-F655-46DE-8126-34988B36393B}"/>
              </a:ext>
            </a:extLst>
          </p:cNvPr>
          <p:cNvCxnSpPr/>
          <p:nvPr/>
        </p:nvCxnSpPr>
        <p:spPr>
          <a:xfrm flipV="1">
            <a:off x="11386614" y="4340041"/>
            <a:ext cx="79915" cy="396000"/>
          </a:xfrm>
          <a:prstGeom prst="line">
            <a:avLst/>
          </a:prstGeom>
          <a:noFill/>
          <a:ln w="28575" cap="flat" cmpd="sng" algn="ctr">
            <a:solidFill>
              <a:srgbClr val="FD4739"/>
            </a:solidFill>
            <a:prstDash val="solid"/>
          </a:ln>
          <a:effectLst/>
        </p:spPr>
      </p:cxnSp>
      <p:grpSp>
        <p:nvGrpSpPr>
          <p:cNvPr id="4" name="Group 3">
            <a:extLst>
              <a:ext uri="{FF2B5EF4-FFF2-40B4-BE49-F238E27FC236}">
                <a16:creationId xmlns:a16="http://schemas.microsoft.com/office/drawing/2014/main" xmlns="" id="{5D613F19-A8B4-47DC-9EE2-AC11146B0DF8}"/>
              </a:ext>
            </a:extLst>
          </p:cNvPr>
          <p:cNvGrpSpPr/>
          <p:nvPr/>
        </p:nvGrpSpPr>
        <p:grpSpPr>
          <a:xfrm>
            <a:off x="11466529" y="5000944"/>
            <a:ext cx="217506" cy="396000"/>
            <a:chOff x="11466529" y="5000944"/>
            <a:chExt cx="217506" cy="396000"/>
          </a:xfrm>
        </p:grpSpPr>
        <p:cxnSp>
          <p:nvCxnSpPr>
            <p:cNvPr id="21" name="Straight Connector 20">
              <a:extLst>
                <a:ext uri="{FF2B5EF4-FFF2-40B4-BE49-F238E27FC236}">
                  <a16:creationId xmlns:a16="http://schemas.microsoft.com/office/drawing/2014/main" xmlns="" id="{74416212-DBDF-47BA-876B-B07D684EE5D3}"/>
                </a:ext>
              </a:extLst>
            </p:cNvPr>
            <p:cNvCxnSpPr/>
            <p:nvPr/>
          </p:nvCxnSpPr>
          <p:spPr>
            <a:xfrm flipV="1">
              <a:off x="11604120" y="5000944"/>
              <a:ext cx="79915" cy="396000"/>
            </a:xfrm>
            <a:prstGeom prst="line">
              <a:avLst/>
            </a:prstGeom>
            <a:noFill/>
            <a:ln w="28575" cap="flat" cmpd="sng" algn="ctr">
              <a:solidFill>
                <a:srgbClr val="FD4739"/>
              </a:solidFill>
              <a:prstDash val="solid"/>
            </a:ln>
            <a:effectLst/>
          </p:spPr>
        </p:cxnSp>
        <p:cxnSp>
          <p:nvCxnSpPr>
            <p:cNvPr id="22" name="Straight Connector 21">
              <a:extLst>
                <a:ext uri="{FF2B5EF4-FFF2-40B4-BE49-F238E27FC236}">
                  <a16:creationId xmlns:a16="http://schemas.microsoft.com/office/drawing/2014/main" xmlns="" id="{B74402F4-46CF-4E7A-B214-2AB422EE085D}"/>
                </a:ext>
              </a:extLst>
            </p:cNvPr>
            <p:cNvCxnSpPr/>
            <p:nvPr/>
          </p:nvCxnSpPr>
          <p:spPr>
            <a:xfrm flipV="1">
              <a:off x="11466529" y="5000944"/>
              <a:ext cx="79915" cy="396000"/>
            </a:xfrm>
            <a:prstGeom prst="line">
              <a:avLst/>
            </a:prstGeom>
            <a:noFill/>
            <a:ln w="28575" cap="flat" cmpd="sng" algn="ctr">
              <a:solidFill>
                <a:srgbClr val="FD4739"/>
              </a:solidFill>
              <a:prstDash val="solid"/>
            </a:ln>
            <a:effectLst/>
          </p:spPr>
        </p:cxnSp>
      </p:grpSp>
      <p:cxnSp>
        <p:nvCxnSpPr>
          <p:cNvPr id="18" name="Straight Connector 17">
            <a:extLst>
              <a:ext uri="{FF2B5EF4-FFF2-40B4-BE49-F238E27FC236}">
                <a16:creationId xmlns:a16="http://schemas.microsoft.com/office/drawing/2014/main" xmlns="" id="{CE515A67-3FE0-49B8-9115-FFDDC1EA9517}"/>
              </a:ext>
            </a:extLst>
          </p:cNvPr>
          <p:cNvCxnSpPr/>
          <p:nvPr/>
        </p:nvCxnSpPr>
        <p:spPr>
          <a:xfrm flipV="1">
            <a:off x="5925793" y="5080127"/>
            <a:ext cx="79915" cy="396000"/>
          </a:xfrm>
          <a:prstGeom prst="line">
            <a:avLst/>
          </a:prstGeom>
          <a:noFill/>
          <a:ln w="28575" cap="flat" cmpd="sng" algn="ctr">
            <a:solidFill>
              <a:srgbClr val="FD4739"/>
            </a:solidFill>
            <a:prstDash val="solid"/>
          </a:ln>
          <a:effectLst/>
        </p:spPr>
      </p:cxnSp>
      <p:sp>
        <p:nvSpPr>
          <p:cNvPr id="23" name="Arrow: Right 22">
            <a:hlinkClick r:id="rId3" action="ppaction://hlinksldjump"/>
            <a:extLst>
              <a:ext uri="{FF2B5EF4-FFF2-40B4-BE49-F238E27FC236}">
                <a16:creationId xmlns:a16="http://schemas.microsoft.com/office/drawing/2014/main" xmlns="" id="{C471CC2D-453B-443F-9FEB-449440EAB51C}"/>
              </a:ext>
            </a:extLst>
          </p:cNvPr>
          <p:cNvSpPr/>
          <p:nvPr/>
        </p:nvSpPr>
        <p:spPr>
          <a:xfrm>
            <a:off x="199571" y="6331472"/>
            <a:ext cx="791029" cy="370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a:t>
            </a:r>
          </a:p>
        </p:txBody>
      </p:sp>
    </p:spTree>
    <p:extLst>
      <p:ext uri="{BB962C8B-B14F-4D97-AF65-F5344CB8AC3E}">
        <p14:creationId xmlns:p14="http://schemas.microsoft.com/office/powerpoint/2010/main" val="189580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xmlns="" id="{13FD07EE-AA23-4D21-AF73-940EB7B2B2BA}"/>
              </a:ext>
            </a:extLst>
          </p:cNvPr>
          <p:cNvSpPr/>
          <p:nvPr/>
        </p:nvSpPr>
        <p:spPr>
          <a:xfrm>
            <a:off x="931315" y="1858212"/>
            <a:ext cx="10484517" cy="2232021"/>
          </a:xfrm>
          <a:prstGeom prst="rect">
            <a:avLst/>
          </a:prstGeom>
        </p:spPr>
        <p:txBody>
          <a:bodyPr wrap="square">
            <a:spAutoFit/>
          </a:bodyPr>
          <a:lstStyle/>
          <a:p>
            <a:pPr lvl="0">
              <a:lnSpc>
                <a:spcPct val="150000"/>
              </a:lnSpc>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lang="vi-VN" altLang="zh-CN" sz="3200" dirty="0">
                <a:solidFill>
                  <a:srgbClr val="000000"/>
                </a:solidFill>
                <a:ea typeface="微软雅黑"/>
                <a:cs typeface="Calibri" panose="020F0502020204030204" pitchFamily="34" charset="0"/>
              </a:rPr>
              <a:t>Ôi! Khung cửa sổ nhỏ! Hà yêu nó quá! Hà thích ngồi bên cửa sổ nhổ tóc sâu cho bà, nghe bà đọc truyện cổ tích </a:t>
            </a:r>
            <a:r>
              <a:rPr lang="vi-VN" altLang="zh-CN" sz="3200" i="1" dirty="0">
                <a:solidFill>
                  <a:srgbClr val="000000"/>
                </a:solidFill>
                <a:ea typeface="微软雅黑"/>
                <a:cs typeface="Calibri" panose="020F0502020204030204" pitchFamily="34" charset="0"/>
              </a:rPr>
              <a:t>Ngày xửa, ngày xưa…</a:t>
            </a:r>
            <a:endParaRPr kumimoji="0" lang="zh-CN" altLang="en-US" sz="3200" b="0" i="1"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5" name="Rectangle 4">
            <a:extLst>
              <a:ext uri="{FF2B5EF4-FFF2-40B4-BE49-F238E27FC236}">
                <a16:creationId xmlns:a16="http://schemas.microsoft.com/office/drawing/2014/main" xmlns="" id="{550D847B-7619-49A5-9FEB-A561A0707A85}"/>
              </a:ext>
            </a:extLst>
          </p:cNvPr>
          <p:cNvSpPr/>
          <p:nvPr/>
        </p:nvSpPr>
        <p:spPr>
          <a:xfrm>
            <a:off x="5052512" y="1140122"/>
            <a:ext cx="278831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Bên</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cửa</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sổ</a:t>
            </a:r>
            <a:endParaRPr kumimoji="0" lang="zh-CN" altLang="en-US"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endParaRPr>
          </a:p>
        </p:txBody>
      </p:sp>
      <p:pic>
        <p:nvPicPr>
          <p:cNvPr id="7" name="Kí hiệu - Khám phá &amp; Luyện tập">
            <a:extLst>
              <a:ext uri="{FF2B5EF4-FFF2-40B4-BE49-F238E27FC236}">
                <a16:creationId xmlns:a16="http://schemas.microsoft.com/office/drawing/2014/main" xmlns="" id="{CD7A3AB3-809E-440A-B4FA-8910DB70A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311" y="376548"/>
            <a:ext cx="583942" cy="583942"/>
          </a:xfrm>
          <a:prstGeom prst="rect">
            <a:avLst/>
          </a:prstGeom>
        </p:spPr>
      </p:pic>
      <p:sp>
        <p:nvSpPr>
          <p:cNvPr id="10" name="Oval 9">
            <a:extLst>
              <a:ext uri="{FF2B5EF4-FFF2-40B4-BE49-F238E27FC236}">
                <a16:creationId xmlns:a16="http://schemas.microsoft.com/office/drawing/2014/main" xmlns="" id="{442C3890-191E-4F26-BE9B-2A7D41857AAE}"/>
              </a:ext>
            </a:extLst>
          </p:cNvPr>
          <p:cNvSpPr/>
          <p:nvPr/>
        </p:nvSpPr>
        <p:spPr>
          <a:xfrm>
            <a:off x="613282" y="2138557"/>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4</a:t>
            </a:r>
          </a:p>
        </p:txBody>
      </p:sp>
      <p:sp>
        <p:nvSpPr>
          <p:cNvPr id="17" name="Rounded Rectangle 11">
            <a:extLst>
              <a:ext uri="{FF2B5EF4-FFF2-40B4-BE49-F238E27FC236}">
                <a16:creationId xmlns:a16="http://schemas.microsoft.com/office/drawing/2014/main" xmlns="" id="{744C47EB-B7BB-4601-82A6-2304E8CD2FDB}"/>
              </a:ext>
            </a:extLst>
          </p:cNvPr>
          <p:cNvSpPr/>
          <p:nvPr/>
        </p:nvSpPr>
        <p:spPr>
          <a:xfrm>
            <a:off x="982012" y="370113"/>
            <a:ext cx="3515842" cy="590377"/>
          </a:xfrm>
          <a:prstGeom prst="roundRect">
            <a:avLst/>
          </a:prstGeom>
          <a:solidFill>
            <a:srgbClr val="FFFF71"/>
          </a:solidFill>
          <a:ln w="12700" cap="flat" cmpd="sng" algn="ctr">
            <a:solidFill>
              <a:srgbClr val="00B05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Luyện</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nối</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tiếp</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đoạn</a:t>
            </a:r>
            <a:endPar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pic>
        <p:nvPicPr>
          <p:cNvPr id="18" name="图片 2" descr="59af418a3766c">
            <a:extLst>
              <a:ext uri="{FF2B5EF4-FFF2-40B4-BE49-F238E27FC236}">
                <a16:creationId xmlns:a16="http://schemas.microsoft.com/office/drawing/2014/main" xmlns="" id="{266C5FD0-7B67-407A-BF27-EA30C6E72A7A}"/>
              </a:ext>
            </a:extLst>
          </p:cNvPr>
          <p:cNvPicPr/>
          <p:nvPr/>
        </p:nvPicPr>
        <p:blipFill>
          <a:blip r:embed="rId3" cstate="screen">
            <a:extLst>
              <a:ext uri="{28A0092B-C50C-407E-A947-70E740481C1C}">
                <a14:useLocalDpi xmlns:a14="http://schemas.microsoft.com/office/drawing/2010/main"/>
              </a:ext>
            </a:extLst>
          </a:blip>
          <a:stretch>
            <a:fillRect/>
          </a:stretch>
        </p:blipFill>
        <p:spPr>
          <a:xfrm>
            <a:off x="9231680" y="3430553"/>
            <a:ext cx="2617803" cy="2987458"/>
          </a:xfrm>
          <a:prstGeom prst="rect">
            <a:avLst/>
          </a:prstGeom>
        </p:spPr>
      </p:pic>
      <p:sp>
        <p:nvSpPr>
          <p:cNvPr id="9" name="Arrow: Right 8">
            <a:hlinkClick r:id="rId4" action="ppaction://hlinksldjump"/>
            <a:extLst>
              <a:ext uri="{FF2B5EF4-FFF2-40B4-BE49-F238E27FC236}">
                <a16:creationId xmlns:a16="http://schemas.microsoft.com/office/drawing/2014/main" xmlns="" id="{DFF650EF-575F-43B5-8B4C-629C205FCA11}"/>
              </a:ext>
            </a:extLst>
          </p:cNvPr>
          <p:cNvSpPr/>
          <p:nvPr/>
        </p:nvSpPr>
        <p:spPr>
          <a:xfrm>
            <a:off x="199571" y="6331472"/>
            <a:ext cx="791029" cy="370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24</a:t>
            </a:r>
          </a:p>
        </p:txBody>
      </p:sp>
    </p:spTree>
    <p:extLst>
      <p:ext uri="{BB962C8B-B14F-4D97-AF65-F5344CB8AC3E}">
        <p14:creationId xmlns:p14="http://schemas.microsoft.com/office/powerpoint/2010/main" val="69701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EC8E58A-7998-43BC-8F60-27ECFF9716D5}"/>
              </a:ext>
            </a:extLst>
          </p:cNvPr>
          <p:cNvPicPr>
            <a:picLocks noChangeAspect="1"/>
          </p:cNvPicPr>
          <p:nvPr/>
        </p:nvPicPr>
        <p:blipFill>
          <a:blip r:embed="rId2">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119239" y="4688632"/>
            <a:ext cx="3629742" cy="1842094"/>
          </a:xfrm>
          <a:prstGeom prst="rect">
            <a:avLst/>
          </a:prstGeom>
        </p:spPr>
      </p:pic>
      <p:pic>
        <p:nvPicPr>
          <p:cNvPr id="4" name="Picture 3">
            <a:extLst>
              <a:ext uri="{FF2B5EF4-FFF2-40B4-BE49-F238E27FC236}">
                <a16:creationId xmlns:a16="http://schemas.microsoft.com/office/drawing/2014/main" xmlns="" id="{6CF9006B-2458-4E7C-AA4B-2F475997BA22}"/>
              </a:ext>
            </a:extLst>
          </p:cNvPr>
          <p:cNvPicPr>
            <a:picLocks noChangeAspect="1"/>
          </p:cNvPicPr>
          <p:nvPr/>
        </p:nvPicPr>
        <p:blipFill>
          <a:blip r:embed="rId3"/>
          <a:stretch>
            <a:fillRect/>
          </a:stretch>
        </p:blipFill>
        <p:spPr>
          <a:xfrm>
            <a:off x="6608190" y="1904930"/>
            <a:ext cx="4974136" cy="2502468"/>
          </a:xfrm>
          <a:prstGeom prst="rect">
            <a:avLst/>
          </a:prstGeom>
        </p:spPr>
      </p:pic>
      <p:sp>
        <p:nvSpPr>
          <p:cNvPr id="5" name="Rectangle 4">
            <a:extLst>
              <a:ext uri="{FF2B5EF4-FFF2-40B4-BE49-F238E27FC236}">
                <a16:creationId xmlns:a16="http://schemas.microsoft.com/office/drawing/2014/main" xmlns="" id="{00BA1F9D-E762-4550-914E-EF3F994D17F3}"/>
              </a:ext>
            </a:extLst>
          </p:cNvPr>
          <p:cNvSpPr/>
          <p:nvPr/>
        </p:nvSpPr>
        <p:spPr>
          <a:xfrm>
            <a:off x="-964944" y="494571"/>
            <a:ext cx="7798108" cy="584775"/>
          </a:xfrm>
          <a:prstGeom prst="rect">
            <a:avLst/>
          </a:prstGeom>
        </p:spPr>
        <p:txBody>
          <a:bodyPr wrap="square">
            <a:spAutoFit/>
          </a:bodyPr>
          <a:lstStyle/>
          <a:p>
            <a:pPr algn="ctr" defTabSz="914400">
              <a:defRPr/>
            </a:pPr>
            <a:r>
              <a:rPr lang="en-US" altLang="zh-CN" sz="3200" b="1" kern="0" dirty="0" err="1">
                <a:solidFill>
                  <a:srgbClr val="0070C0"/>
                </a:solidFill>
                <a:ea typeface="inpin heiti" charset="-122"/>
                <a:cs typeface="Calibri" panose="020F0502020204030204" pitchFamily="34" charset="0"/>
              </a:rPr>
              <a:t>Luyện</a:t>
            </a:r>
            <a:r>
              <a:rPr lang="en-US" altLang="zh-CN" sz="3200" b="1" kern="0" dirty="0">
                <a:solidFill>
                  <a:srgbClr val="0070C0"/>
                </a:solidFill>
                <a:ea typeface="inpin heiti" charset="-122"/>
                <a:cs typeface="Calibri" panose="020F0502020204030204" pitchFamily="34" charset="0"/>
              </a:rPr>
              <a:t> </a:t>
            </a:r>
            <a:r>
              <a:rPr lang="en-US" altLang="zh-CN" sz="3200" b="1" kern="0" dirty="0" err="1">
                <a:solidFill>
                  <a:srgbClr val="0070C0"/>
                </a:solidFill>
                <a:ea typeface="inpin heiti" charset="-122"/>
                <a:cs typeface="Calibri" panose="020F0502020204030204" pitchFamily="34" charset="0"/>
              </a:rPr>
              <a:t>đọc</a:t>
            </a:r>
            <a:r>
              <a:rPr lang="en-US" altLang="zh-CN" sz="3200" b="1" kern="0" dirty="0">
                <a:solidFill>
                  <a:srgbClr val="0070C0"/>
                </a:solidFill>
                <a:ea typeface="inpin heiti" charset="-122"/>
                <a:cs typeface="Calibri" panose="020F0502020204030204" pitchFamily="34" charset="0"/>
              </a:rPr>
              <a:t> </a:t>
            </a:r>
            <a:r>
              <a:rPr lang="en-US" altLang="zh-CN" sz="3200" b="1" kern="0" dirty="0" err="1">
                <a:solidFill>
                  <a:srgbClr val="0070C0"/>
                </a:solidFill>
                <a:ea typeface="inpin heiti" charset="-122"/>
                <a:cs typeface="Calibri" panose="020F0502020204030204" pitchFamily="34" charset="0"/>
              </a:rPr>
              <a:t>nhóm</a:t>
            </a:r>
            <a:endParaRPr lang="zh-CN" altLang="en-US" sz="3200" b="1" kern="0" dirty="0">
              <a:solidFill>
                <a:srgbClr val="0070C0"/>
              </a:solidFill>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xmlns="" id="{137365B2-25E3-45BD-82FD-91C5533ABEAA}"/>
              </a:ext>
            </a:extLst>
          </p:cNvPr>
          <p:cNvSpPr/>
          <p:nvPr/>
        </p:nvSpPr>
        <p:spPr>
          <a:xfrm>
            <a:off x="134203" y="1852937"/>
            <a:ext cx="5849737" cy="2062103"/>
          </a:xfrm>
          <a:prstGeom prst="rect">
            <a:avLst/>
          </a:prstGeom>
        </p:spPr>
        <p:txBody>
          <a:bodyPr wrap="square">
            <a:spAutoFit/>
          </a:bodyPr>
          <a:lstStyle/>
          <a:p>
            <a:pPr algn="ctr"/>
            <a:r>
              <a:rPr lang="en-US" altLang="zh-CN" sz="3200" b="1" dirty="0" err="1">
                <a:solidFill>
                  <a:srgbClr val="00B050"/>
                </a:solidFill>
                <a:latin typeface="Arial"/>
                <a:ea typeface="微软雅黑"/>
              </a:rPr>
              <a:t>Yêu</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cầu</a:t>
            </a:r>
            <a:endParaRPr lang="zh-CN" altLang="en-US" sz="3200" b="1" dirty="0">
              <a:solidFill>
                <a:srgbClr val="00B050"/>
              </a:solidFill>
              <a:latin typeface="Arial"/>
              <a:ea typeface="微软雅黑"/>
            </a:endParaRPr>
          </a:p>
          <a:p>
            <a:pPr marL="457200" indent="-457200">
              <a:buFont typeface="Wingdings" panose="05000000000000000000" pitchFamily="2" charset="2"/>
              <a:buChar char="Ø"/>
            </a:pPr>
            <a:r>
              <a:rPr lang="en-US" altLang="zh-CN" sz="3200" b="1" dirty="0" err="1">
                <a:solidFill>
                  <a:srgbClr val="00B050"/>
                </a:solidFill>
                <a:latin typeface="Arial"/>
                <a:ea typeface="微软雅黑"/>
              </a:rPr>
              <a:t>Phân</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công</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đọc</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theo</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đoạn</a:t>
            </a:r>
            <a:endParaRPr lang="zh-CN" altLang="en-US" sz="3200" b="1" dirty="0">
              <a:solidFill>
                <a:srgbClr val="00B050"/>
              </a:solidFill>
              <a:latin typeface="Arial"/>
              <a:ea typeface="微软雅黑"/>
            </a:endParaRPr>
          </a:p>
          <a:p>
            <a:pPr marL="457200" indent="-457200">
              <a:buFont typeface="Wingdings" panose="05000000000000000000" pitchFamily="2" charset="2"/>
              <a:buChar char="Ø"/>
            </a:pPr>
            <a:r>
              <a:rPr lang="en-US" altLang="zh-CN" sz="3200" b="1" dirty="0" err="1">
                <a:solidFill>
                  <a:srgbClr val="00B050"/>
                </a:solidFill>
                <a:latin typeface="Arial"/>
                <a:ea typeface="微软雅黑"/>
              </a:rPr>
              <a:t>Tất</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cả</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thành</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viên</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đều</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đọc</a:t>
            </a:r>
            <a:endParaRPr lang="zh-CN" altLang="en-US" sz="3200" b="1" dirty="0">
              <a:solidFill>
                <a:srgbClr val="00B050"/>
              </a:solidFill>
              <a:latin typeface="Arial"/>
              <a:ea typeface="微软雅黑"/>
            </a:endParaRPr>
          </a:p>
          <a:p>
            <a:pPr marL="457200" indent="-457200">
              <a:buFont typeface="Wingdings" panose="05000000000000000000" pitchFamily="2" charset="2"/>
              <a:buChar char="Ø"/>
            </a:pPr>
            <a:r>
              <a:rPr lang="en-US" altLang="zh-CN" sz="3200" b="1" dirty="0" err="1">
                <a:solidFill>
                  <a:srgbClr val="00B050"/>
                </a:solidFill>
                <a:latin typeface="Arial"/>
                <a:ea typeface="微软雅黑"/>
              </a:rPr>
              <a:t>Giải</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nghĩa</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từ</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cùng</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nhau</a:t>
            </a:r>
            <a:endParaRPr lang="zh-CN" altLang="en-US" sz="3200" b="1" dirty="0">
              <a:solidFill>
                <a:srgbClr val="00B050"/>
              </a:solidFill>
              <a:latin typeface="Arial"/>
              <a:ea typeface="微软雅黑"/>
            </a:endParaRPr>
          </a:p>
        </p:txBody>
      </p:sp>
      <p:sp>
        <p:nvSpPr>
          <p:cNvPr id="7" name="Rounded Rectangle 9">
            <a:extLst>
              <a:ext uri="{FF2B5EF4-FFF2-40B4-BE49-F238E27FC236}">
                <a16:creationId xmlns:a16="http://schemas.microsoft.com/office/drawing/2014/main" xmlns="" id="{6A7A30D3-9812-4719-8E27-708BF39776ED}"/>
              </a:ext>
            </a:extLst>
          </p:cNvPr>
          <p:cNvSpPr/>
          <p:nvPr/>
        </p:nvSpPr>
        <p:spPr>
          <a:xfrm>
            <a:off x="6833164" y="5690068"/>
            <a:ext cx="3526410" cy="840658"/>
          </a:xfrm>
          <a:prstGeom prst="roundRect">
            <a:avLst/>
          </a:prstGeom>
          <a:solidFill>
            <a:srgbClr val="FFFF00"/>
          </a:solidFill>
          <a:ln w="12700" cap="flat" cmpd="sng" algn="ctr">
            <a:solidFill>
              <a:srgbClr val="E5323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Arial"/>
                <a:ea typeface="微软雅黑"/>
                <a:cs typeface="Calibri" panose="020F0502020204030204" pitchFamily="34" charset="0"/>
              </a:rPr>
              <a:t>Đồng</a:t>
            </a:r>
            <a:r>
              <a:rPr kumimoji="0" lang="en-US" sz="3200" b="0" i="0" u="none" strike="noStrike" kern="0" cap="none" spc="0" normalizeH="0" baseline="0" noProof="0" dirty="0">
                <a:ln>
                  <a:noFill/>
                </a:ln>
                <a:solidFill>
                  <a:srgbClr val="000000"/>
                </a:solidFill>
                <a:effectLst/>
                <a:uLnTx/>
                <a:uFillTx/>
                <a:latin typeface="Arial"/>
                <a:ea typeface="微软雅黑"/>
                <a:cs typeface="Calibri" panose="020F0502020204030204" pitchFamily="34" charset="0"/>
              </a:rPr>
              <a:t> </a:t>
            </a:r>
            <a:r>
              <a:rPr kumimoji="0" lang="en-US" sz="3200" b="0" i="0" u="none" strike="noStrike" kern="0" cap="none" spc="0" normalizeH="0" baseline="0" noProof="0" dirty="0" err="1">
                <a:ln>
                  <a:noFill/>
                </a:ln>
                <a:solidFill>
                  <a:srgbClr val="000000"/>
                </a:solidFill>
                <a:effectLst/>
                <a:uLnTx/>
                <a:uFillTx/>
                <a:latin typeface="Arial"/>
                <a:ea typeface="微软雅黑"/>
                <a:cs typeface="Calibri" panose="020F0502020204030204" pitchFamily="34" charset="0"/>
              </a:rPr>
              <a:t>hồ</a:t>
            </a:r>
            <a:r>
              <a:rPr kumimoji="0" lang="en-US" sz="3200" b="0" i="0" u="none" strike="noStrike" kern="0" cap="none" spc="0" normalizeH="0" baseline="0" noProof="0" dirty="0">
                <a:ln>
                  <a:noFill/>
                </a:ln>
                <a:solidFill>
                  <a:srgbClr val="000000"/>
                </a:solidFill>
                <a:effectLst/>
                <a:uLnTx/>
                <a:uFillTx/>
                <a:latin typeface="Arial"/>
                <a:ea typeface="微软雅黑"/>
                <a:cs typeface="Calibri" panose="020F0502020204030204" pitchFamily="34" charset="0"/>
              </a:rPr>
              <a:t> 4 </a:t>
            </a:r>
            <a:r>
              <a:rPr kumimoji="0" lang="en-US" sz="3200" b="0" i="0" u="none" strike="noStrike" kern="0" cap="none" spc="0" normalizeH="0" baseline="0" noProof="0" dirty="0" err="1">
                <a:ln>
                  <a:noFill/>
                </a:ln>
                <a:solidFill>
                  <a:srgbClr val="000000"/>
                </a:solidFill>
                <a:effectLst/>
                <a:uLnTx/>
                <a:uFillTx/>
                <a:latin typeface="Arial"/>
                <a:ea typeface="微软雅黑"/>
                <a:cs typeface="Calibri" panose="020F0502020204030204" pitchFamily="34" charset="0"/>
              </a:rPr>
              <a:t>phút</a:t>
            </a:r>
            <a:endParaRPr kumimoji="0" lang="en-US" sz="3200" b="0" i="0" u="none" strike="noStrike" kern="0" cap="none" spc="0" normalizeH="0" baseline="0" noProof="0" dirty="0">
              <a:ln>
                <a:noFill/>
              </a:ln>
              <a:solidFill>
                <a:srgbClr val="000000"/>
              </a:solidFill>
              <a:effectLst/>
              <a:uLnTx/>
              <a:uFillTx/>
              <a:latin typeface="Arial"/>
              <a:ea typeface="微软雅黑"/>
              <a:cs typeface="Calibri" panose="020F0502020204030204" pitchFamily="34" charset="0"/>
            </a:endParaRPr>
          </a:p>
        </p:txBody>
      </p:sp>
      <p:pic>
        <p:nvPicPr>
          <p:cNvPr id="9" name="Kí hiệu - Khám phá &amp; Luyện tập">
            <a:extLst>
              <a:ext uri="{FF2B5EF4-FFF2-40B4-BE49-F238E27FC236}">
                <a16:creationId xmlns:a16="http://schemas.microsoft.com/office/drawing/2014/main" xmlns="" id="{CD4C0171-9BC6-4AE1-B172-981681607BA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7268" y="590228"/>
            <a:ext cx="583942" cy="583942"/>
          </a:xfrm>
          <a:prstGeom prst="rect">
            <a:avLst/>
          </a:prstGeom>
        </p:spPr>
      </p:pic>
    </p:spTree>
    <p:extLst>
      <p:ext uri="{BB962C8B-B14F-4D97-AF65-F5344CB8AC3E}">
        <p14:creationId xmlns:p14="http://schemas.microsoft.com/office/powerpoint/2010/main" val="1894243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2238ED1A-5948-446C-A52B-0DD31E74EFF8}"/>
              </a:ext>
            </a:extLst>
          </p:cNvPr>
          <p:cNvSpPr/>
          <p:nvPr/>
        </p:nvSpPr>
        <p:spPr>
          <a:xfrm>
            <a:off x="4323614" y="166515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a:ea typeface="微软雅黑"/>
              <a:cs typeface="Calibri" panose="020F0502020204030204" pitchFamily="34" charset="0"/>
              <a:sym typeface="Arial"/>
            </a:endParaRPr>
          </a:p>
        </p:txBody>
      </p:sp>
      <p:pic>
        <p:nvPicPr>
          <p:cNvPr id="3" name="图片 6">
            <a:extLst>
              <a:ext uri="{FF2B5EF4-FFF2-40B4-BE49-F238E27FC236}">
                <a16:creationId xmlns:a16="http://schemas.microsoft.com/office/drawing/2014/main" xmlns="" id="{3C3EB3CC-E160-4E6C-A215-0D927D8946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3848481" y="5748126"/>
            <a:ext cx="3449719" cy="1109874"/>
          </a:xfrm>
          <a:prstGeom prst="rect">
            <a:avLst/>
          </a:prstGeom>
        </p:spPr>
      </p:pic>
      <p:sp>
        <p:nvSpPr>
          <p:cNvPr id="4" name="Rectangle 3">
            <a:extLst>
              <a:ext uri="{FF2B5EF4-FFF2-40B4-BE49-F238E27FC236}">
                <a16:creationId xmlns:a16="http://schemas.microsoft.com/office/drawing/2014/main" xmlns="" id="{98354576-57D0-40A2-8833-A93D5AA31B7A}"/>
              </a:ext>
            </a:extLst>
          </p:cNvPr>
          <p:cNvSpPr/>
          <p:nvPr/>
        </p:nvSpPr>
        <p:spPr>
          <a:xfrm>
            <a:off x="0" y="558768"/>
            <a:ext cx="7798108" cy="584775"/>
          </a:xfrm>
          <a:prstGeom prst="rect">
            <a:avLst/>
          </a:prstGeom>
        </p:spPr>
        <p:txBody>
          <a:bodyPr wrap="square">
            <a:spAutoFit/>
          </a:bodyPr>
          <a:lstStyle/>
          <a:p>
            <a:pPr algn="ctr" defTabSz="914400">
              <a:defRPr/>
            </a:pPr>
            <a:r>
              <a:rPr lang="en-US" altLang="zh-CN" sz="3200" b="1" kern="0" dirty="0">
                <a:solidFill>
                  <a:srgbClr val="0070C0"/>
                </a:solidFill>
                <a:ea typeface="inpin heiti" charset="-122"/>
                <a:cs typeface="Calibri" panose="020F0502020204030204" pitchFamily="34" charset="0"/>
                <a:sym typeface="Arial"/>
              </a:rPr>
              <a:t>LUYỆN ĐỌC TRƯỚC LỚP</a:t>
            </a:r>
            <a:endParaRPr lang="zh-CN" altLang="en-US" sz="3200" b="1" kern="0" dirty="0">
              <a:solidFill>
                <a:srgbClr val="0070C0"/>
              </a:solidFill>
              <a:ea typeface="inpin heiti" charset="-122"/>
              <a:cs typeface="Calibri" panose="020F0502020204030204" pitchFamily="34" charset="0"/>
              <a:sym typeface="Arial"/>
            </a:endParaRPr>
          </a:p>
        </p:txBody>
      </p:sp>
      <p:sp>
        <p:nvSpPr>
          <p:cNvPr id="6" name="Rectangle 5">
            <a:extLst>
              <a:ext uri="{FF2B5EF4-FFF2-40B4-BE49-F238E27FC236}">
                <a16:creationId xmlns:a16="http://schemas.microsoft.com/office/drawing/2014/main" xmlns="" id="{0BF5D870-4B77-40FD-8E37-3C44A1B14085}"/>
              </a:ext>
            </a:extLst>
          </p:cNvPr>
          <p:cNvSpPr/>
          <p:nvPr/>
        </p:nvSpPr>
        <p:spPr>
          <a:xfrm>
            <a:off x="6521808" y="721500"/>
            <a:ext cx="3425939" cy="712824"/>
          </a:xfrm>
          <a:prstGeom prst="rect">
            <a:avLst/>
          </a:prstGeom>
        </p:spPr>
        <p:txBody>
          <a:bodyPr wrap="none">
            <a:spAutoFit/>
          </a:bodyPr>
          <a:lstStyle/>
          <a:p>
            <a:pPr algn="ctr" defTabSz="914400">
              <a:lnSpc>
                <a:spcPct val="112000"/>
              </a:lnSpc>
              <a:buFont typeface="Arial"/>
              <a:buNone/>
              <a:defRPr/>
            </a:pPr>
            <a:r>
              <a:rPr lang="en-US" altLang="zh-CN" sz="3600" b="1" dirty="0" err="1">
                <a:solidFill>
                  <a:srgbClr val="FF1531"/>
                </a:solidFill>
                <a:ea typeface="inpin heiti" charset="-122"/>
                <a:cs typeface="Calibri" panose="020F0502020204030204" pitchFamily="34" charset="0"/>
                <a:sym typeface="Arial"/>
              </a:rPr>
              <a:t>Tiêu</a:t>
            </a:r>
            <a:r>
              <a:rPr lang="en-US" altLang="zh-CN" sz="3600" b="1" dirty="0">
                <a:solidFill>
                  <a:srgbClr val="FF1531"/>
                </a:solidFill>
                <a:ea typeface="inpin heiti" charset="-122"/>
                <a:cs typeface="Calibri" panose="020F0502020204030204" pitchFamily="34" charset="0"/>
                <a:sym typeface="Arial"/>
              </a:rPr>
              <a:t> </a:t>
            </a:r>
            <a:r>
              <a:rPr lang="en-US" altLang="zh-CN" sz="3600" b="1" dirty="0" err="1">
                <a:solidFill>
                  <a:srgbClr val="FF1531"/>
                </a:solidFill>
                <a:ea typeface="inpin heiti" charset="-122"/>
                <a:cs typeface="Calibri" panose="020F0502020204030204" pitchFamily="34" charset="0"/>
                <a:sym typeface="Arial"/>
              </a:rPr>
              <a:t>chí</a:t>
            </a:r>
            <a:r>
              <a:rPr lang="en-US" altLang="zh-CN" sz="3600" b="1" dirty="0">
                <a:solidFill>
                  <a:srgbClr val="FF1531"/>
                </a:solidFill>
                <a:ea typeface="inpin heiti" charset="-122"/>
                <a:cs typeface="Calibri" panose="020F0502020204030204" pitchFamily="34" charset="0"/>
                <a:sym typeface="Arial"/>
              </a:rPr>
              <a:t> </a:t>
            </a:r>
            <a:r>
              <a:rPr lang="en-US" altLang="zh-CN" sz="3600" b="1" dirty="0" err="1">
                <a:solidFill>
                  <a:srgbClr val="FF1531"/>
                </a:solidFill>
                <a:ea typeface="inpin heiti" charset="-122"/>
                <a:cs typeface="Calibri" panose="020F0502020204030204" pitchFamily="34" charset="0"/>
                <a:sym typeface="Arial"/>
              </a:rPr>
              <a:t>đánh</a:t>
            </a:r>
            <a:r>
              <a:rPr lang="en-US" altLang="zh-CN" sz="3600" b="1" dirty="0">
                <a:solidFill>
                  <a:srgbClr val="FF1531"/>
                </a:solidFill>
                <a:ea typeface="inpin heiti" charset="-122"/>
                <a:cs typeface="Calibri" panose="020F0502020204030204" pitchFamily="34" charset="0"/>
                <a:sym typeface="Arial"/>
              </a:rPr>
              <a:t> </a:t>
            </a:r>
            <a:r>
              <a:rPr lang="en-US" altLang="zh-CN" sz="3600" b="1" dirty="0" err="1">
                <a:solidFill>
                  <a:srgbClr val="FF1531"/>
                </a:solidFill>
                <a:ea typeface="inpin heiti" charset="-122"/>
                <a:cs typeface="Calibri" panose="020F0502020204030204" pitchFamily="34" charset="0"/>
                <a:sym typeface="Arial"/>
              </a:rPr>
              <a:t>giá</a:t>
            </a:r>
            <a:endParaRPr lang="en-US" altLang="zh-CN" sz="3600" b="1" dirty="0">
              <a:solidFill>
                <a:srgbClr val="FF1531"/>
              </a:solidFill>
              <a:ea typeface="inpin heiti" charset="-122"/>
              <a:cs typeface="Calibri" panose="020F0502020204030204" pitchFamily="34" charset="0"/>
              <a:sym typeface="Arial"/>
            </a:endParaRPr>
          </a:p>
        </p:txBody>
      </p:sp>
      <p:sp>
        <p:nvSpPr>
          <p:cNvPr id="7" name="Rectangle 6">
            <a:extLst>
              <a:ext uri="{FF2B5EF4-FFF2-40B4-BE49-F238E27FC236}">
                <a16:creationId xmlns:a16="http://schemas.microsoft.com/office/drawing/2014/main" xmlns="" id="{70390123-5CE0-44AE-81AD-A5E51AD86746}"/>
              </a:ext>
            </a:extLst>
          </p:cNvPr>
          <p:cNvSpPr/>
          <p:nvPr/>
        </p:nvSpPr>
        <p:spPr>
          <a:xfrm>
            <a:off x="5075968" y="1772092"/>
            <a:ext cx="1800493" cy="614399"/>
          </a:xfrm>
          <a:prstGeom prst="rect">
            <a:avLst/>
          </a:prstGeom>
        </p:spPr>
        <p:txBody>
          <a:bodyPr wrap="none">
            <a:spAutoFit/>
          </a:bodyPr>
          <a:lstStyle/>
          <a:p>
            <a:pPr defTabSz="914400">
              <a:lnSpc>
                <a:spcPct val="112000"/>
              </a:lnSpc>
              <a:buFont typeface="Arial"/>
              <a:buNone/>
              <a:defRPr/>
            </a:pPr>
            <a:r>
              <a:rPr lang="en-US" altLang="zh-CN" sz="3200" b="1" dirty="0" err="1">
                <a:solidFill>
                  <a:srgbClr val="0070C0"/>
                </a:solidFill>
                <a:ea typeface="inpin heiti" charset="-122"/>
                <a:cs typeface="Calibri" panose="020F0502020204030204" pitchFamily="34" charset="0"/>
                <a:sym typeface="Arial"/>
              </a:rPr>
              <a:t>Đọc</a:t>
            </a:r>
            <a:r>
              <a:rPr lang="en-US" altLang="zh-CN" sz="3200" b="1" dirty="0">
                <a:solidFill>
                  <a:srgbClr val="0070C0"/>
                </a:solidFill>
                <a:ea typeface="inpin heiti" charset="-122"/>
                <a:cs typeface="Calibri" panose="020F0502020204030204" pitchFamily="34" charset="0"/>
                <a:sym typeface="Arial"/>
              </a:rPr>
              <a:t> </a:t>
            </a:r>
            <a:r>
              <a:rPr lang="en-US" altLang="zh-CN" sz="3200" b="1" dirty="0" err="1">
                <a:solidFill>
                  <a:srgbClr val="0070C0"/>
                </a:solidFill>
                <a:ea typeface="inpin heiti" charset="-122"/>
                <a:cs typeface="Calibri" panose="020F0502020204030204" pitchFamily="34" charset="0"/>
                <a:sym typeface="Arial"/>
              </a:rPr>
              <a:t>đúng</a:t>
            </a:r>
            <a:endParaRPr lang="en-US" altLang="zh-CN" sz="3200" b="1" dirty="0">
              <a:solidFill>
                <a:srgbClr val="0070C0"/>
              </a:solidFill>
              <a:ea typeface="inpin heiti" charset="-122"/>
              <a:cs typeface="Calibri" panose="020F0502020204030204" pitchFamily="34" charset="0"/>
              <a:sym typeface="Arial"/>
            </a:endParaRPr>
          </a:p>
        </p:txBody>
      </p:sp>
      <p:sp>
        <p:nvSpPr>
          <p:cNvPr id="8" name="Oval 7">
            <a:extLst>
              <a:ext uri="{FF2B5EF4-FFF2-40B4-BE49-F238E27FC236}">
                <a16:creationId xmlns:a16="http://schemas.microsoft.com/office/drawing/2014/main" xmlns="" id="{2DE15D41-7771-40BD-B6C2-D19C21382D35}"/>
              </a:ext>
            </a:extLst>
          </p:cNvPr>
          <p:cNvSpPr/>
          <p:nvPr/>
        </p:nvSpPr>
        <p:spPr>
          <a:xfrm>
            <a:off x="4464548" y="181248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Arial"/>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Arial"/>
              <a:ea typeface="微软雅黑"/>
              <a:cs typeface="Calibri" panose="020F0502020204030204" pitchFamily="34" charset="0"/>
              <a:sym typeface="Arial"/>
            </a:endParaRPr>
          </a:p>
        </p:txBody>
      </p:sp>
      <p:sp>
        <p:nvSpPr>
          <p:cNvPr id="9" name="Rounded Rectangle 8">
            <a:extLst>
              <a:ext uri="{FF2B5EF4-FFF2-40B4-BE49-F238E27FC236}">
                <a16:creationId xmlns:a16="http://schemas.microsoft.com/office/drawing/2014/main" xmlns="" id="{A23707F2-1732-4743-B22F-DE9F82D7E5BD}"/>
              </a:ext>
            </a:extLst>
          </p:cNvPr>
          <p:cNvSpPr/>
          <p:nvPr/>
        </p:nvSpPr>
        <p:spPr>
          <a:xfrm>
            <a:off x="4323614" y="2642142"/>
            <a:ext cx="3645680" cy="798653"/>
          </a:xfrm>
          <a:prstGeom prst="roundRect">
            <a:avLst>
              <a:gd name="adj" fmla="val 50000"/>
            </a:avLst>
          </a:prstGeom>
          <a:solidFill>
            <a:srgbClr val="FFF09D"/>
          </a:solidFill>
          <a:ln w="12700" cap="flat" cmpd="sng" algn="ctr">
            <a:solidFill>
              <a:srgbClr val="0064D2">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a:ea typeface="微软雅黑"/>
              <a:cs typeface="Calibri" panose="020F0502020204030204" pitchFamily="34" charset="0"/>
              <a:sym typeface="Arial"/>
            </a:endParaRPr>
          </a:p>
        </p:txBody>
      </p:sp>
      <p:sp>
        <p:nvSpPr>
          <p:cNvPr id="10" name="Rectangle 9">
            <a:extLst>
              <a:ext uri="{FF2B5EF4-FFF2-40B4-BE49-F238E27FC236}">
                <a16:creationId xmlns:a16="http://schemas.microsoft.com/office/drawing/2014/main" xmlns="" id="{2C437BCC-2ADE-4485-A550-E087E7CD6105}"/>
              </a:ext>
            </a:extLst>
          </p:cNvPr>
          <p:cNvSpPr/>
          <p:nvPr/>
        </p:nvSpPr>
        <p:spPr>
          <a:xfrm>
            <a:off x="5075968" y="2749080"/>
            <a:ext cx="2110899" cy="643894"/>
          </a:xfrm>
          <a:prstGeom prst="rect">
            <a:avLst/>
          </a:prstGeom>
        </p:spPr>
        <p:txBody>
          <a:bodyPr wrap="none">
            <a:spAutoFit/>
          </a:bodyPr>
          <a:lstStyle/>
          <a:p>
            <a:pPr defTabSz="914400">
              <a:lnSpc>
                <a:spcPct val="112000"/>
              </a:lnSpc>
              <a:buFont typeface="Arial"/>
              <a:buNone/>
              <a:defRPr/>
            </a:pPr>
            <a:r>
              <a:rPr lang="en-US" altLang="zh-CN" sz="3200" dirty="0" err="1">
                <a:solidFill>
                  <a:prstClr val="black"/>
                </a:solidFill>
                <a:ea typeface="inpin heiti" charset="-122"/>
                <a:cs typeface="Calibri" panose="020F0502020204030204" pitchFamily="34" charset="0"/>
                <a:sym typeface="Arial"/>
              </a:rPr>
              <a:t>Đọc</a:t>
            </a:r>
            <a:r>
              <a:rPr lang="en-US" altLang="zh-CN" sz="3200" dirty="0">
                <a:solidFill>
                  <a:prstClr val="black"/>
                </a:solidFill>
                <a:ea typeface="inpin heiti" charset="-122"/>
                <a:cs typeface="Calibri" panose="020F0502020204030204" pitchFamily="34" charset="0"/>
                <a:sym typeface="Arial"/>
              </a:rPr>
              <a:t> </a:t>
            </a:r>
            <a:r>
              <a:rPr lang="en-US" altLang="zh-CN" sz="3200" dirty="0" err="1">
                <a:solidFill>
                  <a:prstClr val="black"/>
                </a:solidFill>
                <a:ea typeface="inpin heiti" charset="-122"/>
                <a:cs typeface="Calibri" panose="020F0502020204030204" pitchFamily="34" charset="0"/>
                <a:sym typeface="Arial"/>
              </a:rPr>
              <a:t>rõ</a:t>
            </a:r>
            <a:r>
              <a:rPr lang="en-US" altLang="zh-CN" sz="3200" dirty="0">
                <a:solidFill>
                  <a:prstClr val="black"/>
                </a:solidFill>
                <a:ea typeface="inpin heiti" charset="-122"/>
                <a:cs typeface="Calibri" panose="020F0502020204030204" pitchFamily="34" charset="0"/>
                <a:sym typeface="Arial"/>
              </a:rPr>
              <a:t> </a:t>
            </a:r>
            <a:r>
              <a:rPr lang="en-US" altLang="zh-CN" sz="3200" dirty="0" err="1">
                <a:solidFill>
                  <a:prstClr val="black"/>
                </a:solidFill>
                <a:ea typeface="inpin heiti" charset="-122"/>
                <a:cs typeface="Calibri" panose="020F0502020204030204" pitchFamily="34" charset="0"/>
                <a:sym typeface="Arial"/>
              </a:rPr>
              <a:t>ràng</a:t>
            </a:r>
            <a:endParaRPr lang="en-US" altLang="zh-CN" sz="3200" dirty="0">
              <a:solidFill>
                <a:prstClr val="black"/>
              </a:solidFill>
              <a:ea typeface="inpin heiti" charset="-122"/>
              <a:cs typeface="Calibri" panose="020F0502020204030204" pitchFamily="34" charset="0"/>
              <a:sym typeface="Arial"/>
            </a:endParaRPr>
          </a:p>
        </p:txBody>
      </p:sp>
      <p:sp>
        <p:nvSpPr>
          <p:cNvPr id="11" name="Oval 10">
            <a:extLst>
              <a:ext uri="{FF2B5EF4-FFF2-40B4-BE49-F238E27FC236}">
                <a16:creationId xmlns:a16="http://schemas.microsoft.com/office/drawing/2014/main" xmlns="" id="{843CCA25-8384-4ACE-9BCA-EE135168EBA4}"/>
              </a:ext>
            </a:extLst>
          </p:cNvPr>
          <p:cNvSpPr/>
          <p:nvPr/>
        </p:nvSpPr>
        <p:spPr>
          <a:xfrm>
            <a:off x="4464548" y="2789468"/>
            <a:ext cx="504000" cy="504000"/>
          </a:xfrm>
          <a:prstGeom prst="ellipse">
            <a:avLst/>
          </a:prstGeom>
          <a:solidFill>
            <a:srgbClr val="FFE443"/>
          </a:solidFill>
          <a:ln w="12700" cap="flat" cmpd="sng" algn="ctr">
            <a:solidFill>
              <a:srgbClr val="0064D2">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rial"/>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Arial"/>
              <a:ea typeface="微软雅黑"/>
              <a:cs typeface="Calibri" panose="020F0502020204030204" pitchFamily="34" charset="0"/>
              <a:sym typeface="Arial"/>
            </a:endParaRPr>
          </a:p>
        </p:txBody>
      </p:sp>
      <p:sp>
        <p:nvSpPr>
          <p:cNvPr id="12" name="Rounded Rectangle 11">
            <a:extLst>
              <a:ext uri="{FF2B5EF4-FFF2-40B4-BE49-F238E27FC236}">
                <a16:creationId xmlns:a16="http://schemas.microsoft.com/office/drawing/2014/main" xmlns="" id="{7F80DDCA-5E6C-4E78-98F2-F3752079721E}"/>
              </a:ext>
            </a:extLst>
          </p:cNvPr>
          <p:cNvSpPr/>
          <p:nvPr/>
        </p:nvSpPr>
        <p:spPr>
          <a:xfrm>
            <a:off x="4323613" y="370788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a:ea typeface="微软雅黑"/>
              <a:cs typeface="Calibri" panose="020F0502020204030204" pitchFamily="34" charset="0"/>
              <a:sym typeface="Arial"/>
            </a:endParaRPr>
          </a:p>
        </p:txBody>
      </p:sp>
      <p:sp>
        <p:nvSpPr>
          <p:cNvPr id="13" name="Rectangle 12">
            <a:extLst>
              <a:ext uri="{FF2B5EF4-FFF2-40B4-BE49-F238E27FC236}">
                <a16:creationId xmlns:a16="http://schemas.microsoft.com/office/drawing/2014/main" xmlns="" id="{49351E5B-5E3B-45B2-9748-BDFE817DC30F}"/>
              </a:ext>
            </a:extLst>
          </p:cNvPr>
          <p:cNvSpPr/>
          <p:nvPr/>
        </p:nvSpPr>
        <p:spPr>
          <a:xfrm>
            <a:off x="5075968" y="3814822"/>
            <a:ext cx="3425746" cy="643894"/>
          </a:xfrm>
          <a:prstGeom prst="rect">
            <a:avLst/>
          </a:prstGeom>
        </p:spPr>
        <p:txBody>
          <a:bodyPr wrap="none">
            <a:spAutoFit/>
          </a:bodyPr>
          <a:lstStyle/>
          <a:p>
            <a:pPr defTabSz="914400">
              <a:lnSpc>
                <a:spcPct val="112000"/>
              </a:lnSpc>
              <a:buFont typeface="Arial"/>
              <a:buNone/>
              <a:defRPr/>
            </a:pPr>
            <a:r>
              <a:rPr lang="en-US" altLang="zh-CN" sz="3200" dirty="0" err="1">
                <a:solidFill>
                  <a:prstClr val="black"/>
                </a:solidFill>
                <a:ea typeface="inpin heiti" charset="-122"/>
                <a:cs typeface="Calibri" panose="020F0502020204030204" pitchFamily="34" charset="0"/>
                <a:sym typeface="Arial"/>
              </a:rPr>
              <a:t>Ngắt</a:t>
            </a:r>
            <a:r>
              <a:rPr lang="en-US" altLang="zh-CN" sz="3200" dirty="0">
                <a:solidFill>
                  <a:prstClr val="black"/>
                </a:solidFill>
                <a:ea typeface="inpin heiti" charset="-122"/>
                <a:cs typeface="Calibri" panose="020F0502020204030204" pitchFamily="34" charset="0"/>
                <a:sym typeface="Arial"/>
              </a:rPr>
              <a:t> </a:t>
            </a:r>
            <a:r>
              <a:rPr lang="en-US" altLang="zh-CN" sz="3200" dirty="0" err="1">
                <a:solidFill>
                  <a:prstClr val="black"/>
                </a:solidFill>
                <a:ea typeface="inpin heiti" charset="-122"/>
                <a:cs typeface="Calibri" panose="020F0502020204030204" pitchFamily="34" charset="0"/>
                <a:sym typeface="Arial"/>
              </a:rPr>
              <a:t>nghỉ</a:t>
            </a:r>
            <a:r>
              <a:rPr lang="en-US" altLang="zh-CN" sz="3200" dirty="0">
                <a:solidFill>
                  <a:prstClr val="black"/>
                </a:solidFill>
                <a:ea typeface="inpin heiti" charset="-122"/>
                <a:cs typeface="Calibri" panose="020F0502020204030204" pitchFamily="34" charset="0"/>
                <a:sym typeface="Arial"/>
              </a:rPr>
              <a:t> </a:t>
            </a:r>
            <a:r>
              <a:rPr lang="en-US" altLang="zh-CN" sz="3200" dirty="0" err="1">
                <a:solidFill>
                  <a:prstClr val="black"/>
                </a:solidFill>
                <a:ea typeface="inpin heiti" charset="-122"/>
                <a:cs typeface="Calibri" panose="020F0502020204030204" pitchFamily="34" charset="0"/>
                <a:sym typeface="Arial"/>
              </a:rPr>
              <a:t>đúng</a:t>
            </a:r>
            <a:r>
              <a:rPr lang="en-US" altLang="zh-CN" sz="3200" dirty="0">
                <a:solidFill>
                  <a:prstClr val="black"/>
                </a:solidFill>
                <a:ea typeface="inpin heiti" charset="-122"/>
                <a:cs typeface="Calibri" panose="020F0502020204030204" pitchFamily="34" charset="0"/>
                <a:sym typeface="Arial"/>
              </a:rPr>
              <a:t> </a:t>
            </a:r>
            <a:r>
              <a:rPr lang="en-US" altLang="zh-CN" sz="3200" dirty="0" err="1">
                <a:solidFill>
                  <a:prstClr val="black"/>
                </a:solidFill>
                <a:ea typeface="inpin heiti" charset="-122"/>
                <a:cs typeface="Calibri" panose="020F0502020204030204" pitchFamily="34" charset="0"/>
                <a:sym typeface="Arial"/>
              </a:rPr>
              <a:t>chỗ</a:t>
            </a:r>
            <a:endParaRPr lang="zh-CN" altLang="en-US" sz="3200" dirty="0">
              <a:solidFill>
                <a:prstClr val="black"/>
              </a:solidFill>
              <a:ea typeface="inpin heiti"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xmlns="" id="{9187380F-B300-49C0-B94E-C226EBF2F16C}"/>
              </a:ext>
            </a:extLst>
          </p:cNvPr>
          <p:cNvSpPr/>
          <p:nvPr/>
        </p:nvSpPr>
        <p:spPr>
          <a:xfrm>
            <a:off x="4464548" y="385521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rial"/>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Arial"/>
              <a:ea typeface="微软雅黑"/>
              <a:cs typeface="Calibri" panose="020F0502020204030204" pitchFamily="34" charset="0"/>
              <a:sym typeface="Arial"/>
            </a:endParaRPr>
          </a:p>
        </p:txBody>
      </p:sp>
      <p:pic>
        <p:nvPicPr>
          <p:cNvPr id="15" name="Picture 2" descr="Star Cartoon Images, Stock Photos &amp;amp; Vectors | Shutterstock">
            <a:extLst>
              <a:ext uri="{FF2B5EF4-FFF2-40B4-BE49-F238E27FC236}">
                <a16:creationId xmlns:a16="http://schemas.microsoft.com/office/drawing/2014/main" xmlns="" id="{023D1365-ED7C-4FC0-9551-ADAB19D0962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25376" y="163889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tar Cartoon Images, Stock Photos &amp;amp; Vectors | Shutterstock">
            <a:extLst>
              <a:ext uri="{FF2B5EF4-FFF2-40B4-BE49-F238E27FC236}">
                <a16:creationId xmlns:a16="http://schemas.microsoft.com/office/drawing/2014/main" xmlns="" id="{DCFA3C24-3B65-49C2-9B66-2CCA3E7F055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96276" y="262754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xmlns="" id="{67763892-7EEB-446E-B365-3A3FA300E8A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661517" y="3746428"/>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9C7EE34F-FC5D-4A1C-97FD-446C27C821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916" b="16617"/>
          <a:stretch/>
        </p:blipFill>
        <p:spPr>
          <a:xfrm>
            <a:off x="316816" y="1854050"/>
            <a:ext cx="3817980" cy="2537722"/>
          </a:xfrm>
          <a:prstGeom prst="rect">
            <a:avLst/>
          </a:prstGeom>
        </p:spPr>
      </p:pic>
      <p:pic>
        <p:nvPicPr>
          <p:cNvPr id="19" name="Kí hiệu - Khám phá &amp; Luyện tập">
            <a:extLst>
              <a:ext uri="{FF2B5EF4-FFF2-40B4-BE49-F238E27FC236}">
                <a16:creationId xmlns:a16="http://schemas.microsoft.com/office/drawing/2014/main" xmlns="" id="{548B6A49-9707-4527-BC54-4762B09FC76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27268" y="590228"/>
            <a:ext cx="583942" cy="583942"/>
          </a:xfrm>
          <a:prstGeom prst="rect">
            <a:avLst/>
          </a:prstGeom>
        </p:spPr>
      </p:pic>
    </p:spTree>
    <p:extLst>
      <p:ext uri="{BB962C8B-B14F-4D97-AF65-F5344CB8AC3E}">
        <p14:creationId xmlns:p14="http://schemas.microsoft.com/office/powerpoint/2010/main" val="30536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C9CFB9D2-9D82-45F5-BDAE-F245F4AFA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6" name="Picture 5">
            <a:extLst>
              <a:ext uri="{FF2B5EF4-FFF2-40B4-BE49-F238E27FC236}">
                <a16:creationId xmlns:a16="http://schemas.microsoft.com/office/drawing/2014/main" xmlns="" id="{0A1A393F-51C2-47C9-BA59-A625D8A19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0448" y="275693"/>
            <a:ext cx="9291109" cy="3487214"/>
          </a:xfrm>
          <a:prstGeom prst="rect">
            <a:avLst/>
          </a:prstGeom>
        </p:spPr>
      </p:pic>
      <p:pic>
        <p:nvPicPr>
          <p:cNvPr id="8" name="图片 10">
            <a:extLst>
              <a:ext uri="{FF2B5EF4-FFF2-40B4-BE49-F238E27FC236}">
                <a16:creationId xmlns:a16="http://schemas.microsoft.com/office/drawing/2014/main" xmlns="" id="{8CE96B51-1A11-494C-9500-F2F80E7C5A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52345" y="3030071"/>
            <a:ext cx="2263295" cy="3827929"/>
          </a:xfrm>
          <a:prstGeom prst="rect">
            <a:avLst/>
          </a:prstGeom>
        </p:spPr>
      </p:pic>
    </p:spTree>
    <p:extLst>
      <p:ext uri="{BB962C8B-B14F-4D97-AF65-F5344CB8AC3E}">
        <p14:creationId xmlns:p14="http://schemas.microsoft.com/office/powerpoint/2010/main" val="2685757405"/>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A5AC249A-39F1-49F2-A980-7D42758A61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7939"/>
            <a:ext cx="7642824" cy="4330934"/>
          </a:xfrm>
          <a:prstGeom prst="rect">
            <a:avLst/>
          </a:prstGeom>
        </p:spPr>
      </p:pic>
      <p:grpSp>
        <p:nvGrpSpPr>
          <p:cNvPr id="8" name="Group 7">
            <a:extLst>
              <a:ext uri="{FF2B5EF4-FFF2-40B4-BE49-F238E27FC236}">
                <a16:creationId xmlns:a16="http://schemas.microsoft.com/office/drawing/2014/main" xmlns="" id="{75461628-F090-4ACC-8C1A-9DDAF35FDD81}"/>
              </a:ext>
            </a:extLst>
          </p:cNvPr>
          <p:cNvGrpSpPr/>
          <p:nvPr/>
        </p:nvGrpSpPr>
        <p:grpSpPr>
          <a:xfrm>
            <a:off x="5618620" y="152399"/>
            <a:ext cx="6182436" cy="3720585"/>
            <a:chOff x="5104270" y="27295"/>
            <a:chExt cx="6182436" cy="3720585"/>
          </a:xfrm>
        </p:grpSpPr>
        <p:sp>
          <p:nvSpPr>
            <p:cNvPr id="9" name="TextBox 8">
              <a:extLst>
                <a:ext uri="{FF2B5EF4-FFF2-40B4-BE49-F238E27FC236}">
                  <a16:creationId xmlns:a16="http://schemas.microsoft.com/office/drawing/2014/main" xmlns="" id="{FD9C71D6-3805-449B-A9C4-EF36C27B08B8}"/>
                </a:ext>
              </a:extLst>
            </p:cNvPr>
            <p:cNvSpPr txBox="1"/>
            <p:nvPr/>
          </p:nvSpPr>
          <p:spPr>
            <a:xfrm>
              <a:off x="5978664" y="939413"/>
              <a:ext cx="4553837" cy="1569660"/>
            </a:xfrm>
            <a:prstGeom prst="rect">
              <a:avLst/>
            </a:prstGeom>
            <a:noFill/>
          </p:spPr>
          <p:txBody>
            <a:bodyPr wrap="square" rtlCol="0">
              <a:spAutoFit/>
            </a:bodyPr>
            <a:lstStyle/>
            <a:p>
              <a:pPr algn="ctr" defTabSz="914400"/>
              <a:r>
                <a:rPr lang="en-US" sz="3200" dirty="0">
                  <a:solidFill>
                    <a:prstClr val="black"/>
                  </a:solidFill>
                  <a:latin typeface="Humanst521 BT"/>
                </a:rPr>
                <a:t>Trong </a:t>
              </a:r>
              <a:r>
                <a:rPr lang="en-US" sz="3200" dirty="0" err="1">
                  <a:solidFill>
                    <a:prstClr val="black"/>
                  </a:solidFill>
                  <a:latin typeface="Humanst521 BT"/>
                </a:rPr>
                <a:t>bài</a:t>
              </a:r>
              <a:r>
                <a:rPr lang="en-US" sz="3200" dirty="0">
                  <a:solidFill>
                    <a:prstClr val="black"/>
                  </a:solidFill>
                  <a:latin typeface="Humanst521 BT"/>
                </a:rPr>
                <a:t> “</a:t>
              </a:r>
              <a:r>
                <a:rPr lang="en-US" sz="3200" dirty="0" err="1">
                  <a:solidFill>
                    <a:prstClr val="black"/>
                  </a:solidFill>
                  <a:latin typeface="Humanst521 BT"/>
                </a:rPr>
                <a:t>Bên</a:t>
              </a:r>
              <a:r>
                <a:rPr lang="en-US" sz="3200" dirty="0">
                  <a:solidFill>
                    <a:prstClr val="black"/>
                  </a:solidFill>
                  <a:latin typeface="Humanst521 BT"/>
                </a:rPr>
                <a:t> </a:t>
              </a:r>
              <a:r>
                <a:rPr lang="en-US" sz="3200" dirty="0" err="1">
                  <a:solidFill>
                    <a:prstClr val="black"/>
                  </a:solidFill>
                  <a:latin typeface="Humanst521 BT"/>
                </a:rPr>
                <a:t>cửa</a:t>
              </a:r>
              <a:r>
                <a:rPr lang="en-US" sz="3200" dirty="0">
                  <a:solidFill>
                    <a:prstClr val="black"/>
                  </a:solidFill>
                  <a:latin typeface="Humanst521 BT"/>
                </a:rPr>
                <a:t> </a:t>
              </a:r>
              <a:r>
                <a:rPr lang="en-US" sz="3200" dirty="0" err="1">
                  <a:solidFill>
                    <a:prstClr val="black"/>
                  </a:solidFill>
                  <a:latin typeface="Humanst521 BT"/>
                </a:rPr>
                <a:t>sổ</a:t>
              </a:r>
              <a:r>
                <a:rPr lang="en-US" sz="3200" dirty="0">
                  <a:solidFill>
                    <a:prstClr val="black"/>
                  </a:solidFill>
                  <a:latin typeface="Humanst521 BT"/>
                </a:rPr>
                <a:t>” có </a:t>
              </a:r>
              <a:r>
                <a:rPr lang="en-US" sz="3200" b="1" dirty="0">
                  <a:solidFill>
                    <a:prstClr val="black"/>
                  </a:solidFill>
                  <a:latin typeface="Humanst521 BT"/>
                </a:rPr>
                <a:t>từ nào em chưa hiểu nghĩa</a:t>
              </a:r>
              <a:r>
                <a:rPr lang="en-US" sz="3200" dirty="0">
                  <a:solidFill>
                    <a:prstClr val="black"/>
                  </a:solidFill>
                  <a:latin typeface="Humanst521 BT"/>
                </a:rPr>
                <a:t>?</a:t>
              </a:r>
            </a:p>
          </p:txBody>
        </p:sp>
        <p:grpSp>
          <p:nvGrpSpPr>
            <p:cNvPr id="10" name="Group 4">
              <a:extLst>
                <a:ext uri="{FF2B5EF4-FFF2-40B4-BE49-F238E27FC236}">
                  <a16:creationId xmlns:a16="http://schemas.microsoft.com/office/drawing/2014/main" xmlns="" id="{DAE82E68-8397-482D-84D5-3925A50AC3C8}"/>
                </a:ext>
              </a:extLst>
            </p:cNvPr>
            <p:cNvGrpSpPr>
              <a:grpSpLocks noChangeAspect="1"/>
            </p:cNvGrpSpPr>
            <p:nvPr/>
          </p:nvGrpSpPr>
          <p:grpSpPr bwMode="auto">
            <a:xfrm>
              <a:off x="5104270" y="27295"/>
              <a:ext cx="6182436" cy="3720585"/>
              <a:chOff x="1588" y="-131"/>
              <a:chExt cx="4511" cy="4466"/>
            </a:xfrm>
            <a:solidFill>
              <a:srgbClr val="F5AE16"/>
            </a:solidFill>
          </p:grpSpPr>
          <p:sp>
            <p:nvSpPr>
              <p:cNvPr id="11" name="Freeform 6">
                <a:extLst>
                  <a:ext uri="{FF2B5EF4-FFF2-40B4-BE49-F238E27FC236}">
                    <a16:creationId xmlns:a16="http://schemas.microsoft.com/office/drawing/2014/main" xmlns="" id="{70D6BE7D-50DB-4278-843B-C53D9CFE62D6}"/>
                  </a:ext>
                </a:extLst>
              </p:cNvPr>
              <p:cNvSpPr>
                <a:spLocks/>
              </p:cNvSpPr>
              <p:nvPr/>
            </p:nvSpPr>
            <p:spPr bwMode="auto">
              <a:xfrm>
                <a:off x="1588" y="-131"/>
                <a:ext cx="4511" cy="4466"/>
              </a:xfrm>
              <a:custGeom>
                <a:avLst/>
                <a:gdLst>
                  <a:gd name="T0" fmla="*/ 1425 w 6528"/>
                  <a:gd name="T1" fmla="*/ 4753 h 6460"/>
                  <a:gd name="T2" fmla="*/ 790 w 6528"/>
                  <a:gd name="T3" fmla="*/ 5145 h 6460"/>
                  <a:gd name="T4" fmla="*/ 206 w 6528"/>
                  <a:gd name="T5" fmla="*/ 4784 h 6460"/>
                  <a:gd name="T6" fmla="*/ 71 w 6528"/>
                  <a:gd name="T7" fmla="*/ 4215 h 6460"/>
                  <a:gd name="T8" fmla="*/ 488 w 6528"/>
                  <a:gd name="T9" fmla="*/ 3612 h 6460"/>
                  <a:gd name="T10" fmla="*/ 483 w 6528"/>
                  <a:gd name="T11" fmla="*/ 3725 h 6460"/>
                  <a:gd name="T12" fmla="*/ 89 w 6528"/>
                  <a:gd name="T13" fmla="*/ 2893 h 6460"/>
                  <a:gd name="T14" fmla="*/ 149 w 6528"/>
                  <a:gd name="T15" fmla="*/ 2206 h 6460"/>
                  <a:gd name="T16" fmla="*/ 1609 w 6528"/>
                  <a:gd name="T17" fmla="*/ 477 h 6460"/>
                  <a:gd name="T18" fmla="*/ 4210 w 6528"/>
                  <a:gd name="T19" fmla="*/ 1299 h 6460"/>
                  <a:gd name="T20" fmla="*/ 4242 w 6528"/>
                  <a:gd name="T21" fmla="*/ 1499 h 6460"/>
                  <a:gd name="T22" fmla="*/ 4296 w 6528"/>
                  <a:gd name="T23" fmla="*/ 1536 h 6460"/>
                  <a:gd name="T24" fmla="*/ 4503 w 6528"/>
                  <a:gd name="T25" fmla="*/ 1391 h 6460"/>
                  <a:gd name="T26" fmla="*/ 5025 w 6528"/>
                  <a:gd name="T27" fmla="*/ 1276 h 6460"/>
                  <a:gd name="T28" fmla="*/ 6127 w 6528"/>
                  <a:gd name="T29" fmla="*/ 1812 h 6460"/>
                  <a:gd name="T30" fmla="*/ 6451 w 6528"/>
                  <a:gd name="T31" fmla="*/ 3017 h 6460"/>
                  <a:gd name="T32" fmla="*/ 5968 w 6528"/>
                  <a:gd name="T33" fmla="*/ 3782 h 6460"/>
                  <a:gd name="T34" fmla="*/ 5973 w 6528"/>
                  <a:gd name="T35" fmla="*/ 3668 h 6460"/>
                  <a:gd name="T36" fmla="*/ 5719 w 6528"/>
                  <a:gd name="T37" fmla="*/ 5038 h 6460"/>
                  <a:gd name="T38" fmla="*/ 4550 w 6528"/>
                  <a:gd name="T39" fmla="*/ 5750 h 6460"/>
                  <a:gd name="T40" fmla="*/ 3440 w 6528"/>
                  <a:gd name="T41" fmla="*/ 5315 h 6460"/>
                  <a:gd name="T42" fmla="*/ 3369 w 6528"/>
                  <a:gd name="T43" fmla="*/ 5161 h 6460"/>
                  <a:gd name="T44" fmla="*/ 3311 w 6528"/>
                  <a:gd name="T45" fmla="*/ 5121 h 6460"/>
                  <a:gd name="T46" fmla="*/ 3281 w 6528"/>
                  <a:gd name="T47" fmla="*/ 5592 h 6460"/>
                  <a:gd name="T48" fmla="*/ 3639 w 6528"/>
                  <a:gd name="T49" fmla="*/ 6325 h 6460"/>
                  <a:gd name="T50" fmla="*/ 3635 w 6528"/>
                  <a:gd name="T51" fmla="*/ 6438 h 6460"/>
                  <a:gd name="T52" fmla="*/ 2709 w 6528"/>
                  <a:gd name="T53" fmla="*/ 5024 h 6460"/>
                  <a:gd name="T54" fmla="*/ 2704 w 6528"/>
                  <a:gd name="T55" fmla="*/ 5137 h 6460"/>
                  <a:gd name="T56" fmla="*/ 1425 w 6528"/>
                  <a:gd name="T57" fmla="*/ 4771 h 6460"/>
                  <a:gd name="T58" fmla="*/ 1430 w 6528"/>
                  <a:gd name="T59" fmla="*/ 4658 h 6460"/>
                  <a:gd name="T60" fmla="*/ 2709 w 6528"/>
                  <a:gd name="T61" fmla="*/ 5024 h 6460"/>
                  <a:gd name="T62" fmla="*/ 2704 w 6528"/>
                  <a:gd name="T63" fmla="*/ 5137 h 6460"/>
                  <a:gd name="T64" fmla="*/ 2975 w 6528"/>
                  <a:gd name="T65" fmla="*/ 5950 h 6460"/>
                  <a:gd name="T66" fmla="*/ 3639 w 6528"/>
                  <a:gd name="T67" fmla="*/ 6325 h 6460"/>
                  <a:gd name="T68" fmla="*/ 3635 w 6528"/>
                  <a:gd name="T69" fmla="*/ 6438 h 6460"/>
                  <a:gd name="T70" fmla="*/ 3268 w 6528"/>
                  <a:gd name="T71" fmla="*/ 5229 h 6460"/>
                  <a:gd name="T72" fmla="*/ 3295 w 6528"/>
                  <a:gd name="T73" fmla="*/ 5077 h 6460"/>
                  <a:gd name="T74" fmla="*/ 3353 w 6528"/>
                  <a:gd name="T75" fmla="*/ 4978 h 6460"/>
                  <a:gd name="T76" fmla="*/ 3516 w 6528"/>
                  <a:gd name="T77" fmla="*/ 5305 h 6460"/>
                  <a:gd name="T78" fmla="*/ 4049 w 6528"/>
                  <a:gd name="T79" fmla="*/ 5614 h 6460"/>
                  <a:gd name="T80" fmla="*/ 5233 w 6528"/>
                  <a:gd name="T81" fmla="*/ 5406 h 6460"/>
                  <a:gd name="T82" fmla="*/ 5968 w 6528"/>
                  <a:gd name="T83" fmla="*/ 3782 h 6460"/>
                  <a:gd name="T84" fmla="*/ 5973 w 6528"/>
                  <a:gd name="T85" fmla="*/ 3668 h 6460"/>
                  <a:gd name="T86" fmla="*/ 6378 w 6528"/>
                  <a:gd name="T87" fmla="*/ 2473 h 6460"/>
                  <a:gd name="T88" fmla="*/ 5324 w 6528"/>
                  <a:gd name="T89" fmla="*/ 1422 h 6460"/>
                  <a:gd name="T90" fmla="*/ 4658 w 6528"/>
                  <a:gd name="T91" fmla="*/ 1442 h 6460"/>
                  <a:gd name="T92" fmla="*/ 4397 w 6528"/>
                  <a:gd name="T93" fmla="*/ 1563 h 6460"/>
                  <a:gd name="T94" fmla="*/ 4291 w 6528"/>
                  <a:gd name="T95" fmla="*/ 1649 h 6460"/>
                  <a:gd name="T96" fmla="*/ 4246 w 6528"/>
                  <a:gd name="T97" fmla="*/ 1698 h 6460"/>
                  <a:gd name="T98" fmla="*/ 4226 w 6528"/>
                  <a:gd name="T99" fmla="*/ 1530 h 6460"/>
                  <a:gd name="T100" fmla="*/ 3271 w 6528"/>
                  <a:gd name="T101" fmla="*/ 368 h 6460"/>
                  <a:gd name="T102" fmla="*/ 1058 w 6528"/>
                  <a:gd name="T103" fmla="*/ 967 h 6460"/>
                  <a:gd name="T104" fmla="*/ 158 w 6528"/>
                  <a:gd name="T105" fmla="*/ 2271 h 6460"/>
                  <a:gd name="T106" fmla="*/ 488 w 6528"/>
                  <a:gd name="T107" fmla="*/ 3612 h 6460"/>
                  <a:gd name="T108" fmla="*/ 483 w 6528"/>
                  <a:gd name="T109" fmla="*/ 3725 h 6460"/>
                  <a:gd name="T110" fmla="*/ 72 w 6528"/>
                  <a:gd name="T111" fmla="*/ 4264 h 6460"/>
                  <a:gd name="T112" fmla="*/ 318 w 6528"/>
                  <a:gd name="T113" fmla="*/ 4801 h 6460"/>
                  <a:gd name="T114" fmla="*/ 1430 w 6528"/>
                  <a:gd name="T115" fmla="*/ 4639 h 6460"/>
                  <a:gd name="T116" fmla="*/ 1425 w 6528"/>
                  <a:gd name="T117" fmla="*/ 4753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8" h="6460">
                    <a:moveTo>
                      <a:pt x="1425" y="4753"/>
                    </a:moveTo>
                    <a:cubicBezTo>
                      <a:pt x="1275" y="4996"/>
                      <a:pt x="1058" y="5157"/>
                      <a:pt x="790" y="5145"/>
                    </a:cubicBezTo>
                    <a:cubicBezTo>
                      <a:pt x="560" y="5134"/>
                      <a:pt x="345" y="4983"/>
                      <a:pt x="206" y="4784"/>
                    </a:cubicBezTo>
                    <a:cubicBezTo>
                      <a:pt x="87" y="4615"/>
                      <a:pt x="60" y="4425"/>
                      <a:pt x="71" y="4215"/>
                    </a:cubicBezTo>
                    <a:cubicBezTo>
                      <a:pt x="86" y="3930"/>
                      <a:pt x="275" y="3736"/>
                      <a:pt x="488" y="3612"/>
                    </a:cubicBezTo>
                    <a:cubicBezTo>
                      <a:pt x="486" y="3650"/>
                      <a:pt x="484" y="3688"/>
                      <a:pt x="483" y="3725"/>
                    </a:cubicBezTo>
                    <a:cubicBezTo>
                      <a:pt x="274" y="3497"/>
                      <a:pt x="125" y="3224"/>
                      <a:pt x="89" y="2893"/>
                    </a:cubicBezTo>
                    <a:cubicBezTo>
                      <a:pt x="64" y="2668"/>
                      <a:pt x="94" y="2421"/>
                      <a:pt x="149" y="2206"/>
                    </a:cubicBezTo>
                    <a:cubicBezTo>
                      <a:pt x="348" y="1433"/>
                      <a:pt x="984" y="813"/>
                      <a:pt x="1609" y="477"/>
                    </a:cubicBezTo>
                    <a:cubicBezTo>
                      <a:pt x="2498" y="0"/>
                      <a:pt x="3923" y="15"/>
                      <a:pt x="4210" y="1299"/>
                    </a:cubicBezTo>
                    <a:cubicBezTo>
                      <a:pt x="4225" y="1365"/>
                      <a:pt x="4234" y="1432"/>
                      <a:pt x="4242" y="1499"/>
                    </a:cubicBezTo>
                    <a:cubicBezTo>
                      <a:pt x="4253" y="1582"/>
                      <a:pt x="4240" y="1592"/>
                      <a:pt x="4296" y="1536"/>
                    </a:cubicBezTo>
                    <a:cubicBezTo>
                      <a:pt x="4357" y="1474"/>
                      <a:pt x="4429" y="1429"/>
                      <a:pt x="4503" y="1391"/>
                    </a:cubicBezTo>
                    <a:cubicBezTo>
                      <a:pt x="4666" y="1308"/>
                      <a:pt x="4849" y="1279"/>
                      <a:pt x="5025" y="1276"/>
                    </a:cubicBezTo>
                    <a:cubicBezTo>
                      <a:pt x="5440" y="1271"/>
                      <a:pt x="5854" y="1461"/>
                      <a:pt x="6127" y="1812"/>
                    </a:cubicBezTo>
                    <a:cubicBezTo>
                      <a:pt x="6378" y="2135"/>
                      <a:pt x="6465" y="2595"/>
                      <a:pt x="6451" y="3017"/>
                    </a:cubicBezTo>
                    <a:cubicBezTo>
                      <a:pt x="6438" y="3375"/>
                      <a:pt x="6359" y="3788"/>
                      <a:pt x="5968" y="3782"/>
                    </a:cubicBezTo>
                    <a:cubicBezTo>
                      <a:pt x="5970" y="3744"/>
                      <a:pt x="5971" y="3706"/>
                      <a:pt x="5973" y="3668"/>
                    </a:cubicBezTo>
                    <a:cubicBezTo>
                      <a:pt x="6078" y="4145"/>
                      <a:pt x="5985" y="4644"/>
                      <a:pt x="5719" y="5038"/>
                    </a:cubicBezTo>
                    <a:cubicBezTo>
                      <a:pt x="5434" y="5460"/>
                      <a:pt x="5009" y="5698"/>
                      <a:pt x="4550" y="5750"/>
                    </a:cubicBezTo>
                    <a:cubicBezTo>
                      <a:pt x="4150" y="5796"/>
                      <a:pt x="3680" y="5711"/>
                      <a:pt x="3440" y="5315"/>
                    </a:cubicBezTo>
                    <a:cubicBezTo>
                      <a:pt x="3411" y="5267"/>
                      <a:pt x="3389" y="5214"/>
                      <a:pt x="3369" y="5161"/>
                    </a:cubicBezTo>
                    <a:cubicBezTo>
                      <a:pt x="3344" y="5091"/>
                      <a:pt x="3351" y="5018"/>
                      <a:pt x="3311" y="5121"/>
                    </a:cubicBezTo>
                    <a:cubicBezTo>
                      <a:pt x="3253" y="5273"/>
                      <a:pt x="3258" y="5433"/>
                      <a:pt x="3281" y="5592"/>
                    </a:cubicBezTo>
                    <a:cubicBezTo>
                      <a:pt x="3321" y="5867"/>
                      <a:pt x="3439" y="6154"/>
                      <a:pt x="3639" y="6325"/>
                    </a:cubicBezTo>
                    <a:cubicBezTo>
                      <a:pt x="3646" y="6330"/>
                      <a:pt x="3632" y="6438"/>
                      <a:pt x="3635" y="6438"/>
                    </a:cubicBezTo>
                    <a:cubicBezTo>
                      <a:pt x="3031" y="6460"/>
                      <a:pt x="2576" y="5647"/>
                      <a:pt x="2709" y="5024"/>
                    </a:cubicBezTo>
                    <a:cubicBezTo>
                      <a:pt x="2707" y="5062"/>
                      <a:pt x="2705" y="5099"/>
                      <a:pt x="2704" y="5137"/>
                    </a:cubicBezTo>
                    <a:cubicBezTo>
                      <a:pt x="2382" y="5541"/>
                      <a:pt x="1481" y="5352"/>
                      <a:pt x="1425" y="4771"/>
                    </a:cubicBezTo>
                    <a:cubicBezTo>
                      <a:pt x="1421" y="4734"/>
                      <a:pt x="1433" y="4694"/>
                      <a:pt x="1430" y="4658"/>
                    </a:cubicBezTo>
                    <a:cubicBezTo>
                      <a:pt x="1486" y="5239"/>
                      <a:pt x="2386" y="5427"/>
                      <a:pt x="2709" y="5024"/>
                    </a:cubicBezTo>
                    <a:cubicBezTo>
                      <a:pt x="2695" y="5041"/>
                      <a:pt x="2709" y="5112"/>
                      <a:pt x="2704" y="5137"/>
                    </a:cubicBezTo>
                    <a:cubicBezTo>
                      <a:pt x="2643" y="5423"/>
                      <a:pt x="2812" y="5740"/>
                      <a:pt x="2975" y="5950"/>
                    </a:cubicBezTo>
                    <a:cubicBezTo>
                      <a:pt x="3140" y="6162"/>
                      <a:pt x="3381" y="6334"/>
                      <a:pt x="3639" y="6325"/>
                    </a:cubicBezTo>
                    <a:cubicBezTo>
                      <a:pt x="3638" y="6362"/>
                      <a:pt x="3636" y="6400"/>
                      <a:pt x="3635" y="6438"/>
                    </a:cubicBezTo>
                    <a:cubicBezTo>
                      <a:pt x="3312" y="6163"/>
                      <a:pt x="3231" y="5661"/>
                      <a:pt x="3268" y="5229"/>
                    </a:cubicBezTo>
                    <a:cubicBezTo>
                      <a:pt x="3272" y="5178"/>
                      <a:pt x="3283" y="5127"/>
                      <a:pt x="3295" y="5077"/>
                    </a:cubicBezTo>
                    <a:cubicBezTo>
                      <a:pt x="3304" y="5041"/>
                      <a:pt x="3333" y="4898"/>
                      <a:pt x="3353" y="4978"/>
                    </a:cubicBezTo>
                    <a:cubicBezTo>
                      <a:pt x="3384" y="5100"/>
                      <a:pt x="3442" y="5211"/>
                      <a:pt x="3516" y="5305"/>
                    </a:cubicBezTo>
                    <a:cubicBezTo>
                      <a:pt x="3651" y="5479"/>
                      <a:pt x="3852" y="5568"/>
                      <a:pt x="4049" y="5614"/>
                    </a:cubicBezTo>
                    <a:cubicBezTo>
                      <a:pt x="4440" y="5705"/>
                      <a:pt x="4884" y="5629"/>
                      <a:pt x="5233" y="5406"/>
                    </a:cubicBezTo>
                    <a:cubicBezTo>
                      <a:pt x="5737" y="5084"/>
                      <a:pt x="6114" y="4442"/>
                      <a:pt x="5968" y="3782"/>
                    </a:cubicBezTo>
                    <a:cubicBezTo>
                      <a:pt x="5966" y="3771"/>
                      <a:pt x="5973" y="3668"/>
                      <a:pt x="5973" y="3668"/>
                    </a:cubicBezTo>
                    <a:cubicBezTo>
                      <a:pt x="6528" y="3677"/>
                      <a:pt x="6479" y="2892"/>
                      <a:pt x="6378" y="2473"/>
                    </a:cubicBezTo>
                    <a:cubicBezTo>
                      <a:pt x="6243" y="1910"/>
                      <a:pt x="5820" y="1535"/>
                      <a:pt x="5324" y="1422"/>
                    </a:cubicBezTo>
                    <a:cubicBezTo>
                      <a:pt x="5106" y="1372"/>
                      <a:pt x="4875" y="1379"/>
                      <a:pt x="4658" y="1442"/>
                    </a:cubicBezTo>
                    <a:cubicBezTo>
                      <a:pt x="4566" y="1468"/>
                      <a:pt x="4478" y="1510"/>
                      <a:pt x="4397" y="1563"/>
                    </a:cubicBezTo>
                    <a:cubicBezTo>
                      <a:pt x="4359" y="1588"/>
                      <a:pt x="4324" y="1618"/>
                      <a:pt x="4291" y="1649"/>
                    </a:cubicBezTo>
                    <a:cubicBezTo>
                      <a:pt x="4275" y="1664"/>
                      <a:pt x="4260" y="1681"/>
                      <a:pt x="4246" y="1698"/>
                    </a:cubicBezTo>
                    <a:cubicBezTo>
                      <a:pt x="4259" y="1682"/>
                      <a:pt x="4230" y="1553"/>
                      <a:pt x="4226" y="1530"/>
                    </a:cubicBezTo>
                    <a:cubicBezTo>
                      <a:pt x="4142" y="938"/>
                      <a:pt x="3779" y="517"/>
                      <a:pt x="3271" y="368"/>
                    </a:cubicBezTo>
                    <a:cubicBezTo>
                      <a:pt x="2518" y="146"/>
                      <a:pt x="1668" y="452"/>
                      <a:pt x="1058" y="967"/>
                    </a:cubicBezTo>
                    <a:cubicBezTo>
                      <a:pt x="661" y="1301"/>
                      <a:pt x="322" y="1739"/>
                      <a:pt x="158" y="2271"/>
                    </a:cubicBezTo>
                    <a:cubicBezTo>
                      <a:pt x="0" y="2782"/>
                      <a:pt x="159" y="3251"/>
                      <a:pt x="488" y="3612"/>
                    </a:cubicBezTo>
                    <a:cubicBezTo>
                      <a:pt x="492" y="3617"/>
                      <a:pt x="487" y="3723"/>
                      <a:pt x="483" y="3725"/>
                    </a:cubicBezTo>
                    <a:cubicBezTo>
                      <a:pt x="287" y="3840"/>
                      <a:pt x="113" y="4009"/>
                      <a:pt x="72" y="4264"/>
                    </a:cubicBezTo>
                    <a:cubicBezTo>
                      <a:pt x="42" y="4455"/>
                      <a:pt x="206" y="4685"/>
                      <a:pt x="318" y="4801"/>
                    </a:cubicBezTo>
                    <a:cubicBezTo>
                      <a:pt x="669" y="5161"/>
                      <a:pt x="1162" y="5072"/>
                      <a:pt x="1430" y="4639"/>
                    </a:cubicBezTo>
                    <a:cubicBezTo>
                      <a:pt x="1414" y="4665"/>
                      <a:pt x="1442" y="4726"/>
                      <a:pt x="1425" y="47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latin typeface="字魂36号-正文宋楷" panose="02000000000000000000" pitchFamily="2" charset="-122"/>
                  <a:ea typeface="字魂36号-正文宋楷" panose="02000000000000000000" pitchFamily="2" charset="-122"/>
                </a:endParaRPr>
              </a:p>
            </p:txBody>
          </p:sp>
          <p:sp>
            <p:nvSpPr>
              <p:cNvPr id="12" name="Freeform 7">
                <a:extLst>
                  <a:ext uri="{FF2B5EF4-FFF2-40B4-BE49-F238E27FC236}">
                    <a16:creationId xmlns:a16="http://schemas.microsoft.com/office/drawing/2014/main" xmlns="" id="{1600A71A-BDA3-4A75-BE92-49CBC8D87933}"/>
                  </a:ext>
                </a:extLst>
              </p:cNvPr>
              <p:cNvSpPr>
                <a:spLocks/>
              </p:cNvSpPr>
              <p:nvPr/>
            </p:nvSpPr>
            <p:spPr bwMode="auto">
              <a:xfrm>
                <a:off x="1831" y="1835"/>
                <a:ext cx="395" cy="1013"/>
              </a:xfrm>
              <a:custGeom>
                <a:avLst/>
                <a:gdLst>
                  <a:gd name="T0" fmla="*/ 98 w 571"/>
                  <a:gd name="T1" fmla="*/ 0 h 1466"/>
                  <a:gd name="T2" fmla="*/ 270 w 571"/>
                  <a:gd name="T3" fmla="*/ 451 h 1466"/>
                  <a:gd name="T4" fmla="*/ 570 w 571"/>
                  <a:gd name="T5" fmla="*/ 776 h 1466"/>
                  <a:gd name="T6" fmla="*/ 567 w 571"/>
                  <a:gd name="T7" fmla="*/ 858 h 1466"/>
                  <a:gd name="T8" fmla="*/ 7 w 571"/>
                  <a:gd name="T9" fmla="*/ 1466 h 1466"/>
                  <a:gd name="T10" fmla="*/ 11 w 571"/>
                  <a:gd name="T11" fmla="*/ 1384 h 1466"/>
                  <a:gd name="T12" fmla="*/ 570 w 571"/>
                  <a:gd name="T13" fmla="*/ 776 h 1466"/>
                  <a:gd name="T14" fmla="*/ 567 w 571"/>
                  <a:gd name="T15" fmla="*/ 858 h 1466"/>
                  <a:gd name="T16" fmla="*/ 285 w 571"/>
                  <a:gd name="T17" fmla="*/ 564 h 1466"/>
                  <a:gd name="T18" fmla="*/ 95 w 571"/>
                  <a:gd name="T19" fmla="*/ 82 h 1466"/>
                  <a:gd name="T20" fmla="*/ 98 w 571"/>
                  <a:gd name="T21" fmla="*/ 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1" h="1466">
                    <a:moveTo>
                      <a:pt x="98" y="0"/>
                    </a:moveTo>
                    <a:cubicBezTo>
                      <a:pt x="116" y="163"/>
                      <a:pt x="194" y="315"/>
                      <a:pt x="270" y="451"/>
                    </a:cubicBezTo>
                    <a:cubicBezTo>
                      <a:pt x="337" y="568"/>
                      <a:pt x="439" y="746"/>
                      <a:pt x="570" y="776"/>
                    </a:cubicBezTo>
                    <a:cubicBezTo>
                      <a:pt x="570" y="776"/>
                      <a:pt x="571" y="855"/>
                      <a:pt x="567" y="858"/>
                    </a:cubicBezTo>
                    <a:cubicBezTo>
                      <a:pt x="339" y="1027"/>
                      <a:pt x="145" y="1196"/>
                      <a:pt x="7" y="1466"/>
                    </a:cubicBezTo>
                    <a:cubicBezTo>
                      <a:pt x="18" y="1445"/>
                      <a:pt x="0" y="1405"/>
                      <a:pt x="11" y="1384"/>
                    </a:cubicBezTo>
                    <a:cubicBezTo>
                      <a:pt x="149" y="1114"/>
                      <a:pt x="343" y="946"/>
                      <a:pt x="570" y="776"/>
                    </a:cubicBezTo>
                    <a:cubicBezTo>
                      <a:pt x="569" y="803"/>
                      <a:pt x="568" y="831"/>
                      <a:pt x="567" y="858"/>
                    </a:cubicBezTo>
                    <a:cubicBezTo>
                      <a:pt x="443" y="830"/>
                      <a:pt x="352" y="672"/>
                      <a:pt x="285" y="564"/>
                    </a:cubicBezTo>
                    <a:cubicBezTo>
                      <a:pt x="199" y="424"/>
                      <a:pt x="113" y="254"/>
                      <a:pt x="95" y="82"/>
                    </a:cubicBezTo>
                    <a:cubicBezTo>
                      <a:pt x="92" y="55"/>
                      <a:pt x="101" y="26"/>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latin typeface="字魂36号-正文宋楷" panose="02000000000000000000" pitchFamily="2" charset="-122"/>
                  <a:ea typeface="字魂36号-正文宋楷" panose="02000000000000000000" pitchFamily="2" charset="-122"/>
                </a:endParaRPr>
              </a:p>
            </p:txBody>
          </p:sp>
          <p:sp>
            <p:nvSpPr>
              <p:cNvPr id="13" name="Freeform 8">
                <a:extLst>
                  <a:ext uri="{FF2B5EF4-FFF2-40B4-BE49-F238E27FC236}">
                    <a16:creationId xmlns:a16="http://schemas.microsoft.com/office/drawing/2014/main" xmlns="" id="{F009205E-8A82-43C9-B5BA-94F6A3C643E4}"/>
                  </a:ext>
                </a:extLst>
              </p:cNvPr>
              <p:cNvSpPr>
                <a:spLocks/>
              </p:cNvSpPr>
              <p:nvPr/>
            </p:nvSpPr>
            <p:spPr bwMode="auto">
              <a:xfrm>
                <a:off x="4910" y="919"/>
                <a:ext cx="963" cy="697"/>
              </a:xfrm>
              <a:custGeom>
                <a:avLst/>
                <a:gdLst>
                  <a:gd name="T0" fmla="*/ 1385 w 1393"/>
                  <a:gd name="T1" fmla="*/ 1009 h 1009"/>
                  <a:gd name="T2" fmla="*/ 1 w 1393"/>
                  <a:gd name="T3" fmla="*/ 147 h 1009"/>
                  <a:gd name="T4" fmla="*/ 5 w 1393"/>
                  <a:gd name="T5" fmla="*/ 65 h 1009"/>
                  <a:gd name="T6" fmla="*/ 1389 w 1393"/>
                  <a:gd name="T7" fmla="*/ 927 h 1009"/>
                  <a:gd name="T8" fmla="*/ 1385 w 1393"/>
                  <a:gd name="T9" fmla="*/ 1009 h 1009"/>
                </a:gdLst>
                <a:ahLst/>
                <a:cxnLst>
                  <a:cxn ang="0">
                    <a:pos x="T0" y="T1"/>
                  </a:cxn>
                  <a:cxn ang="0">
                    <a:pos x="T2" y="T3"/>
                  </a:cxn>
                  <a:cxn ang="0">
                    <a:pos x="T4" y="T5"/>
                  </a:cxn>
                  <a:cxn ang="0">
                    <a:pos x="T6" y="T7"/>
                  </a:cxn>
                  <a:cxn ang="0">
                    <a:pos x="T8" y="T9"/>
                  </a:cxn>
                </a:cxnLst>
                <a:rect l="0" t="0" r="r" b="b"/>
                <a:pathLst>
                  <a:path w="1393" h="1009">
                    <a:moveTo>
                      <a:pt x="1385" y="1009"/>
                    </a:moveTo>
                    <a:cubicBezTo>
                      <a:pt x="1294" y="373"/>
                      <a:pt x="497" y="82"/>
                      <a:pt x="1" y="147"/>
                    </a:cubicBezTo>
                    <a:cubicBezTo>
                      <a:pt x="4" y="146"/>
                      <a:pt x="0" y="66"/>
                      <a:pt x="5" y="65"/>
                    </a:cubicBezTo>
                    <a:cubicBezTo>
                      <a:pt x="501" y="0"/>
                      <a:pt x="1298" y="292"/>
                      <a:pt x="1389" y="927"/>
                    </a:cubicBezTo>
                    <a:cubicBezTo>
                      <a:pt x="1393" y="954"/>
                      <a:pt x="1382" y="983"/>
                      <a:pt x="1385" y="10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latin typeface="字魂36号-正文宋楷" panose="02000000000000000000" pitchFamily="2" charset="-122"/>
                  <a:ea typeface="字魂36号-正文宋楷" panose="02000000000000000000" pitchFamily="2" charset="-122"/>
                </a:endParaRPr>
              </a:p>
            </p:txBody>
          </p:sp>
        </p:grpSp>
      </p:grpSp>
      <p:pic>
        <p:nvPicPr>
          <p:cNvPr id="14" name="Picture 13">
            <a:extLst>
              <a:ext uri="{FF2B5EF4-FFF2-40B4-BE49-F238E27FC236}">
                <a16:creationId xmlns:a16="http://schemas.microsoft.com/office/drawing/2014/main" xmlns="" id="{D9E149BE-E289-4D8A-B1AE-F23305482DA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35270" y="3239228"/>
            <a:ext cx="3195226" cy="3994034"/>
          </a:xfrm>
          <a:prstGeom prst="rect">
            <a:avLst/>
          </a:prstGeom>
        </p:spPr>
      </p:pic>
      <p:grpSp>
        <p:nvGrpSpPr>
          <p:cNvPr id="17" name="Group 16">
            <a:extLst>
              <a:ext uri="{FF2B5EF4-FFF2-40B4-BE49-F238E27FC236}">
                <a16:creationId xmlns:a16="http://schemas.microsoft.com/office/drawing/2014/main" xmlns="" id="{3B914A08-FC72-4DCC-A36E-9DF1DD6C5886}"/>
              </a:ext>
            </a:extLst>
          </p:cNvPr>
          <p:cNvGrpSpPr/>
          <p:nvPr/>
        </p:nvGrpSpPr>
        <p:grpSpPr>
          <a:xfrm>
            <a:off x="1439586" y="294082"/>
            <a:ext cx="3109590" cy="583942"/>
            <a:chOff x="1439586" y="294082"/>
            <a:chExt cx="3109590" cy="583942"/>
          </a:xfrm>
        </p:grpSpPr>
        <p:grpSp>
          <p:nvGrpSpPr>
            <p:cNvPr id="3" name="Group 2">
              <a:extLst>
                <a:ext uri="{FF2B5EF4-FFF2-40B4-BE49-F238E27FC236}">
                  <a16:creationId xmlns:a16="http://schemas.microsoft.com/office/drawing/2014/main" xmlns="" id="{7B619492-95A4-4ABB-9C1E-70E3FB798A24}"/>
                </a:ext>
              </a:extLst>
            </p:cNvPr>
            <p:cNvGrpSpPr/>
            <p:nvPr/>
          </p:nvGrpSpPr>
          <p:grpSpPr>
            <a:xfrm>
              <a:off x="1439586" y="294082"/>
              <a:ext cx="3109590" cy="576000"/>
              <a:chOff x="3591952" y="54000"/>
              <a:chExt cx="3109590" cy="576000"/>
            </a:xfrm>
          </p:grpSpPr>
          <p:sp>
            <p:nvSpPr>
              <p:cNvPr id="6" name="Flowchart: Alternate Process 5">
                <a:extLst>
                  <a:ext uri="{FF2B5EF4-FFF2-40B4-BE49-F238E27FC236}">
                    <a16:creationId xmlns:a16="http://schemas.microsoft.com/office/drawing/2014/main" xmlns="" id="{2399394F-FE77-442B-A1FA-8FB37BAF6256}"/>
                  </a:ext>
                </a:extLst>
              </p:cNvPr>
              <p:cNvSpPr/>
              <p:nvPr/>
            </p:nvSpPr>
            <p:spPr>
              <a:xfrm>
                <a:off x="3591952" y="54000"/>
                <a:ext cx="3109590"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umanst521 BT"/>
                  <a:cs typeface="+mn-cs"/>
                </a:endParaRPr>
              </a:p>
            </p:txBody>
          </p:sp>
          <p:sp>
            <p:nvSpPr>
              <p:cNvPr id="5" name="TextBox 4">
                <a:extLst>
                  <a:ext uri="{FF2B5EF4-FFF2-40B4-BE49-F238E27FC236}">
                    <a16:creationId xmlns:a16="http://schemas.microsoft.com/office/drawing/2014/main" xmlns="" id="{A3EF90D0-17D9-4A39-9F04-BCA986F5DA63}"/>
                  </a:ext>
                </a:extLst>
              </p:cNvPr>
              <p:cNvSpPr txBox="1"/>
              <p:nvPr/>
            </p:nvSpPr>
            <p:spPr>
              <a:xfrm>
                <a:off x="4185244" y="80390"/>
                <a:ext cx="239346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Humanst521 BT"/>
                  </a:rPr>
                  <a:t>Giải nghĩa từ</a:t>
                </a:r>
              </a:p>
            </p:txBody>
          </p:sp>
        </p:grpSp>
        <p:pic>
          <p:nvPicPr>
            <p:cNvPr id="15" name="Kí hiệu - Khám phá &amp; Luyện tập">
              <a:extLst>
                <a:ext uri="{FF2B5EF4-FFF2-40B4-BE49-F238E27FC236}">
                  <a16:creationId xmlns:a16="http://schemas.microsoft.com/office/drawing/2014/main" xmlns="" id="{8E2783EC-D379-4403-AD61-38D60DEC21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41251" y="294082"/>
              <a:ext cx="583942" cy="583942"/>
            </a:xfrm>
            <a:prstGeom prst="rect">
              <a:avLst/>
            </a:prstGeom>
          </p:spPr>
        </p:pic>
      </p:grpSp>
    </p:spTree>
    <p:extLst>
      <p:ext uri="{BB962C8B-B14F-4D97-AF65-F5344CB8AC3E}">
        <p14:creationId xmlns:p14="http://schemas.microsoft.com/office/powerpoint/2010/main" val="418661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8E0E411D-E18E-4054-99D1-BA8FAB8EEE8D}"/>
              </a:ext>
            </a:extLst>
          </p:cNvPr>
          <p:cNvGrpSpPr/>
          <p:nvPr/>
        </p:nvGrpSpPr>
        <p:grpSpPr>
          <a:xfrm>
            <a:off x="1439586" y="294082"/>
            <a:ext cx="3109590" cy="583942"/>
            <a:chOff x="1439586" y="294082"/>
            <a:chExt cx="3109590" cy="583942"/>
          </a:xfrm>
        </p:grpSpPr>
        <p:grpSp>
          <p:nvGrpSpPr>
            <p:cNvPr id="18" name="Group 17">
              <a:extLst>
                <a:ext uri="{FF2B5EF4-FFF2-40B4-BE49-F238E27FC236}">
                  <a16:creationId xmlns:a16="http://schemas.microsoft.com/office/drawing/2014/main" xmlns="" id="{DEC55BCC-139B-47EE-A255-2DCD7C60470B}"/>
                </a:ext>
              </a:extLst>
            </p:cNvPr>
            <p:cNvGrpSpPr/>
            <p:nvPr/>
          </p:nvGrpSpPr>
          <p:grpSpPr>
            <a:xfrm>
              <a:off x="1439586" y="294082"/>
              <a:ext cx="3109590" cy="576000"/>
              <a:chOff x="3591952" y="54000"/>
              <a:chExt cx="3109590" cy="576000"/>
            </a:xfrm>
          </p:grpSpPr>
          <p:sp>
            <p:nvSpPr>
              <p:cNvPr id="20" name="Flowchart: Alternate Process 19">
                <a:extLst>
                  <a:ext uri="{FF2B5EF4-FFF2-40B4-BE49-F238E27FC236}">
                    <a16:creationId xmlns:a16="http://schemas.microsoft.com/office/drawing/2014/main" xmlns="" id="{D2108FDB-B0AD-486A-95F1-A318056FA539}"/>
                  </a:ext>
                </a:extLst>
              </p:cNvPr>
              <p:cNvSpPr/>
              <p:nvPr/>
            </p:nvSpPr>
            <p:spPr>
              <a:xfrm>
                <a:off x="3591952" y="54000"/>
                <a:ext cx="3109590"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umanst521 BT"/>
                  <a:cs typeface="+mn-cs"/>
                </a:endParaRPr>
              </a:p>
            </p:txBody>
          </p:sp>
          <p:sp>
            <p:nvSpPr>
              <p:cNvPr id="21" name="TextBox 20">
                <a:extLst>
                  <a:ext uri="{FF2B5EF4-FFF2-40B4-BE49-F238E27FC236}">
                    <a16:creationId xmlns:a16="http://schemas.microsoft.com/office/drawing/2014/main" xmlns="" id="{C4D12FBF-9FBA-4EF1-8C56-0C4045B37AED}"/>
                  </a:ext>
                </a:extLst>
              </p:cNvPr>
              <p:cNvSpPr txBox="1"/>
              <p:nvPr/>
            </p:nvSpPr>
            <p:spPr>
              <a:xfrm>
                <a:off x="4185244" y="80390"/>
                <a:ext cx="239346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Humanst521 BT"/>
                  </a:rPr>
                  <a:t>Giải nghĩa từ</a:t>
                </a:r>
              </a:p>
            </p:txBody>
          </p:sp>
        </p:grpSp>
        <p:pic>
          <p:nvPicPr>
            <p:cNvPr id="19" name="Kí hiệu - Khám phá &amp; Luyện tập">
              <a:extLst>
                <a:ext uri="{FF2B5EF4-FFF2-40B4-BE49-F238E27FC236}">
                  <a16:creationId xmlns:a16="http://schemas.microsoft.com/office/drawing/2014/main" xmlns="" id="{BA2AAC2A-14F0-4C84-A0D6-67EE6B53F1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41251" y="294082"/>
              <a:ext cx="583942" cy="583942"/>
            </a:xfrm>
            <a:prstGeom prst="rect">
              <a:avLst/>
            </a:prstGeom>
          </p:spPr>
        </p:pic>
      </p:grpSp>
      <p:pic>
        <p:nvPicPr>
          <p:cNvPr id="23" name="Picture 22">
            <a:extLst>
              <a:ext uri="{FF2B5EF4-FFF2-40B4-BE49-F238E27FC236}">
                <a16:creationId xmlns:a16="http://schemas.microsoft.com/office/drawing/2014/main" xmlns="" id="{51123EB2-C216-4AA7-9452-1FFD2DDE8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175" y="904414"/>
            <a:ext cx="10189649" cy="5475421"/>
          </a:xfrm>
          <a:prstGeom prst="rect">
            <a:avLst/>
          </a:prstGeom>
        </p:spPr>
      </p:pic>
    </p:spTree>
    <p:extLst>
      <p:ext uri="{BB962C8B-B14F-4D97-AF65-F5344CB8AC3E}">
        <p14:creationId xmlns:p14="http://schemas.microsoft.com/office/powerpoint/2010/main" val="6839050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031"/>
            <a:ext cx="12192000" cy="6881428"/>
          </a:xfrm>
          <a:prstGeom prst="rect">
            <a:avLst/>
          </a:prstGeom>
        </p:spPr>
      </p:pic>
      <p:sp>
        <p:nvSpPr>
          <p:cNvPr id="10" name="矩形 9"/>
          <p:cNvSpPr/>
          <p:nvPr>
            <p:custDataLst>
              <p:tags r:id="rId1"/>
            </p:custDataLst>
          </p:nvPr>
        </p:nvSpPr>
        <p:spPr>
          <a:xfrm>
            <a:off x="0" y="6535646"/>
            <a:ext cx="6501341" cy="318100"/>
          </a:xfrm>
          <a:prstGeom prst="rect">
            <a:avLst/>
          </a:prstGeom>
        </p:spPr>
        <p:txBody>
          <a:bodyPr wrap="square">
            <a:spAutoFit/>
          </a:bodyPr>
          <a:lstStyle/>
          <a:p>
            <a:pPr defTabSz="1219170"/>
            <a:r>
              <a:rPr lang="en-US" altLang="zh-CN" sz="1467" dirty="0">
                <a:solidFill>
                  <a:prstClr val="black"/>
                </a:solidFill>
                <a:latin typeface="宋体" panose="02010600030101010101" pitchFamily="2" charset="-122"/>
                <a:ea typeface="宋体" panose="02010600030101010101" pitchFamily="2" charset="-122"/>
              </a:rPr>
              <a:t>......../</a:t>
            </a:r>
            <a:endParaRPr lang="zh-CN" altLang="en-US" sz="1467" dirty="0">
              <a:solidFill>
                <a:prstClr val="black"/>
              </a:solidFill>
              <a:latin typeface="宋体" panose="02010600030101010101" pitchFamily="2" charset="-122"/>
              <a:ea typeface="宋体" panose="02010600030101010101" pitchFamily="2" charset="-122"/>
            </a:endParaRPr>
          </a:p>
        </p:txBody>
      </p:sp>
      <p:sp>
        <p:nvSpPr>
          <p:cNvPr id="11" name="矩形 10"/>
          <p:cNvSpPr/>
          <p:nvPr>
            <p:custDataLst>
              <p:tags r:id="rId2"/>
            </p:custDataLst>
          </p:nvPr>
        </p:nvSpPr>
        <p:spPr>
          <a:xfrm>
            <a:off x="0" y="6535646"/>
            <a:ext cx="6501341" cy="318100"/>
          </a:xfrm>
          <a:prstGeom prst="rect">
            <a:avLst/>
          </a:prstGeom>
        </p:spPr>
        <p:txBody>
          <a:bodyPr wrap="square">
            <a:spAutoFit/>
          </a:bodyPr>
          <a:lstStyle/>
          <a:p>
            <a:pPr defTabSz="1219170"/>
            <a:r>
              <a:rPr lang="en-US" altLang="zh-CN" sz="1467" dirty="0">
                <a:solidFill>
                  <a:prstClr val="black"/>
                </a:solidFill>
                <a:latin typeface="宋体" panose="02010600030101010101" pitchFamily="2" charset="-122"/>
                <a:ea typeface="宋体" panose="02010600030101010101" pitchFamily="2" charset="-122"/>
              </a:rPr>
              <a:t>......../</a:t>
            </a:r>
            <a:endParaRPr lang="zh-CN" altLang="en-US" sz="1467" dirty="0">
              <a:solidFill>
                <a:prstClr val="black"/>
              </a:solidFill>
              <a:latin typeface="宋体" panose="02010600030101010101" pitchFamily="2" charset="-122"/>
              <a:ea typeface="宋体" panose="02010600030101010101" pitchFamily="2" charset="-122"/>
            </a:endParaRPr>
          </a:p>
        </p:txBody>
      </p:sp>
      <p:pic>
        <p:nvPicPr>
          <p:cNvPr id="4" name="图片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62968" y="-28785"/>
            <a:ext cx="5229033" cy="2564904"/>
          </a:xfrm>
          <a:prstGeom prst="rect">
            <a:avLst/>
          </a:prstGeom>
        </p:spPr>
      </p:pic>
      <p:sp>
        <p:nvSpPr>
          <p:cNvPr id="12" name="TextBox 11"/>
          <p:cNvSpPr txBox="1"/>
          <p:nvPr/>
        </p:nvSpPr>
        <p:spPr>
          <a:xfrm>
            <a:off x="4507363" y="2725130"/>
            <a:ext cx="8012305" cy="1323439"/>
          </a:xfrm>
          <a:prstGeom prst="rect">
            <a:avLst/>
          </a:prstGeom>
          <a:noFill/>
        </p:spPr>
        <p:txBody>
          <a:bodyPr wrap="square" rtlCol="0">
            <a:spAutoFit/>
          </a:bodyPr>
          <a:lstStyle/>
          <a:p>
            <a:pPr algn="ctr" defTabSz="1219170"/>
            <a:r>
              <a:rPr lang="en-US" sz="8000" dirty="0">
                <a:solidFill>
                  <a:srgbClr val="C00000"/>
                </a:solidFill>
                <a:latin typeface="Coiny" panose="02000903060500060000" pitchFamily="2" charset="0"/>
              </a:rPr>
              <a:t>KHỞI ĐỘNG</a:t>
            </a:r>
          </a:p>
        </p:txBody>
      </p:sp>
      <p:sp>
        <p:nvSpPr>
          <p:cNvPr id="5" name="Rectangle 4">
            <a:extLst>
              <a:ext uri="{FF2B5EF4-FFF2-40B4-BE49-F238E27FC236}">
                <a16:creationId xmlns:a16="http://schemas.microsoft.com/office/drawing/2014/main" xmlns="" id="{8FEFF9BB-6624-4332-BF74-9AE44979F8D8}"/>
              </a:ext>
            </a:extLst>
          </p:cNvPr>
          <p:cNvSpPr/>
          <p:nvPr/>
        </p:nvSpPr>
        <p:spPr>
          <a:xfrm rot="2292653">
            <a:off x="4646406" y="5453084"/>
            <a:ext cx="922919" cy="7692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698503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0-#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6F4587E-EDCD-4071-976F-70D3BB84C651}"/>
              </a:ext>
            </a:extLst>
          </p:cNvPr>
          <p:cNvGrpSpPr/>
          <p:nvPr/>
        </p:nvGrpSpPr>
        <p:grpSpPr>
          <a:xfrm>
            <a:off x="534545" y="1165320"/>
            <a:ext cx="2000455" cy="1284957"/>
            <a:chOff x="446863" y="830873"/>
            <a:chExt cx="2000455" cy="1284957"/>
          </a:xfrm>
        </p:grpSpPr>
        <p:pic>
          <p:nvPicPr>
            <p:cNvPr id="3" name="图片 17">
              <a:extLst>
                <a:ext uri="{FF2B5EF4-FFF2-40B4-BE49-F238E27FC236}">
                  <a16:creationId xmlns:a16="http://schemas.microsoft.com/office/drawing/2014/main" xmlns="" id="{F043E439-9DCF-4930-BFA8-7F69DFBAA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63" y="830873"/>
              <a:ext cx="2000455" cy="1284957"/>
            </a:xfrm>
            <a:prstGeom prst="rect">
              <a:avLst/>
            </a:prstGeom>
          </p:spPr>
        </p:pic>
        <p:sp>
          <p:nvSpPr>
            <p:cNvPr id="4" name="TextBox 3">
              <a:extLst>
                <a:ext uri="{FF2B5EF4-FFF2-40B4-BE49-F238E27FC236}">
                  <a16:creationId xmlns:a16="http://schemas.microsoft.com/office/drawing/2014/main" xmlns="" id="{0A3BCDAE-6106-4130-839C-56B561D444F7}"/>
                </a:ext>
              </a:extLst>
            </p:cNvPr>
            <p:cNvSpPr txBox="1"/>
            <p:nvPr/>
          </p:nvSpPr>
          <p:spPr>
            <a:xfrm>
              <a:off x="574360" y="1067820"/>
              <a:ext cx="18729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Calibri" panose="020F0502020204030204" pitchFamily="34" charset="0"/>
                </a:rPr>
                <a:t>rát</a:t>
              </a:r>
              <a:r>
                <a:rPr kumimoji="0" lang="en-US" sz="3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Calibri" panose="020F0502020204030204" pitchFamily="34" charset="0"/>
                </a:rPr>
                <a:t>vàng</a:t>
              </a:r>
              <a:endParaRPr kumimoji="0" lang="en-US" sz="3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grpSp>
        <p:nvGrpSpPr>
          <p:cNvPr id="5" name="Group 4">
            <a:extLst>
              <a:ext uri="{FF2B5EF4-FFF2-40B4-BE49-F238E27FC236}">
                <a16:creationId xmlns:a16="http://schemas.microsoft.com/office/drawing/2014/main" xmlns="" id="{7E7808B4-9DD0-49B6-874C-5CFABD55685D}"/>
              </a:ext>
            </a:extLst>
          </p:cNvPr>
          <p:cNvGrpSpPr/>
          <p:nvPr/>
        </p:nvGrpSpPr>
        <p:grpSpPr>
          <a:xfrm>
            <a:off x="2535000" y="648723"/>
            <a:ext cx="9439138" cy="1670766"/>
            <a:chOff x="1629819" y="733985"/>
            <a:chExt cx="9439138" cy="1670766"/>
          </a:xfrm>
        </p:grpSpPr>
        <p:pic>
          <p:nvPicPr>
            <p:cNvPr id="6" name="图片 16">
              <a:extLst>
                <a:ext uri="{FF2B5EF4-FFF2-40B4-BE49-F238E27FC236}">
                  <a16:creationId xmlns:a16="http://schemas.microsoft.com/office/drawing/2014/main" xmlns="" id="{9F546395-2D9B-48BD-9FED-1372B53F0D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7" name="Straight Connector 6">
              <a:extLst>
                <a:ext uri="{FF2B5EF4-FFF2-40B4-BE49-F238E27FC236}">
                  <a16:creationId xmlns:a16="http://schemas.microsoft.com/office/drawing/2014/main" xmlns="" id="{D6C98EFF-3233-4334-9E8A-7461E054C76A}"/>
                </a:ext>
              </a:extLst>
            </p:cNvPr>
            <p:cNvCxnSpPr/>
            <p:nvPr/>
          </p:nvCxnSpPr>
          <p:spPr>
            <a:xfrm>
              <a:off x="1629819" y="2303151"/>
              <a:ext cx="8094752" cy="0"/>
            </a:xfrm>
            <a:prstGeom prst="line">
              <a:avLst/>
            </a:prstGeom>
            <a:noFill/>
            <a:ln w="6350" cap="flat" cmpd="sng" algn="ctr">
              <a:solidFill>
                <a:srgbClr val="505069">
                  <a:lumMod val="50000"/>
                </a:srgbClr>
              </a:solidFill>
              <a:prstDash val="solid"/>
              <a:miter lim="800000"/>
            </a:ln>
            <a:effectLst/>
          </p:spPr>
        </p:cxnSp>
      </p:grpSp>
      <p:sp>
        <p:nvSpPr>
          <p:cNvPr id="8" name="TextBox 7">
            <a:extLst>
              <a:ext uri="{FF2B5EF4-FFF2-40B4-BE49-F238E27FC236}">
                <a16:creationId xmlns:a16="http://schemas.microsoft.com/office/drawing/2014/main" xmlns="" id="{3CA9A206-C2AB-41FF-AA8E-5607373F0B7D}"/>
              </a:ext>
            </a:extLst>
          </p:cNvPr>
          <p:cNvSpPr txBox="1"/>
          <p:nvPr/>
        </p:nvSpPr>
        <p:spPr>
          <a:xfrm>
            <a:off x="2417815" y="1165320"/>
            <a:ext cx="8094752" cy="1077218"/>
          </a:xfrm>
          <a:prstGeom prst="rect">
            <a:avLst/>
          </a:prstGeom>
          <a:noFill/>
        </p:spPr>
        <p:txBody>
          <a:bodyPr wrap="square" rtlCol="0">
            <a:spAutoFit/>
          </a:bodyPr>
          <a:lstStyle/>
          <a:p>
            <a:pPr lvl="0" algn="ctr" defTabSz="914400">
              <a:defRPr/>
            </a:pPr>
            <a:r>
              <a:rPr lang="vi-VN" sz="3200" dirty="0">
                <a:solidFill>
                  <a:srgbClr val="C00000"/>
                </a:solidFill>
                <a:latin typeface="Calibri"/>
                <a:cs typeface="Calibri" panose="020F0502020204030204" pitchFamily="34" charset="0"/>
              </a:rPr>
              <a:t>gắn thêm từng mảnh vàng trên bề mặt; thường để trang trí</a:t>
            </a:r>
            <a:endParaRPr kumimoji="0" lang="en-US" sz="3200" b="0" i="0" u="none" strike="noStrike" kern="1200" cap="none" spc="0" normalizeH="0" baseline="0" noProof="0" dirty="0">
              <a:ln>
                <a:noFill/>
              </a:ln>
              <a:solidFill>
                <a:srgbClr val="C00000"/>
              </a:solidFill>
              <a:effectLst/>
              <a:uLnTx/>
              <a:uFillTx/>
              <a:latin typeface="Calibri"/>
              <a:ea typeface="+mn-ea"/>
              <a:cs typeface="Calibri" panose="020F0502020204030204" pitchFamily="34" charset="0"/>
            </a:endParaRPr>
          </a:p>
        </p:txBody>
      </p:sp>
      <p:grpSp>
        <p:nvGrpSpPr>
          <p:cNvPr id="17" name="Group 16">
            <a:extLst>
              <a:ext uri="{FF2B5EF4-FFF2-40B4-BE49-F238E27FC236}">
                <a16:creationId xmlns:a16="http://schemas.microsoft.com/office/drawing/2014/main" xmlns="" id="{8E0E411D-E18E-4054-99D1-BA8FAB8EEE8D}"/>
              </a:ext>
            </a:extLst>
          </p:cNvPr>
          <p:cNvGrpSpPr/>
          <p:nvPr/>
        </p:nvGrpSpPr>
        <p:grpSpPr>
          <a:xfrm>
            <a:off x="1439586" y="294082"/>
            <a:ext cx="3109590" cy="583942"/>
            <a:chOff x="1439586" y="294082"/>
            <a:chExt cx="3109590" cy="583942"/>
          </a:xfrm>
        </p:grpSpPr>
        <p:grpSp>
          <p:nvGrpSpPr>
            <p:cNvPr id="18" name="Group 17">
              <a:extLst>
                <a:ext uri="{FF2B5EF4-FFF2-40B4-BE49-F238E27FC236}">
                  <a16:creationId xmlns:a16="http://schemas.microsoft.com/office/drawing/2014/main" xmlns="" id="{DEC55BCC-139B-47EE-A255-2DCD7C60470B}"/>
                </a:ext>
              </a:extLst>
            </p:cNvPr>
            <p:cNvGrpSpPr/>
            <p:nvPr/>
          </p:nvGrpSpPr>
          <p:grpSpPr>
            <a:xfrm>
              <a:off x="1439586" y="294082"/>
              <a:ext cx="3109590" cy="576000"/>
              <a:chOff x="3591952" y="54000"/>
              <a:chExt cx="3109590" cy="576000"/>
            </a:xfrm>
          </p:grpSpPr>
          <p:sp>
            <p:nvSpPr>
              <p:cNvPr id="20" name="Flowchart: Alternate Process 19">
                <a:extLst>
                  <a:ext uri="{FF2B5EF4-FFF2-40B4-BE49-F238E27FC236}">
                    <a16:creationId xmlns:a16="http://schemas.microsoft.com/office/drawing/2014/main" xmlns="" id="{D2108FDB-B0AD-486A-95F1-A318056FA539}"/>
                  </a:ext>
                </a:extLst>
              </p:cNvPr>
              <p:cNvSpPr/>
              <p:nvPr/>
            </p:nvSpPr>
            <p:spPr>
              <a:xfrm>
                <a:off x="3591952" y="54000"/>
                <a:ext cx="3109590"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umanst521 BT"/>
                  <a:ea typeface="+mn-ea"/>
                  <a:cs typeface="+mn-cs"/>
                </a:endParaRPr>
              </a:p>
            </p:txBody>
          </p:sp>
          <p:sp>
            <p:nvSpPr>
              <p:cNvPr id="21" name="TextBox 20">
                <a:extLst>
                  <a:ext uri="{FF2B5EF4-FFF2-40B4-BE49-F238E27FC236}">
                    <a16:creationId xmlns:a16="http://schemas.microsoft.com/office/drawing/2014/main" xmlns="" id="{C4D12FBF-9FBA-4EF1-8C56-0C4045B37AED}"/>
                  </a:ext>
                </a:extLst>
              </p:cNvPr>
              <p:cNvSpPr txBox="1"/>
              <p:nvPr/>
            </p:nvSpPr>
            <p:spPr>
              <a:xfrm>
                <a:off x="4185244" y="80390"/>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Humanst521 BT"/>
                    <a:ea typeface="+mn-ea"/>
                    <a:cs typeface="+mn-cs"/>
                  </a:rPr>
                  <a:t>Giải nghĩa từ</a:t>
                </a:r>
              </a:p>
            </p:txBody>
          </p:sp>
        </p:grpSp>
        <p:pic>
          <p:nvPicPr>
            <p:cNvPr id="19" name="Kí hiệu - Khám phá &amp; Luyện tập">
              <a:extLst>
                <a:ext uri="{FF2B5EF4-FFF2-40B4-BE49-F238E27FC236}">
                  <a16:creationId xmlns:a16="http://schemas.microsoft.com/office/drawing/2014/main" xmlns="" id="{BA2AAC2A-14F0-4C84-A0D6-67EE6B53F1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41251" y="294082"/>
              <a:ext cx="583942" cy="583942"/>
            </a:xfrm>
            <a:prstGeom prst="rect">
              <a:avLst/>
            </a:prstGeom>
          </p:spPr>
        </p:pic>
      </p:grpSp>
      <p:grpSp>
        <p:nvGrpSpPr>
          <p:cNvPr id="22" name="Group 21">
            <a:extLst>
              <a:ext uri="{FF2B5EF4-FFF2-40B4-BE49-F238E27FC236}">
                <a16:creationId xmlns:a16="http://schemas.microsoft.com/office/drawing/2014/main" xmlns="" id="{650DE3C3-081E-4E5B-A8A0-4C557292D627}"/>
              </a:ext>
            </a:extLst>
          </p:cNvPr>
          <p:cNvGrpSpPr/>
          <p:nvPr/>
        </p:nvGrpSpPr>
        <p:grpSpPr>
          <a:xfrm>
            <a:off x="482431" y="2786521"/>
            <a:ext cx="2117640" cy="1284957"/>
            <a:chOff x="446863" y="830873"/>
            <a:chExt cx="2117640" cy="1284957"/>
          </a:xfrm>
        </p:grpSpPr>
        <p:pic>
          <p:nvPicPr>
            <p:cNvPr id="23" name="图片 17">
              <a:extLst>
                <a:ext uri="{FF2B5EF4-FFF2-40B4-BE49-F238E27FC236}">
                  <a16:creationId xmlns:a16="http://schemas.microsoft.com/office/drawing/2014/main" xmlns="" id="{2F97C461-D570-4093-B7A6-68B2799E0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63" y="830873"/>
              <a:ext cx="2000455" cy="1284957"/>
            </a:xfrm>
            <a:prstGeom prst="rect">
              <a:avLst/>
            </a:prstGeom>
          </p:spPr>
        </p:pic>
        <p:sp>
          <p:nvSpPr>
            <p:cNvPr id="24" name="TextBox 23">
              <a:extLst>
                <a:ext uri="{FF2B5EF4-FFF2-40B4-BE49-F238E27FC236}">
                  <a16:creationId xmlns:a16="http://schemas.microsoft.com/office/drawing/2014/main" xmlns="" id="{8581DF51-B29F-4810-A6E5-DCB55D0016BA}"/>
                </a:ext>
              </a:extLst>
            </p:cNvPr>
            <p:cNvSpPr txBox="1"/>
            <p:nvPr/>
          </p:nvSpPr>
          <p:spPr>
            <a:xfrm>
              <a:off x="691545" y="1126111"/>
              <a:ext cx="18729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Calibri" panose="020F0502020204030204" pitchFamily="34" charset="0"/>
                </a:rPr>
                <a:t>chuỗi</a:t>
              </a:r>
              <a:endParaRPr kumimoji="0" lang="en-US" sz="3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grpSp>
        <p:nvGrpSpPr>
          <p:cNvPr id="25" name="Group 24">
            <a:extLst>
              <a:ext uri="{FF2B5EF4-FFF2-40B4-BE49-F238E27FC236}">
                <a16:creationId xmlns:a16="http://schemas.microsoft.com/office/drawing/2014/main" xmlns="" id="{22D1DC20-2E2C-46DD-88B4-1041AC771EB7}"/>
              </a:ext>
            </a:extLst>
          </p:cNvPr>
          <p:cNvGrpSpPr/>
          <p:nvPr/>
        </p:nvGrpSpPr>
        <p:grpSpPr>
          <a:xfrm>
            <a:off x="2482886" y="2269924"/>
            <a:ext cx="9439138" cy="1670766"/>
            <a:chOff x="1629819" y="733985"/>
            <a:chExt cx="9439138" cy="1670766"/>
          </a:xfrm>
        </p:grpSpPr>
        <p:pic>
          <p:nvPicPr>
            <p:cNvPr id="26" name="图片 16">
              <a:extLst>
                <a:ext uri="{FF2B5EF4-FFF2-40B4-BE49-F238E27FC236}">
                  <a16:creationId xmlns:a16="http://schemas.microsoft.com/office/drawing/2014/main" xmlns="" id="{E270425B-A1C0-487D-94A3-798F06AC67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27" name="Straight Connector 26">
              <a:extLst>
                <a:ext uri="{FF2B5EF4-FFF2-40B4-BE49-F238E27FC236}">
                  <a16:creationId xmlns:a16="http://schemas.microsoft.com/office/drawing/2014/main" xmlns="" id="{FDBABABF-84D6-4427-BB0F-86D27C90932D}"/>
                </a:ext>
              </a:extLst>
            </p:cNvPr>
            <p:cNvCxnSpPr/>
            <p:nvPr/>
          </p:nvCxnSpPr>
          <p:spPr>
            <a:xfrm>
              <a:off x="1629819" y="2303151"/>
              <a:ext cx="8094752" cy="0"/>
            </a:xfrm>
            <a:prstGeom prst="line">
              <a:avLst/>
            </a:prstGeom>
            <a:noFill/>
            <a:ln w="6350" cap="flat" cmpd="sng" algn="ctr">
              <a:solidFill>
                <a:srgbClr val="505069">
                  <a:lumMod val="50000"/>
                </a:srgbClr>
              </a:solidFill>
              <a:prstDash val="solid"/>
              <a:miter lim="800000"/>
            </a:ln>
            <a:effectLst/>
          </p:spPr>
        </p:cxnSp>
      </p:grpSp>
      <p:sp>
        <p:nvSpPr>
          <p:cNvPr id="28" name="TextBox 27">
            <a:extLst>
              <a:ext uri="{FF2B5EF4-FFF2-40B4-BE49-F238E27FC236}">
                <a16:creationId xmlns:a16="http://schemas.microsoft.com/office/drawing/2014/main" xmlns="" id="{543C115E-9E84-42A0-8AB8-638FA38759CA}"/>
              </a:ext>
            </a:extLst>
          </p:cNvPr>
          <p:cNvSpPr txBox="1"/>
          <p:nvPr/>
        </p:nvSpPr>
        <p:spPr>
          <a:xfrm>
            <a:off x="2365701" y="2786521"/>
            <a:ext cx="8094752" cy="1077218"/>
          </a:xfrm>
          <a:prstGeom prst="rect">
            <a:avLst/>
          </a:prstGeom>
          <a:noFill/>
        </p:spPr>
        <p:txBody>
          <a:bodyPr wrap="square" rtlCol="0">
            <a:spAutoFit/>
          </a:bodyPr>
          <a:lstStyle/>
          <a:p>
            <a:pPr lvl="0" algn="ctr" defTabSz="914400">
              <a:defRPr/>
            </a:pPr>
            <a:r>
              <a:rPr lang="vi-VN" sz="3200" dirty="0">
                <a:solidFill>
                  <a:srgbClr val="C00000"/>
                </a:solidFill>
                <a:latin typeface="Calibri"/>
                <a:cs typeface="Calibri" panose="020F0502020204030204" pitchFamily="34" charset="0"/>
              </a:rPr>
              <a:t>tập hợp gồm nhiều vật nhỏ cùng loại, có hình dạng gần giống nhau, xâu thành dây</a:t>
            </a:r>
            <a:endParaRPr kumimoji="0" lang="en-US" sz="3200" b="0" i="0" u="none" strike="noStrike" kern="1200" cap="none" spc="0" normalizeH="0" baseline="0" noProof="0" dirty="0">
              <a:ln>
                <a:noFill/>
              </a:ln>
              <a:solidFill>
                <a:srgbClr val="C00000"/>
              </a:solidFill>
              <a:effectLst/>
              <a:uLnTx/>
              <a:uFillTx/>
              <a:latin typeface="Calibri"/>
              <a:ea typeface="+mn-ea"/>
              <a:cs typeface="Calibri" panose="020F0502020204030204" pitchFamily="34" charset="0"/>
            </a:endParaRPr>
          </a:p>
        </p:txBody>
      </p:sp>
      <p:grpSp>
        <p:nvGrpSpPr>
          <p:cNvPr id="29" name="Group 28">
            <a:extLst>
              <a:ext uri="{FF2B5EF4-FFF2-40B4-BE49-F238E27FC236}">
                <a16:creationId xmlns:a16="http://schemas.microsoft.com/office/drawing/2014/main" xmlns="" id="{15014367-EBAA-4CA7-B77A-38202CC9E8FA}"/>
              </a:ext>
            </a:extLst>
          </p:cNvPr>
          <p:cNvGrpSpPr/>
          <p:nvPr/>
        </p:nvGrpSpPr>
        <p:grpSpPr>
          <a:xfrm>
            <a:off x="393922" y="4404236"/>
            <a:ext cx="2294657" cy="1284957"/>
            <a:chOff x="446863" y="830873"/>
            <a:chExt cx="2294657" cy="1284957"/>
          </a:xfrm>
        </p:grpSpPr>
        <p:pic>
          <p:nvPicPr>
            <p:cNvPr id="30" name="图片 17">
              <a:extLst>
                <a:ext uri="{FF2B5EF4-FFF2-40B4-BE49-F238E27FC236}">
                  <a16:creationId xmlns:a16="http://schemas.microsoft.com/office/drawing/2014/main" xmlns="" id="{14DCAC03-5403-4AC2-AF2D-76B7877EE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63" y="830873"/>
              <a:ext cx="2000455" cy="1284957"/>
            </a:xfrm>
            <a:prstGeom prst="rect">
              <a:avLst/>
            </a:prstGeom>
          </p:spPr>
        </p:pic>
        <p:sp>
          <p:nvSpPr>
            <p:cNvPr id="31" name="TextBox 30">
              <a:extLst>
                <a:ext uri="{FF2B5EF4-FFF2-40B4-BE49-F238E27FC236}">
                  <a16:creationId xmlns:a16="http://schemas.microsoft.com/office/drawing/2014/main" xmlns="" id="{0926F11C-D1E1-49CD-8591-4A7ECC244B47}"/>
                </a:ext>
              </a:extLst>
            </p:cNvPr>
            <p:cNvSpPr txBox="1"/>
            <p:nvPr/>
          </p:nvSpPr>
          <p:spPr>
            <a:xfrm>
              <a:off x="868562" y="1085641"/>
              <a:ext cx="18729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chao</a:t>
              </a:r>
            </a:p>
          </p:txBody>
        </p:sp>
      </p:grpSp>
      <p:grpSp>
        <p:nvGrpSpPr>
          <p:cNvPr id="32" name="Group 31">
            <a:extLst>
              <a:ext uri="{FF2B5EF4-FFF2-40B4-BE49-F238E27FC236}">
                <a16:creationId xmlns:a16="http://schemas.microsoft.com/office/drawing/2014/main" xmlns="" id="{9CE54391-A3F9-403C-9A27-782DCA50C2F8}"/>
              </a:ext>
            </a:extLst>
          </p:cNvPr>
          <p:cNvGrpSpPr/>
          <p:nvPr/>
        </p:nvGrpSpPr>
        <p:grpSpPr>
          <a:xfrm>
            <a:off x="2394377" y="3887639"/>
            <a:ext cx="9439138" cy="1670766"/>
            <a:chOff x="1629819" y="733985"/>
            <a:chExt cx="9439138" cy="1670766"/>
          </a:xfrm>
        </p:grpSpPr>
        <p:pic>
          <p:nvPicPr>
            <p:cNvPr id="33" name="图片 16">
              <a:extLst>
                <a:ext uri="{FF2B5EF4-FFF2-40B4-BE49-F238E27FC236}">
                  <a16:creationId xmlns:a16="http://schemas.microsoft.com/office/drawing/2014/main" xmlns="" id="{E9B0B75D-B737-488F-A52A-85F2352C48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4" name="Straight Connector 33">
              <a:extLst>
                <a:ext uri="{FF2B5EF4-FFF2-40B4-BE49-F238E27FC236}">
                  <a16:creationId xmlns:a16="http://schemas.microsoft.com/office/drawing/2014/main" xmlns="" id="{0B51C099-CEEB-445D-9D2C-2FAD283D79BE}"/>
                </a:ext>
              </a:extLst>
            </p:cNvPr>
            <p:cNvCxnSpPr/>
            <p:nvPr/>
          </p:nvCxnSpPr>
          <p:spPr>
            <a:xfrm>
              <a:off x="1629819" y="2303151"/>
              <a:ext cx="8094752" cy="0"/>
            </a:xfrm>
            <a:prstGeom prst="line">
              <a:avLst/>
            </a:prstGeom>
            <a:noFill/>
            <a:ln w="6350" cap="flat" cmpd="sng" algn="ctr">
              <a:solidFill>
                <a:srgbClr val="505069">
                  <a:lumMod val="50000"/>
                </a:srgbClr>
              </a:solidFill>
              <a:prstDash val="solid"/>
              <a:miter lim="800000"/>
            </a:ln>
            <a:effectLst/>
          </p:spPr>
        </p:cxnSp>
      </p:grpSp>
      <p:sp>
        <p:nvSpPr>
          <p:cNvPr id="35" name="TextBox 34">
            <a:extLst>
              <a:ext uri="{FF2B5EF4-FFF2-40B4-BE49-F238E27FC236}">
                <a16:creationId xmlns:a16="http://schemas.microsoft.com/office/drawing/2014/main" xmlns="" id="{46822908-7A36-4AE2-8549-3747A8207863}"/>
              </a:ext>
            </a:extLst>
          </p:cNvPr>
          <p:cNvSpPr txBox="1"/>
          <p:nvPr/>
        </p:nvSpPr>
        <p:spPr>
          <a:xfrm>
            <a:off x="2816076" y="4404236"/>
            <a:ext cx="6675245" cy="1077218"/>
          </a:xfrm>
          <a:prstGeom prst="rect">
            <a:avLst/>
          </a:prstGeom>
          <a:noFill/>
        </p:spPr>
        <p:txBody>
          <a:bodyPr wrap="square" rtlCol="0">
            <a:spAutoFit/>
          </a:bodyPr>
          <a:lstStyle/>
          <a:p>
            <a:pPr lvl="0" algn="ctr" defTabSz="914400">
              <a:defRPr/>
            </a:pPr>
            <a:r>
              <a:rPr lang="vi-VN" sz="3200" dirty="0">
                <a:solidFill>
                  <a:srgbClr val="C00000"/>
                </a:solidFill>
                <a:latin typeface="Calibri"/>
                <a:cs typeface="Calibri" panose="020F0502020204030204" pitchFamily="34" charset="0"/>
              </a:rPr>
              <a:t>nghiêng nhanh từ bên này sang bên kia và ngược lại</a:t>
            </a:r>
            <a:endParaRPr kumimoji="0" lang="en-US" sz="3200" b="0" i="0" u="none" strike="noStrike" kern="1200" cap="none" spc="0" normalizeH="0" baseline="0" noProof="0" dirty="0">
              <a:ln>
                <a:noFill/>
              </a:ln>
              <a:solidFill>
                <a:srgbClr val="C00000"/>
              </a:solidFill>
              <a:effectLst/>
              <a:uLnTx/>
              <a:uFillTx/>
              <a:latin typeface="Calibri"/>
              <a:ea typeface="+mn-ea"/>
              <a:cs typeface="Calibri" panose="020F0502020204030204" pitchFamily="34" charset="0"/>
            </a:endParaRPr>
          </a:p>
        </p:txBody>
      </p:sp>
    </p:spTree>
    <p:extLst>
      <p:ext uri="{BB962C8B-B14F-4D97-AF65-F5344CB8AC3E}">
        <p14:creationId xmlns:p14="http://schemas.microsoft.com/office/powerpoint/2010/main" val="381037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p:tgtEl>
                                          <p:spTgt spid="5"/>
                                        </p:tgtEl>
                                        <p:attrNameLst>
                                          <p:attrName>ppt_x</p:attrName>
                                        </p:attrNameLst>
                                      </p:cBhvr>
                                      <p:tavLst>
                                        <p:tav tm="0">
                                          <p:val>
                                            <p:strVal val="#ppt_x-#ppt_w*1.125000"/>
                                          </p:val>
                                        </p:tav>
                                        <p:tav tm="100000">
                                          <p:val>
                                            <p:strVal val="#ppt_x"/>
                                          </p:val>
                                        </p:tav>
                                      </p:tavLst>
                                    </p:anim>
                                    <p:animEffect transition="in" filter="wipe(right)">
                                      <p:cBhvr>
                                        <p:cTn id="13" dur="1000"/>
                                        <p:tgtEl>
                                          <p:spTgt spid="5"/>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p:tgtEl>
                                          <p:spTgt spid="8"/>
                                        </p:tgtEl>
                                        <p:attrNameLst>
                                          <p:attrName>ppt_x</p:attrName>
                                        </p:attrNameLst>
                                      </p:cBhvr>
                                      <p:tavLst>
                                        <p:tav tm="0">
                                          <p:val>
                                            <p:strVal val="#ppt_x-#ppt_w*1.125000"/>
                                          </p:val>
                                        </p:tav>
                                        <p:tav tm="100000">
                                          <p:val>
                                            <p:strVal val="#ppt_x"/>
                                          </p:val>
                                        </p:tav>
                                      </p:tavLst>
                                    </p:anim>
                                    <p:animEffect transition="in" filter="wipe(righ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000"/>
                                        <p:tgtEl>
                                          <p:spTgt spid="25"/>
                                        </p:tgtEl>
                                        <p:attrNameLst>
                                          <p:attrName>ppt_x</p:attrName>
                                        </p:attrNameLst>
                                      </p:cBhvr>
                                      <p:tavLst>
                                        <p:tav tm="0">
                                          <p:val>
                                            <p:strVal val="#ppt_x-#ppt_w*1.125000"/>
                                          </p:val>
                                        </p:tav>
                                        <p:tav tm="100000">
                                          <p:val>
                                            <p:strVal val="#ppt_x"/>
                                          </p:val>
                                        </p:tav>
                                      </p:tavLst>
                                    </p:anim>
                                    <p:animEffect transition="in" filter="wipe(right)">
                                      <p:cBhvr>
                                        <p:cTn id="28" dur="1000"/>
                                        <p:tgtEl>
                                          <p:spTgt spid="25"/>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1000"/>
                                        <p:tgtEl>
                                          <p:spTgt spid="28"/>
                                        </p:tgtEl>
                                        <p:attrNameLst>
                                          <p:attrName>ppt_x</p:attrName>
                                        </p:attrNameLst>
                                      </p:cBhvr>
                                      <p:tavLst>
                                        <p:tav tm="0">
                                          <p:val>
                                            <p:strVal val="#ppt_x-#ppt_w*1.125000"/>
                                          </p:val>
                                        </p:tav>
                                        <p:tav tm="100000">
                                          <p:val>
                                            <p:strVal val="#ppt_x"/>
                                          </p:val>
                                        </p:tav>
                                      </p:tavLst>
                                    </p:anim>
                                    <p:animEffect transition="in" filter="wipe(right)">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1000"/>
                                        <p:tgtEl>
                                          <p:spTgt spid="32"/>
                                        </p:tgtEl>
                                        <p:attrNameLst>
                                          <p:attrName>ppt_x</p:attrName>
                                        </p:attrNameLst>
                                      </p:cBhvr>
                                      <p:tavLst>
                                        <p:tav tm="0">
                                          <p:val>
                                            <p:strVal val="#ppt_x-#ppt_w*1.125000"/>
                                          </p:val>
                                        </p:tav>
                                        <p:tav tm="100000">
                                          <p:val>
                                            <p:strVal val="#ppt_x"/>
                                          </p:val>
                                        </p:tav>
                                      </p:tavLst>
                                    </p:anim>
                                    <p:animEffect transition="in" filter="wipe(right)">
                                      <p:cBhvr>
                                        <p:cTn id="43" dur="1000"/>
                                        <p:tgtEl>
                                          <p:spTgt spid="32"/>
                                        </p:tgtEl>
                                      </p:cBhvr>
                                    </p:animEffect>
                                  </p:childTnLst>
                                </p:cTn>
                              </p:par>
                              <p:par>
                                <p:cTn id="44" presetID="12" presetClass="entr" presetSubtype="8"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1000"/>
                                        <p:tgtEl>
                                          <p:spTgt spid="35"/>
                                        </p:tgtEl>
                                        <p:attrNameLst>
                                          <p:attrName>ppt_x</p:attrName>
                                        </p:attrNameLst>
                                      </p:cBhvr>
                                      <p:tavLst>
                                        <p:tav tm="0">
                                          <p:val>
                                            <p:strVal val="#ppt_x-#ppt_w*1.125000"/>
                                          </p:val>
                                        </p:tav>
                                        <p:tav tm="100000">
                                          <p:val>
                                            <p:strVal val="#ppt_x"/>
                                          </p:val>
                                        </p:tav>
                                      </p:tavLst>
                                    </p:anim>
                                    <p:animEffect transition="in" filter="wipe(right)">
                                      <p:cBhvr>
                                        <p:cTn id="4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780ADC71-B10E-43A5-B21D-F74517DDA9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63" r="15862" b="3572"/>
          <a:stretch/>
        </p:blipFill>
        <p:spPr>
          <a:xfrm rot="19809176">
            <a:off x="1754069" y="-385195"/>
            <a:ext cx="1335031" cy="1786536"/>
          </a:xfrm>
          <a:prstGeom prst="rect">
            <a:avLst/>
          </a:prstGeom>
        </p:spPr>
      </p:pic>
      <p:sp>
        <p:nvSpPr>
          <p:cNvPr id="3" name="文本框 18">
            <a:extLst>
              <a:ext uri="{FF2B5EF4-FFF2-40B4-BE49-F238E27FC236}">
                <a16:creationId xmlns:a16="http://schemas.microsoft.com/office/drawing/2014/main" xmlns="" id="{3DA6541E-C7B6-47EF-929A-BD2C2608BE02}"/>
              </a:ext>
            </a:extLst>
          </p:cNvPr>
          <p:cNvSpPr txBox="1"/>
          <p:nvPr/>
        </p:nvSpPr>
        <p:spPr>
          <a:xfrm>
            <a:off x="3264991" y="84465"/>
            <a:ext cx="6349975" cy="1200329"/>
          </a:xfrm>
          <a:prstGeom prst="rect">
            <a:avLst/>
          </a:prstGeom>
          <a:noFill/>
        </p:spPr>
        <p:txBody>
          <a:bodyPr wrap="square" rtlCol="0">
            <a:spAutoFit/>
          </a:bodyPr>
          <a:lstStyle/>
          <a:p>
            <a:pPr algn="ctr"/>
            <a:r>
              <a:rPr lang="en-US" altLang="zh-CN" sz="3600" dirty="0" err="1">
                <a:solidFill>
                  <a:srgbClr val="C00000"/>
                </a:solidFill>
                <a:ea typeface="微软雅黑"/>
                <a:cs typeface="Calibri" panose="020F0502020204030204" pitchFamily="34" charset="0"/>
              </a:rPr>
              <a:t>Đọc</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thầm</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lại</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bài</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và</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thảo</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luận</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nhóm</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đôi</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trả</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lời</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câu</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hỏi</a:t>
            </a:r>
            <a:endParaRPr lang="zh-CN" altLang="en-US" sz="3600" dirty="0">
              <a:solidFill>
                <a:srgbClr val="C00000"/>
              </a:solidFill>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xmlns="" id="{510CB2DE-BAA4-408C-808A-5857DE14EA93}"/>
              </a:ext>
            </a:extLst>
          </p:cNvPr>
          <p:cNvGrpSpPr/>
          <p:nvPr/>
        </p:nvGrpSpPr>
        <p:grpSpPr>
          <a:xfrm>
            <a:off x="634815" y="962023"/>
            <a:ext cx="10922369" cy="1245055"/>
            <a:chOff x="-780809" y="-41802"/>
            <a:chExt cx="11631391" cy="1245055"/>
          </a:xfrm>
        </p:grpSpPr>
        <p:sp>
          <p:nvSpPr>
            <p:cNvPr id="5" name="Rectangle 4">
              <a:extLst>
                <a:ext uri="{FF2B5EF4-FFF2-40B4-BE49-F238E27FC236}">
                  <a16:creationId xmlns:a16="http://schemas.microsoft.com/office/drawing/2014/main" xmlns="" id="{E4840A3B-C025-4965-B40C-200B99CDBB86}"/>
                </a:ext>
              </a:extLst>
            </p:cNvPr>
            <p:cNvSpPr/>
            <p:nvPr/>
          </p:nvSpPr>
          <p:spPr>
            <a:xfrm>
              <a:off x="-312717" y="376907"/>
              <a:ext cx="11163299" cy="826346"/>
            </a:xfrm>
            <a:prstGeom prst="rect">
              <a:avLst/>
            </a:prstGeom>
            <a:noFill/>
            <a:ln w="28575" cap="flat" cmpd="sng" algn="ctr">
              <a:solidFill>
                <a:srgbClr val="70AD47"/>
              </a:solidFill>
              <a:prstDash val="lgDash"/>
              <a:miter lim="800000"/>
            </a:ln>
            <a:effectLst/>
          </p:spPr>
          <p:txBody>
            <a:bodyPr rtlCol="0" anchor="ctr"/>
            <a:lstStyle/>
            <a:p>
              <a:pPr algn="ctr"/>
              <a:r>
                <a:rPr lang="vi-VN" sz="3600" dirty="0">
                  <a:solidFill>
                    <a:srgbClr val="000000"/>
                  </a:solidFill>
                  <a:latin typeface="Calibri" panose="020F0502020204030204" pitchFamily="34" charset="0"/>
                  <a:ea typeface="微软雅黑"/>
                  <a:cs typeface="Calibri" panose="020F0502020204030204" pitchFamily="34" charset="0"/>
                </a:rPr>
                <a:t>Tiếng hót của chim vàng anh được tả bằng từ ngữ nào?</a:t>
              </a:r>
            </a:p>
          </p:txBody>
        </p:sp>
        <p:sp>
          <p:nvSpPr>
            <p:cNvPr id="6" name="Oval 5">
              <a:extLst>
                <a:ext uri="{FF2B5EF4-FFF2-40B4-BE49-F238E27FC236}">
                  <a16:creationId xmlns:a16="http://schemas.microsoft.com/office/drawing/2014/main" xmlns="" id="{1A844B8C-34D4-4B08-8779-0B71DEE5994C}"/>
                </a:ext>
              </a:extLst>
            </p:cNvPr>
            <p:cNvSpPr/>
            <p:nvPr/>
          </p:nvSpPr>
          <p:spPr>
            <a:xfrm>
              <a:off x="-780809" y="-41802"/>
              <a:ext cx="782417"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1</a:t>
              </a:r>
            </a:p>
          </p:txBody>
        </p:sp>
      </p:grpSp>
      <p:grpSp>
        <p:nvGrpSpPr>
          <p:cNvPr id="7" name="Group 6">
            <a:extLst>
              <a:ext uri="{FF2B5EF4-FFF2-40B4-BE49-F238E27FC236}">
                <a16:creationId xmlns:a16="http://schemas.microsoft.com/office/drawing/2014/main" xmlns="" id="{0EF91B7C-F91F-49F1-8394-63D072A5FBFA}"/>
              </a:ext>
            </a:extLst>
          </p:cNvPr>
          <p:cNvGrpSpPr/>
          <p:nvPr/>
        </p:nvGrpSpPr>
        <p:grpSpPr>
          <a:xfrm>
            <a:off x="605671" y="2122045"/>
            <a:ext cx="10922369" cy="1151063"/>
            <a:chOff x="-826663" y="-41802"/>
            <a:chExt cx="11677245" cy="1151063"/>
          </a:xfrm>
        </p:grpSpPr>
        <p:sp>
          <p:nvSpPr>
            <p:cNvPr id="8" name="Rectangle 7">
              <a:extLst>
                <a:ext uri="{FF2B5EF4-FFF2-40B4-BE49-F238E27FC236}">
                  <a16:creationId xmlns:a16="http://schemas.microsoft.com/office/drawing/2014/main" xmlns="" id="{2BD54EB8-6D55-4600-867F-AC3CB536ED21}"/>
                </a:ext>
              </a:extLst>
            </p:cNvPr>
            <p:cNvSpPr/>
            <p:nvPr/>
          </p:nvSpPr>
          <p:spPr>
            <a:xfrm>
              <a:off x="-312717" y="376907"/>
              <a:ext cx="11163299" cy="732354"/>
            </a:xfrm>
            <a:prstGeom prst="rect">
              <a:avLst/>
            </a:prstGeom>
            <a:noFill/>
            <a:ln w="28575" cap="flat" cmpd="sng" algn="ctr">
              <a:solidFill>
                <a:srgbClr val="70AD47"/>
              </a:solidFill>
              <a:prstDash val="lgDash"/>
              <a:miter lim="800000"/>
            </a:ln>
            <a:effectLst/>
          </p:spPr>
          <p:txBody>
            <a:bodyPr rtlCol="0" anchor="ctr"/>
            <a:lstStyle/>
            <a:p>
              <a:r>
                <a:rPr lang="vi-VN" sz="3600" dirty="0">
                  <a:solidFill>
                    <a:srgbClr val="000000"/>
                  </a:solidFill>
                  <a:latin typeface="Calibri" panose="020F0502020204030204" pitchFamily="34" charset="0"/>
                  <a:ea typeface="微软雅黑"/>
                  <a:cs typeface="Calibri" panose="020F0502020204030204" pitchFamily="34" charset="0"/>
                </a:rPr>
                <a:t>Về đêm, trăng được so sánh với gì?</a:t>
              </a:r>
            </a:p>
          </p:txBody>
        </p:sp>
        <p:sp>
          <p:nvSpPr>
            <p:cNvPr id="9" name="Oval 8">
              <a:extLst>
                <a:ext uri="{FF2B5EF4-FFF2-40B4-BE49-F238E27FC236}">
                  <a16:creationId xmlns:a16="http://schemas.microsoft.com/office/drawing/2014/main" xmlns="" id="{35CDFF32-09CF-42E1-B2C7-E4ADB323CD05}"/>
                </a:ext>
              </a:extLst>
            </p:cNvPr>
            <p:cNvSpPr/>
            <p:nvPr/>
          </p:nvSpPr>
          <p:spPr>
            <a:xfrm>
              <a:off x="-826663" y="-41802"/>
              <a:ext cx="828271"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2</a:t>
              </a:r>
            </a:p>
          </p:txBody>
        </p:sp>
      </p:grpSp>
      <p:grpSp>
        <p:nvGrpSpPr>
          <p:cNvPr id="10" name="Group 9">
            <a:extLst>
              <a:ext uri="{FF2B5EF4-FFF2-40B4-BE49-F238E27FC236}">
                <a16:creationId xmlns:a16="http://schemas.microsoft.com/office/drawing/2014/main" xmlns="" id="{3F8ED863-1FCE-48E1-95C1-0B8444A3CEAA}"/>
              </a:ext>
            </a:extLst>
          </p:cNvPr>
          <p:cNvGrpSpPr/>
          <p:nvPr/>
        </p:nvGrpSpPr>
        <p:grpSpPr>
          <a:xfrm>
            <a:off x="605671" y="3499473"/>
            <a:ext cx="10886128" cy="1245055"/>
            <a:chOff x="-815679" y="-41802"/>
            <a:chExt cx="11666261" cy="1245055"/>
          </a:xfrm>
        </p:grpSpPr>
        <p:sp>
          <p:nvSpPr>
            <p:cNvPr id="11" name="Rectangle 10">
              <a:extLst>
                <a:ext uri="{FF2B5EF4-FFF2-40B4-BE49-F238E27FC236}">
                  <a16:creationId xmlns:a16="http://schemas.microsoft.com/office/drawing/2014/main" xmlns="" id="{A53A9B36-5453-43F0-A1F0-B7852954B101}"/>
                </a:ext>
              </a:extLst>
            </p:cNvPr>
            <p:cNvSpPr/>
            <p:nvPr/>
          </p:nvSpPr>
          <p:spPr>
            <a:xfrm>
              <a:off x="-312718" y="111187"/>
              <a:ext cx="11163300" cy="1092066"/>
            </a:xfrm>
            <a:prstGeom prst="rect">
              <a:avLst/>
            </a:prstGeom>
            <a:noFill/>
            <a:ln w="28575" cap="flat" cmpd="sng" algn="ctr">
              <a:solidFill>
                <a:srgbClr val="70AD47"/>
              </a:solidFill>
              <a:prstDash val="lgDash"/>
              <a:miter lim="800000"/>
            </a:ln>
            <a:effectLst/>
          </p:spPr>
          <p:txBody>
            <a:bodyPr rtlCol="0" anchor="ctr"/>
            <a:lstStyle/>
            <a:p>
              <a:pPr algn="ctr"/>
              <a:r>
                <a:rPr lang="en-US" sz="3600" dirty="0" err="1">
                  <a:solidFill>
                    <a:srgbClr val="000000"/>
                  </a:solidFill>
                  <a:ea typeface="微软雅黑"/>
                  <a:cs typeface="Calibri" panose="020F0502020204030204" pitchFamily="34" charset="0"/>
                </a:rPr>
                <a:t>Những</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câu</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văn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nào</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thể</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hiện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tình</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cảm</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của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với</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khung</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cửa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sổ</a:t>
              </a:r>
              <a:r>
                <a:rPr lang="en-US" sz="3600" dirty="0">
                  <a:solidFill>
                    <a:srgbClr val="000000"/>
                  </a:solidFill>
                  <a:ea typeface="微软雅黑"/>
                  <a:cs typeface="Calibri" panose="020F0502020204030204" pitchFamily="34" charset="0"/>
                </a:rPr>
                <a:t>?</a:t>
              </a:r>
            </a:p>
          </p:txBody>
        </p:sp>
        <p:sp>
          <p:nvSpPr>
            <p:cNvPr id="12" name="Oval 11">
              <a:extLst>
                <a:ext uri="{FF2B5EF4-FFF2-40B4-BE49-F238E27FC236}">
                  <a16:creationId xmlns:a16="http://schemas.microsoft.com/office/drawing/2014/main" xmlns="" id="{93173B9A-B135-445B-9FE4-A1C7CCEB6D4F}"/>
                </a:ext>
              </a:extLst>
            </p:cNvPr>
            <p:cNvSpPr/>
            <p:nvPr/>
          </p:nvSpPr>
          <p:spPr>
            <a:xfrm>
              <a:off x="-815679" y="-41802"/>
              <a:ext cx="817288"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3</a:t>
              </a:r>
            </a:p>
          </p:txBody>
        </p:sp>
      </p:grpSp>
      <p:grpSp>
        <p:nvGrpSpPr>
          <p:cNvPr id="13" name="Group 12">
            <a:extLst>
              <a:ext uri="{FF2B5EF4-FFF2-40B4-BE49-F238E27FC236}">
                <a16:creationId xmlns:a16="http://schemas.microsoft.com/office/drawing/2014/main" xmlns="" id="{1636A7DD-4BE7-4E92-A7FE-49BCDFACEC82}"/>
              </a:ext>
            </a:extLst>
          </p:cNvPr>
          <p:cNvGrpSpPr/>
          <p:nvPr/>
        </p:nvGrpSpPr>
        <p:grpSpPr>
          <a:xfrm>
            <a:off x="605671" y="4611181"/>
            <a:ext cx="10780488" cy="1245055"/>
            <a:chOff x="-791793" y="-41802"/>
            <a:chExt cx="11642375" cy="1245055"/>
          </a:xfrm>
        </p:grpSpPr>
        <p:sp>
          <p:nvSpPr>
            <p:cNvPr id="14" name="Rectangle 13">
              <a:extLst>
                <a:ext uri="{FF2B5EF4-FFF2-40B4-BE49-F238E27FC236}">
                  <a16:creationId xmlns:a16="http://schemas.microsoft.com/office/drawing/2014/main" xmlns="" id="{9D2D7981-25E5-4267-8889-2CB6A26A84C6}"/>
                </a:ext>
              </a:extLst>
            </p:cNvPr>
            <p:cNvSpPr/>
            <p:nvPr/>
          </p:nvSpPr>
          <p:spPr>
            <a:xfrm>
              <a:off x="-312717" y="376907"/>
              <a:ext cx="11163299" cy="826346"/>
            </a:xfrm>
            <a:prstGeom prst="rect">
              <a:avLst/>
            </a:prstGeom>
            <a:noFill/>
            <a:ln w="28575" cap="flat" cmpd="sng" algn="ctr">
              <a:solidFill>
                <a:srgbClr val="70AD47"/>
              </a:solidFill>
              <a:prstDash val="lgDash"/>
              <a:miter lim="800000"/>
            </a:ln>
            <a:effectLst/>
          </p:spPr>
          <p:txBody>
            <a:bodyPr rtlCol="0" anchor="ctr"/>
            <a:lstStyle/>
            <a:p>
              <a:pPr algn="ctr"/>
              <a:r>
                <a:rPr lang="en-US" sz="3600" dirty="0" err="1">
                  <a:solidFill>
                    <a:srgbClr val="000000"/>
                  </a:solidFill>
                  <a:ea typeface="微软雅黑"/>
                  <a:cs typeface="Calibri" panose="020F0502020204030204" pitchFamily="34" charset="0"/>
                </a:rPr>
                <a:t>Vì</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sao</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thích</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ngồi</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bên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cửa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sổ</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mình</a:t>
              </a:r>
              <a:endParaRPr lang="en-US" sz="3600" dirty="0">
                <a:solidFill>
                  <a:srgbClr val="000000"/>
                </a:solidFill>
                <a:ea typeface="微软雅黑"/>
                <a:cs typeface="Calibri" panose="020F0502020204030204" pitchFamily="34" charset="0"/>
              </a:endParaRPr>
            </a:p>
          </p:txBody>
        </p:sp>
        <p:sp>
          <p:nvSpPr>
            <p:cNvPr id="15" name="Oval 14">
              <a:extLst>
                <a:ext uri="{FF2B5EF4-FFF2-40B4-BE49-F238E27FC236}">
                  <a16:creationId xmlns:a16="http://schemas.microsoft.com/office/drawing/2014/main" xmlns="" id="{0625B3D8-40CB-4B9A-8355-A176149DE5F5}"/>
                </a:ext>
              </a:extLst>
            </p:cNvPr>
            <p:cNvSpPr/>
            <p:nvPr/>
          </p:nvSpPr>
          <p:spPr>
            <a:xfrm>
              <a:off x="-791793" y="-41802"/>
              <a:ext cx="793401"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4</a:t>
              </a:r>
            </a:p>
          </p:txBody>
        </p:sp>
      </p:grpSp>
    </p:spTree>
    <p:extLst>
      <p:ext uri="{BB962C8B-B14F-4D97-AF65-F5344CB8AC3E}">
        <p14:creationId xmlns:p14="http://schemas.microsoft.com/office/powerpoint/2010/main" val="394191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469CEF5-A6FD-4B72-A00F-B5CFD8C16F9F}"/>
              </a:ext>
            </a:extLst>
          </p:cNvPr>
          <p:cNvSpPr/>
          <p:nvPr/>
        </p:nvSpPr>
        <p:spPr>
          <a:xfrm>
            <a:off x="1198268" y="304800"/>
            <a:ext cx="9795464" cy="6299200"/>
          </a:xfrm>
          <a:prstGeom prst="rect">
            <a:avLst/>
          </a:prstGeom>
          <a:solidFill>
            <a:srgbClr val="FFFFFF"/>
          </a:solidFill>
          <a:ln w="25400" cap="flat" cmpd="sng" algn="ctr">
            <a:solidFill>
              <a:srgbClr val="C6588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rPr>
              <a:t>Ở </a:t>
            </a:r>
            <a:r>
              <a:rPr kumimoji="0" lang="en-US" sz="2800" b="0" i="0" u="none" strike="noStrike" kern="0" cap="none" spc="0" normalizeH="0" baseline="0" noProof="0" dirty="0" err="1">
                <a:ln>
                  <a:noFill/>
                </a:ln>
                <a:solidFill>
                  <a:srgbClr val="000000"/>
                </a:solidFill>
                <a:effectLst/>
                <a:uLnTx/>
                <a:uFillTx/>
              </a:rPr>
              <a:t>phần</a:t>
            </a:r>
            <a:r>
              <a:rPr kumimoji="0" lang="en-US" sz="2800" b="0" i="0" u="none" strike="noStrike" kern="0" cap="none" spc="0" normalizeH="0" baseline="0" noProof="0" dirty="0">
                <a:ln>
                  <a:noFill/>
                </a:ln>
                <a:solidFill>
                  <a:srgbClr val="000000"/>
                </a:solidFill>
                <a:effectLst/>
                <a:uLnTx/>
                <a:uFillTx/>
              </a:rPr>
              <a:t> 4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hỏi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này</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thì</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ứng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sẽ</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nh</a:t>
            </a:r>
            <a:r>
              <a:rPr kumimoji="0" lang="vi-VN" sz="2800" b="0" i="0" u="none" strike="noStrike" kern="0" cap="none" spc="0" normalizeH="0" baseline="0" noProof="0" dirty="0">
                <a:ln>
                  <a:noFill/>
                </a:ln>
                <a:solidFill>
                  <a:srgbClr val="000000"/>
                </a:solidFill>
                <a:effectLst/>
                <a:uLnTx/>
                <a:uFillTx/>
              </a:rPr>
              <a:t>ư</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này</a:t>
            </a:r>
            <a:r>
              <a:rPr kumimoji="0" lang="en-US" sz="2800" b="0" i="0" u="none" strike="noStrike" kern="0" cap="none" spc="0" normalizeH="0" baseline="0" noProof="0" dirty="0">
                <a:ln>
                  <a:noFill/>
                </a:ln>
                <a:solidFill>
                  <a:srgbClr val="000000"/>
                </a:solidFill>
                <a:effectLst/>
                <a:uLnTx/>
                <a:uFillTx/>
              </a:rPr>
              <a:t> ạ.</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rPr>
              <a:t>Đầu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tiên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là</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chọn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lần</a:t>
            </a:r>
            <a:r>
              <a:rPr kumimoji="0" lang="en-US" sz="2800" b="0" i="0" u="none" strike="noStrike" kern="0" cap="none" spc="0" normalizeH="0" baseline="0" noProof="0" dirty="0">
                <a:ln>
                  <a:noFill/>
                </a:ln>
                <a:solidFill>
                  <a:srgbClr val="000000"/>
                </a:solidFill>
                <a:effectLst/>
                <a:uLnTx/>
                <a:uFillTx/>
              </a:rPr>
              <a:t> l</a:t>
            </a:r>
            <a:r>
              <a:rPr kumimoji="0" lang="vi-VN" sz="2800" b="0" i="0" u="none" strike="noStrike" kern="0" cap="none" spc="0" normalizeH="0" baseline="0" noProof="0" dirty="0">
                <a:ln>
                  <a:noFill/>
                </a:ln>
                <a:solidFill>
                  <a:srgbClr val="000000"/>
                </a:solidFill>
                <a:effectLst/>
                <a:uLnTx/>
                <a:uFillTx/>
              </a:rPr>
              <a:t>ư</a:t>
            </a:r>
            <a:r>
              <a:rPr kumimoji="0" lang="en-US" sz="2800" b="0" i="0" u="none" strike="noStrike" kern="0" cap="none" spc="0" normalizeH="0" baseline="0" noProof="0" dirty="0" err="1">
                <a:ln>
                  <a:noFill/>
                </a:ln>
                <a:solidFill>
                  <a:srgbClr val="000000"/>
                </a:solidFill>
                <a:effectLst/>
                <a:uLnTx/>
                <a:uFillTx/>
              </a:rPr>
              <a:t>ợt</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từ</a:t>
            </a:r>
            <a:r>
              <a:rPr kumimoji="0" lang="en-US" sz="2800" b="0" i="0" u="none" strike="noStrike" kern="0" cap="none" spc="0" normalizeH="0" baseline="0" noProof="0" dirty="0">
                <a:ln>
                  <a:noFill/>
                </a:ln>
                <a:solidFill>
                  <a:srgbClr val="000000"/>
                </a:solidFill>
                <a:effectLst/>
                <a:uLnTx/>
                <a:uFillTx/>
              </a:rPr>
              <a:t>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số</a:t>
            </a:r>
            <a:r>
              <a:rPr kumimoji="0" lang="en-US" sz="2800" b="0" i="0" u="none" strike="noStrike" kern="0" cap="none" spc="0" normalizeH="0" baseline="0" noProof="0" dirty="0">
                <a:ln>
                  <a:noFill/>
                </a:ln>
                <a:solidFill>
                  <a:srgbClr val="000000"/>
                </a:solidFill>
                <a:effectLst/>
                <a:uLnTx/>
                <a:uFillTx/>
              </a:rPr>
              <a:t> 1 </a:t>
            </a:r>
            <a:r>
              <a:rPr kumimoji="0" lang="en-US" sz="2800" b="0" i="0" u="none" strike="noStrike" kern="0" cap="none" spc="0" normalizeH="0" baseline="0" noProof="0" dirty="0" err="1">
                <a:ln>
                  <a:noFill/>
                </a:ln>
                <a:solidFill>
                  <a:srgbClr val="000000"/>
                </a:solidFill>
                <a:effectLst/>
                <a:uLnTx/>
                <a:uFillTx/>
              </a:rPr>
              <a:t>đến</a:t>
            </a:r>
            <a:r>
              <a:rPr kumimoji="0" lang="en-US" sz="2800" b="0" i="0" u="none" strike="noStrike" kern="0" cap="none" spc="0" normalizeH="0" baseline="0" noProof="0" dirty="0">
                <a:ln>
                  <a:noFill/>
                </a:ln>
                <a:solidFill>
                  <a:srgbClr val="000000"/>
                </a:solidFill>
                <a:effectLst/>
                <a:uLnTx/>
                <a:uFillTx/>
              </a:rPr>
              <a:t> 2,3,4. Sau </a:t>
            </a:r>
            <a:r>
              <a:rPr kumimoji="0" lang="en-US" sz="2800" b="0" i="0" u="none" strike="noStrike" kern="0" cap="none" spc="0" normalizeH="0" baseline="0" noProof="0" dirty="0" err="1">
                <a:ln>
                  <a:noFill/>
                </a:ln>
                <a:solidFill>
                  <a:srgbClr val="000000"/>
                </a:solidFill>
                <a:effectLst/>
                <a:uLnTx/>
                <a:uFillTx/>
              </a:rPr>
              <a:t>khi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từng</a:t>
            </a:r>
            <a:r>
              <a:rPr kumimoji="0" lang="en-US" sz="2800" b="0" i="0" u="none" strike="noStrike" kern="0" cap="none" spc="0" normalizeH="0" baseline="0" noProof="0" dirty="0">
                <a:ln>
                  <a:noFill/>
                </a:ln>
                <a:solidFill>
                  <a:srgbClr val="000000"/>
                </a:solidFill>
                <a:effectLst/>
                <a:uLnTx/>
                <a:uFillTx/>
              </a:rPr>
              <a:t>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sẽ</a:t>
            </a:r>
            <a:r>
              <a:rPr kumimoji="0" lang="en-US" sz="2800" b="0" i="0" u="none" strike="noStrike" kern="0" cap="none" spc="0" normalizeH="0" baseline="0" noProof="0" dirty="0">
                <a:ln>
                  <a:noFill/>
                </a:ln>
                <a:solidFill>
                  <a:srgbClr val="000000"/>
                </a:solidFill>
                <a:effectLst/>
                <a:uLnTx/>
                <a:uFillTx/>
              </a:rPr>
              <a:t> ra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hỏi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Tới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hỏi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thì</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1 </a:t>
            </a:r>
            <a:r>
              <a:rPr kumimoji="0" lang="en-US" sz="2800" b="0" i="0" u="none" strike="noStrike" kern="0" cap="none" spc="0" normalizeH="0" baseline="0" noProof="0" dirty="0" err="1">
                <a:ln>
                  <a:noFill/>
                </a:ln>
                <a:solidFill>
                  <a:srgbClr val="000000"/>
                </a:solidFill>
                <a:effectLst/>
                <a:uLnTx/>
                <a:uFillTx/>
              </a:rPr>
              <a:t>lần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vào</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màn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hình</a:t>
            </a:r>
            <a:r>
              <a:rPr kumimoji="0" lang="en-US" sz="2800" b="0" i="0" u="none" strike="noStrike" kern="0" cap="none" spc="0" normalizeH="0" baseline="0" noProof="0" dirty="0">
                <a:ln>
                  <a:noFill/>
                </a:ln>
                <a:solidFill>
                  <a:srgbClr val="000000"/>
                </a:solidFill>
                <a:effectLst/>
                <a:uLnTx/>
                <a:uFillTx/>
              </a:rPr>
              <a:t> ở slide </a:t>
            </a:r>
            <a:r>
              <a:rPr kumimoji="0" lang="en-US" sz="2800" b="0" i="0" u="none" strike="noStrike" kern="0" cap="none" spc="0" normalizeH="0" baseline="0" noProof="0" dirty="0" err="1">
                <a:ln>
                  <a:noFill/>
                </a:ln>
                <a:solidFill>
                  <a:srgbClr val="000000"/>
                </a:solidFill>
                <a:effectLst/>
                <a:uLnTx/>
                <a:uFillTx/>
              </a:rPr>
              <a:t>mỗi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hỏi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dòng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chữ</a:t>
            </a:r>
            <a:r>
              <a:rPr kumimoji="0" lang="en-US" sz="2800" b="0" i="0" u="none" strike="noStrike" kern="0" cap="none" spc="0" normalizeH="0" baseline="0" noProof="0" dirty="0">
                <a:ln>
                  <a:noFill/>
                </a:ln>
                <a:solidFill>
                  <a:srgbClr val="000000"/>
                </a:solidFill>
                <a:effectLst/>
                <a:uLnTx/>
                <a:uFillTx/>
              </a:rPr>
              <a:t> : </a:t>
            </a:r>
            <a:r>
              <a:rPr kumimoji="0" lang="en-US" sz="2800" b="0" i="0" u="none" strike="noStrike" kern="0" cap="none" spc="0" normalizeH="0" baseline="0" noProof="0" dirty="0" err="1">
                <a:ln>
                  <a:noFill/>
                </a:ln>
                <a:solidFill>
                  <a:srgbClr val="000000"/>
                </a:solidFill>
                <a:effectLst/>
                <a:uLnTx/>
                <a:uFillTx/>
              </a:rPr>
              <a:t>em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đọc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lại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đoạn</a:t>
            </a:r>
            <a:r>
              <a:rPr kumimoji="0" lang="en-US" sz="2800" b="0" i="0" u="none" strike="noStrike" kern="0" cap="none" spc="0" normalizeH="0" baseline="0" noProof="0" dirty="0">
                <a:ln>
                  <a:noFill/>
                </a:ln>
                <a:solidFill>
                  <a:srgbClr val="000000"/>
                </a:solidFill>
                <a:effectLst/>
                <a:uLnTx/>
                <a:uFillTx/>
              </a:rPr>
              <a:t>...</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tìm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trả</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lời</a:t>
            </a:r>
            <a:r>
              <a:rPr kumimoji="0" lang="en-US" sz="2800" b="0" i="0" u="none" strike="noStrike" kern="0" cap="none" spc="0" normalizeH="0" baseline="0" noProof="0" dirty="0">
                <a:ln>
                  <a:noFill/>
                </a:ln>
                <a:solidFill>
                  <a:srgbClr val="000000"/>
                </a:solidFill>
                <a:effectLst/>
                <a:uLnTx/>
                <a:uFillTx/>
              </a:rPr>
              <a:t>. Sau </a:t>
            </a:r>
            <a:r>
              <a:rPr kumimoji="0" lang="en-US" sz="2800" b="0" i="0" u="none" strike="noStrike" kern="0" cap="none" spc="0" normalizeH="0" baseline="0" noProof="0" dirty="0" err="1">
                <a:ln>
                  <a:noFill/>
                </a:ln>
                <a:solidFill>
                  <a:srgbClr val="000000"/>
                </a:solidFill>
                <a:effectLst/>
                <a:uLnTx/>
                <a:uFillTx/>
              </a:rPr>
              <a:t>khi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dòng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chữ</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đó</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thì</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mũi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tên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bên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góc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trái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ghi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số</a:t>
            </a:r>
            <a:r>
              <a:rPr kumimoji="0" lang="en-US" sz="2800" b="0" i="0" u="none" strike="noStrike" kern="0" cap="none" spc="0" normalizeH="0" baseline="0" noProof="0" dirty="0">
                <a:ln>
                  <a:noFill/>
                </a:ln>
                <a:solidFill>
                  <a:srgbClr val="000000"/>
                </a:solidFill>
                <a:effectLst/>
                <a:uLnTx/>
                <a:uFillTx/>
              </a:rPr>
              <a:t> slide:12 hoặc.13...</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quay </a:t>
            </a:r>
            <a:r>
              <a:rPr kumimoji="0" lang="en-US" sz="2800" b="0" i="0" u="none" strike="noStrike" kern="0" cap="none" spc="0" normalizeH="0" baseline="0" noProof="0" dirty="0" err="1">
                <a:ln>
                  <a:noFill/>
                </a:ln>
                <a:solidFill>
                  <a:srgbClr val="000000"/>
                </a:solidFill>
                <a:effectLst/>
                <a:uLnTx/>
                <a:uFillTx/>
              </a:rPr>
              <a:t>lại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đoạn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cần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đọc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lại</a:t>
            </a:r>
            <a:r>
              <a:rPr kumimoji="0" lang="en-US" sz="2800" b="0" i="0" u="none" strike="noStrike" kern="0" cap="none" spc="0" normalizeH="0" baseline="0" noProof="0" dirty="0">
                <a:ln>
                  <a:noFill/>
                </a:ln>
                <a:solidFill>
                  <a:srgbClr val="000000"/>
                </a:solidFill>
                <a:effectLst/>
                <a:uLnTx/>
                <a:uFillTx/>
              </a:rPr>
              <a:t>. Sau </a:t>
            </a:r>
            <a:r>
              <a:rPr kumimoji="0" lang="en-US" sz="2800" b="0" i="0" u="none" strike="noStrike" kern="0" cap="none" spc="0" normalizeH="0" baseline="0" noProof="0" dirty="0" err="1">
                <a:ln>
                  <a:noFill/>
                </a:ln>
                <a:solidFill>
                  <a:srgbClr val="000000"/>
                </a:solidFill>
                <a:effectLst/>
                <a:uLnTx/>
                <a:uFillTx/>
              </a:rPr>
              <a:t>khi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hs</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đọc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xong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đoạn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đó</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muốn</a:t>
            </a:r>
            <a:r>
              <a:rPr kumimoji="0" lang="en-US" sz="2800" b="0" i="0" u="none" strike="noStrike" kern="0" cap="none" spc="0" normalizeH="0" baseline="0" noProof="0" dirty="0">
                <a:ln>
                  <a:noFill/>
                </a:ln>
                <a:solidFill>
                  <a:srgbClr val="000000"/>
                </a:solidFill>
                <a:effectLst/>
                <a:uLnTx/>
                <a:uFillTx/>
              </a:rPr>
              <a:t> quay </a:t>
            </a:r>
            <a:r>
              <a:rPr kumimoji="0" lang="en-US" sz="2800" b="0" i="0" u="none" strike="noStrike" kern="0" cap="none" spc="0" normalizeH="0" baseline="0" noProof="0" dirty="0" err="1">
                <a:ln>
                  <a:noFill/>
                </a:ln>
                <a:solidFill>
                  <a:srgbClr val="000000"/>
                </a:solidFill>
                <a:effectLst/>
                <a:uLnTx/>
                <a:uFillTx/>
              </a:rPr>
              <a:t>lại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tìm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trả</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lời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thì</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vào</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mũi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tên</a:t>
            </a:r>
            <a:r>
              <a:rPr kumimoji="0" lang="en-US" sz="2800" b="0" i="0" u="none" strike="noStrike" kern="0" cap="none" spc="0" normalizeH="0" baseline="0" noProof="0" dirty="0">
                <a:ln>
                  <a:noFill/>
                </a:ln>
                <a:solidFill>
                  <a:srgbClr val="000000"/>
                </a:solidFill>
                <a:effectLst/>
                <a:uLnTx/>
                <a:uFillTx/>
              </a:rPr>
              <a:t> ở slide </a:t>
            </a:r>
            <a:r>
              <a:rPr kumimoji="0" lang="en-US" sz="2800" b="0" i="0" u="none" strike="noStrike" kern="0" cap="none" spc="0" normalizeH="0" baseline="0" noProof="0" dirty="0" err="1">
                <a:ln>
                  <a:noFill/>
                </a:ln>
                <a:solidFill>
                  <a:srgbClr val="000000"/>
                </a:solidFill>
                <a:effectLst/>
                <a:uLnTx/>
                <a:uFillTx/>
              </a:rPr>
              <a:t>của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đoạn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đó</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Và</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1 </a:t>
            </a:r>
            <a:r>
              <a:rPr kumimoji="0" lang="en-US" sz="2800" b="0" i="0" u="none" strike="noStrike" kern="0" cap="none" spc="0" normalizeH="0" baseline="0" noProof="0" dirty="0" err="1">
                <a:ln>
                  <a:noFill/>
                </a:ln>
                <a:solidFill>
                  <a:srgbClr val="000000"/>
                </a:solidFill>
                <a:effectLst/>
                <a:uLnTx/>
                <a:uFillTx/>
              </a:rPr>
              <a:t>lần</a:t>
            </a:r>
            <a:r>
              <a:rPr kumimoji="0" lang="en-US" sz="2800" b="0" i="0" u="none" strike="noStrike" kern="0" cap="none" spc="0" normalizeH="0" baseline="0" noProof="0" dirty="0">
                <a:ln>
                  <a:noFill/>
                </a:ln>
                <a:solidFill>
                  <a:srgbClr val="000000"/>
                </a:solidFill>
                <a:effectLst/>
                <a:uLnTx/>
                <a:uFillTx/>
              </a:rPr>
              <a:t> ra </a:t>
            </a:r>
            <a:r>
              <a:rPr kumimoji="0" lang="en-US" sz="2800" b="0" i="0" u="none" strike="noStrike" kern="0" cap="none" spc="0" normalizeH="0" baseline="0" noProof="0" dirty="0" err="1">
                <a:ln>
                  <a:noFill/>
                </a:ln>
                <a:solidFill>
                  <a:srgbClr val="000000"/>
                </a:solidFill>
                <a:effectLst/>
                <a:uLnTx/>
                <a:uFillTx/>
              </a:rPr>
              <a:t>màn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hình</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đáp</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án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đúng</a:t>
            </a:r>
            <a:r>
              <a:rPr kumimoji="0" lang="en-US" sz="2800" b="0" i="0" u="none" strike="noStrike" kern="0" cap="none" spc="0" normalizeH="0" baseline="0" noProof="0" dirty="0">
                <a:ln>
                  <a:noFill/>
                </a:ln>
                <a:solidFill>
                  <a:srgbClr val="000000"/>
                </a:solidFill>
                <a:effectLst/>
                <a:uLnTx/>
                <a:uFillTx/>
              </a:rPr>
              <a:t>. Sau </a:t>
            </a:r>
            <a:r>
              <a:rPr kumimoji="0" lang="en-US" sz="2800" b="0" i="0" u="none" strike="noStrike" kern="0" cap="none" spc="0" normalizeH="0" baseline="0" noProof="0" dirty="0" err="1">
                <a:ln>
                  <a:noFill/>
                </a:ln>
                <a:solidFill>
                  <a:srgbClr val="000000"/>
                </a:solidFill>
                <a:effectLst/>
                <a:uLnTx/>
                <a:uFillTx/>
              </a:rPr>
              <a:t>khi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trả</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lời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xong</a:t>
            </a:r>
            <a:r>
              <a:rPr kumimoji="0" lang="en-US" sz="2800" b="0" i="0" u="none" strike="noStrike" kern="0" cap="none" spc="0" normalizeH="0" baseline="0" noProof="0" dirty="0">
                <a:ln>
                  <a:noFill/>
                </a:ln>
                <a:solidFill>
                  <a:srgbClr val="000000"/>
                </a:solidFill>
                <a:effectLst/>
                <a:uLnTx/>
                <a:uFillTx/>
              </a:rPr>
              <a:t> 1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thì</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vào</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chữ</a:t>
            </a:r>
            <a:r>
              <a:rPr kumimoji="0" lang="en-US" sz="2800" b="0" i="0" u="none" strike="noStrike" kern="0" cap="none" spc="0" normalizeH="0" baseline="0" noProof="0" dirty="0">
                <a:ln>
                  <a:noFill/>
                </a:ln>
                <a:solidFill>
                  <a:srgbClr val="000000"/>
                </a:solidFill>
                <a:effectLst/>
                <a:uLnTx/>
                <a:uFillTx/>
              </a:rPr>
              <a:t>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bên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góc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phải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trở</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về</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mở</a:t>
            </a:r>
            <a:r>
              <a:rPr kumimoji="0" lang="en-US" sz="2800" b="0" i="0" u="none" strike="noStrike" kern="0" cap="none" spc="0" normalizeH="0" baseline="0" noProof="0" dirty="0">
                <a:ln>
                  <a:noFill/>
                </a:ln>
                <a:solidFill>
                  <a:srgbClr val="000000"/>
                </a:solidFill>
                <a:effectLst/>
                <a:uLnTx/>
                <a:uFillTx/>
              </a:rPr>
              <a:t> 1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Các</a:t>
            </a:r>
            <a:r>
              <a:rPr kumimoji="0" lang="en-US" sz="2800" b="0" i="0" u="none" strike="noStrike" kern="0" cap="none" spc="0" normalizeH="0" baseline="0" noProof="0" dirty="0">
                <a:ln>
                  <a:noFill/>
                </a:ln>
                <a:solidFill>
                  <a:srgbClr val="000000"/>
                </a:solidFill>
                <a:effectLst/>
                <a:uLnTx/>
                <a:uFillTx/>
              </a:rPr>
              <a:t>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khác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t</a:t>
            </a:r>
            <a:r>
              <a:rPr kumimoji="0" lang="vi-VN" sz="2800" b="0" i="0" u="none" strike="noStrike" kern="0" cap="none" spc="0" normalizeH="0" baseline="0" noProof="0" dirty="0">
                <a:ln>
                  <a:noFill/>
                </a:ln>
                <a:solidFill>
                  <a:srgbClr val="000000"/>
                </a:solidFill>
                <a:effectLst/>
                <a:uLnTx/>
                <a:uFillTx/>
              </a:rPr>
              <a:t>ư</a:t>
            </a:r>
            <a:r>
              <a:rPr kumimoji="0" lang="en-US" sz="2800" b="0" i="0" u="none" strike="noStrike" kern="0" cap="none" spc="0" normalizeH="0" baseline="0" noProof="0" dirty="0" err="1">
                <a:ln>
                  <a:noFill/>
                </a:ln>
                <a:solidFill>
                  <a:srgbClr val="000000"/>
                </a:solidFill>
                <a:effectLst/>
                <a:uLnTx/>
                <a:uFillTx/>
              </a:rPr>
              <a:t>ơng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tự</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Hết</a:t>
            </a:r>
            <a:r>
              <a:rPr kumimoji="0" lang="en-US" sz="2800" b="0" i="0" u="none" strike="noStrike" kern="0" cap="none" spc="0" normalizeH="0" baseline="0" noProof="0" dirty="0">
                <a:ln>
                  <a:noFill/>
                </a:ln>
                <a:solidFill>
                  <a:srgbClr val="000000"/>
                </a:solidFill>
                <a:effectLst/>
                <a:uLnTx/>
                <a:uFillTx/>
              </a:rPr>
              <a:t> 4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kích</a:t>
            </a:r>
            <a:r>
              <a:rPr kumimoji="0" lang="en-US" sz="2800" b="0" i="0" u="none" strike="noStrike" kern="0" cap="none" spc="0" normalizeH="0" baseline="0" noProof="0" dirty="0">
                <a:ln>
                  <a:noFill/>
                </a:ln>
                <a:solidFill>
                  <a:srgbClr val="000000"/>
                </a:solidFill>
                <a:effectLst/>
                <a:uLnTx/>
                <a:uFillTx/>
              </a:rPr>
              <a:t> 1 </a:t>
            </a:r>
            <a:r>
              <a:rPr kumimoji="0" lang="en-US" sz="2800" b="0" i="0" u="none" strike="noStrike" kern="0" cap="none" spc="0" normalizeH="0" baseline="0" noProof="0" dirty="0" err="1">
                <a:ln>
                  <a:noFill/>
                </a:ln>
                <a:solidFill>
                  <a:srgbClr val="000000"/>
                </a:solidFill>
                <a:effectLst/>
                <a:uLnTx/>
                <a:uFillTx/>
              </a:rPr>
              <a:t>lần</a:t>
            </a:r>
            <a:r>
              <a:rPr kumimoji="0" lang="en-US" sz="2800" b="0" i="0" u="none" strike="noStrike" kern="0" cap="none" spc="0" normalizeH="0" baseline="0" noProof="0" dirty="0">
                <a:ln>
                  <a:noFill/>
                </a:ln>
                <a:solidFill>
                  <a:srgbClr val="000000"/>
                </a:solidFill>
                <a:effectLst/>
                <a:uLnTx/>
                <a:uFillTx/>
              </a:rPr>
              <a:t> ra </a:t>
            </a:r>
            <a:r>
              <a:rPr kumimoji="0" lang="en-US" sz="2800" b="0" i="0" u="none" strike="noStrike" kern="0" cap="none" spc="0" normalizeH="0" baseline="0" noProof="0" dirty="0" err="1">
                <a:ln>
                  <a:noFill/>
                </a:ln>
                <a:solidFill>
                  <a:srgbClr val="000000"/>
                </a:solidFill>
                <a:effectLst/>
                <a:uLnTx/>
                <a:uFillTx/>
              </a:rPr>
              <a:t>màn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hình</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âm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thanh</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chiến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thắng</a:t>
            </a:r>
            <a:r>
              <a:rPr kumimoji="0" lang="en-US" sz="2800" b="0" i="0" u="none" strike="noStrike" kern="0" cap="none" spc="0" normalizeH="0" baseline="0" noProof="0" dirty="0">
                <a:ln>
                  <a:noFill/>
                </a:ln>
                <a:solidFill>
                  <a:srgbClr val="000000"/>
                </a:solidFill>
                <a:effectLst/>
                <a:uLnTx/>
                <a:uFillTx/>
              </a:rPr>
              <a:t> Yes. Sau </a:t>
            </a:r>
            <a:r>
              <a:rPr kumimoji="0" lang="en-US" sz="2800" b="0" i="0" u="none" strike="noStrike" kern="0" cap="none" spc="0" normalizeH="0" baseline="0" noProof="0" dirty="0" err="1">
                <a:ln>
                  <a:noFill/>
                </a:ln>
                <a:solidFill>
                  <a:srgbClr val="000000"/>
                </a:solidFill>
                <a:effectLst/>
                <a:uLnTx/>
                <a:uFillTx/>
              </a:rPr>
              <a:t>đó</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vào</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mũi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tên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đến</a:t>
            </a:r>
            <a:r>
              <a:rPr kumimoji="0" lang="en-US" sz="2800" b="0" i="0" u="none" strike="noStrike" kern="0" cap="none" spc="0" normalizeH="0" baseline="0" noProof="0" dirty="0">
                <a:ln>
                  <a:noFill/>
                </a:ln>
                <a:solidFill>
                  <a:srgbClr val="000000"/>
                </a:solidFill>
                <a:effectLst/>
                <a:uLnTx/>
                <a:uFillTx/>
              </a:rPr>
              <a:t> slide </a:t>
            </a:r>
            <a:r>
              <a:rPr kumimoji="0" lang="en-US" sz="2800" b="0" i="0" u="none" strike="noStrike" kern="0" cap="none" spc="0" normalizeH="0" baseline="0" noProof="0" dirty="0" err="1">
                <a:ln>
                  <a:noFill/>
                </a:ln>
                <a:solidFill>
                  <a:srgbClr val="000000"/>
                </a:solidFill>
                <a:effectLst/>
                <a:uLnTx/>
                <a:uFillTx/>
              </a:rPr>
              <a:t>bài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tiếp</a:t>
            </a:r>
            <a:r>
              <a:rPr kumimoji="0" lang="en-US" sz="2800" b="0" i="0" u="none" strike="noStrike" kern="0" cap="none" spc="0" normalizeH="0" baseline="0" noProof="0" dirty="0">
                <a:ln>
                  <a:noFill/>
                </a:ln>
                <a:solidFill>
                  <a:srgbClr val="000000"/>
                </a:solidFill>
                <a:effectLst/>
                <a:uLnTx/>
                <a:uFillTx/>
              </a:rPr>
              <a:t>. E  </a:t>
            </a:r>
            <a:r>
              <a:rPr kumimoji="0" lang="en-US" sz="2800" b="0" i="0" u="none" strike="noStrike" kern="0" cap="none" spc="0" normalizeH="0" baseline="0" noProof="0" dirty="0" err="1">
                <a:ln>
                  <a:noFill/>
                </a:ln>
                <a:solidFill>
                  <a:srgbClr val="000000"/>
                </a:solidFill>
                <a:effectLst/>
                <a:uLnTx/>
                <a:uFillTx/>
              </a:rPr>
              <a:t>viết</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chú</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thích</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mà</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muốn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rối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não</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luôn</a:t>
            </a:r>
            <a:r>
              <a:rPr kumimoji="0" lang="en-US" sz="2800" b="0" i="0" u="none" strike="noStrike" kern="0" cap="none" spc="0" normalizeH="0" baseline="0" noProof="0" dirty="0">
                <a:ln>
                  <a:noFill/>
                </a:ln>
                <a:solidFill>
                  <a:srgbClr val="000000"/>
                </a:solidFill>
                <a:effectLst/>
                <a:uLnTx/>
                <a:uFillTx/>
              </a:rPr>
              <a:t> s</a:t>
            </a:r>
            <a:r>
              <a:rPr lang="en-US" sz="2800" kern="0" dirty="0">
                <a:solidFill>
                  <a:srgbClr val="000000"/>
                </a:solidFill>
              </a:rPr>
              <a:t>ợ </a:t>
            </a:r>
            <a:r>
              <a:rPr lang="en-US" sz="2800" kern="0" dirty="0" err="1">
                <a:solidFill>
                  <a:srgbClr val="000000"/>
                </a:solidFill>
              </a:rPr>
              <a:t>thầy</a:t>
            </a:r>
            <a:r>
              <a:rPr lang="en-US" sz="2800" kern="0" dirty="0">
                <a:solidFill>
                  <a:srgbClr val="000000"/>
                </a:solidFill>
              </a:rPr>
              <a:t> </a:t>
            </a:r>
            <a:r>
              <a:rPr lang="en-US" sz="2800" kern="0" dirty="0" err="1">
                <a:solidFill>
                  <a:srgbClr val="000000"/>
                </a:solidFill>
              </a:rPr>
              <a:t>cô</a:t>
            </a:r>
            <a:r>
              <a:rPr lang="en-US" sz="2800" kern="0" dirty="0">
                <a:solidFill>
                  <a:srgbClr val="000000"/>
                </a:solidFill>
              </a:rPr>
              <a:t> </a:t>
            </a:r>
            <a:r>
              <a:rPr lang="en-US" sz="2800" kern="0" dirty="0" err="1">
                <a:solidFill>
                  <a:srgbClr val="000000"/>
                </a:solidFill>
              </a:rPr>
              <a:t>bấm</a:t>
            </a:r>
            <a:r>
              <a:rPr lang="en-US" sz="2800" kern="0">
                <a:solidFill>
                  <a:srgbClr val="000000"/>
                </a:solidFill>
              </a:rPr>
              <a:t> ko ra</a:t>
            </a:r>
            <a:r>
              <a:rPr kumimoji="0" lang="en-US" sz="2800" b="0" i="0" u="none" strike="noStrike" kern="0" cap="none" spc="0" normalizeH="0" baseline="0" noProof="0">
                <a:ln>
                  <a:noFill/>
                </a:ln>
                <a:solidFill>
                  <a:srgbClr val="000000"/>
                </a:solidFill>
                <a:effectLst/>
                <a:uLnTx/>
                <a:uFillTx/>
              </a:rPr>
              <a:t> </a:t>
            </a:r>
            <a:r>
              <a:rPr kumimoji="0" lang="en-US" sz="2800" b="0" i="0" u="none" strike="noStrike" kern="0" cap="none" spc="0" normalizeH="0" baseline="0" noProof="0" dirty="0">
                <a:ln>
                  <a:noFill/>
                </a:ln>
                <a:solidFill>
                  <a:srgbClr val="000000"/>
                </a:solidFill>
                <a:effectLst/>
                <a:uLnTx/>
                <a:uFillTx/>
              </a:rPr>
              <a:t>kk, </a:t>
            </a:r>
            <a:r>
              <a:rPr kumimoji="0" lang="en-US" sz="2800" b="0" i="0" u="none" strike="noStrike" kern="0" cap="none" spc="0" normalizeH="0" baseline="0" noProof="0" dirty="0" err="1">
                <a:ln>
                  <a:noFill/>
                </a:ln>
                <a:solidFill>
                  <a:srgbClr val="000000"/>
                </a:solidFill>
                <a:effectLst/>
                <a:uLnTx/>
                <a:uFillTx/>
              </a:rPr>
              <a:t>thầy</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cô</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chịu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khó</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mò</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xem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đúng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ứng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nha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đọc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xong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cái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này</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xoá</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bỏ</a:t>
            </a:r>
            <a:r>
              <a:rPr kumimoji="0" lang="en-US" sz="2800" b="0" i="0" u="none" strike="noStrike" kern="0" cap="none" spc="0" normalizeH="0" baseline="0" noProof="0" dirty="0">
                <a:ln>
                  <a:noFill/>
                </a:ln>
                <a:solidFill>
                  <a:srgbClr val="000000"/>
                </a:solidFill>
                <a:effectLst/>
                <a:uLnTx/>
                <a:uFillTx/>
              </a:rPr>
              <a:t> slide </a:t>
            </a:r>
            <a:r>
              <a:rPr kumimoji="0" lang="en-US" sz="2800" b="0" i="0" u="none" strike="noStrike" kern="0" cap="none" spc="0" normalizeH="0" baseline="0" noProof="0" dirty="0" err="1">
                <a:ln>
                  <a:noFill/>
                </a:ln>
                <a:solidFill>
                  <a:srgbClr val="000000"/>
                </a:solidFill>
                <a:effectLst/>
                <a:uLnTx/>
                <a:uFillTx/>
              </a:rPr>
              <a:t>này</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đi</a:t>
            </a:r>
            <a:r>
              <a:rPr kumimoji="0" lang="en-US" sz="2800" b="0" i="0" u="none" strike="noStrike" kern="0" cap="none" spc="0" normalizeH="0" baseline="0" noProof="0" dirty="0">
                <a:ln>
                  <a:noFill/>
                </a:ln>
                <a:solidFill>
                  <a:srgbClr val="000000"/>
                </a:solidFill>
                <a:effectLst/>
                <a:uLnTx/>
                <a:uFillTx/>
              </a:rPr>
              <a:t> ạ</a:t>
            </a:r>
          </a:p>
        </p:txBody>
      </p:sp>
    </p:spTree>
    <p:extLst>
      <p:ext uri="{BB962C8B-B14F-4D97-AF65-F5344CB8AC3E}">
        <p14:creationId xmlns:p14="http://schemas.microsoft.com/office/powerpoint/2010/main" val="19526318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5"/>
          <a:srcRect/>
          <a:stretch>
            <a:fillRect/>
          </a:stretch>
        </p:blipFill>
        <p:spPr bwMode="auto">
          <a:xfrm>
            <a:off x="4267200" y="990601"/>
            <a:ext cx="4419600" cy="3743325"/>
          </a:xfrm>
          <a:prstGeom prst="rect">
            <a:avLst/>
          </a:prstGeom>
          <a:noFill/>
          <a:ln w="9525">
            <a:noFill/>
            <a:miter lim="800000"/>
            <a:headEnd/>
            <a:tailEnd/>
          </a:ln>
          <a:effectLst/>
        </p:spPr>
      </p:pic>
      <p:sp>
        <p:nvSpPr>
          <p:cNvPr id="12" name="Rectangle 11"/>
          <p:cNvSpPr/>
          <p:nvPr/>
        </p:nvSpPr>
        <p:spPr>
          <a:xfrm>
            <a:off x="5105400" y="1905000"/>
            <a:ext cx="2667000" cy="2743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endParaRPr lang="vi-VN">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ndParaRPr>
          </a:p>
        </p:txBody>
      </p:sp>
      <p:pic>
        <p:nvPicPr>
          <p:cNvPr id="14" name="Picture 13">
            <a:hlinkClick r:id="rId6" action="ppaction://hlinksldjump"/>
            <a:extLst>
              <a:ext uri="{FF2B5EF4-FFF2-40B4-BE49-F238E27FC236}">
                <a16:creationId xmlns:a16="http://schemas.microsoft.com/office/drawing/2014/main" xmlns="" id="{8A8CC9EB-7E0B-435A-BC4B-854E1AF7BE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0150" y="1945902"/>
            <a:ext cx="3048001" cy="2286001"/>
          </a:xfrm>
          <a:prstGeom prst="rect">
            <a:avLst/>
          </a:prstGeom>
        </p:spPr>
      </p:pic>
      <p:sp>
        <p:nvSpPr>
          <p:cNvPr id="2" name="Title 1"/>
          <p:cNvSpPr>
            <a:spLocks noGrp="1"/>
          </p:cNvSpPr>
          <p:nvPr>
            <p:ph type="ctrTitle"/>
          </p:nvPr>
        </p:nvSpPr>
        <p:spPr>
          <a:xfrm>
            <a:off x="1466850" y="1462088"/>
            <a:ext cx="1447800" cy="2438400"/>
          </a:xfrm>
          <a:effectLst>
            <a:outerShdw blurRad="50800" dist="38100" dir="16200000" rotWithShape="0">
              <a:prstClr val="black">
                <a:alpha val="40000"/>
              </a:prstClr>
            </a:outerShdw>
          </a:effectLst>
        </p:spPr>
        <p:txBody>
          <a:bodyPr>
            <a:scene3d>
              <a:camera prst="perspectiveHeroicExtremeRightFacing"/>
              <a:lightRig rig="threePt" dir="t"/>
            </a:scene3d>
          </a:bodyPr>
          <a:lstStyle/>
          <a:p>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Trò chơi</a:t>
            </a:r>
            <a:endParaRPr lang="vi-VN"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3" name="Subtitle 2"/>
          <p:cNvSpPr>
            <a:spLocks noGrp="1"/>
          </p:cNvSpPr>
          <p:nvPr>
            <p:ph type="subTitle" idx="1"/>
          </p:nvPr>
        </p:nvSpPr>
        <p:spPr>
          <a:xfrm>
            <a:off x="10325100" y="1600200"/>
            <a:ext cx="1447800" cy="3048000"/>
          </a:xfrm>
        </p:spPr>
        <p:txBody>
          <a:bodyPr>
            <a:noAutofit/>
            <a:scene3d>
              <a:camera prst="isometricOffAxis1Right"/>
              <a:lightRig rig="threePt" dir="t"/>
            </a:scene3d>
          </a:bodyPr>
          <a:lstStyle/>
          <a:p>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Ô cửa bí mật</a:t>
            </a:r>
            <a:endParaRPr lang="vi-VN"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18" name="Rectangle 17">
            <a:hlinkClick r:id="rId8" action="ppaction://hlinksldjump"/>
          </p:cNvPr>
          <p:cNvSpPr/>
          <p:nvPr/>
        </p:nvSpPr>
        <p:spPr>
          <a:xfrm>
            <a:off x="5186362" y="2119313"/>
            <a:ext cx="1219200" cy="1123950"/>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4000" b="1" dirty="0">
                <a:solidFill>
                  <a:srgbClr val="FF0000"/>
                </a:solidFill>
                <a:latin typeface="Calibri"/>
              </a:rPr>
              <a:t>1</a:t>
            </a:r>
            <a:endParaRPr lang="vi-VN" sz="4000" b="1" dirty="0">
              <a:solidFill>
                <a:srgbClr val="FF0000"/>
              </a:solidFill>
              <a:latin typeface="Arial" panose="020B0604020202020204" pitchFamily="34" charset="0"/>
            </a:endParaRPr>
          </a:p>
        </p:txBody>
      </p:sp>
      <p:sp>
        <p:nvSpPr>
          <p:cNvPr id="19" name="Rectangle 18">
            <a:hlinkClick r:id="rId9" action="ppaction://hlinksldjump"/>
          </p:cNvPr>
          <p:cNvSpPr/>
          <p:nvPr/>
        </p:nvSpPr>
        <p:spPr>
          <a:xfrm>
            <a:off x="6400799" y="2119313"/>
            <a:ext cx="1219201" cy="1104900"/>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4000" b="1" dirty="0">
                <a:solidFill>
                  <a:srgbClr val="7030A0"/>
                </a:solidFill>
                <a:latin typeface="Calibri"/>
              </a:rPr>
              <a:t>2</a:t>
            </a:r>
            <a:endParaRPr lang="vi-VN" sz="4000" b="1" dirty="0">
              <a:solidFill>
                <a:srgbClr val="7030A0"/>
              </a:solidFill>
              <a:latin typeface="Arial" panose="020B0604020202020204" pitchFamily="34" charset="0"/>
            </a:endParaRPr>
          </a:p>
        </p:txBody>
      </p:sp>
      <p:sp>
        <p:nvSpPr>
          <p:cNvPr id="20" name="Rectangle 19">
            <a:hlinkClick r:id="rId10" action="ppaction://hlinksldjump"/>
          </p:cNvPr>
          <p:cNvSpPr/>
          <p:nvPr/>
        </p:nvSpPr>
        <p:spPr>
          <a:xfrm>
            <a:off x="5186362" y="3241303"/>
            <a:ext cx="1219200" cy="990600"/>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4000" b="1" dirty="0">
                <a:solidFill>
                  <a:srgbClr val="00B050"/>
                </a:solidFill>
                <a:latin typeface="Calibri"/>
              </a:rPr>
              <a:t>3</a:t>
            </a:r>
            <a:endParaRPr lang="vi-VN" sz="4000" b="1" dirty="0">
              <a:solidFill>
                <a:srgbClr val="00B050"/>
              </a:solidFill>
              <a:latin typeface="Arial" panose="020B0604020202020204" pitchFamily="34" charset="0"/>
            </a:endParaRPr>
          </a:p>
        </p:txBody>
      </p:sp>
      <p:sp>
        <p:nvSpPr>
          <p:cNvPr id="21" name="Rectangle 20">
            <a:hlinkClick r:id="rId11" action="ppaction://hlinksldjump"/>
          </p:cNvPr>
          <p:cNvSpPr/>
          <p:nvPr/>
        </p:nvSpPr>
        <p:spPr>
          <a:xfrm>
            <a:off x="6400799" y="3237031"/>
            <a:ext cx="1219200" cy="990600"/>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4000" b="1" dirty="0">
                <a:solidFill>
                  <a:prstClr val="black"/>
                </a:solidFill>
                <a:latin typeface="Calibri"/>
              </a:rPr>
              <a:t>4</a:t>
            </a:r>
            <a:endParaRPr lang="vi-VN" sz="4000" b="1" dirty="0">
              <a:solidFill>
                <a:prstClr val="black"/>
              </a:solidFill>
              <a:latin typeface="Arial" panose="020B0604020202020204" pitchFamily="34" charset="0"/>
            </a:endParaRPr>
          </a:p>
        </p:txBody>
      </p:sp>
      <p:pic>
        <p:nvPicPr>
          <p:cNvPr id="1037" name="Picture 13"/>
          <p:cNvPicPr>
            <a:picLocks noChangeAspect="1" noChangeArrowheads="1"/>
          </p:cNvPicPr>
          <p:nvPr/>
        </p:nvPicPr>
        <p:blipFill>
          <a:blip r:embed="rId12"/>
          <a:srcRect/>
          <a:stretch>
            <a:fillRect/>
          </a:stretch>
        </p:blipFill>
        <p:spPr bwMode="auto">
          <a:xfrm>
            <a:off x="6419850" y="1905000"/>
            <a:ext cx="1400175" cy="2743200"/>
          </a:xfrm>
          <a:prstGeom prst="rect">
            <a:avLst/>
          </a:prstGeom>
          <a:noFill/>
          <a:ln w="9525">
            <a:noFill/>
            <a:miter lim="800000"/>
            <a:headEnd/>
            <a:tailEnd/>
          </a:ln>
          <a:effectLst/>
        </p:spPr>
      </p:pic>
      <p:pic>
        <p:nvPicPr>
          <p:cNvPr id="1038" name="Picture 14"/>
          <p:cNvPicPr>
            <a:picLocks noChangeAspect="1" noChangeArrowheads="1"/>
          </p:cNvPicPr>
          <p:nvPr/>
        </p:nvPicPr>
        <p:blipFill>
          <a:blip r:embed="rId13"/>
          <a:srcRect/>
          <a:stretch>
            <a:fillRect/>
          </a:stretch>
        </p:blipFill>
        <p:spPr bwMode="auto">
          <a:xfrm>
            <a:off x="5124450" y="1905000"/>
            <a:ext cx="1295400" cy="2743200"/>
          </a:xfrm>
          <a:prstGeom prst="rect">
            <a:avLst/>
          </a:prstGeom>
          <a:noFill/>
          <a:ln w="9525">
            <a:noFill/>
            <a:miter lim="800000"/>
            <a:headEnd/>
            <a:tailEnd/>
          </a:ln>
          <a:effectLst/>
        </p:spPr>
      </p:pic>
      <p:pic>
        <p:nvPicPr>
          <p:cNvPr id="4" name="Tieng-yeah-tre-con-www_nhacchuongvui_com">
            <a:hlinkClick r:id="" action="ppaction://media"/>
            <a:extLst>
              <a:ext uri="{FF2B5EF4-FFF2-40B4-BE49-F238E27FC236}">
                <a16:creationId xmlns:a16="http://schemas.microsoft.com/office/drawing/2014/main" xmlns="" id="{1F057A2E-4691-45D5-907C-DE5611A68E8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96901" y="3224213"/>
            <a:ext cx="609600" cy="609600"/>
          </a:xfrm>
          <a:prstGeom prst="rect">
            <a:avLst/>
          </a:prstGeom>
        </p:spPr>
      </p:pic>
      <p:sp>
        <p:nvSpPr>
          <p:cNvPr id="5" name="Arrow: Right 4">
            <a:hlinkClick r:id="rId15" action="ppaction://hlinksldjump"/>
            <a:extLst>
              <a:ext uri="{FF2B5EF4-FFF2-40B4-BE49-F238E27FC236}">
                <a16:creationId xmlns:a16="http://schemas.microsoft.com/office/drawing/2014/main" xmlns="" id="{7038A876-B870-4329-AC9B-A47A72279829}"/>
              </a:ext>
            </a:extLst>
          </p:cNvPr>
          <p:cNvSpPr/>
          <p:nvPr/>
        </p:nvSpPr>
        <p:spPr>
          <a:xfrm>
            <a:off x="11036300" y="6184900"/>
            <a:ext cx="977900" cy="5588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27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0.00278 L -0.17344 0.01759 " pathEditMode="relative" rAng="0" ptsTypes="AA">
                                      <p:cBhvr>
                                        <p:cTn id="6" dur="2000" fill="hold"/>
                                        <p:tgtEl>
                                          <p:spTgt spid="1038"/>
                                        </p:tgtEl>
                                        <p:attrNameLst>
                                          <p:attrName>ppt_x</p:attrName>
                                          <p:attrName>ppt_y</p:attrName>
                                        </p:attrNameLst>
                                      </p:cBhvr>
                                      <p:rCtr x="-8672" y="1019"/>
                                    </p:animMotion>
                                  </p:childTnLst>
                                </p:cTn>
                              </p:par>
                              <p:par>
                                <p:cTn id="7" presetID="42" presetClass="path" presetSubtype="0" accel="50000" decel="50000" fill="hold" nodeType="withEffect">
                                  <p:stCondLst>
                                    <p:cond delay="0"/>
                                  </p:stCondLst>
                                  <p:childTnLst>
                                    <p:animMotion origin="layout" path="M -4.375E-6 2.22222E-6 L 0.18321 0.01759 " pathEditMode="relative" rAng="0" ptsTypes="AA">
                                      <p:cBhvr>
                                        <p:cTn id="8" dur="2000" fill="hold"/>
                                        <p:tgtEl>
                                          <p:spTgt spid="1037"/>
                                        </p:tgtEl>
                                        <p:attrNameLst>
                                          <p:attrName>ppt_x</p:attrName>
                                          <p:attrName>ppt_y</p:attrName>
                                        </p:attrNameLst>
                                      </p:cBhvr>
                                      <p:rCtr x="9154" y="88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14" fill="hold"/>
                                        <p:tgtEl>
                                          <p:spTgt spid="4"/>
                                        </p:tgtEl>
                                      </p:cBhvr>
                                    </p:cmd>
                                  </p:childTnLst>
                                </p:cTn>
                              </p:par>
                              <p:par>
                                <p:cTn id="13" presetID="26" presetClass="emph" presetSubtype="0" repeatCount="indefinite" fill="hold" grpId="0" nodeType="withEffect">
                                  <p:stCondLst>
                                    <p:cond delay="0"/>
                                  </p:stCondLst>
                                  <p:childTnLst>
                                    <p:animEffect transition="out" filter="fade">
                                      <p:cBhvr>
                                        <p:cTn id="14" dur="500" tmFilter="0, 0; .2, .5; .8, .5; 1, 0"/>
                                        <p:tgtEl>
                                          <p:spTgt spid="2"/>
                                        </p:tgtEl>
                                      </p:cBhvr>
                                    </p:animEffect>
                                    <p:animScale>
                                      <p:cBhvr>
                                        <p:cTn id="15" dur="250" autoRev="1" fill="hold"/>
                                        <p:tgtEl>
                                          <p:spTgt spid="2"/>
                                        </p:tgtEl>
                                      </p:cBhvr>
                                      <p:by x="105000" y="105000"/>
                                    </p:animScale>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3">
                                            <p:txEl>
                                              <p:pRg st="0" end="0"/>
                                            </p:txEl>
                                          </p:spTgt>
                                        </p:tgtEl>
                                      </p:cBhvr>
                                    </p:animEffect>
                                    <p:animScale>
                                      <p:cBhvr>
                                        <p:cTn id="18"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1250"/>
                                        <p:tgtEl>
                                          <p:spTgt spid="14"/>
                                        </p:tgtEl>
                                        <p:attrNameLst>
                                          <p:attrName>ppt_w</p:attrName>
                                        </p:attrNameLst>
                                      </p:cBhvr>
                                      <p:tavLst>
                                        <p:tav tm="0">
                                          <p:val>
                                            <p:strVal val="ppt_w"/>
                                          </p:val>
                                        </p:tav>
                                        <p:tav tm="100000">
                                          <p:val>
                                            <p:fltVal val="0"/>
                                          </p:val>
                                        </p:tav>
                                      </p:tavLst>
                                    </p:anim>
                                    <p:anim calcmode="lin" valueType="num">
                                      <p:cBhvr>
                                        <p:cTn id="24" dur="1250"/>
                                        <p:tgtEl>
                                          <p:spTgt spid="14"/>
                                        </p:tgtEl>
                                        <p:attrNameLst>
                                          <p:attrName>ppt_h</p:attrName>
                                        </p:attrNameLst>
                                      </p:cBhvr>
                                      <p:tavLst>
                                        <p:tav tm="0">
                                          <p:val>
                                            <p:strVal val="ppt_h"/>
                                          </p:val>
                                        </p:tav>
                                        <p:tav tm="100000">
                                          <p:val>
                                            <p:fltVal val="0"/>
                                          </p:val>
                                        </p:tav>
                                      </p:tavLst>
                                    </p:anim>
                                    <p:animEffect transition="out" filter="fade">
                                      <p:cBhvr>
                                        <p:cTn id="25" dur="1250"/>
                                        <p:tgtEl>
                                          <p:spTgt spid="14"/>
                                        </p:tgtEl>
                                      </p:cBhvr>
                                    </p:animEffect>
                                    <p:set>
                                      <p:cBhvr>
                                        <p:cTn id="26" dur="1" fill="hold">
                                          <p:stCondLst>
                                            <p:cond delay="1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grpId="0" nodeType="withEffect">
                                  <p:stCondLst>
                                    <p:cond delay="0"/>
                                  </p:stCondLst>
                                  <p:childTnLst>
                                    <p:anim calcmode="lin" valueType="num">
                                      <p:cBhvr>
                                        <p:cTn id="31" dur="500"/>
                                        <p:tgtEl>
                                          <p:spTgt spid="18"/>
                                        </p:tgtEl>
                                        <p:attrNameLst>
                                          <p:attrName>ppt_w</p:attrName>
                                        </p:attrNameLst>
                                      </p:cBhvr>
                                      <p:tavLst>
                                        <p:tav tm="0">
                                          <p:val>
                                            <p:strVal val="ppt_w"/>
                                          </p:val>
                                        </p:tav>
                                        <p:tav tm="100000">
                                          <p:val>
                                            <p:fltVal val="0"/>
                                          </p:val>
                                        </p:tav>
                                      </p:tavLst>
                                    </p:anim>
                                    <p:anim calcmode="lin" valueType="num">
                                      <p:cBhvr>
                                        <p:cTn id="32" dur="500"/>
                                        <p:tgtEl>
                                          <p:spTgt spid="18"/>
                                        </p:tgtEl>
                                        <p:attrNameLst>
                                          <p:attrName>ppt_h</p:attrName>
                                        </p:attrNameLst>
                                      </p:cBhvr>
                                      <p:tavLst>
                                        <p:tav tm="0">
                                          <p:val>
                                            <p:strVal val="ppt_h"/>
                                          </p:val>
                                        </p:tav>
                                        <p:tav tm="100000">
                                          <p:val>
                                            <p:fltVal val="0"/>
                                          </p:val>
                                        </p:tav>
                                      </p:tavLst>
                                    </p:anim>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grpId="0" nodeType="withEffect">
                                  <p:stCondLst>
                                    <p:cond delay="0"/>
                                  </p:stCondLst>
                                  <p:childTnLst>
                                    <p:anim calcmode="lin" valueType="num">
                                      <p:cBhvr>
                                        <p:cTn id="39" dur="500"/>
                                        <p:tgtEl>
                                          <p:spTgt spid="19"/>
                                        </p:tgtEl>
                                        <p:attrNameLst>
                                          <p:attrName>ppt_w</p:attrName>
                                        </p:attrNameLst>
                                      </p:cBhvr>
                                      <p:tavLst>
                                        <p:tav tm="0">
                                          <p:val>
                                            <p:strVal val="ppt_w"/>
                                          </p:val>
                                        </p:tav>
                                        <p:tav tm="100000">
                                          <p:val>
                                            <p:fltVal val="0"/>
                                          </p:val>
                                        </p:tav>
                                      </p:tavLst>
                                    </p:anim>
                                    <p:anim calcmode="lin" valueType="num">
                                      <p:cBhvr>
                                        <p:cTn id="40" dur="500"/>
                                        <p:tgtEl>
                                          <p:spTgt spid="19"/>
                                        </p:tgtEl>
                                        <p:attrNameLst>
                                          <p:attrName>ppt_h</p:attrName>
                                        </p:attrNameLst>
                                      </p:cBhvr>
                                      <p:tavLst>
                                        <p:tav tm="0">
                                          <p:val>
                                            <p:strVal val="ppt_h"/>
                                          </p:val>
                                        </p:tav>
                                        <p:tav tm="100000">
                                          <p:val>
                                            <p:fltVal val="0"/>
                                          </p:val>
                                        </p:tav>
                                      </p:tavLst>
                                    </p:anim>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grpId="0" nodeType="withEffect">
                                  <p:stCondLst>
                                    <p:cond delay="0"/>
                                  </p:stCondLst>
                                  <p:childTnLst>
                                    <p:anim calcmode="lin" valueType="num">
                                      <p:cBhvr>
                                        <p:cTn id="47" dur="500"/>
                                        <p:tgtEl>
                                          <p:spTgt spid="20"/>
                                        </p:tgtEl>
                                        <p:attrNameLst>
                                          <p:attrName>ppt_w</p:attrName>
                                        </p:attrNameLst>
                                      </p:cBhvr>
                                      <p:tavLst>
                                        <p:tav tm="0">
                                          <p:val>
                                            <p:strVal val="ppt_w"/>
                                          </p:val>
                                        </p:tav>
                                        <p:tav tm="100000">
                                          <p:val>
                                            <p:fltVal val="0"/>
                                          </p:val>
                                        </p:tav>
                                      </p:tavLst>
                                    </p:anim>
                                    <p:anim calcmode="lin" valueType="num">
                                      <p:cBhvr>
                                        <p:cTn id="48" dur="500"/>
                                        <p:tgtEl>
                                          <p:spTgt spid="20"/>
                                        </p:tgtEl>
                                        <p:attrNameLst>
                                          <p:attrName>ppt_h</p:attrName>
                                        </p:attrNameLst>
                                      </p:cBhvr>
                                      <p:tavLst>
                                        <p:tav tm="0">
                                          <p:val>
                                            <p:strVal val="ppt_h"/>
                                          </p:val>
                                        </p:tav>
                                        <p:tav tm="100000">
                                          <p:val>
                                            <p:fltVal val="0"/>
                                          </p:val>
                                        </p:tav>
                                      </p:tavLst>
                                    </p:anim>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1" restart="whenNotActive" fill="hold" evtFilter="cancelBubble" nodeType="interactiveSeq">
                <p:stCondLst>
                  <p:cond evt="onClick" delay="0">
                    <p:tgtEl>
                      <p:spTgt spid="21"/>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grpId="0" nodeType="clickEffect">
                                  <p:stCondLst>
                                    <p:cond delay="0"/>
                                  </p:stCondLst>
                                  <p:childTnLst>
                                    <p:anim calcmode="lin" valueType="num">
                                      <p:cBhvr>
                                        <p:cTn id="55" dur="500"/>
                                        <p:tgtEl>
                                          <p:spTgt spid="21"/>
                                        </p:tgtEl>
                                        <p:attrNameLst>
                                          <p:attrName>ppt_w</p:attrName>
                                        </p:attrNameLst>
                                      </p:cBhvr>
                                      <p:tavLst>
                                        <p:tav tm="0">
                                          <p:val>
                                            <p:strVal val="ppt_w"/>
                                          </p:val>
                                        </p:tav>
                                        <p:tav tm="100000">
                                          <p:val>
                                            <p:fltVal val="0"/>
                                          </p:val>
                                        </p:tav>
                                      </p:tavLst>
                                    </p:anim>
                                    <p:anim calcmode="lin" valueType="num">
                                      <p:cBhvr>
                                        <p:cTn id="56" dur="500"/>
                                        <p:tgtEl>
                                          <p:spTgt spid="21"/>
                                        </p:tgtEl>
                                        <p:attrNameLst>
                                          <p:attrName>ppt_h</p:attrName>
                                        </p:attrNameLst>
                                      </p:cBhvr>
                                      <p:tavLst>
                                        <p:tav tm="0">
                                          <p:val>
                                            <p:strVal val="ppt_h"/>
                                          </p:val>
                                        </p:tav>
                                        <p:tav tm="100000">
                                          <p:val>
                                            <p:fltVal val="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5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06188A3-2703-47A1-8886-8E3B94F702ED}"/>
              </a:ext>
            </a:extLst>
          </p:cNvPr>
          <p:cNvGrpSpPr/>
          <p:nvPr/>
        </p:nvGrpSpPr>
        <p:grpSpPr>
          <a:xfrm>
            <a:off x="634815" y="147831"/>
            <a:ext cx="10922369" cy="1245055"/>
            <a:chOff x="-780809" y="-41802"/>
            <a:chExt cx="11631391" cy="1245055"/>
          </a:xfrm>
        </p:grpSpPr>
        <p:sp>
          <p:nvSpPr>
            <p:cNvPr id="3" name="Rectangle 2">
              <a:extLst>
                <a:ext uri="{FF2B5EF4-FFF2-40B4-BE49-F238E27FC236}">
                  <a16:creationId xmlns:a16="http://schemas.microsoft.com/office/drawing/2014/main" xmlns="" id="{DDB66B67-CFA0-4528-B5B6-A87FB127996D}"/>
                </a:ext>
              </a:extLst>
            </p:cNvPr>
            <p:cNvSpPr/>
            <p:nvPr/>
          </p:nvSpPr>
          <p:spPr>
            <a:xfrm>
              <a:off x="-312717" y="376907"/>
              <a:ext cx="11163299" cy="826346"/>
            </a:xfrm>
            <a:prstGeom prst="rect">
              <a:avLst/>
            </a:prstGeom>
            <a:noFill/>
            <a:ln w="28575" cap="flat" cmpd="sng" algn="ctr">
              <a:solidFill>
                <a:srgbClr val="70AD47"/>
              </a:solidFill>
              <a:prstDash val="lgDash"/>
              <a:miter lim="800000"/>
            </a:ln>
            <a:effectLst/>
          </p:spPr>
          <p:txBody>
            <a:bodyPr rtlCol="0" anchor="ctr"/>
            <a:lstStyle/>
            <a:p>
              <a:pPr algn="ctr"/>
              <a:r>
                <a:rPr lang="vi-VN" sz="3600" dirty="0">
                  <a:solidFill>
                    <a:srgbClr val="000000"/>
                  </a:solidFill>
                  <a:latin typeface="Calibri" panose="020F0502020204030204" pitchFamily="34" charset="0"/>
                  <a:ea typeface="微软雅黑"/>
                  <a:cs typeface="Calibri" panose="020F0502020204030204" pitchFamily="34" charset="0"/>
                </a:rPr>
                <a:t>Tiếng hót của chim vàng anh được tả bằng từ ngữ nào?</a:t>
              </a:r>
            </a:p>
          </p:txBody>
        </p:sp>
        <p:sp>
          <p:nvSpPr>
            <p:cNvPr id="4" name="Oval 3">
              <a:extLst>
                <a:ext uri="{FF2B5EF4-FFF2-40B4-BE49-F238E27FC236}">
                  <a16:creationId xmlns:a16="http://schemas.microsoft.com/office/drawing/2014/main" xmlns="" id="{1DAFDDA1-E650-4D2C-A9C7-2FDDF5CB9D44}"/>
                </a:ext>
              </a:extLst>
            </p:cNvPr>
            <p:cNvSpPr/>
            <p:nvPr/>
          </p:nvSpPr>
          <p:spPr>
            <a:xfrm>
              <a:off x="-780809" y="-41802"/>
              <a:ext cx="782417"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1</a:t>
              </a:r>
            </a:p>
          </p:txBody>
        </p:sp>
      </p:grpSp>
      <p:grpSp>
        <p:nvGrpSpPr>
          <p:cNvPr id="8" name="Group 7">
            <a:extLst>
              <a:ext uri="{FF2B5EF4-FFF2-40B4-BE49-F238E27FC236}">
                <a16:creationId xmlns:a16="http://schemas.microsoft.com/office/drawing/2014/main" xmlns="" id="{D882B283-6C88-4CB9-A6FF-133CCB449CE2}"/>
              </a:ext>
            </a:extLst>
          </p:cNvPr>
          <p:cNvGrpSpPr/>
          <p:nvPr/>
        </p:nvGrpSpPr>
        <p:grpSpPr>
          <a:xfrm>
            <a:off x="3053064" y="2012861"/>
            <a:ext cx="5166105" cy="1200329"/>
            <a:chOff x="397546" y="2839579"/>
            <a:chExt cx="5166105" cy="1200329"/>
          </a:xfrm>
        </p:grpSpPr>
        <p:sp>
          <p:nvSpPr>
            <p:cNvPr id="5" name="Teardrop 4">
              <a:extLst>
                <a:ext uri="{FF2B5EF4-FFF2-40B4-BE49-F238E27FC236}">
                  <a16:creationId xmlns:a16="http://schemas.microsoft.com/office/drawing/2014/main" xmlns="" id="{ADCF7ABD-08BE-4EC1-9165-66160B723054}"/>
                </a:ext>
              </a:extLst>
            </p:cNvPr>
            <p:cNvSpPr/>
            <p:nvPr/>
          </p:nvSpPr>
          <p:spPr>
            <a:xfrm>
              <a:off x="397546" y="3216997"/>
              <a:ext cx="469229" cy="445491"/>
            </a:xfrm>
            <a:prstGeom prst="teardrop">
              <a:avLst/>
            </a:prstGeom>
            <a:solidFill>
              <a:srgbClr val="97E4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2</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6" name="Rounded Rectangle 5">
              <a:extLst>
                <a:ext uri="{FF2B5EF4-FFF2-40B4-BE49-F238E27FC236}">
                  <a16:creationId xmlns:a16="http://schemas.microsoft.com/office/drawing/2014/main" xmlns="" id="{7987C764-9932-4CAC-92E2-576601D3F89F}"/>
                </a:ext>
              </a:extLst>
            </p:cNvPr>
            <p:cNvSpPr/>
            <p:nvPr/>
          </p:nvSpPr>
          <p:spPr>
            <a:xfrm>
              <a:off x="866775" y="2839579"/>
              <a:ext cx="4696876" cy="1200329"/>
            </a:xfrm>
            <a:prstGeom prst="roundRect">
              <a:avLst>
                <a:gd name="adj" fmla="val 11248"/>
              </a:avLst>
            </a:pr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xmlns="" id="{9364DF36-E755-4493-9727-4A2F8B7C22FF}"/>
                </a:ext>
              </a:extLst>
            </p:cNvPr>
            <p:cNvSpPr/>
            <p:nvPr/>
          </p:nvSpPr>
          <p:spPr>
            <a:xfrm>
              <a:off x="1042894" y="2839579"/>
              <a:ext cx="4092778" cy="1200329"/>
            </a:xfrm>
            <a:prstGeom prst="rect">
              <a:avLst/>
            </a:prstGeom>
          </p:spPr>
          <p:txBody>
            <a:bodyPr wrap="square">
              <a:spAutoFit/>
            </a:bodyPr>
            <a:lstStyle/>
            <a:p>
              <a:r>
                <a:rPr lang="en-US" altLang="zh-CN" sz="3600" dirty="0" err="1">
                  <a:solidFill>
                    <a:srgbClr val="000000"/>
                  </a:solidFill>
                  <a:ea typeface="微软雅黑"/>
                  <a:cs typeface="Calibri" panose="020F0502020204030204" pitchFamily="34" charset="0"/>
                </a:rPr>
                <a:t>Em</a:t>
              </a:r>
              <a:r>
                <a:rPr lang="zh-CN" altLang="en-US"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đọc</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lại</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đoạn</a:t>
              </a:r>
              <a:r>
                <a:rPr lang="en-US" altLang="zh-CN" sz="3600" dirty="0">
                  <a:solidFill>
                    <a:srgbClr val="000000"/>
                  </a:solidFill>
                  <a:ea typeface="微软雅黑"/>
                  <a:cs typeface="Calibri" panose="020F0502020204030204" pitchFamily="34" charset="0"/>
                </a:rPr>
                <a:t> 2 </a:t>
              </a:r>
              <a:r>
                <a:rPr lang="en-US" altLang="zh-CN" sz="3600" dirty="0" err="1">
                  <a:solidFill>
                    <a:srgbClr val="000000"/>
                  </a:solidFill>
                  <a:ea typeface="微软雅黑"/>
                  <a:cs typeface="Calibri" panose="020F0502020204030204" pitchFamily="34" charset="0"/>
                </a:rPr>
                <a:t>để</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tìm</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câu</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trả</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lời</a:t>
              </a:r>
              <a:r>
                <a:rPr lang="en-US" altLang="zh-CN" sz="3600" dirty="0">
                  <a:solidFill>
                    <a:srgbClr val="000000"/>
                  </a:solidFill>
                  <a:ea typeface="微软雅黑"/>
                  <a:cs typeface="Calibri" panose="020F0502020204030204" pitchFamily="34" charset="0"/>
                </a:rPr>
                <a:t>.</a:t>
              </a:r>
              <a:endParaRPr lang="zh-CN" altLang="en-US" sz="3600" dirty="0">
                <a:solidFill>
                  <a:srgbClr val="000000"/>
                </a:solidFill>
                <a:ea typeface="微软雅黑"/>
                <a:cs typeface="Calibri" panose="020F0502020204030204" pitchFamily="34" charset="0"/>
              </a:endParaRPr>
            </a:p>
          </p:txBody>
        </p:sp>
      </p:grpSp>
      <p:sp>
        <p:nvSpPr>
          <p:cNvPr id="9" name="Arrow: Left 8">
            <a:hlinkClick r:id="rId4" action="ppaction://hlinksldjump"/>
            <a:extLst>
              <a:ext uri="{FF2B5EF4-FFF2-40B4-BE49-F238E27FC236}">
                <a16:creationId xmlns:a16="http://schemas.microsoft.com/office/drawing/2014/main" xmlns="" id="{73CE3CE4-D29A-44F7-B6DF-5DFD60D0A5D5}"/>
              </a:ext>
            </a:extLst>
          </p:cNvPr>
          <p:cNvSpPr/>
          <p:nvPr/>
        </p:nvSpPr>
        <p:spPr>
          <a:xfrm>
            <a:off x="818393" y="6259232"/>
            <a:ext cx="889348" cy="45093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12</a:t>
            </a:r>
          </a:p>
        </p:txBody>
      </p:sp>
      <p:sp>
        <p:nvSpPr>
          <p:cNvPr id="10" name="TextBox 9">
            <a:extLst>
              <a:ext uri="{FF2B5EF4-FFF2-40B4-BE49-F238E27FC236}">
                <a16:creationId xmlns:a16="http://schemas.microsoft.com/office/drawing/2014/main" xmlns="" id="{24A3D5E7-1F28-4DF8-B785-0791D136FB10}"/>
              </a:ext>
            </a:extLst>
          </p:cNvPr>
          <p:cNvSpPr txBox="1"/>
          <p:nvPr/>
        </p:nvSpPr>
        <p:spPr>
          <a:xfrm>
            <a:off x="818393" y="3590608"/>
            <a:ext cx="10738792" cy="1940957"/>
          </a:xfrm>
          <a:prstGeom prst="roundRect">
            <a:avLst/>
          </a:prstGeom>
          <a:solidFill>
            <a:srgbClr val="FFE1D9"/>
          </a:solidFill>
          <a:ln>
            <a:noFill/>
            <a:miter lim="800000"/>
          </a:ln>
        </p:spPr>
        <p:txBody>
          <a:bodyPr wrap="square" rtlCol="0">
            <a:spAutoFit/>
          </a:bodyPr>
          <a:lstStyle/>
          <a:p>
            <a:pPr algn="just"/>
            <a:r>
              <a:rPr lang="en-US" sz="3600" dirty="0">
                <a:solidFill>
                  <a:srgbClr val="000000"/>
                </a:solidFill>
                <a:latin typeface="Calibri" panose="020F0502020204030204" pitchFamily="34" charset="0"/>
                <a:ea typeface="微软雅黑"/>
                <a:cs typeface="Calibri" panose="020F0502020204030204" pitchFamily="34" charset="0"/>
              </a:rPr>
              <a:t>	</a:t>
            </a:r>
            <a:r>
              <a:rPr lang="vi-VN" sz="3600" dirty="0">
                <a:solidFill>
                  <a:srgbClr val="000000"/>
                </a:solidFill>
                <a:latin typeface="Calibri" panose="020F0502020204030204" pitchFamily="34" charset="0"/>
                <a:ea typeface="微软雅黑"/>
                <a:cs typeface="Calibri" panose="020F0502020204030204" pitchFamily="34" charset="0"/>
              </a:rPr>
              <a:t>Tiếng hót của chim vàng anh được miêu tả bằng những từ ngữ: </a:t>
            </a:r>
            <a:r>
              <a:rPr lang="vi-VN" sz="3600" i="1" dirty="0">
                <a:solidFill>
                  <a:srgbClr val="000000"/>
                </a:solidFill>
                <a:latin typeface="Calibri" panose="020F0502020204030204" pitchFamily="34" charset="0"/>
                <a:ea typeface="微软雅黑"/>
                <a:cs typeface="Calibri" panose="020F0502020204030204" pitchFamily="34" charset="0"/>
              </a:rPr>
              <a:t>những chuỗi vàng lọc nắng, đọng mãi giữa bầu trời ngoài cửa sổ.</a:t>
            </a:r>
          </a:p>
        </p:txBody>
      </p:sp>
      <p:sp>
        <p:nvSpPr>
          <p:cNvPr id="11" name="Scroll: Horizontal 10">
            <a:hlinkClick r:id="rId5" action="ppaction://hlinksldjump"/>
            <a:extLst>
              <a:ext uri="{FF2B5EF4-FFF2-40B4-BE49-F238E27FC236}">
                <a16:creationId xmlns:a16="http://schemas.microsoft.com/office/drawing/2014/main" xmlns="" id="{9FF32384-4486-4459-80C0-A13764394A86}"/>
              </a:ext>
            </a:extLst>
          </p:cNvPr>
          <p:cNvSpPr/>
          <p:nvPr/>
        </p:nvSpPr>
        <p:spPr>
          <a:xfrm>
            <a:off x="10792582" y="6038753"/>
            <a:ext cx="1162050" cy="633219"/>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Ô </a:t>
            </a:r>
            <a:r>
              <a:rPr lang="en-US" dirty="0" err="1"/>
              <a:t>cửa</a:t>
            </a:r>
            <a:endParaRPr lang="en-US" dirty="0"/>
          </a:p>
        </p:txBody>
      </p:sp>
      <p:pic>
        <p:nvPicPr>
          <p:cNvPr id="12" name="Tieng-vo-tay-tra-loi-dung-www_tiengdong_com">
            <a:hlinkClick r:id="" action="ppaction://media"/>
            <a:extLst>
              <a:ext uri="{FF2B5EF4-FFF2-40B4-BE49-F238E27FC236}">
                <a16:creationId xmlns:a16="http://schemas.microsoft.com/office/drawing/2014/main" xmlns="" id="{8E45C216-CA71-45E1-807E-4898090E3D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0731" y="6367172"/>
            <a:ext cx="609600" cy="609600"/>
          </a:xfrm>
          <a:prstGeom prst="rect">
            <a:avLst/>
          </a:prstGeom>
        </p:spPr>
      </p:pic>
    </p:spTree>
    <p:extLst>
      <p:ext uri="{BB962C8B-B14F-4D97-AF65-F5344CB8AC3E}">
        <p14:creationId xmlns:p14="http://schemas.microsoft.com/office/powerpoint/2010/main" val="103353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80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2"/>
                </p:tgtEl>
              </p:cMediaNode>
            </p:audio>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D882B283-6C88-4CB9-A6FF-133CCB449CE2}"/>
              </a:ext>
            </a:extLst>
          </p:cNvPr>
          <p:cNvGrpSpPr/>
          <p:nvPr/>
        </p:nvGrpSpPr>
        <p:grpSpPr>
          <a:xfrm>
            <a:off x="3053064" y="2012861"/>
            <a:ext cx="5166105" cy="1200329"/>
            <a:chOff x="397546" y="2839579"/>
            <a:chExt cx="5166105" cy="1200329"/>
          </a:xfrm>
        </p:grpSpPr>
        <p:sp>
          <p:nvSpPr>
            <p:cNvPr id="5" name="Teardrop 4">
              <a:extLst>
                <a:ext uri="{FF2B5EF4-FFF2-40B4-BE49-F238E27FC236}">
                  <a16:creationId xmlns:a16="http://schemas.microsoft.com/office/drawing/2014/main" xmlns="" id="{ADCF7ABD-08BE-4EC1-9165-66160B723054}"/>
                </a:ext>
              </a:extLst>
            </p:cNvPr>
            <p:cNvSpPr/>
            <p:nvPr/>
          </p:nvSpPr>
          <p:spPr>
            <a:xfrm>
              <a:off x="397546" y="3216997"/>
              <a:ext cx="469229" cy="445491"/>
            </a:xfrm>
            <a:prstGeom prst="teardrop">
              <a:avLst/>
            </a:prstGeom>
            <a:solidFill>
              <a:srgbClr val="97E4FF"/>
            </a:solidFill>
            <a:ln w="127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3</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ounded Rectangle 5">
              <a:extLst>
                <a:ext uri="{FF2B5EF4-FFF2-40B4-BE49-F238E27FC236}">
                  <a16:creationId xmlns:a16="http://schemas.microsoft.com/office/drawing/2014/main" xmlns="" id="{7987C764-9932-4CAC-92E2-576601D3F89F}"/>
                </a:ext>
              </a:extLst>
            </p:cNvPr>
            <p:cNvSpPr/>
            <p:nvPr/>
          </p:nvSpPr>
          <p:spPr>
            <a:xfrm>
              <a:off x="866775" y="2839579"/>
              <a:ext cx="4696876" cy="1200329"/>
            </a:xfrm>
            <a:prstGeom prst="roundRect">
              <a:avLst>
                <a:gd name="adj" fmla="val 11248"/>
              </a:avLst>
            </a:prstGeom>
            <a:no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xmlns="" id="{9364DF36-E755-4493-9727-4A2F8B7C22FF}"/>
                </a:ext>
              </a:extLst>
            </p:cNvPr>
            <p:cNvSpPr/>
            <p:nvPr/>
          </p:nvSpPr>
          <p:spPr>
            <a:xfrm>
              <a:off x="1042894" y="2839579"/>
              <a:ext cx="409277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Em</a:t>
              </a:r>
              <a:r>
                <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lại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đoạn</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3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để</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tìm</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câu</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trả</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lời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a:t>
              </a:r>
              <a:endPar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grpSp>
      <p:sp>
        <p:nvSpPr>
          <p:cNvPr id="9" name="Arrow: Left 8">
            <a:hlinkClick r:id="rId4" action="ppaction://hlinksldjump"/>
            <a:extLst>
              <a:ext uri="{FF2B5EF4-FFF2-40B4-BE49-F238E27FC236}">
                <a16:creationId xmlns:a16="http://schemas.microsoft.com/office/drawing/2014/main" xmlns="" id="{73CE3CE4-D29A-44F7-B6DF-5DFD60D0A5D5}"/>
              </a:ext>
            </a:extLst>
          </p:cNvPr>
          <p:cNvSpPr/>
          <p:nvPr/>
        </p:nvSpPr>
        <p:spPr>
          <a:xfrm>
            <a:off x="818393" y="6259232"/>
            <a:ext cx="889348" cy="45093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13</a:t>
            </a:r>
          </a:p>
        </p:txBody>
      </p:sp>
      <p:sp>
        <p:nvSpPr>
          <p:cNvPr id="10" name="TextBox 9">
            <a:extLst>
              <a:ext uri="{FF2B5EF4-FFF2-40B4-BE49-F238E27FC236}">
                <a16:creationId xmlns:a16="http://schemas.microsoft.com/office/drawing/2014/main" xmlns="" id="{24A3D5E7-1F28-4DF8-B785-0791D136FB10}"/>
              </a:ext>
            </a:extLst>
          </p:cNvPr>
          <p:cNvSpPr txBox="1"/>
          <p:nvPr/>
        </p:nvSpPr>
        <p:spPr>
          <a:xfrm>
            <a:off x="818393" y="3590608"/>
            <a:ext cx="10738792" cy="1328023"/>
          </a:xfrm>
          <a:prstGeom prst="roundRect">
            <a:avLst/>
          </a:prstGeom>
          <a:solidFill>
            <a:srgbClr val="FFE1D9"/>
          </a:solidFill>
          <a:ln>
            <a:noFill/>
            <a:miter lim="800000"/>
          </a:ln>
        </p:spPr>
        <p:txBody>
          <a:bodyPr wrap="square" rtlCol="0">
            <a:spAutoFit/>
          </a:bodyPr>
          <a:lstStyle/>
          <a:p>
            <a:pPr lvl="0" algn="just"/>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lang="vi-VN" sz="3600" dirty="0">
                <a:solidFill>
                  <a:srgbClr val="000000"/>
                </a:solidFill>
                <a:latin typeface="Calibri" panose="020F0502020204030204" pitchFamily="34" charset="0"/>
                <a:ea typeface="微软雅黑"/>
                <a:cs typeface="Calibri" panose="020F0502020204030204" pitchFamily="34" charset="0"/>
              </a:rPr>
              <a:t>Về đêm, trăng được so sánh với </a:t>
            </a:r>
            <a:r>
              <a:rPr lang="vi-VN" sz="3600" i="1" dirty="0">
                <a:solidFill>
                  <a:srgbClr val="000000"/>
                </a:solidFill>
                <a:latin typeface="Calibri" panose="020F0502020204030204" pitchFamily="34" charset="0"/>
                <a:ea typeface="微软雅黑"/>
                <a:cs typeface="Calibri" panose="020F0502020204030204" pitchFamily="34" charset="0"/>
              </a:rPr>
              <a:t>chiếc thuyền vàng trôi trong mây trên bầu trời ngoài cửa sổ.</a:t>
            </a:r>
            <a:endParaRPr kumimoji="0" lang="vi-VN" sz="3600" b="0" i="1"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grpSp>
        <p:nvGrpSpPr>
          <p:cNvPr id="11" name="Group 10">
            <a:extLst>
              <a:ext uri="{FF2B5EF4-FFF2-40B4-BE49-F238E27FC236}">
                <a16:creationId xmlns:a16="http://schemas.microsoft.com/office/drawing/2014/main" xmlns="" id="{2EB975C1-C81B-413F-B997-9C7F50BBE41C}"/>
              </a:ext>
            </a:extLst>
          </p:cNvPr>
          <p:cNvGrpSpPr/>
          <p:nvPr/>
        </p:nvGrpSpPr>
        <p:grpSpPr>
          <a:xfrm>
            <a:off x="1602943" y="175372"/>
            <a:ext cx="8283716" cy="1151063"/>
            <a:chOff x="-826663" y="-41802"/>
            <a:chExt cx="11677245" cy="1151063"/>
          </a:xfrm>
        </p:grpSpPr>
        <p:sp>
          <p:nvSpPr>
            <p:cNvPr id="12" name="Rectangle 11">
              <a:extLst>
                <a:ext uri="{FF2B5EF4-FFF2-40B4-BE49-F238E27FC236}">
                  <a16:creationId xmlns:a16="http://schemas.microsoft.com/office/drawing/2014/main" xmlns="" id="{5C4E52F8-976B-47EB-9697-676630D4B78B}"/>
                </a:ext>
              </a:extLst>
            </p:cNvPr>
            <p:cNvSpPr/>
            <p:nvPr/>
          </p:nvSpPr>
          <p:spPr>
            <a:xfrm>
              <a:off x="-312717" y="376907"/>
              <a:ext cx="11163299" cy="732354"/>
            </a:xfrm>
            <a:prstGeom prst="rect">
              <a:avLst/>
            </a:prstGeom>
            <a:noFill/>
            <a:ln w="28575" cap="flat" cmpd="sng" algn="ctr">
              <a:solidFill>
                <a:srgbClr val="70AD47"/>
              </a:solidFill>
              <a:prstDash val="lgDash"/>
              <a:miter lim="800000"/>
            </a:ln>
            <a:effectLst/>
          </p:spPr>
          <p:txBody>
            <a:bodyPr rtlCol="0" anchor="ctr"/>
            <a:lstStyle/>
            <a:p>
              <a:pPr algn="ctr"/>
              <a:r>
                <a:rPr lang="vi-VN" sz="3600" dirty="0">
                  <a:solidFill>
                    <a:srgbClr val="000000"/>
                  </a:solidFill>
                  <a:latin typeface="Calibri" panose="020F0502020204030204" pitchFamily="34" charset="0"/>
                  <a:ea typeface="微软雅黑"/>
                  <a:cs typeface="Calibri" panose="020F0502020204030204" pitchFamily="34" charset="0"/>
                </a:rPr>
                <a:t>Về đêm, trăng được so sánh với gì?</a:t>
              </a:r>
            </a:p>
          </p:txBody>
        </p:sp>
        <p:sp>
          <p:nvSpPr>
            <p:cNvPr id="13" name="Oval 12">
              <a:extLst>
                <a:ext uri="{FF2B5EF4-FFF2-40B4-BE49-F238E27FC236}">
                  <a16:creationId xmlns:a16="http://schemas.microsoft.com/office/drawing/2014/main" xmlns="" id="{ED5CD1C1-2830-4241-A7D0-A99871364EA5}"/>
                </a:ext>
              </a:extLst>
            </p:cNvPr>
            <p:cNvSpPr/>
            <p:nvPr/>
          </p:nvSpPr>
          <p:spPr>
            <a:xfrm>
              <a:off x="-826663" y="-41802"/>
              <a:ext cx="828271"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2</a:t>
              </a:r>
            </a:p>
          </p:txBody>
        </p:sp>
      </p:grpSp>
      <p:sp>
        <p:nvSpPr>
          <p:cNvPr id="14" name="Scroll: Horizontal 13">
            <a:hlinkClick r:id="rId5" action="ppaction://hlinksldjump"/>
            <a:extLst>
              <a:ext uri="{FF2B5EF4-FFF2-40B4-BE49-F238E27FC236}">
                <a16:creationId xmlns:a16="http://schemas.microsoft.com/office/drawing/2014/main" xmlns="" id="{43AE1479-8E67-4E3C-9DE0-811F0D660650}"/>
              </a:ext>
            </a:extLst>
          </p:cNvPr>
          <p:cNvSpPr/>
          <p:nvPr/>
        </p:nvSpPr>
        <p:spPr>
          <a:xfrm>
            <a:off x="10792582" y="6038753"/>
            <a:ext cx="1162050" cy="633219"/>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Ô </a:t>
            </a:r>
            <a:r>
              <a:rPr lang="en-US" dirty="0" err="1"/>
              <a:t>cửa</a:t>
            </a:r>
            <a:endParaRPr lang="en-US" dirty="0"/>
          </a:p>
        </p:txBody>
      </p:sp>
      <p:pic>
        <p:nvPicPr>
          <p:cNvPr id="15" name="Tieng-vo-tay-tra-loi-dung-www_tiengdong_com">
            <a:hlinkClick r:id="" action="ppaction://media"/>
            <a:extLst>
              <a:ext uri="{FF2B5EF4-FFF2-40B4-BE49-F238E27FC236}">
                <a16:creationId xmlns:a16="http://schemas.microsoft.com/office/drawing/2014/main" xmlns="" id="{411FFA04-862E-4BEF-8458-9BFE8A3085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0731" y="6367172"/>
            <a:ext cx="609600" cy="609600"/>
          </a:xfrm>
          <a:prstGeom prst="rect">
            <a:avLst/>
          </a:prstGeom>
        </p:spPr>
      </p:pic>
    </p:spTree>
    <p:extLst>
      <p:ext uri="{BB962C8B-B14F-4D97-AF65-F5344CB8AC3E}">
        <p14:creationId xmlns:p14="http://schemas.microsoft.com/office/powerpoint/2010/main" val="305409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80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5"/>
                </p:tgtEl>
              </p:cMediaNode>
            </p:audio>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D882B283-6C88-4CB9-A6FF-133CCB449CE2}"/>
              </a:ext>
            </a:extLst>
          </p:cNvPr>
          <p:cNvGrpSpPr/>
          <p:nvPr/>
        </p:nvGrpSpPr>
        <p:grpSpPr>
          <a:xfrm>
            <a:off x="3028011" y="1781851"/>
            <a:ext cx="5166105" cy="1200329"/>
            <a:chOff x="397546" y="2839579"/>
            <a:chExt cx="5166105" cy="1200329"/>
          </a:xfrm>
        </p:grpSpPr>
        <p:sp>
          <p:nvSpPr>
            <p:cNvPr id="5" name="Teardrop 4">
              <a:extLst>
                <a:ext uri="{FF2B5EF4-FFF2-40B4-BE49-F238E27FC236}">
                  <a16:creationId xmlns:a16="http://schemas.microsoft.com/office/drawing/2014/main" xmlns="" id="{ADCF7ABD-08BE-4EC1-9165-66160B723054}"/>
                </a:ext>
              </a:extLst>
            </p:cNvPr>
            <p:cNvSpPr/>
            <p:nvPr/>
          </p:nvSpPr>
          <p:spPr>
            <a:xfrm>
              <a:off x="397546" y="3216997"/>
              <a:ext cx="469229" cy="445491"/>
            </a:xfrm>
            <a:prstGeom prst="teardrop">
              <a:avLst/>
            </a:prstGeom>
            <a:solidFill>
              <a:srgbClr val="97E4FF"/>
            </a:solidFill>
            <a:ln w="127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4</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ounded Rectangle 5">
              <a:extLst>
                <a:ext uri="{FF2B5EF4-FFF2-40B4-BE49-F238E27FC236}">
                  <a16:creationId xmlns:a16="http://schemas.microsoft.com/office/drawing/2014/main" xmlns="" id="{7987C764-9932-4CAC-92E2-576601D3F89F}"/>
                </a:ext>
              </a:extLst>
            </p:cNvPr>
            <p:cNvSpPr/>
            <p:nvPr/>
          </p:nvSpPr>
          <p:spPr>
            <a:xfrm>
              <a:off x="866775" y="2839579"/>
              <a:ext cx="4696876" cy="1200329"/>
            </a:xfrm>
            <a:prstGeom prst="roundRect">
              <a:avLst>
                <a:gd name="adj" fmla="val 11248"/>
              </a:avLst>
            </a:prstGeom>
            <a:no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xmlns="" id="{9364DF36-E755-4493-9727-4A2F8B7C22FF}"/>
                </a:ext>
              </a:extLst>
            </p:cNvPr>
            <p:cNvSpPr/>
            <p:nvPr/>
          </p:nvSpPr>
          <p:spPr>
            <a:xfrm>
              <a:off x="1042894" y="2839579"/>
              <a:ext cx="409277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Em</a:t>
              </a:r>
              <a:r>
                <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lại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đoạn</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4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để</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tìm</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câu</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trả</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lời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a:t>
              </a:r>
              <a:endPar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grpSp>
      <p:sp>
        <p:nvSpPr>
          <p:cNvPr id="9" name="Arrow: Left 8">
            <a:hlinkClick r:id="rId4" action="ppaction://hlinksldjump"/>
            <a:extLst>
              <a:ext uri="{FF2B5EF4-FFF2-40B4-BE49-F238E27FC236}">
                <a16:creationId xmlns:a16="http://schemas.microsoft.com/office/drawing/2014/main" xmlns="" id="{73CE3CE4-D29A-44F7-B6DF-5DFD60D0A5D5}"/>
              </a:ext>
            </a:extLst>
          </p:cNvPr>
          <p:cNvSpPr/>
          <p:nvPr/>
        </p:nvSpPr>
        <p:spPr>
          <a:xfrm>
            <a:off x="818393" y="6259232"/>
            <a:ext cx="889348" cy="45093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14</a:t>
            </a:r>
          </a:p>
        </p:txBody>
      </p:sp>
      <p:sp>
        <p:nvSpPr>
          <p:cNvPr id="10" name="TextBox 9">
            <a:extLst>
              <a:ext uri="{FF2B5EF4-FFF2-40B4-BE49-F238E27FC236}">
                <a16:creationId xmlns:a16="http://schemas.microsoft.com/office/drawing/2014/main" xmlns="" id="{24A3D5E7-1F28-4DF8-B785-0791D136FB10}"/>
              </a:ext>
            </a:extLst>
          </p:cNvPr>
          <p:cNvSpPr txBox="1"/>
          <p:nvPr/>
        </p:nvSpPr>
        <p:spPr>
          <a:xfrm>
            <a:off x="818393" y="3184988"/>
            <a:ext cx="10738792" cy="2553891"/>
          </a:xfrm>
          <a:prstGeom prst="roundRect">
            <a:avLst/>
          </a:prstGeom>
          <a:solidFill>
            <a:srgbClr val="FFE1D9"/>
          </a:solidFill>
          <a:ln>
            <a:noFill/>
            <a:miter lim="800000"/>
          </a:ln>
        </p:spPr>
        <p:txBody>
          <a:bodyPr wrap="square" rtlCol="0">
            <a:spAutoFit/>
          </a:bodyPr>
          <a:lstStyle/>
          <a:p>
            <a:pPr lvl="0" algn="just"/>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lang="vi-VN" sz="3600" dirty="0">
                <a:solidFill>
                  <a:srgbClr val="000000"/>
                </a:solidFill>
                <a:latin typeface="Calibri" panose="020F0502020204030204" pitchFamily="34" charset="0"/>
                <a:ea typeface="微软雅黑"/>
                <a:cs typeface="Calibri" panose="020F0502020204030204" pitchFamily="34" charset="0"/>
              </a:rPr>
              <a:t>Những câu văn thể hiện tình cảm của Hà với khung cửa sổ: </a:t>
            </a:r>
            <a:r>
              <a:rPr lang="vi-VN" sz="3600" i="1" dirty="0">
                <a:solidFill>
                  <a:srgbClr val="000000"/>
                </a:solidFill>
                <a:latin typeface="Calibri" panose="020F0502020204030204" pitchFamily="34" charset="0"/>
                <a:ea typeface="微软雅黑"/>
                <a:cs typeface="Calibri" panose="020F0502020204030204" pitchFamily="34" charset="0"/>
              </a:rPr>
              <a:t>“Ôi! Khung cửa sổ nhỏ! Hà yêu nó quá! Hà thích ngồi bên cửa sổ nhổ tóc sâu cho bà, nghe bà đọc truyện cổ tích Ngày xửa, ngày xưa...”</a:t>
            </a:r>
            <a:endParaRPr kumimoji="0" lang="vi-VN" sz="3600" b="0" i="1"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grpSp>
        <p:nvGrpSpPr>
          <p:cNvPr id="14" name="Group 13">
            <a:extLst>
              <a:ext uri="{FF2B5EF4-FFF2-40B4-BE49-F238E27FC236}">
                <a16:creationId xmlns:a16="http://schemas.microsoft.com/office/drawing/2014/main" xmlns="" id="{AD1BF991-5804-42E5-B76C-325B8679B352}"/>
              </a:ext>
            </a:extLst>
          </p:cNvPr>
          <p:cNvGrpSpPr/>
          <p:nvPr/>
        </p:nvGrpSpPr>
        <p:grpSpPr>
          <a:xfrm>
            <a:off x="252303" y="207475"/>
            <a:ext cx="11061492" cy="1371568"/>
            <a:chOff x="-1003610" y="-168315"/>
            <a:chExt cx="11854192" cy="1371568"/>
          </a:xfrm>
        </p:grpSpPr>
        <p:sp>
          <p:nvSpPr>
            <p:cNvPr id="15" name="Rectangle 14">
              <a:extLst>
                <a:ext uri="{FF2B5EF4-FFF2-40B4-BE49-F238E27FC236}">
                  <a16:creationId xmlns:a16="http://schemas.microsoft.com/office/drawing/2014/main" xmlns="" id="{4767EC25-1175-4513-BE14-167521661617}"/>
                </a:ext>
              </a:extLst>
            </p:cNvPr>
            <p:cNvSpPr/>
            <p:nvPr/>
          </p:nvSpPr>
          <p:spPr>
            <a:xfrm>
              <a:off x="-312718" y="111187"/>
              <a:ext cx="11163300" cy="1092066"/>
            </a:xfrm>
            <a:prstGeom prst="rect">
              <a:avLst/>
            </a:prstGeom>
            <a:noFill/>
            <a:ln w="28575" cap="flat" cmpd="sng" algn="ctr">
              <a:solidFill>
                <a:srgbClr val="70AD47"/>
              </a:solidFill>
              <a:prstDash val="lgDash"/>
              <a:miter lim="800000"/>
            </a:ln>
            <a:effectLst/>
          </p:spPr>
          <p:txBody>
            <a:bodyPr rtlCol="0" anchor="ctr"/>
            <a:lstStyle/>
            <a:p>
              <a:pPr algn="ctr"/>
              <a:r>
                <a:rPr lang="en-US" sz="3600" dirty="0" err="1">
                  <a:solidFill>
                    <a:srgbClr val="000000"/>
                  </a:solidFill>
                  <a:ea typeface="微软雅黑"/>
                  <a:cs typeface="Calibri" panose="020F0502020204030204" pitchFamily="34" charset="0"/>
                </a:rPr>
                <a:t>Những</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câu</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văn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nào</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thể</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hiện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tình</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cảm</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của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với</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khung</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cửa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sổ</a:t>
              </a:r>
              <a:r>
                <a:rPr lang="en-US" sz="3600" dirty="0">
                  <a:solidFill>
                    <a:srgbClr val="000000"/>
                  </a:solidFill>
                  <a:ea typeface="微软雅黑"/>
                  <a:cs typeface="Calibri" panose="020F0502020204030204" pitchFamily="34" charset="0"/>
                </a:rPr>
                <a:t>?</a:t>
              </a:r>
            </a:p>
          </p:txBody>
        </p:sp>
        <p:sp>
          <p:nvSpPr>
            <p:cNvPr id="16" name="Oval 15">
              <a:extLst>
                <a:ext uri="{FF2B5EF4-FFF2-40B4-BE49-F238E27FC236}">
                  <a16:creationId xmlns:a16="http://schemas.microsoft.com/office/drawing/2014/main" xmlns="" id="{A8463E8A-69F6-4762-A055-B316AA62E75D}"/>
                </a:ext>
              </a:extLst>
            </p:cNvPr>
            <p:cNvSpPr/>
            <p:nvPr/>
          </p:nvSpPr>
          <p:spPr>
            <a:xfrm>
              <a:off x="-1003610" y="-168315"/>
              <a:ext cx="817288"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3</a:t>
              </a:r>
            </a:p>
          </p:txBody>
        </p:sp>
      </p:grpSp>
      <p:sp>
        <p:nvSpPr>
          <p:cNvPr id="17" name="Scroll: Horizontal 16">
            <a:hlinkClick r:id="rId5" action="ppaction://hlinksldjump"/>
            <a:extLst>
              <a:ext uri="{FF2B5EF4-FFF2-40B4-BE49-F238E27FC236}">
                <a16:creationId xmlns:a16="http://schemas.microsoft.com/office/drawing/2014/main" xmlns="" id="{7C2A5E78-32E7-4FF4-B79C-0B1FF341C1AD}"/>
              </a:ext>
            </a:extLst>
          </p:cNvPr>
          <p:cNvSpPr/>
          <p:nvPr/>
        </p:nvSpPr>
        <p:spPr>
          <a:xfrm>
            <a:off x="10792582" y="6038753"/>
            <a:ext cx="1162050" cy="633219"/>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Ô </a:t>
            </a:r>
            <a:r>
              <a:rPr lang="en-US" dirty="0" err="1"/>
              <a:t>cửa</a:t>
            </a:r>
            <a:endParaRPr lang="en-US" dirty="0"/>
          </a:p>
        </p:txBody>
      </p:sp>
      <p:pic>
        <p:nvPicPr>
          <p:cNvPr id="12" name="Tieng-vo-tay-tra-loi-dung-www_tiengdong_com">
            <a:hlinkClick r:id="" action="ppaction://media"/>
            <a:extLst>
              <a:ext uri="{FF2B5EF4-FFF2-40B4-BE49-F238E27FC236}">
                <a16:creationId xmlns:a16="http://schemas.microsoft.com/office/drawing/2014/main" xmlns="" id="{F11742C8-C4C0-495F-A4E6-B6512C0C82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0731" y="6367172"/>
            <a:ext cx="609600" cy="609600"/>
          </a:xfrm>
          <a:prstGeom prst="rect">
            <a:avLst/>
          </a:prstGeom>
        </p:spPr>
      </p:pic>
    </p:spTree>
    <p:extLst>
      <p:ext uri="{BB962C8B-B14F-4D97-AF65-F5344CB8AC3E}">
        <p14:creationId xmlns:p14="http://schemas.microsoft.com/office/powerpoint/2010/main" val="300103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80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2"/>
                </p:tgtEl>
              </p:cMediaNode>
            </p:audio>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D882B283-6C88-4CB9-A6FF-133CCB449CE2}"/>
              </a:ext>
            </a:extLst>
          </p:cNvPr>
          <p:cNvGrpSpPr/>
          <p:nvPr/>
        </p:nvGrpSpPr>
        <p:grpSpPr>
          <a:xfrm>
            <a:off x="2386685" y="1388223"/>
            <a:ext cx="7753681" cy="698302"/>
            <a:chOff x="-1190044" y="2839579"/>
            <a:chExt cx="10778435" cy="1200329"/>
          </a:xfrm>
        </p:grpSpPr>
        <p:sp>
          <p:nvSpPr>
            <p:cNvPr id="6" name="Rounded Rectangle 5">
              <a:extLst>
                <a:ext uri="{FF2B5EF4-FFF2-40B4-BE49-F238E27FC236}">
                  <a16:creationId xmlns:a16="http://schemas.microsoft.com/office/drawing/2014/main" xmlns="" id="{7987C764-9932-4CAC-92E2-576601D3F89F}"/>
                </a:ext>
              </a:extLst>
            </p:cNvPr>
            <p:cNvSpPr/>
            <p:nvPr/>
          </p:nvSpPr>
          <p:spPr>
            <a:xfrm>
              <a:off x="-1190044" y="2839579"/>
              <a:ext cx="10116763" cy="1200329"/>
            </a:xfrm>
            <a:prstGeom prst="roundRect">
              <a:avLst>
                <a:gd name="adj" fmla="val 11248"/>
              </a:avLst>
            </a:prstGeom>
            <a:no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xmlns="" id="{9364DF36-E755-4493-9727-4A2F8B7C22FF}"/>
                </a:ext>
              </a:extLst>
            </p:cNvPr>
            <p:cNvSpPr/>
            <p:nvPr/>
          </p:nvSpPr>
          <p:spPr>
            <a:xfrm>
              <a:off x="-818444" y="2839579"/>
              <a:ext cx="10406835" cy="111099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Em</a:t>
              </a:r>
              <a:r>
                <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lại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toàn</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bài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để</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tìm</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câu</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trả</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lời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a:t>
              </a:r>
              <a:endPar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grpSp>
      <p:sp>
        <p:nvSpPr>
          <p:cNvPr id="9" name="Arrow: Left 8">
            <a:hlinkClick r:id="rId4" action="ppaction://hlinksldjump"/>
            <a:extLst>
              <a:ext uri="{FF2B5EF4-FFF2-40B4-BE49-F238E27FC236}">
                <a16:creationId xmlns:a16="http://schemas.microsoft.com/office/drawing/2014/main" xmlns="" id="{73CE3CE4-D29A-44F7-B6DF-5DFD60D0A5D5}"/>
              </a:ext>
            </a:extLst>
          </p:cNvPr>
          <p:cNvSpPr/>
          <p:nvPr/>
        </p:nvSpPr>
        <p:spPr>
          <a:xfrm>
            <a:off x="818393" y="6259232"/>
            <a:ext cx="889348" cy="45093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9</a:t>
            </a:r>
          </a:p>
        </p:txBody>
      </p:sp>
      <p:sp>
        <p:nvSpPr>
          <p:cNvPr id="10" name="TextBox 9">
            <a:extLst>
              <a:ext uri="{FF2B5EF4-FFF2-40B4-BE49-F238E27FC236}">
                <a16:creationId xmlns:a16="http://schemas.microsoft.com/office/drawing/2014/main" xmlns="" id="{24A3D5E7-1F28-4DF8-B785-0791D136FB10}"/>
              </a:ext>
            </a:extLst>
          </p:cNvPr>
          <p:cNvSpPr txBox="1"/>
          <p:nvPr/>
        </p:nvSpPr>
        <p:spPr>
          <a:xfrm>
            <a:off x="726604" y="2229693"/>
            <a:ext cx="10738792" cy="3915966"/>
          </a:xfrm>
          <a:prstGeom prst="roundRect">
            <a:avLst/>
          </a:prstGeom>
          <a:solidFill>
            <a:srgbClr val="FFE1D9"/>
          </a:solidFill>
          <a:ln>
            <a:noFill/>
            <a:miter lim="800000"/>
          </a:ln>
        </p:spPr>
        <p:txBody>
          <a:bodyPr wrap="square" rtlCol="0">
            <a:spAutoFit/>
          </a:bodyPr>
          <a:lstStyle/>
          <a:p>
            <a:pPr lvl="0" algn="just"/>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lang="vi-VN" sz="3200" dirty="0">
                <a:solidFill>
                  <a:srgbClr val="000000"/>
                </a:solidFill>
                <a:latin typeface="Calibri" panose="020F0502020204030204" pitchFamily="34" charset="0"/>
                <a:ea typeface="微软雅黑"/>
                <a:cs typeface="Calibri" panose="020F0502020204030204" pitchFamily="34" charset="0"/>
              </a:rPr>
              <a:t>Hà thích ngồi bên cửa sổ nhà mình vì ngồi bên cửa sổ có thể nhìn và nghe thấy những điều đẹp đẽ và thú vị: có một đàn vàng anh đẹp và hót hay; buổi sáng, ánh nắng dịu dàng, ngọt màu mật ong ngoài cửa sổ rọi vào nhà, in hình hoa lá trên mặt bàn, nền gạch hoa; buổi đêm có trăng khi thì như chiếc thuyền vàng trôi trong mây trên bầu trời ngoài cửa sổ, lúc thì như chiếc đèn lồng thả ánh sáng xuống đầy </a:t>
            </a:r>
            <a:endParaRPr kumimoji="0" lang="vi-VN" sz="3200" b="0" i="1"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grpSp>
        <p:nvGrpSpPr>
          <p:cNvPr id="11" name="Group 10">
            <a:extLst>
              <a:ext uri="{FF2B5EF4-FFF2-40B4-BE49-F238E27FC236}">
                <a16:creationId xmlns:a16="http://schemas.microsoft.com/office/drawing/2014/main" xmlns="" id="{D9576F67-2BDE-4385-B13E-176A986079EB}"/>
              </a:ext>
            </a:extLst>
          </p:cNvPr>
          <p:cNvGrpSpPr/>
          <p:nvPr/>
        </p:nvGrpSpPr>
        <p:grpSpPr>
          <a:xfrm>
            <a:off x="651477" y="0"/>
            <a:ext cx="10780488" cy="1245055"/>
            <a:chOff x="-791793" y="-41802"/>
            <a:chExt cx="11642375" cy="1245055"/>
          </a:xfrm>
        </p:grpSpPr>
        <p:sp>
          <p:nvSpPr>
            <p:cNvPr id="12" name="Rectangle 11">
              <a:extLst>
                <a:ext uri="{FF2B5EF4-FFF2-40B4-BE49-F238E27FC236}">
                  <a16:creationId xmlns:a16="http://schemas.microsoft.com/office/drawing/2014/main" xmlns="" id="{60E7EEFC-3C9D-4218-93D5-E07DBB453751}"/>
                </a:ext>
              </a:extLst>
            </p:cNvPr>
            <p:cNvSpPr/>
            <p:nvPr/>
          </p:nvSpPr>
          <p:spPr>
            <a:xfrm>
              <a:off x="-312717" y="376907"/>
              <a:ext cx="11163299" cy="826346"/>
            </a:xfrm>
            <a:prstGeom prst="rect">
              <a:avLst/>
            </a:prstGeom>
            <a:noFill/>
            <a:ln w="28575" cap="flat" cmpd="sng" algn="ctr">
              <a:solidFill>
                <a:srgbClr val="70AD47"/>
              </a:solidFill>
              <a:prstDash val="lgDash"/>
              <a:miter lim="800000"/>
            </a:ln>
            <a:effectLst/>
          </p:spPr>
          <p:txBody>
            <a:bodyPr rtlCol="0" anchor="ctr"/>
            <a:lstStyle/>
            <a:p>
              <a:pPr algn="ctr"/>
              <a:r>
                <a:rPr lang="en-US" sz="3600" dirty="0" err="1">
                  <a:solidFill>
                    <a:srgbClr val="000000"/>
                  </a:solidFill>
                  <a:ea typeface="微软雅黑"/>
                  <a:cs typeface="Calibri" panose="020F0502020204030204" pitchFamily="34" charset="0"/>
                </a:rPr>
                <a:t>Vì</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sao</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thích</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ngồi</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bên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cửa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sổ</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mình</a:t>
              </a:r>
              <a:r>
                <a:rPr lang="en-US" sz="3600" dirty="0">
                  <a:solidFill>
                    <a:srgbClr val="000000"/>
                  </a:solidFill>
                  <a:ea typeface="微软雅黑"/>
                  <a:cs typeface="Calibri" panose="020F0502020204030204" pitchFamily="34" charset="0"/>
                </a:rPr>
                <a:t>?</a:t>
              </a:r>
            </a:p>
          </p:txBody>
        </p:sp>
        <p:sp>
          <p:nvSpPr>
            <p:cNvPr id="13" name="Oval 12">
              <a:extLst>
                <a:ext uri="{FF2B5EF4-FFF2-40B4-BE49-F238E27FC236}">
                  <a16:creationId xmlns:a16="http://schemas.microsoft.com/office/drawing/2014/main" xmlns="" id="{A2FD94C2-7D92-499C-9959-117C61BC6282}"/>
                </a:ext>
              </a:extLst>
            </p:cNvPr>
            <p:cNvSpPr/>
            <p:nvPr/>
          </p:nvSpPr>
          <p:spPr>
            <a:xfrm>
              <a:off x="-791793" y="-41802"/>
              <a:ext cx="793401"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4</a:t>
              </a:r>
            </a:p>
          </p:txBody>
        </p:sp>
      </p:grpSp>
      <p:sp>
        <p:nvSpPr>
          <p:cNvPr id="17" name="Scroll: Horizontal 16">
            <a:hlinkClick r:id="rId5" action="ppaction://hlinksldjump"/>
            <a:extLst>
              <a:ext uri="{FF2B5EF4-FFF2-40B4-BE49-F238E27FC236}">
                <a16:creationId xmlns:a16="http://schemas.microsoft.com/office/drawing/2014/main" xmlns="" id="{75FA6CD1-24D0-48B0-824E-5B1AFEB78B05}"/>
              </a:ext>
            </a:extLst>
          </p:cNvPr>
          <p:cNvSpPr/>
          <p:nvPr/>
        </p:nvSpPr>
        <p:spPr>
          <a:xfrm>
            <a:off x="10792582" y="6038753"/>
            <a:ext cx="1162050" cy="633219"/>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Ô </a:t>
            </a:r>
            <a:r>
              <a:rPr lang="en-US" dirty="0" err="1"/>
              <a:t>cửa</a:t>
            </a:r>
            <a:endParaRPr lang="en-US" dirty="0"/>
          </a:p>
        </p:txBody>
      </p:sp>
      <p:pic>
        <p:nvPicPr>
          <p:cNvPr id="14" name="Tieng-vo-tay-tra-loi-dung-www_tiengdong_com">
            <a:hlinkClick r:id="" action="ppaction://media"/>
            <a:extLst>
              <a:ext uri="{FF2B5EF4-FFF2-40B4-BE49-F238E27FC236}">
                <a16:creationId xmlns:a16="http://schemas.microsoft.com/office/drawing/2014/main" xmlns="" id="{86F5781F-9F65-496F-8CAB-4816D41144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0731" y="6367172"/>
            <a:ext cx="609600" cy="609600"/>
          </a:xfrm>
          <a:prstGeom prst="rect">
            <a:avLst/>
          </a:prstGeom>
        </p:spPr>
      </p:pic>
    </p:spTree>
    <p:extLst>
      <p:ext uri="{BB962C8B-B14F-4D97-AF65-F5344CB8AC3E}">
        <p14:creationId xmlns:p14="http://schemas.microsoft.com/office/powerpoint/2010/main" val="114283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80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4"/>
                </p:tgtEl>
              </p:cMediaNode>
            </p:audio>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
            <a:extLst>
              <a:ext uri="{FF2B5EF4-FFF2-40B4-BE49-F238E27FC236}">
                <a16:creationId xmlns:a16="http://schemas.microsoft.com/office/drawing/2014/main" xmlns="" id="{1015369E-5B8E-427C-B4FF-983CFF7A4F67}"/>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69486" y="106680"/>
            <a:ext cx="9620434" cy="6196429"/>
          </a:xfrm>
          <a:prstGeom prst="rect">
            <a:avLst/>
          </a:prstGeom>
        </p:spPr>
      </p:pic>
      <p:sp>
        <p:nvSpPr>
          <p:cNvPr id="3" name="文本框 18">
            <a:extLst>
              <a:ext uri="{FF2B5EF4-FFF2-40B4-BE49-F238E27FC236}">
                <a16:creationId xmlns:a16="http://schemas.microsoft.com/office/drawing/2014/main" xmlns="" id="{9D74F489-A927-4FC7-9A4C-C963A681FBAD}"/>
              </a:ext>
            </a:extLst>
          </p:cNvPr>
          <p:cNvSpPr txBox="1"/>
          <p:nvPr/>
        </p:nvSpPr>
        <p:spPr>
          <a:xfrm>
            <a:off x="3690551" y="875720"/>
            <a:ext cx="7099369" cy="646331"/>
          </a:xfrm>
          <a:prstGeom prst="rect">
            <a:avLst/>
          </a:prstGeom>
          <a:noFill/>
        </p:spPr>
        <p:txBody>
          <a:bodyPr wrap="square" rtlCol="0">
            <a:spAutoFit/>
          </a:bodyPr>
          <a:lstStyle/>
          <a:p>
            <a:r>
              <a:rPr lang="en-US" altLang="zh-CN" sz="3600" dirty="0" err="1">
                <a:solidFill>
                  <a:srgbClr val="C00000"/>
                </a:solidFill>
                <a:ea typeface="微软雅黑"/>
                <a:cs typeface="Calibri" panose="020F0502020204030204" pitchFamily="34" charset="0"/>
              </a:rPr>
              <a:t>Nội</a:t>
            </a:r>
            <a:r>
              <a:rPr lang="zh-CN" altLang="en-US" sz="3600" dirty="0">
                <a:solidFill>
                  <a:srgbClr val="C00000"/>
                </a:solidFill>
                <a:ea typeface="微软雅黑"/>
                <a:cs typeface="Calibri" panose="020F0502020204030204" pitchFamily="34" charset="0"/>
              </a:rPr>
              <a:t> </a:t>
            </a:r>
            <a:r>
              <a:rPr lang="en-US" altLang="zh-CN" sz="3600" dirty="0">
                <a:solidFill>
                  <a:srgbClr val="C00000"/>
                </a:solidFill>
                <a:ea typeface="微软雅黑"/>
                <a:cs typeface="Calibri" panose="020F0502020204030204" pitchFamily="34" charset="0"/>
              </a:rPr>
              <a:t>dung </a:t>
            </a:r>
            <a:r>
              <a:rPr lang="en-US" altLang="zh-CN" sz="3600" dirty="0" err="1">
                <a:solidFill>
                  <a:srgbClr val="C00000"/>
                </a:solidFill>
                <a:ea typeface="微软雅黑"/>
                <a:cs typeface="Calibri" panose="020F0502020204030204" pitchFamily="34" charset="0"/>
              </a:rPr>
              <a:t>bài</a:t>
            </a:r>
            <a:r>
              <a:rPr lang="en-US" altLang="zh-CN"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Bên</a:t>
            </a:r>
            <a:r>
              <a:rPr lang="en-US" altLang="zh-CN"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cửa</a:t>
            </a:r>
            <a:r>
              <a:rPr lang="en-US" altLang="zh-CN"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sổ</a:t>
            </a:r>
            <a:endParaRPr lang="zh-CN" altLang="en-US" sz="3600" dirty="0">
              <a:solidFill>
                <a:srgbClr val="C00000"/>
              </a:solidFill>
              <a:ea typeface="微软雅黑"/>
              <a:cs typeface="Calibri" panose="020F0502020204030204" pitchFamily="34" charset="0"/>
            </a:endParaRPr>
          </a:p>
        </p:txBody>
      </p:sp>
      <p:sp>
        <p:nvSpPr>
          <p:cNvPr id="4" name="文本框 18">
            <a:extLst>
              <a:ext uri="{FF2B5EF4-FFF2-40B4-BE49-F238E27FC236}">
                <a16:creationId xmlns:a16="http://schemas.microsoft.com/office/drawing/2014/main" xmlns="" id="{5DC3F154-43B3-43C9-B5D4-B52F12209D85}"/>
              </a:ext>
            </a:extLst>
          </p:cNvPr>
          <p:cNvSpPr txBox="1"/>
          <p:nvPr/>
        </p:nvSpPr>
        <p:spPr>
          <a:xfrm>
            <a:off x="1591960" y="2512196"/>
            <a:ext cx="8775485" cy="2800767"/>
          </a:xfrm>
          <a:prstGeom prst="rect">
            <a:avLst/>
          </a:prstGeom>
          <a:noFill/>
        </p:spPr>
        <p:txBody>
          <a:bodyPr wrap="square" rtlCol="0">
            <a:spAutoFit/>
          </a:bodyPr>
          <a:lstStyle/>
          <a:p>
            <a:pPr algn="just"/>
            <a:r>
              <a:rPr lang="vi-VN" altLang="zh-CN" sz="4400" dirty="0">
                <a:ea typeface="微软雅黑"/>
                <a:cs typeface="Calibri" panose="020F0502020204030204" pitchFamily="34" charset="0"/>
              </a:rPr>
              <a:t>Bên khung cửa sổ nhà mình, Hà thấy được nhiều âm thanh và cảnh đẹp. Đây cũng là nơi bà thường đọc truyện cho Hà nghe.</a:t>
            </a:r>
            <a:endParaRPr lang="zh-CN" altLang="en-US" sz="4400" dirty="0">
              <a:ea typeface="微软雅黑"/>
              <a:cs typeface="Calibri" panose="020F0502020204030204" pitchFamily="34" charset="0"/>
            </a:endParaRPr>
          </a:p>
        </p:txBody>
      </p:sp>
    </p:spTree>
    <p:extLst>
      <p:ext uri="{BB962C8B-B14F-4D97-AF65-F5344CB8AC3E}">
        <p14:creationId xmlns:p14="http://schemas.microsoft.com/office/powerpoint/2010/main" val="360070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
            <a:extLst>
              <a:ext uri="{FF2B5EF4-FFF2-40B4-BE49-F238E27FC236}">
                <a16:creationId xmlns:a16="http://schemas.microsoft.com/office/drawing/2014/main" xmlns="" id="{2D23F82F-CE8D-4054-8574-72C08558CF77}"/>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69486" y="106680"/>
            <a:ext cx="9620434" cy="6196429"/>
          </a:xfrm>
          <a:prstGeom prst="rect">
            <a:avLst/>
          </a:prstGeom>
        </p:spPr>
      </p:pic>
      <p:sp>
        <p:nvSpPr>
          <p:cNvPr id="3" name="文本框 18">
            <a:extLst>
              <a:ext uri="{FF2B5EF4-FFF2-40B4-BE49-F238E27FC236}">
                <a16:creationId xmlns:a16="http://schemas.microsoft.com/office/drawing/2014/main" xmlns="" id="{962EAB0B-70E0-418B-9520-FFC60B967CCC}"/>
              </a:ext>
            </a:extLst>
          </p:cNvPr>
          <p:cNvSpPr txBox="1"/>
          <p:nvPr/>
        </p:nvSpPr>
        <p:spPr>
          <a:xfrm>
            <a:off x="3437905" y="1020695"/>
            <a:ext cx="5083595" cy="769441"/>
          </a:xfrm>
          <a:prstGeom prst="rect">
            <a:avLst/>
          </a:prstGeom>
          <a:noFill/>
        </p:spPr>
        <p:txBody>
          <a:bodyPr wrap="square" rtlCol="0">
            <a:spAutoFit/>
          </a:bodyPr>
          <a:lstStyle/>
          <a:p>
            <a:pPr algn="ctr"/>
            <a:r>
              <a:rPr lang="en-US" altLang="zh-CN" sz="4400" dirty="0" err="1">
                <a:solidFill>
                  <a:srgbClr val="C00000"/>
                </a:solidFill>
                <a:ea typeface="仓耳今楷05-6763 W05" panose="02020400000000000000" pitchFamily="18" charset="-122"/>
                <a:cs typeface="Calibri" panose="020F0502020204030204" pitchFamily="34" charset="0"/>
              </a:rPr>
              <a:t>Liên</a:t>
            </a:r>
            <a:r>
              <a:rPr lang="en-US" altLang="zh-CN" sz="4400" dirty="0">
                <a:solidFill>
                  <a:srgbClr val="C00000"/>
                </a:solidFill>
                <a:ea typeface="仓耳今楷05-6763 W05" panose="02020400000000000000" pitchFamily="18" charset="-122"/>
                <a:cs typeface="Calibri" panose="020F0502020204030204" pitchFamily="34" charset="0"/>
              </a:rPr>
              <a:t> </a:t>
            </a:r>
            <a:r>
              <a:rPr lang="en-US" altLang="zh-CN" sz="4400" dirty="0" err="1">
                <a:solidFill>
                  <a:srgbClr val="C00000"/>
                </a:solidFill>
                <a:ea typeface="仓耳今楷05-6763 W05" panose="02020400000000000000" pitchFamily="18" charset="-122"/>
                <a:cs typeface="Calibri" panose="020F0502020204030204" pitchFamily="34" charset="0"/>
              </a:rPr>
              <a:t>hệ</a:t>
            </a:r>
            <a:r>
              <a:rPr lang="en-US" altLang="zh-CN" sz="4400" dirty="0">
                <a:solidFill>
                  <a:srgbClr val="C00000"/>
                </a:solidFill>
                <a:ea typeface="仓耳今楷05-6763 W05" panose="02020400000000000000" pitchFamily="18" charset="-122"/>
                <a:cs typeface="Calibri" panose="020F0502020204030204" pitchFamily="34" charset="0"/>
              </a:rPr>
              <a:t> </a:t>
            </a:r>
            <a:r>
              <a:rPr lang="en-US" altLang="zh-CN" sz="4400" dirty="0" err="1">
                <a:solidFill>
                  <a:srgbClr val="C00000"/>
                </a:solidFill>
                <a:ea typeface="仓耳今楷05-6763 W05" panose="02020400000000000000" pitchFamily="18" charset="-122"/>
                <a:cs typeface="Calibri" panose="020F0502020204030204" pitchFamily="34" charset="0"/>
              </a:rPr>
              <a:t>bản</a:t>
            </a:r>
            <a:r>
              <a:rPr lang="en-US" altLang="zh-CN" sz="4400" dirty="0">
                <a:solidFill>
                  <a:srgbClr val="C00000"/>
                </a:solidFill>
                <a:ea typeface="仓耳今楷05-6763 W05" panose="02020400000000000000" pitchFamily="18" charset="-122"/>
                <a:cs typeface="Calibri" panose="020F0502020204030204" pitchFamily="34" charset="0"/>
              </a:rPr>
              <a:t> </a:t>
            </a:r>
            <a:r>
              <a:rPr lang="en-US" altLang="zh-CN" sz="4400" dirty="0" err="1">
                <a:solidFill>
                  <a:srgbClr val="C00000"/>
                </a:solidFill>
                <a:ea typeface="仓耳今楷05-6763 W05" panose="02020400000000000000" pitchFamily="18" charset="-122"/>
                <a:cs typeface="Calibri" panose="020F0502020204030204" pitchFamily="34" charset="0"/>
              </a:rPr>
              <a:t>thân</a:t>
            </a:r>
            <a:endParaRPr lang="zh-CN" altLang="en-US" sz="4400" dirty="0">
              <a:solidFill>
                <a:srgbClr val="C00000"/>
              </a:solidFill>
              <a:ea typeface="仓耳今楷05-6763 W05" panose="02020400000000000000" pitchFamily="18" charset="-122"/>
              <a:cs typeface="Calibri" panose="020F0502020204030204" pitchFamily="34" charset="0"/>
            </a:endParaRPr>
          </a:p>
        </p:txBody>
      </p:sp>
      <p:sp>
        <p:nvSpPr>
          <p:cNvPr id="4" name="文本框 18">
            <a:extLst>
              <a:ext uri="{FF2B5EF4-FFF2-40B4-BE49-F238E27FC236}">
                <a16:creationId xmlns:a16="http://schemas.microsoft.com/office/drawing/2014/main" xmlns="" id="{129EAB9B-E865-4DBF-A51E-C703B5391C32}"/>
              </a:ext>
            </a:extLst>
          </p:cNvPr>
          <p:cNvSpPr txBox="1"/>
          <p:nvPr/>
        </p:nvSpPr>
        <p:spPr>
          <a:xfrm>
            <a:off x="1862035" y="2551751"/>
            <a:ext cx="8927885" cy="2123658"/>
          </a:xfrm>
          <a:prstGeom prst="rect">
            <a:avLst/>
          </a:prstGeom>
          <a:noFill/>
        </p:spPr>
        <p:txBody>
          <a:bodyPr wrap="square" rtlCol="0">
            <a:spAutoFit/>
          </a:bodyPr>
          <a:lstStyle/>
          <a:p>
            <a:r>
              <a:rPr lang="en-US" altLang="zh-CN" sz="4400" dirty="0" err="1">
                <a:latin typeface="Arial"/>
                <a:ea typeface="微软雅黑"/>
              </a:rPr>
              <a:t>Em</a:t>
            </a:r>
            <a:r>
              <a:rPr lang="en-US" altLang="zh-CN" sz="4400" dirty="0">
                <a:latin typeface="Arial"/>
                <a:ea typeface="微软雅黑"/>
              </a:rPr>
              <a:t> </a:t>
            </a:r>
            <a:r>
              <a:rPr lang="en-US" altLang="zh-CN" sz="4400" dirty="0" err="1">
                <a:latin typeface="Arial"/>
                <a:ea typeface="微软雅黑"/>
              </a:rPr>
              <a:t>biết</a:t>
            </a:r>
            <a:r>
              <a:rPr lang="en-US" altLang="zh-CN" sz="4400" dirty="0">
                <a:latin typeface="Arial"/>
                <a:ea typeface="微软雅黑"/>
              </a:rPr>
              <a:t> y</a:t>
            </a:r>
            <a:r>
              <a:rPr lang="vi-VN" altLang="zh-CN" sz="4400" dirty="0">
                <a:latin typeface="Arial"/>
                <a:ea typeface="微软雅黑"/>
              </a:rPr>
              <a:t>êu thương, giữ gìn từng góc nhỏ thân quen của ngôi nhà mình ở.</a:t>
            </a:r>
            <a:endParaRPr lang="zh-CN" altLang="en-US" sz="4400" dirty="0">
              <a:latin typeface="Arial"/>
              <a:ea typeface="微软雅黑"/>
            </a:endParaRPr>
          </a:p>
        </p:txBody>
      </p:sp>
      <p:pic>
        <p:nvPicPr>
          <p:cNvPr id="5" name="Picture 4">
            <a:extLst>
              <a:ext uri="{FF2B5EF4-FFF2-40B4-BE49-F238E27FC236}">
                <a16:creationId xmlns:a16="http://schemas.microsoft.com/office/drawing/2014/main" xmlns="" id="{9DB669CE-911E-4EC4-9F0F-BF80CECEF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4127" y="4167506"/>
            <a:ext cx="3302589" cy="1915502"/>
          </a:xfrm>
          <a:prstGeom prst="rect">
            <a:avLst/>
          </a:prstGeom>
        </p:spPr>
      </p:pic>
    </p:spTree>
    <p:extLst>
      <p:ext uri="{BB962C8B-B14F-4D97-AF65-F5344CB8AC3E}">
        <p14:creationId xmlns:p14="http://schemas.microsoft.com/office/powerpoint/2010/main" val="25570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hát Nhà Của Tôi">
            <a:hlinkClick r:id="" action="ppaction://media"/>
            <a:extLst>
              <a:ext uri="{FF2B5EF4-FFF2-40B4-BE49-F238E27FC236}">
                <a16:creationId xmlns:a16="http://schemas.microsoft.com/office/drawing/2014/main" xmlns="" id="{2C2A88AD-0615-4A8D-8D7E-B6460D3DD6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28224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C9CFB9D2-9D82-45F5-BDAE-F245F4AFA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5" name="图片 2" descr="59af418a3766c">
            <a:extLst>
              <a:ext uri="{FF2B5EF4-FFF2-40B4-BE49-F238E27FC236}">
                <a16:creationId xmlns:a16="http://schemas.microsoft.com/office/drawing/2014/main" xmlns="" id="{C8A91708-DD64-42A8-AAE6-171F6DA0A305}"/>
              </a:ext>
            </a:extLst>
          </p:cNvPr>
          <p:cNvPicPr/>
          <p:nvPr/>
        </p:nvPicPr>
        <p:blipFill>
          <a:blip r:embed="rId4" cstate="screen">
            <a:extLst>
              <a:ext uri="{28A0092B-C50C-407E-A947-70E740481C1C}">
                <a14:useLocalDpi xmlns:a14="http://schemas.microsoft.com/office/drawing/2010/main"/>
              </a:ext>
            </a:extLst>
          </a:blip>
          <a:stretch>
            <a:fillRect/>
          </a:stretch>
        </p:blipFill>
        <p:spPr>
          <a:xfrm>
            <a:off x="4367595" y="2963165"/>
            <a:ext cx="3886920" cy="3893595"/>
          </a:xfrm>
          <a:prstGeom prst="rect">
            <a:avLst/>
          </a:prstGeom>
        </p:spPr>
      </p:pic>
      <p:pic>
        <p:nvPicPr>
          <p:cNvPr id="9" name="Picture 8">
            <a:extLst>
              <a:ext uri="{FF2B5EF4-FFF2-40B4-BE49-F238E27FC236}">
                <a16:creationId xmlns:a16="http://schemas.microsoft.com/office/drawing/2014/main" xmlns="" id="{C2972956-82CD-424E-925F-2A7FF3884D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7397" y="250073"/>
            <a:ext cx="9291109" cy="3383573"/>
          </a:xfrm>
          <a:prstGeom prst="rect">
            <a:avLst/>
          </a:prstGeom>
        </p:spPr>
      </p:pic>
    </p:spTree>
    <p:extLst>
      <p:ext uri="{BB962C8B-B14F-4D97-AF65-F5344CB8AC3E}">
        <p14:creationId xmlns:p14="http://schemas.microsoft.com/office/powerpoint/2010/main" val="11144304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331c5afe5f647f440cd4aa0ac0913fb">
            <a:extLst>
              <a:ext uri="{FF2B5EF4-FFF2-40B4-BE49-F238E27FC236}">
                <a16:creationId xmlns:a16="http://schemas.microsoft.com/office/drawing/2014/main" xmlns="" id="{F7DA7E63-24AD-4C24-990D-980DA6B948F2}"/>
              </a:ext>
            </a:extLst>
          </p:cNvPr>
          <p:cNvPicPr/>
          <p:nvPr/>
        </p:nvPicPr>
        <p:blipFill>
          <a:blip r:embed="rId2" cstate="screen">
            <a:extLst>
              <a:ext uri="{28A0092B-C50C-407E-A947-70E740481C1C}">
                <a14:useLocalDpi xmlns:a14="http://schemas.microsoft.com/office/drawing/2010/main"/>
              </a:ext>
            </a:extLst>
          </a:blip>
          <a:stretch>
            <a:fillRect/>
          </a:stretch>
        </p:blipFill>
        <p:spPr>
          <a:xfrm>
            <a:off x="-855877" y="1284922"/>
            <a:ext cx="5348243" cy="3785552"/>
          </a:xfrm>
          <a:prstGeom prst="rect">
            <a:avLst/>
          </a:prstGeom>
        </p:spPr>
      </p:pic>
      <p:sp>
        <p:nvSpPr>
          <p:cNvPr id="3" name="文本框 18">
            <a:extLst>
              <a:ext uri="{FF2B5EF4-FFF2-40B4-BE49-F238E27FC236}">
                <a16:creationId xmlns:a16="http://schemas.microsoft.com/office/drawing/2014/main" xmlns="" id="{217F8A72-AAFB-4B69-81CE-17DD6CC6FD33}"/>
              </a:ext>
            </a:extLst>
          </p:cNvPr>
          <p:cNvSpPr txBox="1"/>
          <p:nvPr/>
        </p:nvSpPr>
        <p:spPr>
          <a:xfrm>
            <a:off x="333294" y="2557848"/>
            <a:ext cx="3750275" cy="769441"/>
          </a:xfrm>
          <a:prstGeom prst="rect">
            <a:avLst/>
          </a:prstGeom>
          <a:noFill/>
        </p:spPr>
        <p:txBody>
          <a:bodyPr wrap="square" rtlCol="0">
            <a:spAutoFit/>
          </a:bodyPr>
          <a:lstStyle/>
          <a:p>
            <a:pPr algn="ctr"/>
            <a:r>
              <a:rPr lang="en-US" altLang="zh-CN" sz="4400" dirty="0" err="1">
                <a:solidFill>
                  <a:srgbClr val="C00000"/>
                </a:solidFill>
                <a:ea typeface="仓耳今楷05-6763 W05" panose="02020400000000000000" pitchFamily="18" charset="-122"/>
                <a:cs typeface="Calibri" panose="020F0502020204030204" pitchFamily="34" charset="0"/>
              </a:rPr>
              <a:t>Đoạn</a:t>
            </a:r>
            <a:r>
              <a:rPr lang="en-US" altLang="zh-CN" sz="4400" dirty="0">
                <a:solidFill>
                  <a:srgbClr val="C00000"/>
                </a:solidFill>
                <a:ea typeface="仓耳今楷05-6763 W05" panose="02020400000000000000" pitchFamily="18" charset="-122"/>
                <a:cs typeface="Calibri" panose="020F0502020204030204" pitchFamily="34" charset="0"/>
              </a:rPr>
              <a:t> </a:t>
            </a:r>
            <a:r>
              <a:rPr lang="en-US" altLang="zh-CN" sz="4400" dirty="0" err="1">
                <a:solidFill>
                  <a:srgbClr val="C00000"/>
                </a:solidFill>
                <a:ea typeface="仓耳今楷05-6763 W05" panose="02020400000000000000" pitchFamily="18" charset="-122"/>
                <a:cs typeface="Calibri" panose="020F0502020204030204" pitchFamily="34" charset="0"/>
              </a:rPr>
              <a:t>đọc</a:t>
            </a:r>
            <a:r>
              <a:rPr lang="en-US" altLang="zh-CN" sz="4400" dirty="0">
                <a:solidFill>
                  <a:srgbClr val="C00000"/>
                </a:solidFill>
                <a:ea typeface="仓耳今楷05-6763 W05" panose="02020400000000000000" pitchFamily="18" charset="-122"/>
                <a:cs typeface="Calibri" panose="020F0502020204030204" pitchFamily="34" charset="0"/>
              </a:rPr>
              <a:t> </a:t>
            </a:r>
            <a:r>
              <a:rPr lang="en-US" altLang="zh-CN" sz="4400" dirty="0" err="1">
                <a:solidFill>
                  <a:srgbClr val="C00000"/>
                </a:solidFill>
                <a:ea typeface="仓耳今楷05-6763 W05" panose="02020400000000000000" pitchFamily="18" charset="-122"/>
                <a:cs typeface="Calibri" panose="020F0502020204030204" pitchFamily="34" charset="0"/>
              </a:rPr>
              <a:t>lại</a:t>
            </a:r>
            <a:endParaRPr lang="zh-CN" altLang="en-US" sz="4400" dirty="0">
              <a:solidFill>
                <a:srgbClr val="C00000"/>
              </a:solidFill>
              <a:ea typeface="仓耳今楷05-6763 W05" panose="02020400000000000000" pitchFamily="18" charset="-122"/>
              <a:cs typeface="Calibri" panose="020F0502020204030204" pitchFamily="34" charset="0"/>
            </a:endParaRPr>
          </a:p>
        </p:txBody>
      </p:sp>
      <p:sp>
        <p:nvSpPr>
          <p:cNvPr id="4" name="Rounded Rectangle 16">
            <a:extLst>
              <a:ext uri="{FF2B5EF4-FFF2-40B4-BE49-F238E27FC236}">
                <a16:creationId xmlns:a16="http://schemas.microsoft.com/office/drawing/2014/main" xmlns="" id="{909AAB6D-305C-43D1-B2A9-0DD48D11E2F7}"/>
              </a:ext>
            </a:extLst>
          </p:cNvPr>
          <p:cNvSpPr/>
          <p:nvPr/>
        </p:nvSpPr>
        <p:spPr>
          <a:xfrm>
            <a:off x="4492366" y="598327"/>
            <a:ext cx="7331334" cy="4786474"/>
          </a:xfrm>
          <a:prstGeom prst="roundRect">
            <a:avLst>
              <a:gd name="adj" fmla="val 11248"/>
            </a:avLst>
          </a:prstGeom>
          <a:noFill/>
          <a:ln w="28575" cap="flat" cmpd="sng" algn="ctr">
            <a:solidFill>
              <a:srgbClr val="0070C0"/>
            </a:solidFill>
            <a:prstDash val="solid"/>
            <a:miter lim="800000"/>
          </a:ln>
          <a:effectLst/>
        </p:spPr>
        <p:txBody>
          <a:bodyPr rtlCol="0" anchor="ctr"/>
          <a:lstStyle/>
          <a:p>
            <a:pPr algn="ctr" defTabSz="914400">
              <a:defRPr/>
            </a:pPr>
            <a:endParaRPr lang="en-US">
              <a:solidFill>
                <a:srgbClr val="FFFFFF"/>
              </a:solidFill>
              <a:latin typeface="等线"/>
              <a:ea typeface="微软雅黑"/>
            </a:endParaRPr>
          </a:p>
        </p:txBody>
      </p:sp>
      <p:sp>
        <p:nvSpPr>
          <p:cNvPr id="5" name="Rectangle 4">
            <a:extLst>
              <a:ext uri="{FF2B5EF4-FFF2-40B4-BE49-F238E27FC236}">
                <a16:creationId xmlns:a16="http://schemas.microsoft.com/office/drawing/2014/main" xmlns="" id="{0AD630C2-2EC2-42BF-A860-6DC80D1D8204}"/>
              </a:ext>
            </a:extLst>
          </p:cNvPr>
          <p:cNvSpPr/>
          <p:nvPr/>
        </p:nvSpPr>
        <p:spPr>
          <a:xfrm>
            <a:off x="4901163" y="1038601"/>
            <a:ext cx="6719827" cy="4031873"/>
          </a:xfrm>
          <a:prstGeom prst="rect">
            <a:avLst/>
          </a:prstGeom>
        </p:spPr>
        <p:txBody>
          <a:bodyPr wrap="square">
            <a:spAutoFit/>
          </a:bodyPr>
          <a:lstStyle/>
          <a:p>
            <a:pPr algn="just">
              <a:defRPr/>
            </a:pPr>
            <a:r>
              <a:rPr lang="en-US" altLang="zh-CN" sz="3200" dirty="0">
                <a:solidFill>
                  <a:srgbClr val="000000"/>
                </a:solidFill>
                <a:ea typeface="微软雅黑"/>
                <a:cs typeface="Calibri" panose="020F0502020204030204" pitchFamily="34" charset="0"/>
              </a:rPr>
              <a:t>	</a:t>
            </a:r>
            <a:r>
              <a:rPr lang="vi-VN" altLang="zh-CN" sz="3200" dirty="0">
                <a:solidFill>
                  <a:srgbClr val="000000"/>
                </a:solidFill>
                <a:latin typeface="Calibri" panose="020F0502020204030204" pitchFamily="34" charset="0"/>
                <a:ea typeface="微软雅黑"/>
                <a:cs typeface="Calibri" panose="020F0502020204030204" pitchFamily="34" charset="0"/>
              </a:rPr>
              <a:t>Còn về đêm, trăng khi thì như chiếc thuyền vàng trôi trong mây trên bầu trời ngoài cửa sổ, lúc thì như chiếc đèn lồng thả ánh sáng xuống đầy sân. </a:t>
            </a:r>
            <a:endParaRPr lang="en-US" altLang="zh-CN" sz="3200" dirty="0">
              <a:solidFill>
                <a:srgbClr val="000000"/>
              </a:solidFill>
              <a:ea typeface="微软雅黑"/>
              <a:cs typeface="Calibri" panose="020F0502020204030204" pitchFamily="34" charset="0"/>
            </a:endParaRPr>
          </a:p>
          <a:p>
            <a:pPr algn="just">
              <a:defRPr/>
            </a:pPr>
            <a:r>
              <a:rPr lang="en-US" altLang="zh-CN" sz="3200" dirty="0">
                <a:solidFill>
                  <a:srgbClr val="000000"/>
                </a:solidFill>
                <a:ea typeface="微软雅黑"/>
                <a:cs typeface="Calibri" panose="020F0502020204030204" pitchFamily="34" charset="0"/>
              </a:rPr>
              <a:t>	</a:t>
            </a:r>
            <a:r>
              <a:rPr lang="vi-VN" altLang="zh-CN" sz="3200" dirty="0">
                <a:solidFill>
                  <a:srgbClr val="000000"/>
                </a:solidFill>
                <a:latin typeface="Calibri" panose="020F0502020204030204" pitchFamily="34" charset="0"/>
                <a:ea typeface="微软雅黑"/>
                <a:cs typeface="Calibri" panose="020F0502020204030204" pitchFamily="34" charset="0"/>
              </a:rPr>
              <a:t>Ôi! Khung cửa sổ nhỏ! Hà yêu nó quá! Hà thích ngồi bên cửa sổ nhổ tóc sâu cho bà, nghe bà đọc truyện cổ tích Ngày xửa, ngày xưa…</a:t>
            </a:r>
            <a:endParaRPr lang="zh-CN" altLang="en-US" sz="3200" dirty="0">
              <a:solidFill>
                <a:srgbClr val="000000"/>
              </a:solidFill>
              <a:ea typeface="微软雅黑"/>
              <a:cs typeface="Calibri" panose="020F0502020204030204" pitchFamily="34" charset="0"/>
            </a:endParaRPr>
          </a:p>
        </p:txBody>
      </p:sp>
      <p:pic>
        <p:nvPicPr>
          <p:cNvPr id="7" name="Picture 6">
            <a:extLst>
              <a:ext uri="{FF2B5EF4-FFF2-40B4-BE49-F238E27FC236}">
                <a16:creationId xmlns:a16="http://schemas.microsoft.com/office/drawing/2014/main" xmlns="" id="{7BC06415-52D7-4045-8680-B85AC28110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768" y="4914959"/>
            <a:ext cx="3124200" cy="1684219"/>
          </a:xfrm>
          <a:prstGeom prst="rect">
            <a:avLst/>
          </a:prstGeom>
        </p:spPr>
      </p:pic>
    </p:spTree>
    <p:extLst>
      <p:ext uri="{BB962C8B-B14F-4D97-AF65-F5344CB8AC3E}">
        <p14:creationId xmlns:p14="http://schemas.microsoft.com/office/powerpoint/2010/main" val="302360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712D7C4-6B6C-44B4-AC8A-0209F8482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 y="0"/>
            <a:ext cx="12187592" cy="6855520"/>
          </a:xfrm>
          <a:prstGeom prst="rect">
            <a:avLst/>
          </a:prstGeom>
        </p:spPr>
      </p:pic>
      <p:pic>
        <p:nvPicPr>
          <p:cNvPr id="7" name="图片 9" descr="e6a655ed09bc757151afabca7ab85c5c">
            <a:extLst>
              <a:ext uri="{FF2B5EF4-FFF2-40B4-BE49-F238E27FC236}">
                <a16:creationId xmlns:a16="http://schemas.microsoft.com/office/drawing/2014/main" xmlns="" id="{F697C5ED-02FA-482A-95DD-A9B9AD76386A}"/>
              </a:ext>
            </a:extLst>
          </p:cNvPr>
          <p:cNvPicPr/>
          <p:nvPr/>
        </p:nvPicPr>
        <p:blipFill>
          <a:blip r:embed="rId4" cstate="screen">
            <a:extLst>
              <a:ext uri="{28A0092B-C50C-407E-A947-70E740481C1C}">
                <a14:useLocalDpi xmlns:a14="http://schemas.microsoft.com/office/drawing/2010/main"/>
              </a:ext>
            </a:extLst>
          </a:blip>
          <a:stretch>
            <a:fillRect/>
          </a:stretch>
        </p:blipFill>
        <p:spPr>
          <a:xfrm rot="1426081">
            <a:off x="10064496" y="238990"/>
            <a:ext cx="1868552" cy="2438914"/>
          </a:xfrm>
          <a:prstGeom prst="rect">
            <a:avLst/>
          </a:prstGeom>
        </p:spPr>
      </p:pic>
      <p:pic>
        <p:nvPicPr>
          <p:cNvPr id="8" name="图片 10" descr="d1ca708a87c9b39e9bdf39142e09b55e">
            <a:extLst>
              <a:ext uri="{FF2B5EF4-FFF2-40B4-BE49-F238E27FC236}">
                <a16:creationId xmlns:a16="http://schemas.microsoft.com/office/drawing/2014/main" xmlns="" id="{60A29453-C567-4AD8-B17F-A18CE4258B96}"/>
              </a:ext>
            </a:extLst>
          </p:cNvPr>
          <p:cNvPicPr/>
          <p:nvPr/>
        </p:nvPicPr>
        <p:blipFill>
          <a:blip r:embed="rId5"/>
          <a:stretch>
            <a:fillRect/>
          </a:stretch>
        </p:blipFill>
        <p:spPr>
          <a:xfrm rot="20487199">
            <a:off x="190500" y="-180730"/>
            <a:ext cx="3495430" cy="3495430"/>
          </a:xfrm>
          <a:prstGeom prst="rect">
            <a:avLst/>
          </a:prstGeom>
        </p:spPr>
      </p:pic>
      <p:pic>
        <p:nvPicPr>
          <p:cNvPr id="9" name="Picture 8">
            <a:extLst>
              <a:ext uri="{FF2B5EF4-FFF2-40B4-BE49-F238E27FC236}">
                <a16:creationId xmlns:a16="http://schemas.microsoft.com/office/drawing/2014/main" xmlns="" id="{DAA54298-B224-437D-BB37-7C7783B349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2664" y="1180514"/>
            <a:ext cx="8806672" cy="2947115"/>
          </a:xfrm>
          <a:prstGeom prst="rect">
            <a:avLst/>
          </a:prstGeom>
        </p:spPr>
      </p:pic>
    </p:spTree>
    <p:extLst>
      <p:ext uri="{BB962C8B-B14F-4D97-AF65-F5344CB8AC3E}">
        <p14:creationId xmlns:p14="http://schemas.microsoft.com/office/powerpoint/2010/main" val="1218842889"/>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descr="77513ed9ff787a283e4c98592f44933e">
            <a:extLst>
              <a:ext uri="{FF2B5EF4-FFF2-40B4-BE49-F238E27FC236}">
                <a16:creationId xmlns:a16="http://schemas.microsoft.com/office/drawing/2014/main" xmlns="" id="{84FA77E8-B810-4822-B811-9B2B83B761FD}"/>
              </a:ext>
            </a:extLst>
          </p:cNvPr>
          <p:cNvPicPr/>
          <p:nvPr/>
        </p:nvPicPr>
        <p:blipFill>
          <a:blip r:embed="rId3" cstate="screen">
            <a:extLst>
              <a:ext uri="{28A0092B-C50C-407E-A947-70E740481C1C}">
                <a14:useLocalDpi xmlns:a14="http://schemas.microsoft.com/office/drawing/2010/main"/>
              </a:ext>
            </a:extLst>
          </a:blip>
          <a:stretch>
            <a:fillRect/>
          </a:stretch>
        </p:blipFill>
        <p:spPr>
          <a:xfrm>
            <a:off x="386733" y="-56984"/>
            <a:ext cx="6289838" cy="4925801"/>
          </a:xfrm>
          <a:prstGeom prst="rect">
            <a:avLst/>
          </a:prstGeom>
        </p:spPr>
      </p:pic>
      <p:sp>
        <p:nvSpPr>
          <p:cNvPr id="5" name="文本框 5">
            <a:extLst>
              <a:ext uri="{FF2B5EF4-FFF2-40B4-BE49-F238E27FC236}">
                <a16:creationId xmlns:a16="http://schemas.microsoft.com/office/drawing/2014/main" xmlns="" id="{E2A99E76-1EE1-432F-BF1D-7E6A2EA4817E}"/>
              </a:ext>
            </a:extLst>
          </p:cNvPr>
          <p:cNvSpPr txBox="1"/>
          <p:nvPr/>
        </p:nvSpPr>
        <p:spPr>
          <a:xfrm>
            <a:off x="1117350" y="1736629"/>
            <a:ext cx="4657871" cy="2062103"/>
          </a:xfrm>
          <a:prstGeom prst="rect">
            <a:avLst/>
          </a:prstGeom>
          <a:noFill/>
        </p:spPr>
        <p:txBody>
          <a:bodyPr wrap="square" rtlCol="0">
            <a:spAutoFit/>
          </a:bodyPr>
          <a:lstStyle/>
          <a:p>
            <a:pPr algn="ctr"/>
            <a:r>
              <a:rPr lang="en-US" altLang="zh-CN" sz="3200" dirty="0">
                <a:solidFill>
                  <a:srgbClr val="000000"/>
                </a:solidFill>
                <a:latin typeface="Arial"/>
                <a:ea typeface="微软雅黑"/>
              </a:rPr>
              <a:t>Chia </a:t>
            </a:r>
            <a:r>
              <a:rPr lang="en-US" altLang="zh-CN" sz="3200" dirty="0" err="1">
                <a:solidFill>
                  <a:srgbClr val="000000"/>
                </a:solidFill>
                <a:latin typeface="Arial"/>
                <a:ea typeface="微软雅黑"/>
              </a:rPr>
              <a:t>sẻ</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với</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bạn</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những</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cảnh</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vật</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em</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nhìn</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thấy</a:t>
            </a:r>
            <a:r>
              <a:rPr lang="en-US" altLang="zh-CN" sz="3200" dirty="0">
                <a:solidFill>
                  <a:srgbClr val="000000"/>
                </a:solidFill>
                <a:latin typeface="Arial"/>
                <a:ea typeface="微软雅黑"/>
              </a:rPr>
              <a:t> qua </a:t>
            </a:r>
            <a:r>
              <a:rPr lang="en-US" altLang="zh-CN" sz="3200" dirty="0" err="1">
                <a:solidFill>
                  <a:srgbClr val="000000"/>
                </a:solidFill>
                <a:latin typeface="Arial"/>
                <a:ea typeface="微软雅黑"/>
              </a:rPr>
              <a:t>khung</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cửa</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nhà</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mình</a:t>
            </a:r>
            <a:endParaRPr lang="zh-CN" altLang="en-US" sz="3200" dirty="0">
              <a:solidFill>
                <a:srgbClr val="000000"/>
              </a:solidFill>
              <a:latin typeface="Arial"/>
              <a:ea typeface="微软雅黑"/>
            </a:endParaRPr>
          </a:p>
        </p:txBody>
      </p:sp>
      <p:grpSp>
        <p:nvGrpSpPr>
          <p:cNvPr id="6" name="Group 5">
            <a:extLst>
              <a:ext uri="{FF2B5EF4-FFF2-40B4-BE49-F238E27FC236}">
                <a16:creationId xmlns:a16="http://schemas.microsoft.com/office/drawing/2014/main" xmlns="" id="{CF3F4905-A84E-4FEA-9D22-89C180C0165F}"/>
              </a:ext>
            </a:extLst>
          </p:cNvPr>
          <p:cNvGrpSpPr/>
          <p:nvPr/>
        </p:nvGrpSpPr>
        <p:grpSpPr>
          <a:xfrm>
            <a:off x="6128824" y="91621"/>
            <a:ext cx="3440410" cy="2983550"/>
            <a:chOff x="5419545" y="-66470"/>
            <a:chExt cx="3793544" cy="3352801"/>
          </a:xfrm>
        </p:grpSpPr>
        <p:pic>
          <p:nvPicPr>
            <p:cNvPr id="7" name="Picture 2" descr="Pin on Wallpaper">
              <a:extLst>
                <a:ext uri="{FF2B5EF4-FFF2-40B4-BE49-F238E27FC236}">
                  <a16:creationId xmlns:a16="http://schemas.microsoft.com/office/drawing/2014/main" xmlns="" id="{74562090-0C04-49A1-8716-9C1DDC1CDD8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0308" y1="19863" x2="40923" y2="24144"/>
                          <a14:foregroundMark x1="54923" y1="20890" x2="54923" y2="24829"/>
                          <a14:foregroundMark x1="68000" y1="26370" x2="64000" y2="28938"/>
                          <a14:foregroundMark x1="77538" y1="37500" x2="74154" y2="38185"/>
                          <a14:foregroundMark x1="25846" y1="28425" x2="28000" y2="31678"/>
                          <a14:foregroundMark x1="21077" y1="43664" x2="24923" y2="45377"/>
                          <a14:foregroundMark x1="24462" y1="59075" x2="20615" y2="61130"/>
                          <a14:foregroundMark x1="35692" y1="71575" x2="34462" y2="73801"/>
                          <a14:foregroundMark x1="48308" y1="76370" x2="48154" y2="78253"/>
                          <a14:foregroundMark x1="62615" y1="74315" x2="64308" y2="75342"/>
                          <a14:foregroundMark x1="73385" y1="65240" x2="75077" y2="66438"/>
                          <a14:foregroundMark x1="77692" y1="52226" x2="80154" y2="52568"/>
                        </a14:backgroundRemoval>
                      </a14:imgEffect>
                    </a14:imgLayer>
                  </a14:imgProps>
                </a:ext>
                <a:ext uri="{28A0092B-C50C-407E-A947-70E740481C1C}">
                  <a14:useLocalDpi xmlns:a14="http://schemas.microsoft.com/office/drawing/2010/main" val="0"/>
                </a:ext>
              </a:extLst>
            </a:blip>
            <a:srcRect l="14161" t="12427" r="11684" b="14628"/>
            <a:stretch/>
          </p:blipFill>
          <p:spPr bwMode="auto">
            <a:xfrm>
              <a:off x="5419545" y="-66470"/>
              <a:ext cx="3793544" cy="335280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xmlns="" id="{09AFBB85-1472-4994-9668-8427DE00A0C1}"/>
                </a:ext>
              </a:extLst>
            </p:cNvPr>
            <p:cNvSpPr/>
            <p:nvPr/>
          </p:nvSpPr>
          <p:spPr>
            <a:xfrm>
              <a:off x="6610350" y="1085850"/>
              <a:ext cx="1409700" cy="1104955"/>
            </a:xfrm>
            <a:prstGeom prst="ellipse">
              <a:avLst/>
            </a:prstGeom>
            <a:solidFill>
              <a:srgbClr val="FCDD10"/>
            </a:solidFill>
            <a:ln w="12700" cap="flat" cmpd="sng" algn="ctr">
              <a:solidFill>
                <a:srgbClr val="FCDD1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Calibri" panose="020F0502020204030204" pitchFamily="34" charset="0"/>
              </a:endParaRPr>
            </a:p>
          </p:txBody>
        </p:sp>
      </p:grpSp>
      <p:sp>
        <p:nvSpPr>
          <p:cNvPr id="9" name="文本框 5">
            <a:extLst>
              <a:ext uri="{FF2B5EF4-FFF2-40B4-BE49-F238E27FC236}">
                <a16:creationId xmlns:a16="http://schemas.microsoft.com/office/drawing/2014/main" xmlns="" id="{BD4863FB-BE55-4171-A5B2-ADEB577CE53C}"/>
              </a:ext>
            </a:extLst>
          </p:cNvPr>
          <p:cNvSpPr txBox="1"/>
          <p:nvPr/>
        </p:nvSpPr>
        <p:spPr>
          <a:xfrm>
            <a:off x="6839127" y="1070057"/>
            <a:ext cx="1930836" cy="1077218"/>
          </a:xfrm>
          <a:prstGeom prst="rect">
            <a:avLst/>
          </a:prstGeom>
          <a:noFill/>
        </p:spPr>
        <p:txBody>
          <a:bodyPr wrap="square" rtlCol="0">
            <a:spAutoFit/>
          </a:bodyPr>
          <a:lstStyle/>
          <a:p>
            <a:pPr algn="ctr"/>
            <a:r>
              <a:rPr lang="en-US" altLang="zh-CN" sz="3200" dirty="0" err="1">
                <a:solidFill>
                  <a:srgbClr val="000000"/>
                </a:solidFill>
                <a:latin typeface="Arial"/>
                <a:ea typeface="微软雅黑"/>
              </a:rPr>
              <a:t>Cảnh</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vật</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đó</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là</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gì</a:t>
            </a:r>
            <a:r>
              <a:rPr lang="en-US" altLang="zh-CN" sz="3200" dirty="0">
                <a:solidFill>
                  <a:srgbClr val="000000"/>
                </a:solidFill>
                <a:latin typeface="Arial"/>
                <a:ea typeface="微软雅黑"/>
              </a:rPr>
              <a:t>?</a:t>
            </a:r>
            <a:endParaRPr lang="zh-CN" altLang="en-US" sz="3200" dirty="0">
              <a:solidFill>
                <a:srgbClr val="000000"/>
              </a:solidFill>
              <a:latin typeface="Arial"/>
              <a:ea typeface="微软雅黑"/>
            </a:endParaRPr>
          </a:p>
        </p:txBody>
      </p:sp>
      <p:grpSp>
        <p:nvGrpSpPr>
          <p:cNvPr id="10" name="Group 9">
            <a:extLst>
              <a:ext uri="{FF2B5EF4-FFF2-40B4-BE49-F238E27FC236}">
                <a16:creationId xmlns:a16="http://schemas.microsoft.com/office/drawing/2014/main" xmlns="" id="{99F7D4B2-0E32-4346-9B11-179E91BD1B6D}"/>
              </a:ext>
            </a:extLst>
          </p:cNvPr>
          <p:cNvGrpSpPr/>
          <p:nvPr/>
        </p:nvGrpSpPr>
        <p:grpSpPr>
          <a:xfrm>
            <a:off x="8430337" y="1450575"/>
            <a:ext cx="3876855" cy="3362120"/>
            <a:chOff x="5419545" y="-66470"/>
            <a:chExt cx="3793544" cy="3352801"/>
          </a:xfrm>
        </p:grpSpPr>
        <p:pic>
          <p:nvPicPr>
            <p:cNvPr id="11" name="Picture 2" descr="Pin on Wallpaper">
              <a:extLst>
                <a:ext uri="{FF2B5EF4-FFF2-40B4-BE49-F238E27FC236}">
                  <a16:creationId xmlns:a16="http://schemas.microsoft.com/office/drawing/2014/main" xmlns="" id="{2A8C0CA6-3BB8-4DC3-83EB-CA82D3DAD23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0308" y1="19863" x2="40923" y2="24144"/>
                          <a14:foregroundMark x1="54923" y1="20890" x2="54923" y2="24829"/>
                          <a14:foregroundMark x1="68000" y1="26370" x2="64000" y2="28938"/>
                          <a14:foregroundMark x1="77538" y1="37500" x2="74154" y2="38185"/>
                          <a14:foregroundMark x1="25846" y1="28425" x2="28000" y2="31678"/>
                          <a14:foregroundMark x1="21077" y1="43664" x2="24923" y2="45377"/>
                          <a14:foregroundMark x1="24462" y1="59075" x2="20615" y2="61130"/>
                          <a14:foregroundMark x1="35692" y1="71575" x2="34462" y2="73801"/>
                          <a14:foregroundMark x1="48308" y1="76370" x2="48154" y2="78253"/>
                          <a14:foregroundMark x1="62615" y1="74315" x2="64308" y2="75342"/>
                          <a14:foregroundMark x1="73385" y1="65240" x2="75077" y2="66438"/>
                          <a14:foregroundMark x1="77692" y1="52226" x2="80154" y2="52568"/>
                        </a14:backgroundRemoval>
                      </a14:imgEffect>
                    </a14:imgLayer>
                  </a14:imgProps>
                </a:ext>
                <a:ext uri="{28A0092B-C50C-407E-A947-70E740481C1C}">
                  <a14:useLocalDpi xmlns:a14="http://schemas.microsoft.com/office/drawing/2010/main" val="0"/>
                </a:ext>
              </a:extLst>
            </a:blip>
            <a:srcRect l="14161" t="12427" r="11684" b="14628"/>
            <a:stretch/>
          </p:blipFill>
          <p:spPr bwMode="auto">
            <a:xfrm>
              <a:off x="5419545" y="-66470"/>
              <a:ext cx="3793544" cy="3352801"/>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xmlns="" id="{2082AB4D-3B94-4F8B-B115-6538B79D975F}"/>
                </a:ext>
              </a:extLst>
            </p:cNvPr>
            <p:cNvSpPr/>
            <p:nvPr/>
          </p:nvSpPr>
          <p:spPr>
            <a:xfrm>
              <a:off x="6610350" y="1085850"/>
              <a:ext cx="1409700" cy="1104955"/>
            </a:xfrm>
            <a:prstGeom prst="ellipse">
              <a:avLst/>
            </a:prstGeom>
            <a:solidFill>
              <a:srgbClr val="FCDD10"/>
            </a:solidFill>
            <a:ln w="12700" cap="flat" cmpd="sng" algn="ctr">
              <a:solidFill>
                <a:srgbClr val="FCDD1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Calibri" panose="020F0502020204030204" pitchFamily="34" charset="0"/>
              </a:endParaRPr>
            </a:p>
          </p:txBody>
        </p:sp>
      </p:grpSp>
      <p:sp>
        <p:nvSpPr>
          <p:cNvPr id="13" name="文本框 5">
            <a:extLst>
              <a:ext uri="{FF2B5EF4-FFF2-40B4-BE49-F238E27FC236}">
                <a16:creationId xmlns:a16="http://schemas.microsoft.com/office/drawing/2014/main" xmlns="" id="{D83A7F98-FD49-42DC-B9D8-1373515B29A4}"/>
              </a:ext>
            </a:extLst>
          </p:cNvPr>
          <p:cNvSpPr txBox="1"/>
          <p:nvPr/>
        </p:nvSpPr>
        <p:spPr>
          <a:xfrm>
            <a:off x="9402205" y="2593026"/>
            <a:ext cx="1930836" cy="1569660"/>
          </a:xfrm>
          <a:prstGeom prst="rect">
            <a:avLst/>
          </a:prstGeom>
          <a:noFill/>
        </p:spPr>
        <p:txBody>
          <a:bodyPr wrap="square" rtlCol="0">
            <a:spAutoFit/>
          </a:bodyPr>
          <a:lstStyle/>
          <a:p>
            <a:pPr algn="ctr"/>
            <a:r>
              <a:rPr lang="en-US" altLang="zh-CN" sz="3200" dirty="0" err="1">
                <a:solidFill>
                  <a:srgbClr val="000000"/>
                </a:solidFill>
                <a:latin typeface="Arial"/>
                <a:ea typeface="微软雅黑"/>
              </a:rPr>
              <a:t>Em</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thích</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nhất</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điều</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gì</a:t>
            </a:r>
            <a:r>
              <a:rPr lang="en-US" altLang="zh-CN" sz="3200" dirty="0">
                <a:solidFill>
                  <a:srgbClr val="000000"/>
                </a:solidFill>
                <a:latin typeface="Arial"/>
                <a:ea typeface="微软雅黑"/>
              </a:rPr>
              <a:t>?</a:t>
            </a:r>
            <a:endParaRPr lang="zh-CN" altLang="en-US" sz="3200" dirty="0">
              <a:solidFill>
                <a:srgbClr val="000000"/>
              </a:solidFill>
              <a:latin typeface="Arial"/>
              <a:ea typeface="微软雅黑"/>
            </a:endParaRPr>
          </a:p>
        </p:txBody>
      </p:sp>
      <p:grpSp>
        <p:nvGrpSpPr>
          <p:cNvPr id="14" name="Group 13">
            <a:extLst>
              <a:ext uri="{FF2B5EF4-FFF2-40B4-BE49-F238E27FC236}">
                <a16:creationId xmlns:a16="http://schemas.microsoft.com/office/drawing/2014/main" xmlns="" id="{19FA0706-CB0C-40E8-8E42-7B9931F8CB8F}"/>
              </a:ext>
            </a:extLst>
          </p:cNvPr>
          <p:cNvGrpSpPr/>
          <p:nvPr/>
        </p:nvGrpSpPr>
        <p:grpSpPr>
          <a:xfrm>
            <a:off x="5317677" y="3272154"/>
            <a:ext cx="4422619" cy="3713292"/>
            <a:chOff x="5419545" y="-66470"/>
            <a:chExt cx="3793544" cy="3352801"/>
          </a:xfrm>
        </p:grpSpPr>
        <p:pic>
          <p:nvPicPr>
            <p:cNvPr id="15" name="Picture 2" descr="Pin on Wallpaper">
              <a:extLst>
                <a:ext uri="{FF2B5EF4-FFF2-40B4-BE49-F238E27FC236}">
                  <a16:creationId xmlns:a16="http://schemas.microsoft.com/office/drawing/2014/main" xmlns="" id="{6E21B921-D3C7-4968-830A-AAE3A0A33F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0308" y1="19863" x2="40923" y2="24144"/>
                          <a14:foregroundMark x1="54923" y1="20890" x2="54923" y2="24829"/>
                          <a14:foregroundMark x1="68000" y1="26370" x2="64000" y2="28938"/>
                          <a14:foregroundMark x1="77538" y1="37500" x2="74154" y2="38185"/>
                          <a14:foregroundMark x1="25846" y1="28425" x2="28000" y2="31678"/>
                          <a14:foregroundMark x1="21077" y1="43664" x2="24923" y2="45377"/>
                          <a14:foregroundMark x1="24462" y1="59075" x2="20615" y2="61130"/>
                          <a14:foregroundMark x1="35692" y1="71575" x2="34462" y2="73801"/>
                          <a14:foregroundMark x1="48308" y1="76370" x2="48154" y2="78253"/>
                          <a14:foregroundMark x1="62615" y1="74315" x2="64308" y2="75342"/>
                          <a14:foregroundMark x1="73385" y1="65240" x2="75077" y2="66438"/>
                          <a14:foregroundMark x1="77692" y1="52226" x2="80154" y2="52568"/>
                        </a14:backgroundRemoval>
                      </a14:imgEffect>
                    </a14:imgLayer>
                  </a14:imgProps>
                </a:ext>
                <a:ext uri="{28A0092B-C50C-407E-A947-70E740481C1C}">
                  <a14:useLocalDpi xmlns:a14="http://schemas.microsoft.com/office/drawing/2010/main" val="0"/>
                </a:ext>
              </a:extLst>
            </a:blip>
            <a:srcRect l="14161" t="12427" r="11684" b="14628"/>
            <a:stretch/>
          </p:blipFill>
          <p:spPr bwMode="auto">
            <a:xfrm>
              <a:off x="5419545" y="-66470"/>
              <a:ext cx="3793544" cy="3352801"/>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xmlns="" id="{53715323-62DF-409E-B147-74234242E4C2}"/>
                </a:ext>
              </a:extLst>
            </p:cNvPr>
            <p:cNvSpPr/>
            <p:nvPr/>
          </p:nvSpPr>
          <p:spPr>
            <a:xfrm>
              <a:off x="6610350" y="1085850"/>
              <a:ext cx="1409700" cy="1104955"/>
            </a:xfrm>
            <a:prstGeom prst="ellipse">
              <a:avLst/>
            </a:prstGeom>
            <a:solidFill>
              <a:srgbClr val="FCDD10"/>
            </a:solidFill>
            <a:ln w="12700" cap="flat" cmpd="sng" algn="ctr">
              <a:solidFill>
                <a:srgbClr val="FCDD1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Calibri" panose="020F0502020204030204" pitchFamily="34" charset="0"/>
              </a:endParaRPr>
            </a:p>
          </p:txBody>
        </p:sp>
      </p:grpSp>
      <p:sp>
        <p:nvSpPr>
          <p:cNvPr id="17" name="文本框 5">
            <a:extLst>
              <a:ext uri="{FF2B5EF4-FFF2-40B4-BE49-F238E27FC236}">
                <a16:creationId xmlns:a16="http://schemas.microsoft.com/office/drawing/2014/main" xmlns="" id="{7BF537AB-0D7A-47A2-84D9-587045428598}"/>
              </a:ext>
            </a:extLst>
          </p:cNvPr>
          <p:cNvSpPr txBox="1"/>
          <p:nvPr/>
        </p:nvSpPr>
        <p:spPr>
          <a:xfrm>
            <a:off x="6305754" y="4320026"/>
            <a:ext cx="2338110" cy="1569660"/>
          </a:xfrm>
          <a:prstGeom prst="rect">
            <a:avLst/>
          </a:prstGeom>
          <a:noFill/>
        </p:spPr>
        <p:txBody>
          <a:bodyPr wrap="square" rtlCol="0">
            <a:spAutoFit/>
          </a:bodyPr>
          <a:lstStyle/>
          <a:p>
            <a:pPr algn="ctr"/>
            <a:r>
              <a:rPr lang="en-US" altLang="zh-CN" sz="3200" dirty="0" err="1">
                <a:solidFill>
                  <a:srgbClr val="000000"/>
                </a:solidFill>
                <a:latin typeface="Arial"/>
                <a:ea typeface="微软雅黑"/>
                <a:cs typeface="Calibri" panose="020F0502020204030204" pitchFamily="34" charset="0"/>
              </a:rPr>
              <a:t>Em</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có</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yêu</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cảnh</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vật</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đó</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không</a:t>
            </a:r>
            <a:r>
              <a:rPr lang="en-US" altLang="zh-CN" sz="3200" dirty="0">
                <a:solidFill>
                  <a:srgbClr val="000000"/>
                </a:solidFill>
                <a:latin typeface="Arial"/>
                <a:ea typeface="微软雅黑"/>
                <a:cs typeface="Calibri" panose="020F0502020204030204" pitchFamily="34" charset="0"/>
              </a:rPr>
              <a:t>?</a:t>
            </a:r>
            <a:endParaRPr lang="zh-CN" altLang="en-US" sz="3200" dirty="0">
              <a:solidFill>
                <a:srgbClr val="000000"/>
              </a:solidFill>
              <a:latin typeface="Arial"/>
              <a:ea typeface="微软雅黑"/>
              <a:cs typeface="Calibri" panose="020F0502020204030204" pitchFamily="34" charset="0"/>
            </a:endParaRPr>
          </a:p>
        </p:txBody>
      </p:sp>
      <p:pic>
        <p:nvPicPr>
          <p:cNvPr id="18" name="Picture 17">
            <a:extLst>
              <a:ext uri="{FF2B5EF4-FFF2-40B4-BE49-F238E27FC236}">
                <a16:creationId xmlns:a16="http://schemas.microsoft.com/office/drawing/2014/main" xmlns="" id="{4A24B905-E0EB-40EB-B729-8BBE0D4A82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961" y="87611"/>
            <a:ext cx="812276" cy="812276"/>
          </a:xfrm>
          <a:prstGeom prst="rect">
            <a:avLst/>
          </a:prstGeom>
        </p:spPr>
      </p:pic>
      <p:pic>
        <p:nvPicPr>
          <p:cNvPr id="20" name="Picture 19">
            <a:extLst>
              <a:ext uri="{FF2B5EF4-FFF2-40B4-BE49-F238E27FC236}">
                <a16:creationId xmlns:a16="http://schemas.microsoft.com/office/drawing/2014/main" xmlns="" id="{56E08401-9832-4043-B5BE-28194254A3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9058" y="4320026"/>
            <a:ext cx="3370956" cy="2247304"/>
          </a:xfrm>
          <a:prstGeom prst="rect">
            <a:avLst/>
          </a:prstGeom>
          <a:ln>
            <a:noFill/>
          </a:ln>
          <a:effectLst>
            <a:softEdge rad="112500"/>
          </a:effectLst>
        </p:spPr>
      </p:pic>
    </p:spTree>
    <p:extLst>
      <p:ext uri="{BB962C8B-B14F-4D97-AF65-F5344CB8AC3E}">
        <p14:creationId xmlns:p14="http://schemas.microsoft.com/office/powerpoint/2010/main" val="340036566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5" presetClass="entr" presetSubtype="0"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ppt_w</p:attrName>
                                        </p:attrNameLst>
                                      </p:cBhvr>
                                      <p:tavLst>
                                        <p:tav tm="0" fmla="#ppt_w*sin(2.5*pi*$)">
                                          <p:val>
                                            <p:fltVal val="0"/>
                                          </p:val>
                                        </p:tav>
                                        <p:tav tm="100000">
                                          <p:val>
                                            <p:fltVal val="1"/>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712D7C4-6B6C-44B4-AC8A-0209F8482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4" name="文本框 5">
            <a:extLst>
              <a:ext uri="{FF2B5EF4-FFF2-40B4-BE49-F238E27FC236}">
                <a16:creationId xmlns:a16="http://schemas.microsoft.com/office/drawing/2014/main" xmlns="" id="{EFDEB5C2-8C1F-4866-89BC-365E9A8B274F}"/>
              </a:ext>
            </a:extLst>
          </p:cNvPr>
          <p:cNvSpPr txBox="1"/>
          <p:nvPr/>
        </p:nvSpPr>
        <p:spPr>
          <a:xfrm>
            <a:off x="1897575" y="642829"/>
            <a:ext cx="8396850" cy="707886"/>
          </a:xfrm>
          <a:prstGeom prst="rect">
            <a:avLst/>
          </a:prstGeom>
          <a:noFill/>
        </p:spPr>
        <p:txBody>
          <a:bodyPr wrap="none" rtlCol="0">
            <a:spAutoFit/>
          </a:bodyPr>
          <a:lstStyle/>
          <a:p>
            <a:pPr algn="ctr"/>
            <a:r>
              <a:rPr lang="en-US" altLang="zh-CN" sz="4000" dirty="0" err="1">
                <a:latin typeface="Arial"/>
                <a:ea typeface="微软雅黑"/>
              </a:rPr>
              <a:t>Thứ</a:t>
            </a:r>
            <a:r>
              <a:rPr lang="zh-CN" altLang="en-US" sz="4000" dirty="0">
                <a:latin typeface="Arial"/>
                <a:ea typeface="微软雅黑"/>
              </a:rPr>
              <a:t> </a:t>
            </a:r>
            <a:r>
              <a:rPr lang="en-US" altLang="zh-CN" sz="4000" dirty="0">
                <a:latin typeface="Arial"/>
                <a:ea typeface="微软雅黑"/>
              </a:rPr>
              <a:t>…</a:t>
            </a:r>
            <a:r>
              <a:rPr lang="zh-CN" altLang="en-US" sz="4000" dirty="0">
                <a:latin typeface="Arial"/>
                <a:ea typeface="微软雅黑"/>
              </a:rPr>
              <a:t> </a:t>
            </a:r>
            <a:r>
              <a:rPr lang="en-US" altLang="zh-CN" sz="4000" dirty="0" err="1">
                <a:latin typeface="Arial"/>
                <a:ea typeface="微软雅黑"/>
              </a:rPr>
              <a:t>Ngày</a:t>
            </a:r>
            <a:r>
              <a:rPr lang="zh-CN" altLang="en-US" sz="4000" dirty="0">
                <a:latin typeface="Arial"/>
                <a:ea typeface="微软雅黑"/>
              </a:rPr>
              <a:t> </a:t>
            </a:r>
            <a:r>
              <a:rPr lang="en-US" altLang="zh-CN" sz="4000" dirty="0">
                <a:latin typeface="Arial"/>
                <a:ea typeface="微软雅黑"/>
              </a:rPr>
              <a:t>…</a:t>
            </a:r>
            <a:r>
              <a:rPr lang="en-US" altLang="zh-CN" sz="4000" dirty="0" err="1">
                <a:latin typeface="Arial"/>
                <a:ea typeface="微软雅黑"/>
              </a:rPr>
              <a:t>Tháng</a:t>
            </a:r>
            <a:r>
              <a:rPr lang="zh-CN" altLang="en-US" sz="4000" dirty="0">
                <a:latin typeface="Arial"/>
                <a:ea typeface="微软雅黑"/>
              </a:rPr>
              <a:t> </a:t>
            </a:r>
            <a:r>
              <a:rPr lang="en-US" altLang="zh-CN" sz="4000" dirty="0">
                <a:latin typeface="Arial"/>
                <a:ea typeface="微软雅黑"/>
              </a:rPr>
              <a:t>…</a:t>
            </a:r>
            <a:r>
              <a:rPr lang="zh-CN" altLang="en-US" sz="4000" dirty="0">
                <a:latin typeface="Arial"/>
                <a:ea typeface="微软雅黑"/>
              </a:rPr>
              <a:t> </a:t>
            </a:r>
            <a:r>
              <a:rPr lang="en-US" altLang="zh-CN" sz="4000" dirty="0" err="1">
                <a:latin typeface="Arial"/>
                <a:ea typeface="微软雅黑"/>
              </a:rPr>
              <a:t>Năm</a:t>
            </a:r>
            <a:r>
              <a:rPr lang="zh-CN" altLang="en-US" sz="4000" dirty="0">
                <a:latin typeface="Arial"/>
                <a:ea typeface="微软雅黑"/>
              </a:rPr>
              <a:t> </a:t>
            </a:r>
            <a:r>
              <a:rPr lang="en-US" altLang="zh-CN" sz="4000" dirty="0">
                <a:latin typeface="Arial"/>
                <a:ea typeface="微软雅黑"/>
              </a:rPr>
              <a:t>2021</a:t>
            </a:r>
            <a:endParaRPr lang="zh-CN" altLang="en-US" sz="4000" dirty="0">
              <a:latin typeface="Arial"/>
              <a:ea typeface="微软雅黑"/>
            </a:endParaRPr>
          </a:p>
        </p:txBody>
      </p:sp>
      <p:sp>
        <p:nvSpPr>
          <p:cNvPr id="5" name="文本框 5">
            <a:extLst>
              <a:ext uri="{FF2B5EF4-FFF2-40B4-BE49-F238E27FC236}">
                <a16:creationId xmlns:a16="http://schemas.microsoft.com/office/drawing/2014/main" xmlns="" id="{33F7E93E-85DF-4E59-B714-2A9505DA9768}"/>
              </a:ext>
            </a:extLst>
          </p:cNvPr>
          <p:cNvSpPr txBox="1"/>
          <p:nvPr/>
        </p:nvSpPr>
        <p:spPr>
          <a:xfrm>
            <a:off x="3420427" y="1857266"/>
            <a:ext cx="5351145" cy="2000548"/>
          </a:xfrm>
          <a:prstGeom prst="rect">
            <a:avLst/>
          </a:prstGeom>
          <a:noFill/>
        </p:spPr>
        <p:txBody>
          <a:bodyPr wrap="none" rtlCol="0">
            <a:spAutoFit/>
          </a:bodyPr>
          <a:lstStyle/>
          <a:p>
            <a:pPr algn="ctr"/>
            <a:r>
              <a:rPr lang="en-US" altLang="zh-CN" sz="4000" dirty="0" err="1">
                <a:solidFill>
                  <a:srgbClr val="7030A0"/>
                </a:solidFill>
                <a:latin typeface="Coiny" panose="02000903060500060000" pitchFamily="2" charset="0"/>
                <a:ea typeface="微软雅黑"/>
              </a:rPr>
              <a:t>Tiếng</a:t>
            </a:r>
            <a:r>
              <a:rPr lang="en-US" altLang="zh-CN" sz="4000" dirty="0">
                <a:solidFill>
                  <a:srgbClr val="7030A0"/>
                </a:solidFill>
                <a:latin typeface="Coiny" panose="02000903060500060000" pitchFamily="2" charset="0"/>
                <a:ea typeface="微软雅黑"/>
              </a:rPr>
              <a:t> </a:t>
            </a:r>
            <a:r>
              <a:rPr lang="en-US" altLang="zh-CN" sz="4000" dirty="0" err="1">
                <a:solidFill>
                  <a:srgbClr val="7030A0"/>
                </a:solidFill>
                <a:latin typeface="Coiny" panose="02000903060500060000" pitchFamily="2" charset="0"/>
                <a:ea typeface="微软雅黑"/>
              </a:rPr>
              <a:t>Việt</a:t>
            </a:r>
            <a:endParaRPr lang="en-US" altLang="zh-CN" sz="4000" dirty="0">
              <a:solidFill>
                <a:srgbClr val="7030A0"/>
              </a:solidFill>
              <a:latin typeface="Coiny" panose="02000903060500060000" pitchFamily="2" charset="0"/>
              <a:ea typeface="微软雅黑"/>
            </a:endParaRPr>
          </a:p>
          <a:p>
            <a:pPr algn="ctr"/>
            <a:endParaRPr lang="en-US" altLang="zh-CN" sz="4000" dirty="0">
              <a:solidFill>
                <a:srgbClr val="C00000"/>
              </a:solidFill>
              <a:latin typeface="Coiny" panose="02000903060500060000" pitchFamily="2" charset="0"/>
              <a:ea typeface="微软雅黑"/>
            </a:endParaRPr>
          </a:p>
          <a:p>
            <a:pPr algn="ctr"/>
            <a:r>
              <a:rPr lang="en-US" altLang="zh-CN" sz="4400" dirty="0" err="1">
                <a:solidFill>
                  <a:srgbClr val="FF0000"/>
                </a:solidFill>
                <a:latin typeface="Coiny" panose="02000903060500060000" pitchFamily="2" charset="0"/>
                <a:ea typeface="微软雅黑"/>
              </a:rPr>
              <a:t>Bài</a:t>
            </a:r>
            <a:r>
              <a:rPr lang="en-US" altLang="zh-CN" sz="4400" dirty="0">
                <a:solidFill>
                  <a:srgbClr val="FF0000"/>
                </a:solidFill>
                <a:latin typeface="Coiny" panose="02000903060500060000" pitchFamily="2" charset="0"/>
                <a:ea typeface="微软雅黑"/>
              </a:rPr>
              <a:t> 4 : </a:t>
            </a:r>
            <a:r>
              <a:rPr lang="en-US" altLang="zh-CN" sz="4400" dirty="0" err="1">
                <a:solidFill>
                  <a:srgbClr val="FF0000"/>
                </a:solidFill>
                <a:latin typeface="Coiny" panose="02000903060500060000" pitchFamily="2" charset="0"/>
                <a:ea typeface="微软雅黑"/>
              </a:rPr>
              <a:t>Bên</a:t>
            </a:r>
            <a:r>
              <a:rPr lang="en-US" altLang="zh-CN" sz="4400" dirty="0">
                <a:solidFill>
                  <a:srgbClr val="FF0000"/>
                </a:solidFill>
                <a:latin typeface="Coiny" panose="02000903060500060000" pitchFamily="2" charset="0"/>
                <a:ea typeface="微软雅黑"/>
              </a:rPr>
              <a:t> </a:t>
            </a:r>
            <a:r>
              <a:rPr lang="en-US" altLang="zh-CN" sz="4400" dirty="0" err="1">
                <a:solidFill>
                  <a:srgbClr val="FF0000"/>
                </a:solidFill>
                <a:latin typeface="Coiny" panose="02000903060500060000" pitchFamily="2" charset="0"/>
                <a:ea typeface="微软雅黑"/>
              </a:rPr>
              <a:t>cửa</a:t>
            </a:r>
            <a:r>
              <a:rPr lang="en-US" altLang="zh-CN" sz="4400" dirty="0">
                <a:solidFill>
                  <a:srgbClr val="FF0000"/>
                </a:solidFill>
                <a:latin typeface="Coiny" panose="02000903060500060000" pitchFamily="2" charset="0"/>
                <a:ea typeface="微软雅黑"/>
              </a:rPr>
              <a:t> </a:t>
            </a:r>
            <a:r>
              <a:rPr lang="en-US" altLang="zh-CN" sz="4400" dirty="0" err="1">
                <a:solidFill>
                  <a:srgbClr val="FF0000"/>
                </a:solidFill>
                <a:latin typeface="Coiny" panose="02000903060500060000" pitchFamily="2" charset="0"/>
                <a:ea typeface="微软雅黑"/>
              </a:rPr>
              <a:t>sổ</a:t>
            </a:r>
            <a:endParaRPr lang="zh-CN" altLang="en-US" sz="4400" dirty="0">
              <a:solidFill>
                <a:srgbClr val="FF0000"/>
              </a:solidFill>
              <a:latin typeface="Coiny" panose="02000903060500060000" pitchFamily="2" charset="0"/>
              <a:ea typeface="微软雅黑"/>
            </a:endParaRPr>
          </a:p>
        </p:txBody>
      </p:sp>
    </p:spTree>
    <p:extLst>
      <p:ext uri="{BB962C8B-B14F-4D97-AF65-F5344CB8AC3E}">
        <p14:creationId xmlns:p14="http://schemas.microsoft.com/office/powerpoint/2010/main" val="294929958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45" presetClass="entr" presetSubtype="0" fill="hold" grpId="0" nodeType="withEffect">
                                  <p:stCondLst>
                                    <p:cond delay="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ppt_w</p:attrName>
                                        </p:attrNameLst>
                                      </p:cBhvr>
                                      <p:tavLst>
                                        <p:tav tm="0" fmla="#ppt_w*sin(2.5*pi*$)">
                                          <p:val>
                                            <p:fltVal val="0"/>
                                          </p:val>
                                        </p:tav>
                                        <p:tav tm="100000">
                                          <p:val>
                                            <p:fltVal val="1"/>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par>
                                <p:cTn id="13" presetID="45" presetClass="entr" presetSubtype="0" fill="hold" grpId="0" nodeType="with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ppt_w</p:attrName>
                                        </p:attrNameLst>
                                      </p:cBhvr>
                                      <p:tavLst>
                                        <p:tav tm="0" fmla="#ppt_w*sin(2.5*pi*$)">
                                          <p:val>
                                            <p:fltVal val="0"/>
                                          </p:val>
                                        </p:tav>
                                        <p:tav tm="100000">
                                          <p:val>
                                            <p:fltVal val="1"/>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78ECF14-70CC-42A7-81C0-41A2553DC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1"/>
            <a:ext cx="12192000" cy="6908801"/>
          </a:xfrm>
          <a:prstGeom prst="rect">
            <a:avLst/>
          </a:prstGeom>
        </p:spPr>
      </p:pic>
      <p:sp>
        <p:nvSpPr>
          <p:cNvPr id="2" name="Rectangle 1">
            <a:extLst>
              <a:ext uri="{FF2B5EF4-FFF2-40B4-BE49-F238E27FC236}">
                <a16:creationId xmlns:a16="http://schemas.microsoft.com/office/drawing/2014/main" xmlns="" id="{019085DD-DB8F-4CE9-AFFE-C356CF6CEC61}"/>
              </a:ext>
            </a:extLst>
          </p:cNvPr>
          <p:cNvSpPr/>
          <p:nvPr/>
        </p:nvSpPr>
        <p:spPr>
          <a:xfrm>
            <a:off x="3363164" y="220944"/>
            <a:ext cx="6771958" cy="646331"/>
          </a:xfrm>
          <a:prstGeom prst="rect">
            <a:avLst/>
          </a:prstGeom>
        </p:spPr>
        <p:txBody>
          <a:bodyPr wrap="square">
            <a:spAutoFit/>
          </a:bodyPr>
          <a:lstStyle/>
          <a:p>
            <a:r>
              <a:rPr lang="en-US" sz="3600" b="1" dirty="0">
                <a:solidFill>
                  <a:srgbClr val="C00000"/>
                </a:solidFill>
                <a:ea typeface="微软雅黑"/>
                <a:cs typeface="Calibri" panose="020F0502020204030204" pitchFamily="34" charset="0"/>
              </a:rPr>
              <a:t>Quan </a:t>
            </a:r>
            <a:r>
              <a:rPr lang="en-US" sz="3600" b="1" dirty="0" err="1">
                <a:solidFill>
                  <a:srgbClr val="C00000"/>
                </a:solidFill>
                <a:ea typeface="微软雅黑"/>
                <a:cs typeface="Calibri" panose="020F0502020204030204" pitchFamily="34" charset="0"/>
              </a:rPr>
              <a:t>sát</a:t>
            </a:r>
            <a:r>
              <a:rPr lang="en-US" sz="3600" b="1" dirty="0">
                <a:solidFill>
                  <a:srgbClr val="C00000"/>
                </a:solidFill>
                <a:ea typeface="微软雅黑"/>
                <a:cs typeface="Calibri" panose="020F0502020204030204" pitchFamily="34" charset="0"/>
              </a:rPr>
              <a:t> </a:t>
            </a:r>
            <a:r>
              <a:rPr lang="en-US" sz="3600" b="1" dirty="0" err="1">
                <a:solidFill>
                  <a:srgbClr val="C00000"/>
                </a:solidFill>
                <a:ea typeface="微软雅黑"/>
                <a:cs typeface="Calibri" panose="020F0502020204030204" pitchFamily="34" charset="0"/>
              </a:rPr>
              <a:t>tranh</a:t>
            </a:r>
            <a:r>
              <a:rPr lang="en-US" sz="3600" b="1" dirty="0">
                <a:solidFill>
                  <a:srgbClr val="C00000"/>
                </a:solidFill>
                <a:ea typeface="微软雅黑"/>
                <a:cs typeface="Calibri" panose="020F0502020204030204" pitchFamily="34" charset="0"/>
              </a:rPr>
              <a:t> </a:t>
            </a:r>
            <a:r>
              <a:rPr lang="en-US" sz="3600" b="1" dirty="0" err="1">
                <a:solidFill>
                  <a:srgbClr val="C00000"/>
                </a:solidFill>
                <a:ea typeface="微软雅黑"/>
                <a:cs typeface="Calibri" panose="020F0502020204030204" pitchFamily="34" charset="0"/>
              </a:rPr>
              <a:t>em</a:t>
            </a:r>
            <a:r>
              <a:rPr lang="en-US" sz="3600" b="1" dirty="0">
                <a:solidFill>
                  <a:srgbClr val="C00000"/>
                </a:solidFill>
                <a:ea typeface="微软雅黑"/>
                <a:cs typeface="Calibri" panose="020F0502020204030204" pitchFamily="34" charset="0"/>
              </a:rPr>
              <a:t> </a:t>
            </a:r>
            <a:r>
              <a:rPr lang="en-US" sz="3600" b="1" dirty="0" err="1">
                <a:solidFill>
                  <a:srgbClr val="C00000"/>
                </a:solidFill>
                <a:ea typeface="微软雅黑"/>
                <a:cs typeface="Calibri" panose="020F0502020204030204" pitchFamily="34" charset="0"/>
              </a:rPr>
              <a:t>thấy</a:t>
            </a:r>
            <a:r>
              <a:rPr lang="en-US" sz="3600" b="1" dirty="0">
                <a:solidFill>
                  <a:srgbClr val="C00000"/>
                </a:solidFill>
                <a:ea typeface="微软雅黑"/>
                <a:cs typeface="Calibri" panose="020F0502020204030204" pitchFamily="34" charset="0"/>
              </a:rPr>
              <a:t> </a:t>
            </a:r>
            <a:r>
              <a:rPr lang="en-US" sz="3600" b="1" dirty="0" err="1">
                <a:solidFill>
                  <a:srgbClr val="C00000"/>
                </a:solidFill>
                <a:ea typeface="微软雅黑"/>
                <a:cs typeface="Calibri" panose="020F0502020204030204" pitchFamily="34" charset="0"/>
              </a:rPr>
              <a:t>những</a:t>
            </a:r>
            <a:r>
              <a:rPr lang="en-US" sz="3600" b="1" dirty="0">
                <a:solidFill>
                  <a:srgbClr val="C00000"/>
                </a:solidFill>
                <a:ea typeface="微软雅黑"/>
                <a:cs typeface="Calibri" panose="020F0502020204030204" pitchFamily="34" charset="0"/>
              </a:rPr>
              <a:t> </a:t>
            </a:r>
            <a:r>
              <a:rPr lang="en-US" sz="3600" b="1" dirty="0" err="1">
                <a:solidFill>
                  <a:srgbClr val="C00000"/>
                </a:solidFill>
                <a:ea typeface="微软雅黑"/>
                <a:cs typeface="Calibri" panose="020F0502020204030204" pitchFamily="34" charset="0"/>
              </a:rPr>
              <a:t>gì</a:t>
            </a:r>
            <a:r>
              <a:rPr lang="en-US" sz="3600" b="1" dirty="0">
                <a:solidFill>
                  <a:srgbClr val="C00000"/>
                </a:solidFill>
                <a:ea typeface="微软雅黑"/>
                <a:cs typeface="Calibri" panose="020F0502020204030204" pitchFamily="34" charset="0"/>
              </a:rPr>
              <a:t>?</a:t>
            </a:r>
          </a:p>
        </p:txBody>
      </p:sp>
    </p:spTree>
    <p:extLst>
      <p:ext uri="{BB962C8B-B14F-4D97-AF65-F5344CB8AC3E}">
        <p14:creationId xmlns:p14="http://schemas.microsoft.com/office/powerpoint/2010/main" val="66810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C9CFB9D2-9D82-45F5-BDAE-F245F4AFA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9" name="图片 2" descr="59af418a3766c">
            <a:extLst>
              <a:ext uri="{FF2B5EF4-FFF2-40B4-BE49-F238E27FC236}">
                <a16:creationId xmlns:a16="http://schemas.microsoft.com/office/drawing/2014/main" xmlns="" id="{3D556B5C-739B-438B-B6EF-ABEA55930379}"/>
              </a:ext>
            </a:extLst>
          </p:cNvPr>
          <p:cNvPicPr/>
          <p:nvPr/>
        </p:nvPicPr>
        <p:blipFill>
          <a:blip r:embed="rId4" cstate="screen">
            <a:extLst>
              <a:ext uri="{28A0092B-C50C-407E-A947-70E740481C1C}">
                <a14:useLocalDpi xmlns:a14="http://schemas.microsoft.com/office/drawing/2010/main"/>
              </a:ext>
            </a:extLst>
          </a:blip>
          <a:stretch>
            <a:fillRect/>
          </a:stretch>
        </p:blipFill>
        <p:spPr>
          <a:xfrm>
            <a:off x="5415217" y="3449007"/>
            <a:ext cx="1917750" cy="1995714"/>
          </a:xfrm>
          <a:prstGeom prst="rect">
            <a:avLst/>
          </a:prstGeom>
        </p:spPr>
      </p:pic>
      <p:pic>
        <p:nvPicPr>
          <p:cNvPr id="10" name="图片 1" descr="19">
            <a:extLst>
              <a:ext uri="{FF2B5EF4-FFF2-40B4-BE49-F238E27FC236}">
                <a16:creationId xmlns:a16="http://schemas.microsoft.com/office/drawing/2014/main" xmlns="" id="{B90CE9C1-94B3-4AEB-98EF-FD0F24046C22}"/>
              </a:ext>
            </a:extLst>
          </p:cNvPr>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5217" y="4857"/>
            <a:ext cx="1643424" cy="1579771"/>
          </a:xfrm>
          <a:prstGeom prst="rect">
            <a:avLst/>
          </a:prstGeom>
        </p:spPr>
      </p:pic>
      <p:pic>
        <p:nvPicPr>
          <p:cNvPr id="11" name="Picture 10">
            <a:extLst>
              <a:ext uri="{FF2B5EF4-FFF2-40B4-BE49-F238E27FC236}">
                <a16:creationId xmlns:a16="http://schemas.microsoft.com/office/drawing/2014/main" xmlns="" id="{D405A652-F23F-4773-BB57-C3F17BC626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3055" y="367336"/>
            <a:ext cx="5748065" cy="3665347"/>
          </a:xfrm>
          <a:prstGeom prst="rect">
            <a:avLst/>
          </a:prstGeom>
        </p:spPr>
      </p:pic>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a:extLst>
              <a:ext uri="{FF2B5EF4-FFF2-40B4-BE49-F238E27FC236}">
                <a16:creationId xmlns:a16="http://schemas.microsoft.com/office/drawing/2014/main" xmlns="" id="{8D3D6465-F2B3-4A25-8D97-5A0225AD0290}"/>
              </a:ext>
            </a:extLst>
          </p:cNvPr>
          <p:cNvSpPr/>
          <p:nvPr/>
        </p:nvSpPr>
        <p:spPr>
          <a:xfrm>
            <a:off x="3914982" y="205612"/>
            <a:ext cx="4362036" cy="584333"/>
          </a:xfrm>
          <a:prstGeom prst="roundRect">
            <a:avLst>
              <a:gd name="adj" fmla="val 11805"/>
            </a:avLst>
          </a:prstGeom>
          <a:solidFill>
            <a:srgbClr val="FFCF77">
              <a:alpha val="76000"/>
            </a:srgbClr>
          </a:solidFill>
          <a:ln w="12700" cap="flat" cmpd="sng" algn="ctr">
            <a:solidFill>
              <a:srgbClr val="E5323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C00000"/>
                </a:solidFill>
                <a:effectLst/>
                <a:uLnTx/>
                <a:uFillTx/>
                <a:latin typeface="Arial"/>
                <a:ea typeface="inpin heiti" charset="-122"/>
                <a:cs typeface="Calibri" panose="020F0502020204030204" pitchFamily="34" charset="0"/>
              </a:rPr>
              <a:t>Lắng</a:t>
            </a:r>
            <a:r>
              <a:rPr kumimoji="0" lang="en-US" altLang="zh-CN" sz="3200" b="1" i="0" u="none" strike="noStrike" kern="0" cap="none" spc="0" normalizeH="0" baseline="0" noProof="0" dirty="0">
                <a:ln>
                  <a:noFill/>
                </a:ln>
                <a:solidFill>
                  <a:srgbClr val="C00000"/>
                </a:solidFill>
                <a:effectLst/>
                <a:uLnTx/>
                <a:uFillTx/>
                <a:latin typeface="Arial"/>
                <a:ea typeface="inpin heiti" charset="-122"/>
                <a:cs typeface="Calibri" panose="020F0502020204030204" pitchFamily="34" charset="0"/>
              </a:rPr>
              <a:t> </a:t>
            </a:r>
            <a:r>
              <a:rPr kumimoji="0" lang="en-US" altLang="zh-CN" sz="3200" b="1" i="0" u="none" strike="noStrike" kern="0" cap="none" spc="0" normalizeH="0" baseline="0" noProof="0" dirty="0" err="1">
                <a:ln>
                  <a:noFill/>
                </a:ln>
                <a:solidFill>
                  <a:srgbClr val="C00000"/>
                </a:solidFill>
                <a:effectLst/>
                <a:uLnTx/>
                <a:uFillTx/>
                <a:latin typeface="Arial"/>
                <a:ea typeface="inpin heiti" charset="-122"/>
                <a:cs typeface="Calibri" panose="020F0502020204030204" pitchFamily="34" charset="0"/>
              </a:rPr>
              <a:t>nghe</a:t>
            </a:r>
            <a:r>
              <a:rPr kumimoji="0" lang="en-US" altLang="zh-CN" sz="3200" b="1" i="0" u="none" strike="noStrike" kern="0" cap="none" spc="0" normalizeH="0" baseline="0" noProof="0" dirty="0">
                <a:ln>
                  <a:noFill/>
                </a:ln>
                <a:solidFill>
                  <a:srgbClr val="C00000"/>
                </a:solidFill>
                <a:effectLst/>
                <a:uLnTx/>
                <a:uFillTx/>
                <a:latin typeface="Arial"/>
                <a:ea typeface="inpin heiti" charset="-122"/>
                <a:cs typeface="Calibri" panose="020F0502020204030204" pitchFamily="34" charset="0"/>
              </a:rPr>
              <a:t> </a:t>
            </a:r>
            <a:r>
              <a:rPr kumimoji="0" lang="en-US" altLang="zh-CN" sz="3200" b="1" i="0" u="none" strike="noStrike" kern="0" cap="none" spc="0" normalizeH="0" baseline="0" noProof="0" dirty="0" err="1">
                <a:ln>
                  <a:noFill/>
                </a:ln>
                <a:solidFill>
                  <a:srgbClr val="C00000"/>
                </a:solidFill>
                <a:effectLst/>
                <a:uLnTx/>
                <a:uFillTx/>
                <a:latin typeface="Arial"/>
                <a:ea typeface="inpin heiti" charset="-122"/>
                <a:cs typeface="Calibri" panose="020F0502020204030204" pitchFamily="34" charset="0"/>
              </a:rPr>
              <a:t>đọc</a:t>
            </a:r>
            <a:r>
              <a:rPr kumimoji="0" lang="en-US" altLang="zh-CN" sz="3200" b="1" i="0" u="none" strike="noStrike" kern="0" cap="none" spc="0" normalizeH="0" baseline="0" noProof="0" dirty="0">
                <a:ln>
                  <a:noFill/>
                </a:ln>
                <a:solidFill>
                  <a:srgbClr val="C00000"/>
                </a:solidFill>
                <a:effectLst/>
                <a:uLnTx/>
                <a:uFillTx/>
                <a:latin typeface="Arial"/>
                <a:ea typeface="inpin heiti" charset="-122"/>
                <a:cs typeface="Calibri" panose="020F0502020204030204" pitchFamily="34" charset="0"/>
              </a:rPr>
              <a:t> </a:t>
            </a:r>
            <a:r>
              <a:rPr kumimoji="0" lang="en-US" altLang="zh-CN" sz="3200" b="1" i="0" u="none" strike="noStrike" kern="0" cap="none" spc="0" normalizeH="0" baseline="0" noProof="0" dirty="0" err="1">
                <a:ln>
                  <a:noFill/>
                </a:ln>
                <a:solidFill>
                  <a:srgbClr val="C00000"/>
                </a:solidFill>
                <a:effectLst/>
                <a:uLnTx/>
                <a:uFillTx/>
                <a:latin typeface="Arial"/>
                <a:ea typeface="inpin heiti" charset="-122"/>
                <a:cs typeface="Calibri" panose="020F0502020204030204" pitchFamily="34" charset="0"/>
              </a:rPr>
              <a:t>mẫu</a:t>
            </a:r>
            <a:r>
              <a:rPr kumimoji="0" lang="en-US" altLang="zh-CN" sz="3200" b="1" i="0" u="none" strike="noStrike" kern="0" cap="none" spc="0" normalizeH="0" baseline="0" noProof="0" dirty="0">
                <a:ln>
                  <a:noFill/>
                </a:ln>
                <a:solidFill>
                  <a:srgbClr val="C00000"/>
                </a:solidFill>
                <a:effectLst/>
                <a:uLnTx/>
                <a:uFillTx/>
                <a:latin typeface="Arial"/>
                <a:ea typeface="inpin heiti" charset="-122"/>
                <a:cs typeface="Calibri" panose="020F0502020204030204" pitchFamily="34" charset="0"/>
              </a:rPr>
              <a:t>:</a:t>
            </a:r>
            <a:endParaRPr kumimoji="0" lang="zh-CN" altLang="en-US" sz="3200" b="1" i="0" u="none" strike="noStrike" kern="0" cap="none" spc="0" normalizeH="0" baseline="0" noProof="0" dirty="0">
              <a:ln>
                <a:noFill/>
              </a:ln>
              <a:solidFill>
                <a:srgbClr val="C00000"/>
              </a:solidFill>
              <a:effectLst/>
              <a:uLnTx/>
              <a:uFillTx/>
              <a:latin typeface="Arial"/>
              <a:ea typeface="inpin heiti" charset="-122"/>
              <a:cs typeface="Calibri" panose="020F0502020204030204" pitchFamily="34" charset="0"/>
            </a:endParaRPr>
          </a:p>
        </p:txBody>
      </p:sp>
      <p:sp>
        <p:nvSpPr>
          <p:cNvPr id="3" name="TextBox 28">
            <a:extLst>
              <a:ext uri="{FF2B5EF4-FFF2-40B4-BE49-F238E27FC236}">
                <a16:creationId xmlns:a16="http://schemas.microsoft.com/office/drawing/2014/main" xmlns="" id="{C302CB34-4FCE-4026-B8C7-98D16597D7D2}"/>
              </a:ext>
            </a:extLst>
          </p:cNvPr>
          <p:cNvSpPr txBox="1"/>
          <p:nvPr/>
        </p:nvSpPr>
        <p:spPr>
          <a:xfrm>
            <a:off x="4514094" y="4555738"/>
            <a:ext cx="3062569" cy="2014597"/>
          </a:xfrm>
          <a:prstGeom prst="cloud">
            <a:avLst/>
          </a:prstGeom>
          <a:solidFill>
            <a:srgbClr val="CCFFFF"/>
          </a:solidFill>
        </p:spPr>
        <p:txBody>
          <a:bodyPr wrap="square" rtlCol="0">
            <a:spAutoFit/>
          </a:bodyPr>
          <a:lstStyle/>
          <a:p>
            <a:pPr algn="ctr" defTabSz="914400">
              <a:defRPr/>
            </a:pPr>
            <a:r>
              <a:rPr lang="en-US" altLang="zh-CN" sz="4000" b="1" dirty="0">
                <a:solidFill>
                  <a:prstClr val="black"/>
                </a:solidFill>
                <a:ea typeface="inpin heiti" charset="-122"/>
                <a:cs typeface="Calibri" panose="020F0502020204030204" pitchFamily="34" charset="0"/>
              </a:rPr>
              <a:t>MẮT DÕI</a:t>
            </a:r>
            <a:endParaRPr lang="zh-CN" altLang="en-US" sz="4000" b="1" dirty="0">
              <a:solidFill>
                <a:prstClr val="black"/>
              </a:solidFill>
              <a:ea typeface="inpin heiti" charset="-122"/>
              <a:cs typeface="Calibri" panose="020F0502020204030204" pitchFamily="34" charset="0"/>
            </a:endParaRPr>
          </a:p>
        </p:txBody>
      </p:sp>
      <p:sp>
        <p:nvSpPr>
          <p:cNvPr id="4" name="TextBox 28">
            <a:extLst>
              <a:ext uri="{FF2B5EF4-FFF2-40B4-BE49-F238E27FC236}">
                <a16:creationId xmlns:a16="http://schemas.microsoft.com/office/drawing/2014/main" xmlns="" id="{82D751CC-8492-4204-8216-CCA40ACF2A6B}"/>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defTabSz="914400">
              <a:defRPr/>
            </a:pPr>
            <a:r>
              <a:rPr lang="en-US" altLang="zh-CN" sz="4000" b="1" kern="0" dirty="0">
                <a:solidFill>
                  <a:prstClr val="black"/>
                </a:solidFill>
                <a:ea typeface="inpin heiti" charset="-122"/>
                <a:cs typeface="Calibri" panose="020F0502020204030204" pitchFamily="34" charset="0"/>
              </a:rPr>
              <a:t>TAI NGHE</a:t>
            </a:r>
            <a:endParaRPr lang="zh-CN" altLang="en-US" sz="4000" b="1" kern="0" dirty="0">
              <a:solidFill>
                <a:prstClr val="black"/>
              </a:solidFill>
              <a:ea typeface="inpin heiti" charset="-122"/>
              <a:cs typeface="Calibri" panose="020F0502020204030204" pitchFamily="34" charset="0"/>
            </a:endParaRPr>
          </a:p>
        </p:txBody>
      </p:sp>
      <p:sp>
        <p:nvSpPr>
          <p:cNvPr id="5" name="TextBox 28">
            <a:extLst>
              <a:ext uri="{FF2B5EF4-FFF2-40B4-BE49-F238E27FC236}">
                <a16:creationId xmlns:a16="http://schemas.microsoft.com/office/drawing/2014/main" xmlns="" id="{CD489E9F-ED8C-4669-90F1-74F4503FE514}"/>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defTabSz="914400">
              <a:defRPr/>
            </a:pPr>
            <a:r>
              <a:rPr lang="en-US" altLang="zh-CN" sz="4000" b="1" kern="0" dirty="0">
                <a:solidFill>
                  <a:prstClr val="black"/>
                </a:solidFill>
                <a:ea typeface="inpin heiti" charset="-122"/>
                <a:cs typeface="Calibri" panose="020F0502020204030204" pitchFamily="34" charset="0"/>
              </a:rPr>
              <a:t>TAY DÒ</a:t>
            </a:r>
            <a:endParaRPr lang="zh-CN" altLang="en-US" sz="4000" b="1" kern="0" dirty="0">
              <a:solidFill>
                <a:prstClr val="black"/>
              </a:solidFill>
              <a:ea typeface="inpin heiti" charset="-122"/>
              <a:cs typeface="Calibri" panose="020F0502020204030204" pitchFamily="34" charset="0"/>
            </a:endParaRPr>
          </a:p>
        </p:txBody>
      </p:sp>
      <p:pic>
        <p:nvPicPr>
          <p:cNvPr id="7" name="Picture 4" descr="Check out Arrow icon created by 4B Icons | Graphic design posters, Mini  drawings, Desktop wallpaper art">
            <a:extLst>
              <a:ext uri="{FF2B5EF4-FFF2-40B4-BE49-F238E27FC236}">
                <a16:creationId xmlns:a16="http://schemas.microsoft.com/office/drawing/2014/main" xmlns="" id="{3C278BC7-DAC0-4FD1-99F0-83B57D2E0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a:extLst>
              <a:ext uri="{FF2B5EF4-FFF2-40B4-BE49-F238E27FC236}">
                <a16:creationId xmlns:a16="http://schemas.microsoft.com/office/drawing/2014/main" xmlns="" id="{F9B7B8C4-5571-4C2F-B29E-B674CB3AC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heck out Arrow icon created by 4B Icons | Graphic design posters, Mini  drawings, Desktop wallpaper art">
            <a:extLst>
              <a:ext uri="{FF2B5EF4-FFF2-40B4-BE49-F238E27FC236}">
                <a16:creationId xmlns:a16="http://schemas.microsoft.com/office/drawing/2014/main" xmlns="" id="{20B1B9F7-81B7-48F9-BDC2-7A27AEF19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0" name="Kí hiệu - Khám phá &amp; Luyện tập">
            <a:extLst>
              <a:ext uri="{FF2B5EF4-FFF2-40B4-BE49-F238E27FC236}">
                <a16:creationId xmlns:a16="http://schemas.microsoft.com/office/drawing/2014/main" xmlns="" id="{25C45505-77EC-45A8-9962-5C8CCC544E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62792" y="179728"/>
            <a:ext cx="583942" cy="583942"/>
          </a:xfrm>
          <a:prstGeom prst="rect">
            <a:avLst/>
          </a:prstGeom>
        </p:spPr>
      </p:pic>
      <p:pic>
        <p:nvPicPr>
          <p:cNvPr id="11" name="Picture 10">
            <a:extLst>
              <a:ext uri="{FF2B5EF4-FFF2-40B4-BE49-F238E27FC236}">
                <a16:creationId xmlns:a16="http://schemas.microsoft.com/office/drawing/2014/main" xmlns="" id="{5168898D-4871-41B0-9D2B-0BA0BD2A581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5250" l="10000" r="90000">
                        <a14:foregroundMark x1="39875" y1="9250" x2="44875" y2="11375"/>
                        <a14:foregroundMark x1="50875" y1="5875" x2="56500" y2="5875"/>
                        <a14:foregroundMark x1="42375" y1="5250" x2="43875" y2="4500"/>
                        <a14:foregroundMark x1="47875" y1="47250" x2="54250" y2="49250"/>
                        <a14:foregroundMark x1="42000" y1="90625" x2="54625" y2="95250"/>
                      </a14:backgroundRemoval>
                    </a14:imgEffect>
                  </a14:imgLayer>
                </a14:imgProps>
              </a:ext>
              <a:ext uri="{28A0092B-C50C-407E-A947-70E740481C1C}">
                <a14:useLocalDpi xmlns:a14="http://schemas.microsoft.com/office/drawing/2010/main" val="0"/>
              </a:ext>
            </a:extLst>
          </a:blip>
          <a:stretch>
            <a:fillRect/>
          </a:stretch>
        </p:blipFill>
        <p:spPr>
          <a:xfrm>
            <a:off x="4322747" y="1281530"/>
            <a:ext cx="3062569" cy="3062569"/>
          </a:xfrm>
          <a:prstGeom prst="rect">
            <a:avLst/>
          </a:prstGeom>
        </p:spPr>
      </p:pic>
    </p:spTree>
    <p:extLst>
      <p:ext uri="{BB962C8B-B14F-4D97-AF65-F5344CB8AC3E}">
        <p14:creationId xmlns:p14="http://schemas.microsoft.com/office/powerpoint/2010/main" val="224955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strVal val="#ppt_w*0.70"/>
                                          </p:val>
                                        </p:tav>
                                        <p:tav tm="100000">
                                          <p:val>
                                            <p:strVal val="#ppt_w"/>
                                          </p:val>
                                        </p:tav>
                                      </p:tavLst>
                                    </p:anim>
                                    <p:anim calcmode="lin" valueType="num">
                                      <p:cBhvr>
                                        <p:cTn id="14" dur="500" fill="hold"/>
                                        <p:tgtEl>
                                          <p:spTgt spid="3"/>
                                        </p:tgtEl>
                                        <p:attrNameLst>
                                          <p:attrName>ppt_h</p:attrName>
                                        </p:attrNameLst>
                                      </p:cBhvr>
                                      <p:tavLst>
                                        <p:tav tm="0">
                                          <p:val>
                                            <p:strVal val="#ppt_h"/>
                                          </p:val>
                                        </p:tav>
                                        <p:tav tm="100000">
                                          <p:val>
                                            <p:strVal val="#ppt_h"/>
                                          </p:val>
                                        </p:tav>
                                      </p:tavLst>
                                    </p:anim>
                                    <p:animEffect transition="in" filter="fade">
                                      <p:cBhvr>
                                        <p:cTn id="15" dur="500"/>
                                        <p:tgtEl>
                                          <p:spTgt spid="3"/>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7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strVal val="#ppt_w*0.70"/>
                                          </p:val>
                                        </p:tav>
                                        <p:tav tm="100000">
                                          <p:val>
                                            <p:strVal val="#ppt_w"/>
                                          </p:val>
                                        </p:tav>
                                      </p:tavLst>
                                    </p:anim>
                                    <p:anim calcmode="lin" valueType="num">
                                      <p:cBhvr>
                                        <p:cTn id="23" dur="500" fill="hold"/>
                                        <p:tgtEl>
                                          <p:spTgt spid="4"/>
                                        </p:tgtEl>
                                        <p:attrNameLst>
                                          <p:attrName>ppt_h</p:attrName>
                                        </p:attrNameLst>
                                      </p:cBhvr>
                                      <p:tavLst>
                                        <p:tav tm="0">
                                          <p:val>
                                            <p:strVal val="#ppt_h"/>
                                          </p:val>
                                        </p:tav>
                                        <p:tav tm="100000">
                                          <p:val>
                                            <p:strVal val="#ppt_h"/>
                                          </p:val>
                                        </p:tav>
                                      </p:tavLst>
                                    </p:anim>
                                    <p:animEffect transition="in" filter="fade">
                                      <p:cBhvr>
                                        <p:cTn id="24" dur="500"/>
                                        <p:tgtEl>
                                          <p:spTgt spid="4"/>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55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strVal val="#ppt_w*0.70"/>
                                          </p:val>
                                        </p:tav>
                                        <p:tav tm="100000">
                                          <p:val>
                                            <p:strVal val="#ppt_w"/>
                                          </p:val>
                                        </p:tav>
                                      </p:tavLst>
                                    </p:anim>
                                    <p:anim calcmode="lin" valueType="num">
                                      <p:cBhvr>
                                        <p:cTn id="32" dur="500" fill="hold"/>
                                        <p:tgtEl>
                                          <p:spTgt spid="5"/>
                                        </p:tgtEl>
                                        <p:attrNameLst>
                                          <p:attrName>ppt_h</p:attrName>
                                        </p:attrNameLst>
                                      </p:cBhvr>
                                      <p:tavLst>
                                        <p:tav tm="0">
                                          <p:val>
                                            <p:strVal val="#ppt_h"/>
                                          </p:val>
                                        </p:tav>
                                        <p:tav tm="100000">
                                          <p:val>
                                            <p:strVal val="#ppt_h"/>
                                          </p:val>
                                        </p:tav>
                                      </p:tavLst>
                                    </p:anim>
                                    <p:animEffect transition="in" filter="fade">
                                      <p:cBhvr>
                                        <p:cTn id="33" dur="500"/>
                                        <p:tgtEl>
                                          <p:spTgt spid="5"/>
                                        </p:tgtEl>
                                      </p:cBhvr>
                                    </p:animEffect>
                                  </p:childTnLst>
                                </p:cTn>
                              </p:par>
                              <p:par>
                                <p:cTn id="34" presetID="22" presetClass="entr" presetSubtype="8"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xmlns="" id="{13FD07EE-AA23-4D21-AF73-940EB7B2B2BA}"/>
              </a:ext>
            </a:extLst>
          </p:cNvPr>
          <p:cNvSpPr/>
          <p:nvPr/>
        </p:nvSpPr>
        <p:spPr>
          <a:xfrm>
            <a:off x="433854" y="797510"/>
            <a:ext cx="11627517" cy="5262979"/>
          </a:xfrm>
          <a:prstGeom prst="rect">
            <a:avLst/>
          </a:prstGeom>
        </p:spPr>
        <p:txBody>
          <a:bodyPr wrap="square">
            <a:spAutoFit/>
          </a:bodyPr>
          <a:lstStyle/>
          <a:p>
            <a:r>
              <a:rPr lang="en-US" altLang="zh-CN" sz="2800" dirty="0">
                <a:ea typeface="微软雅黑"/>
                <a:cs typeface="Calibri" panose="020F0502020204030204" pitchFamily="34" charset="0"/>
              </a:rPr>
              <a:t>	</a:t>
            </a:r>
            <a:r>
              <a:rPr lang="vi-VN" altLang="zh-CN" sz="2800" dirty="0">
                <a:ea typeface="微软雅黑"/>
                <a:cs typeface="Calibri" panose="020F0502020204030204" pitchFamily="34" charset="0"/>
              </a:rPr>
              <a:t>Nhà mới của Hà có cửa sổ hướng ra vườn cây. Ngồi bên cửa sổ, Hà thấy bao nhiêu điều lạ.</a:t>
            </a:r>
          </a:p>
          <a:p>
            <a:r>
              <a:rPr lang="en-US" altLang="zh-CN" sz="2800" dirty="0">
                <a:ea typeface="微软雅黑"/>
                <a:cs typeface="Calibri" panose="020F0502020204030204" pitchFamily="34" charset="0"/>
              </a:rPr>
              <a:t>	</a:t>
            </a:r>
            <a:r>
              <a:rPr lang="vi-VN" altLang="zh-CN" sz="2800" dirty="0">
                <a:ea typeface="微软雅黑"/>
                <a:cs typeface="Calibri" panose="020F0502020204030204" pitchFamily="34" charset="0"/>
              </a:rPr>
              <a:t>Một đàn vàng anh, vàng như dát vàng lên lông, lên cánh, đậu trên ngọn cây. Tiếng hót của chúng như những chuỗi vàng lọc nắng bay đến với Hà. Lát sau, đàn chim chao cánh bay đi nhưng tiếng hót như đọng mãi giữa bầu trời ngoài cửa sổ. </a:t>
            </a:r>
          </a:p>
          <a:p>
            <a:r>
              <a:rPr lang="en-US" altLang="zh-CN" sz="2800" dirty="0">
                <a:ea typeface="微软雅黑"/>
                <a:cs typeface="Calibri" panose="020F0502020204030204" pitchFamily="34" charset="0"/>
              </a:rPr>
              <a:t>	</a:t>
            </a:r>
            <a:r>
              <a:rPr lang="vi-VN" altLang="zh-CN" sz="2800" dirty="0">
                <a:ea typeface="微软雅黑"/>
                <a:cs typeface="Calibri" panose="020F0502020204030204" pitchFamily="34" charset="0"/>
              </a:rPr>
              <a:t>Buổi sáng, ánh nắng dịu dàng, ngọt màu mật ong ngoài cửa sổ rọi vào nhà, in hình hoa lá trên mặt bàn, nền gạch hoa. Còn về đêm, trăng khi thì như chiếc thuyền vàng trôi trong mây trên bầu trời ngoài cửa sổ, lúc thì như chiếc đèn lồng thả ánh sáng xuống đầy sân. </a:t>
            </a:r>
          </a:p>
          <a:p>
            <a:r>
              <a:rPr lang="en-US" altLang="zh-CN" sz="2800" dirty="0">
                <a:ea typeface="微软雅黑"/>
                <a:cs typeface="Calibri" panose="020F0502020204030204" pitchFamily="34" charset="0"/>
              </a:rPr>
              <a:t>	</a:t>
            </a:r>
            <a:r>
              <a:rPr lang="vi-VN" altLang="zh-CN" sz="2800" dirty="0">
                <a:ea typeface="微软雅黑"/>
                <a:cs typeface="Calibri" panose="020F0502020204030204" pitchFamily="34" charset="0"/>
              </a:rPr>
              <a:t>Ôi! Khung cửa sổ nhỏ! Hà yêu nó quá! Hà thích ngồi bên cửa sổ nhổ tóc sâu cho bà, nghe bà đọc truyện cổ tích </a:t>
            </a:r>
            <a:r>
              <a:rPr lang="vi-VN" altLang="zh-CN" sz="2800" i="1" dirty="0">
                <a:ea typeface="微软雅黑"/>
                <a:cs typeface="Calibri" panose="020F0502020204030204" pitchFamily="34" charset="0"/>
              </a:rPr>
              <a:t>Ngày xửa, ngày xưa…</a:t>
            </a:r>
            <a:endParaRPr lang="zh-CN" altLang="en-US" sz="2800" i="1" dirty="0">
              <a:ea typeface="微软雅黑"/>
              <a:cs typeface="Calibri" panose="020F0502020204030204" pitchFamily="34" charset="0"/>
            </a:endParaRPr>
          </a:p>
        </p:txBody>
      </p:sp>
      <p:sp>
        <p:nvSpPr>
          <p:cNvPr id="4" name="Rectangle 3">
            <a:extLst>
              <a:ext uri="{FF2B5EF4-FFF2-40B4-BE49-F238E27FC236}">
                <a16:creationId xmlns:a16="http://schemas.microsoft.com/office/drawing/2014/main" xmlns="" id="{B47DC64B-D5AC-4483-9116-05D6BD9649E6}"/>
              </a:ext>
            </a:extLst>
          </p:cNvPr>
          <p:cNvSpPr/>
          <p:nvPr/>
        </p:nvSpPr>
        <p:spPr>
          <a:xfrm>
            <a:off x="7139454" y="5997358"/>
            <a:ext cx="11627517" cy="523220"/>
          </a:xfrm>
          <a:prstGeom prst="rect">
            <a:avLst/>
          </a:prstGeom>
        </p:spPr>
        <p:txBody>
          <a:bodyPr wrap="square">
            <a:spAutoFit/>
          </a:bodyPr>
          <a:lstStyle/>
          <a:p>
            <a:r>
              <a:rPr lang="en-US" altLang="zh-CN" sz="2800" dirty="0">
                <a:latin typeface="Arial" panose="020B0604020202020204" pitchFamily="34" charset="0"/>
                <a:ea typeface="微软雅黑"/>
                <a:cs typeface="Arial" panose="020B0604020202020204" pitchFamily="34" charset="0"/>
              </a:rPr>
              <a:t>	</a:t>
            </a:r>
            <a:r>
              <a:rPr lang="en-US" altLang="zh-CN" sz="2800" i="1" dirty="0">
                <a:latin typeface="Arial" panose="020B0604020202020204" pitchFamily="34" charset="0"/>
                <a:ea typeface="微软雅黑"/>
                <a:cs typeface="Arial" panose="020B0604020202020204" pitchFamily="34" charset="0"/>
              </a:rPr>
              <a:t>T</a:t>
            </a:r>
            <a:r>
              <a:rPr lang="vi-VN" altLang="zh-CN" sz="2800" i="1" dirty="0">
                <a:latin typeface="Arial" panose="020B0604020202020204" pitchFamily="34" charset="0"/>
                <a:ea typeface="微软雅黑"/>
                <a:cs typeface="Arial" panose="020B0604020202020204" pitchFamily="34" charset="0"/>
              </a:rPr>
              <a:t>heo </a:t>
            </a:r>
            <a:r>
              <a:rPr lang="vi-VN" altLang="zh-CN" sz="2800" dirty="0">
                <a:latin typeface="Arial" panose="020B0604020202020204" pitchFamily="34" charset="0"/>
                <a:ea typeface="微软雅黑"/>
                <a:cs typeface="Arial" panose="020B0604020202020204" pitchFamily="34" charset="0"/>
              </a:rPr>
              <a:t>Nguyễn </a:t>
            </a:r>
            <a:r>
              <a:rPr lang="en-US" altLang="zh-CN" sz="2800" dirty="0" err="1">
                <a:latin typeface="Arial" panose="020B0604020202020204" pitchFamily="34" charset="0"/>
                <a:ea typeface="微软雅黑"/>
                <a:cs typeface="Arial" panose="020B0604020202020204" pitchFamily="34" charset="0"/>
              </a:rPr>
              <a:t>Quỳnh</a:t>
            </a:r>
            <a:endParaRPr lang="zh-CN" altLang="en-US" sz="2800" dirty="0">
              <a:latin typeface="Arial" panose="020B0604020202020204" pitchFamily="34" charset="0"/>
              <a:ea typeface="微软雅黑"/>
              <a:cs typeface="Arial" panose="020B0604020202020204" pitchFamily="34" charset="0"/>
            </a:endParaRPr>
          </a:p>
        </p:txBody>
      </p:sp>
      <p:sp>
        <p:nvSpPr>
          <p:cNvPr id="5" name="Rectangle 4">
            <a:extLst>
              <a:ext uri="{FF2B5EF4-FFF2-40B4-BE49-F238E27FC236}">
                <a16:creationId xmlns:a16="http://schemas.microsoft.com/office/drawing/2014/main" xmlns="" id="{550D847B-7619-49A5-9FEB-A561A0707A85}"/>
              </a:ext>
            </a:extLst>
          </p:cNvPr>
          <p:cNvSpPr/>
          <p:nvPr/>
        </p:nvSpPr>
        <p:spPr>
          <a:xfrm>
            <a:off x="4497854" y="247847"/>
            <a:ext cx="2788317" cy="584775"/>
          </a:xfrm>
          <a:prstGeom prst="rect">
            <a:avLst/>
          </a:prstGeom>
        </p:spPr>
        <p:txBody>
          <a:bodyPr wrap="square">
            <a:spAutoFit/>
          </a:bodyPr>
          <a:lstStyle/>
          <a:p>
            <a:r>
              <a:rPr lang="en-US" altLang="zh-CN" sz="3200" b="1" dirty="0" err="1">
                <a:solidFill>
                  <a:srgbClr val="00B0F0"/>
                </a:solidFill>
                <a:latin typeface="Arial" panose="020B0604020202020204" pitchFamily="34" charset="0"/>
                <a:ea typeface="微软雅黑"/>
                <a:cs typeface="Arial" panose="020B0604020202020204" pitchFamily="34" charset="0"/>
              </a:rPr>
              <a:t>Bên</a:t>
            </a:r>
            <a:r>
              <a:rPr lang="en-US" altLang="zh-CN" sz="3200" b="1" dirty="0">
                <a:solidFill>
                  <a:srgbClr val="00B0F0"/>
                </a:solidFill>
                <a:latin typeface="Arial" panose="020B0604020202020204" pitchFamily="34" charset="0"/>
                <a:ea typeface="微软雅黑"/>
                <a:cs typeface="Arial" panose="020B0604020202020204" pitchFamily="34" charset="0"/>
              </a:rPr>
              <a:t> </a:t>
            </a:r>
            <a:r>
              <a:rPr lang="en-US" altLang="zh-CN" sz="3200" b="1" dirty="0" err="1">
                <a:solidFill>
                  <a:srgbClr val="00B0F0"/>
                </a:solidFill>
                <a:latin typeface="Arial" panose="020B0604020202020204" pitchFamily="34" charset="0"/>
                <a:ea typeface="微软雅黑"/>
                <a:cs typeface="Arial" panose="020B0604020202020204" pitchFamily="34" charset="0"/>
              </a:rPr>
              <a:t>cửa</a:t>
            </a:r>
            <a:r>
              <a:rPr lang="en-US" altLang="zh-CN" sz="3200" b="1" dirty="0">
                <a:solidFill>
                  <a:srgbClr val="00B0F0"/>
                </a:solidFill>
                <a:latin typeface="Arial" panose="020B0604020202020204" pitchFamily="34" charset="0"/>
                <a:ea typeface="微软雅黑"/>
                <a:cs typeface="Arial" panose="020B0604020202020204" pitchFamily="34" charset="0"/>
              </a:rPr>
              <a:t> </a:t>
            </a:r>
            <a:r>
              <a:rPr lang="en-US" altLang="zh-CN" sz="3200" b="1" dirty="0" err="1">
                <a:solidFill>
                  <a:srgbClr val="00B0F0"/>
                </a:solidFill>
                <a:latin typeface="Arial" panose="020B0604020202020204" pitchFamily="34" charset="0"/>
                <a:ea typeface="微软雅黑"/>
                <a:cs typeface="Arial" panose="020B0604020202020204" pitchFamily="34" charset="0"/>
              </a:rPr>
              <a:t>sổ</a:t>
            </a:r>
            <a:endParaRPr lang="zh-CN" altLang="en-US" sz="3200" b="1" dirty="0">
              <a:solidFill>
                <a:srgbClr val="00B0F0"/>
              </a:solidFill>
              <a:latin typeface="Arial" panose="020B0604020202020204" pitchFamily="34" charset="0"/>
              <a:ea typeface="微软雅黑"/>
              <a:cs typeface="Arial" panose="020B0604020202020204" pitchFamily="34" charset="0"/>
            </a:endParaRPr>
          </a:p>
        </p:txBody>
      </p:sp>
      <p:pic>
        <p:nvPicPr>
          <p:cNvPr id="6" name="Kí hiệu - Khám phá &amp; Luyện tập">
            <a:extLst>
              <a:ext uri="{FF2B5EF4-FFF2-40B4-BE49-F238E27FC236}">
                <a16:creationId xmlns:a16="http://schemas.microsoft.com/office/drawing/2014/main" xmlns="" id="{27F8786A-0399-4A79-A1A3-A8A12C3B78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9571" y="193577"/>
            <a:ext cx="583942" cy="583942"/>
          </a:xfrm>
          <a:prstGeom prst="rect">
            <a:avLst/>
          </a:prstGeom>
        </p:spPr>
      </p:pic>
      <p:sp>
        <p:nvSpPr>
          <p:cNvPr id="7" name="Arrow: Right 6">
            <a:hlinkClick r:id="rId4" action="ppaction://hlinksldjump"/>
            <a:extLst>
              <a:ext uri="{FF2B5EF4-FFF2-40B4-BE49-F238E27FC236}">
                <a16:creationId xmlns:a16="http://schemas.microsoft.com/office/drawing/2014/main" xmlns="" id="{8EBC269F-B2E6-4CDB-9A5C-D594CEABE81F}"/>
              </a:ext>
            </a:extLst>
          </p:cNvPr>
          <p:cNvSpPr/>
          <p:nvPr/>
        </p:nvSpPr>
        <p:spPr>
          <a:xfrm>
            <a:off x="199571" y="6331472"/>
            <a:ext cx="791029" cy="370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25</a:t>
            </a:r>
          </a:p>
        </p:txBody>
      </p:sp>
    </p:spTree>
    <p:extLst>
      <p:ext uri="{BB962C8B-B14F-4D97-AF65-F5344CB8AC3E}">
        <p14:creationId xmlns:p14="http://schemas.microsoft.com/office/powerpoint/2010/main" val="40832032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NORDRI TOOLS WATERMARK" val="h1njk2sy"/>
</p:tagLst>
</file>

<file path=ppt/tags/tag3.xml><?xml version="1.0" encoding="utf-8"?>
<p:tagLst xmlns:a="http://schemas.openxmlformats.org/drawingml/2006/main" xmlns:r="http://schemas.openxmlformats.org/officeDocument/2006/relationships" xmlns:p="http://schemas.openxmlformats.org/presentationml/2006/main">
  <p:tag name="NORDRI TOOLS WATERMARK" val="h1njk2sy"/>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ww.jpppt.com">
  <a:themeElements>
    <a:clrScheme name="自定义 7">
      <a:dk1>
        <a:sysClr val="windowText" lastClr="000000"/>
      </a:dk1>
      <a:lt1>
        <a:sysClr val="window" lastClr="FFFFFF"/>
      </a:lt1>
      <a:dk2>
        <a:srgbClr val="1F497D"/>
      </a:dk2>
      <a:lt2>
        <a:srgbClr val="EEECE1"/>
      </a:lt2>
      <a:accent1>
        <a:srgbClr val="A3CD39"/>
      </a:accent1>
      <a:accent2>
        <a:srgbClr val="E4BE33"/>
      </a:accent2>
      <a:accent3>
        <a:srgbClr val="E6325C"/>
      </a:accent3>
      <a:accent4>
        <a:srgbClr val="71CDB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极目远眺">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794</TotalTime>
  <Words>770</Words>
  <Application>Microsoft Office PowerPoint</Application>
  <PresentationFormat>Widescreen</PresentationFormat>
  <Paragraphs>150</Paragraphs>
  <Slides>32</Slides>
  <Notes>10</Notes>
  <HiddenSlides>0</HiddenSlides>
  <MMClips>6</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32</vt:i4>
      </vt:variant>
    </vt:vector>
  </HeadingPairs>
  <TitlesOfParts>
    <vt:vector size="48" baseType="lpstr">
      <vt:lpstr>微软雅黑</vt:lpstr>
      <vt:lpstr>宋体</vt:lpstr>
      <vt:lpstr>Arial</vt:lpstr>
      <vt:lpstr>Calibri</vt:lpstr>
      <vt:lpstr>Coiny</vt:lpstr>
      <vt:lpstr>Humanst521 BT</vt:lpstr>
      <vt:lpstr>inpin heiti</vt:lpstr>
      <vt:lpstr>ITC Avant Garde Std Bk</vt:lpstr>
      <vt:lpstr>Times New Roman</vt:lpstr>
      <vt:lpstr>Wingdings</vt:lpstr>
      <vt:lpstr>仓耳今楷05-6763 W05</vt:lpstr>
      <vt:lpstr>字魂36号-正文宋楷</vt:lpstr>
      <vt:lpstr>等线</vt:lpstr>
      <vt:lpstr>Office Theme</vt:lpstr>
      <vt:lpstr>www.jpppt.com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94</cp:revision>
  <dcterms:created xsi:type="dcterms:W3CDTF">2017-08-18T03:02:00Z</dcterms:created>
  <dcterms:modified xsi:type="dcterms:W3CDTF">2023-01-31T07:42:30Z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