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12"/>
  </p:notesMasterIdLst>
  <p:sldIdLst>
    <p:sldId id="297" r:id="rId3"/>
    <p:sldId id="2632" r:id="rId4"/>
    <p:sldId id="260" r:id="rId5"/>
    <p:sldId id="259" r:id="rId6"/>
    <p:sldId id="263" r:id="rId7"/>
    <p:sldId id="306" r:id="rId8"/>
    <p:sldId id="2631" r:id="rId9"/>
    <p:sldId id="308" r:id="rId10"/>
    <p:sldId id="284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E7FD"/>
    <a:srgbClr val="FFC000"/>
    <a:srgbClr val="19B4C9"/>
    <a:srgbClr val="93D7E5"/>
    <a:srgbClr val="D6F133"/>
    <a:srgbClr val="D6F0F5"/>
    <a:srgbClr val="1CD8EC"/>
    <a:srgbClr val="20B6BE"/>
    <a:srgbClr val="FF8599"/>
    <a:srgbClr val="FDD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05" autoAdjust="0"/>
    <p:restoredTop sz="96578" autoAdjust="0"/>
  </p:normalViewPr>
  <p:slideViewPr>
    <p:cSldViewPr snapToGrid="0">
      <p:cViewPr varScale="1">
        <p:scale>
          <a:sx n="70" d="100"/>
          <a:sy n="70" d="100"/>
        </p:scale>
        <p:origin x="4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3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66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2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BD4B6-2E37-4D35-B1F1-186F2204203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1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45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0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37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0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9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1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30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1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42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19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8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0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6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2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1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9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="" xmlns:a16="http://schemas.microsoft.com/office/drawing/2014/main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Picture 4" descr="Letters and numbers on a screen&#10;&#10;Description automatically generated with medium confidence">
            <a:extLst>
              <a:ext uri="{FF2B5EF4-FFF2-40B4-BE49-F238E27FC236}">
                <a16:creationId xmlns="" xmlns:a16="http://schemas.microsoft.com/office/drawing/2014/main" id="{C1428750-EF46-4040-BE17-B3555FD92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7" y="2621152"/>
            <a:ext cx="8606757" cy="1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21835211">
            <a:hlinkClick r:id="" action="ppaction://media"/>
            <a:extLst>
              <a:ext uri="{FF2B5EF4-FFF2-40B4-BE49-F238E27FC236}">
                <a16:creationId xmlns="" xmlns:a16="http://schemas.microsoft.com/office/drawing/2014/main" id="{6A781A02-F2BC-4603-B850-DA0C868CE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1" y="-75638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22936" y="2399063"/>
            <a:ext cx="8260912" cy="32310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19222" y="3808953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6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3" y="1602319"/>
            <a:ext cx="530493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6" y="920782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8" y="266212"/>
            <a:ext cx="2321118" cy="171072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>
            <a:off x="142497" y="1410803"/>
            <a:ext cx="2804791" cy="1667598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068342" y="5003368"/>
            <a:ext cx="57744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1" y="4531757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188568" y="2932415"/>
            <a:ext cx="1772498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483244" y="4237696"/>
            <a:ext cx="2308359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8" y="2560535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1909E9FC-7728-4362-95E9-F5AEE902566E}"/>
              </a:ext>
            </a:extLst>
          </p:cNvPr>
          <p:cNvGrpSpPr/>
          <p:nvPr/>
        </p:nvGrpSpPr>
        <p:grpSpPr>
          <a:xfrm>
            <a:off x="2639304" y="1177978"/>
            <a:ext cx="6843940" cy="960431"/>
            <a:chOff x="2873170" y="343910"/>
            <a:chExt cx="4312010" cy="1280575"/>
          </a:xfrm>
        </p:grpSpPr>
        <p:sp>
          <p:nvSpPr>
            <p:cNvPr id="85" name="îṥḷíďê">
              <a:extLst>
                <a:ext uri="{FF2B5EF4-FFF2-40B4-BE49-F238E27FC236}">
                  <a16:creationId xmlns="" xmlns:a16="http://schemas.microsoft.com/office/drawing/2014/main" id="{F07602B5-7AC6-41A5-82F3-AE4C49DA82DB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Google Shape;5317;p41">
              <a:extLst>
                <a:ext uri="{FF2B5EF4-FFF2-40B4-BE49-F238E27FC236}">
                  <a16:creationId xmlns="" xmlns:a16="http://schemas.microsoft.com/office/drawing/2014/main" id="{E9CF6019-A175-4996-827B-49E132D126C3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87" name="Picture 86" descr="Logo&#10;&#10;Description automatically generated">
            <a:extLst>
              <a:ext uri="{FF2B5EF4-FFF2-40B4-BE49-F238E27FC236}">
                <a16:creationId xmlns="" xmlns:a16="http://schemas.microsoft.com/office/drawing/2014/main" id="{4C0E5F17-B72F-45EB-8258-675D2B09E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54" y="2624672"/>
            <a:ext cx="3344805" cy="1129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BB47F1-AD22-4304-B4B2-A5CAD263EEA0}"/>
              </a:ext>
            </a:extLst>
          </p:cNvPr>
          <p:cNvSpPr txBox="1"/>
          <p:nvPr/>
        </p:nvSpPr>
        <p:spPr>
          <a:xfrm>
            <a:off x="2603062" y="3741243"/>
            <a:ext cx="7135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nghị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,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iny" panose="02000903060500060000" pitchFamily="2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Coiny" panose="02000903060500060000" pitchFamily="2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261943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8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4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4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1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7" grpId="0" animBg="1"/>
          <p:bldP spid="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=""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1037999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=""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231124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=""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348639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=""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=""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=""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4070410" y="1143215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=""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=""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=""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=""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=""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=""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780037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=""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=""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=""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=""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=""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=""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714683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=""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=""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=""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=""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=""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=""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=""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=""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=""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=""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=""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=""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=""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=""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=""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=""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=""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=""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=""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=""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=""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=""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=""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=""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5607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=""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=""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="" xmlns:a16="http://schemas.microsoft.com/office/drawing/2014/main" id="{ECCF714D-8F06-4342-95DA-47C383C51CCD}"/>
              </a:ext>
            </a:extLst>
          </p:cNvPr>
          <p:cNvGrpSpPr/>
          <p:nvPr/>
        </p:nvGrpSpPr>
        <p:grpSpPr>
          <a:xfrm>
            <a:off x="5372741" y="1992147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="" xmlns:a16="http://schemas.microsoft.com/office/drawing/2014/main" id="{A160AD65-4F83-4F97-85CE-6E6C4382FFA6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="" xmlns:a16="http://schemas.microsoft.com/office/drawing/2014/main" id="{267CB8E1-CF99-4CF9-93D6-65BF238AC4A2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01</a:t>
              </a:r>
              <a:endParaRPr lang="zh-CN" altLang="en-US" sz="40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21E1FAC2-8EF5-4FC1-98DB-06FF6AD740D2}"/>
              </a:ext>
            </a:extLst>
          </p:cNvPr>
          <p:cNvSpPr txBox="1"/>
          <p:nvPr/>
        </p:nvSpPr>
        <p:spPr>
          <a:xfrm>
            <a:off x="5657738" y="2297033"/>
            <a:ext cx="71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Nói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lời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đề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Coiny" panose="02000903060500060000" pitchFamily="2" charset="0"/>
              </a:rPr>
              <a:t>nghị</a:t>
            </a:r>
            <a:r>
              <a:rPr lang="en-US" sz="5400" b="1" dirty="0">
                <a:solidFill>
                  <a:schemeClr val="bg1"/>
                </a:solidFill>
                <a:latin typeface="Coiny" panose="0200090306050006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41623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1214651" y="495701"/>
            <a:ext cx="10025558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3231082" y="565117"/>
            <a:ext cx="5787702" cy="545827"/>
            <a:chOff x="2028094" y="4719477"/>
            <a:chExt cx="5035074" cy="966215"/>
          </a:xfrm>
        </p:grpSpPr>
        <p:sp>
          <p:nvSpPr>
            <p:cNvPr id="66" name="i$liďé">
              <a:extLst>
                <a:ext uri="{FF2B5EF4-FFF2-40B4-BE49-F238E27FC236}">
                  <a16:creationId xmlns=""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lời của các nhân vật trong tranh.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357264" y="3667313"/>
            <a:ext cx="2736576" cy="3203837"/>
            <a:chOff x="226354" y="3837465"/>
            <a:chExt cx="2736576" cy="3203837"/>
          </a:xfrm>
        </p:grpSpPr>
        <p:pic>
          <p:nvPicPr>
            <p:cNvPr id="75" name="Picture 74" descr="A picture containing text, toy, doll&#10;&#10;Description automatically generated">
              <a:extLst>
                <a:ext uri="{FF2B5EF4-FFF2-40B4-BE49-F238E27FC236}">
                  <a16:creationId xmlns=""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42721D-85C8-4914-80A1-532489663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3" y="1286968"/>
            <a:ext cx="10098950" cy="36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87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>
            <a:extLst>
              <a:ext uri="{FF2B5EF4-FFF2-40B4-BE49-F238E27FC236}">
                <a16:creationId xmlns="" xmlns:a16="http://schemas.microsoft.com/office/drawing/2014/main" id="{FE35D56B-432D-45D1-B626-3F07CB9F93C0}"/>
              </a:ext>
            </a:extLst>
          </p:cNvPr>
          <p:cNvSpPr/>
          <p:nvPr/>
        </p:nvSpPr>
        <p:spPr>
          <a:xfrm>
            <a:off x="0" y="844007"/>
            <a:ext cx="12192000" cy="3573194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44">
            <a:extLst>
              <a:ext uri="{FF2B5EF4-FFF2-40B4-BE49-F238E27FC236}">
                <a16:creationId xmlns="" xmlns:a16="http://schemas.microsoft.com/office/drawing/2014/main" id="{AE9BCBE9-6B37-44E0-98CD-D93AD1170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503714" y="1037132"/>
            <a:ext cx="1321220" cy="2897414"/>
          </a:xfrm>
          <a:prstGeom prst="rect">
            <a:avLst/>
          </a:prstGeom>
        </p:spPr>
      </p:pic>
      <p:grpSp>
        <p:nvGrpSpPr>
          <p:cNvPr id="14" name="组合 73">
            <a:extLst>
              <a:ext uri="{FF2B5EF4-FFF2-40B4-BE49-F238E27FC236}">
                <a16:creationId xmlns="" xmlns:a16="http://schemas.microsoft.com/office/drawing/2014/main" id="{194AADA8-2580-4585-AEC1-C968C5327AD5}"/>
              </a:ext>
            </a:extLst>
          </p:cNvPr>
          <p:cNvGrpSpPr/>
          <p:nvPr/>
        </p:nvGrpSpPr>
        <p:grpSpPr>
          <a:xfrm>
            <a:off x="0" y="2154647"/>
            <a:ext cx="6346925" cy="2262554"/>
            <a:chOff x="0" y="4595446"/>
            <a:chExt cx="6346925" cy="2262554"/>
          </a:xfrm>
        </p:grpSpPr>
        <p:sp>
          <p:nvSpPr>
            <p:cNvPr id="15" name="任意多边形 71">
              <a:extLst>
                <a:ext uri="{FF2B5EF4-FFF2-40B4-BE49-F238E27FC236}">
                  <a16:creationId xmlns="" xmlns:a16="http://schemas.microsoft.com/office/drawing/2014/main" id="{3C9CBB61-9614-471B-BAC0-9FF9CFA4B6E3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68">
              <a:extLst>
                <a:ext uri="{FF2B5EF4-FFF2-40B4-BE49-F238E27FC236}">
                  <a16:creationId xmlns="" xmlns:a16="http://schemas.microsoft.com/office/drawing/2014/main" id="{C4C6B69F-FEA9-4A67-9EE2-ED59BC3A4A10}"/>
                </a:ext>
              </a:extLst>
            </p:cNvPr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44">
            <a:extLst>
              <a:ext uri="{FF2B5EF4-FFF2-40B4-BE49-F238E27FC236}">
                <a16:creationId xmlns="" xmlns:a16="http://schemas.microsoft.com/office/drawing/2014/main" id="{AA0F831D-6CD7-42F9-AAAA-646933618037}"/>
              </a:ext>
            </a:extLst>
          </p:cNvPr>
          <p:cNvGrpSpPr/>
          <p:nvPr/>
        </p:nvGrpSpPr>
        <p:grpSpPr>
          <a:xfrm rot="1845734">
            <a:off x="2806956" y="949223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="" xmlns:a16="http://schemas.microsoft.com/office/drawing/2014/main" id="{EA60B076-359F-4F7F-BB05-52EFD82E5350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梯形 96">
              <a:extLst>
                <a:ext uri="{FF2B5EF4-FFF2-40B4-BE49-F238E27FC236}">
                  <a16:creationId xmlns="" xmlns:a16="http://schemas.microsoft.com/office/drawing/2014/main" id="{ACD629D6-9B91-458E-9858-DFE44E47041E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="" xmlns:a16="http://schemas.microsoft.com/office/drawing/2014/main" id="{BCC709D9-C218-4B59-8CF8-0D8D4F9184A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="" xmlns:a16="http://schemas.microsoft.com/office/drawing/2014/main" id="{28DBD1B7-CFEB-4401-B55A-A872482E0083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="" xmlns:a16="http://schemas.microsoft.com/office/drawing/2014/main" id="{2EA18871-AF57-4F1D-B960-CDD9D1EEFEAF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="" xmlns:a16="http://schemas.microsoft.com/office/drawing/2014/main" id="{6281E02F-9F28-46BD-89F7-C17D87967A76}"/>
              </a:ext>
            </a:extLst>
          </p:cNvPr>
          <p:cNvGrpSpPr/>
          <p:nvPr/>
        </p:nvGrpSpPr>
        <p:grpSpPr>
          <a:xfrm rot="2224307">
            <a:off x="11246596" y="3586045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="" xmlns:a16="http://schemas.microsoft.com/office/drawing/2014/main" id="{FE7788E4-EA4D-41B7-9702-9B5539620EED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="" xmlns:a16="http://schemas.microsoft.com/office/drawing/2014/main" id="{CA61320B-71D4-40A3-939D-AE44531D24E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="" xmlns:a16="http://schemas.microsoft.com/office/drawing/2014/main" id="{8FDC37B6-1D92-4709-BD54-AE7848C91F07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="" xmlns:a16="http://schemas.microsoft.com/office/drawing/2014/main" id="{2E6AE4ED-95E9-44BC-B455-BC5744F189AD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="" xmlns:a16="http://schemas.microsoft.com/office/drawing/2014/main" id="{16F17AD9-0B0F-4ED7-BB0F-5EDF5ED784E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="" xmlns:a16="http://schemas.microsoft.com/office/drawing/2014/main" id="{A7FF4C83-764C-43DB-81E3-AC7A34CB91EF}"/>
              </a:ext>
            </a:extLst>
          </p:cNvPr>
          <p:cNvGrpSpPr/>
          <p:nvPr/>
        </p:nvGrpSpPr>
        <p:grpSpPr>
          <a:xfrm>
            <a:off x="10109719" y="3520691"/>
            <a:ext cx="1148113" cy="1482591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="" xmlns:a16="http://schemas.microsoft.com/office/drawing/2014/main" id="{C441B1DC-A3A9-4F00-81AD-320AD6726A20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="" xmlns:a16="http://schemas.microsoft.com/office/drawing/2014/main" id="{ADF5E0FB-D663-427D-901D-A0D5539C3D6E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="" xmlns:a16="http://schemas.microsoft.com/office/drawing/2014/main" id="{0F8E9EC8-C573-4F24-8BDD-9E703D468A1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="" xmlns:a16="http://schemas.microsoft.com/office/drawing/2014/main" id="{429A5E12-A5E0-43E4-8393-968F4A49F764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="" xmlns:a16="http://schemas.microsoft.com/office/drawing/2014/main" id="{46776185-C3FB-4822-BBBB-1553D4476AAE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="" xmlns:a16="http://schemas.microsoft.com/office/drawing/2014/main" id="{684C4689-6F03-440D-B61C-B7101C99527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="" xmlns:a16="http://schemas.microsoft.com/office/drawing/2014/main" id="{9024ECA4-798B-4024-8006-2EC82862806D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="" xmlns:a16="http://schemas.microsoft.com/office/drawing/2014/main" id="{A2D735D0-CCE7-4AE4-9846-33BD84D8871C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31B667CE-04AB-42A9-867A-575D859C3F7A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="" xmlns:a16="http://schemas.microsoft.com/office/drawing/2014/main" id="{23BA1F17-AC9A-4346-8DFA-20A18D1A80CD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="" xmlns:a16="http://schemas.microsoft.com/office/drawing/2014/main" id="{4C1CE993-5415-4A1E-AD0A-4839A7F6D0E2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="" xmlns:a16="http://schemas.microsoft.com/office/drawing/2014/main" id="{61BFA0CD-2024-494B-9CC8-E5B0F48EB563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="" xmlns:a16="http://schemas.microsoft.com/office/drawing/2014/main" id="{598D5B2B-8E31-4C84-B114-1875A6DA7133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="" xmlns:a16="http://schemas.microsoft.com/office/drawing/2014/main" id="{B3395701-6533-4C27-BB46-7AE010F2A658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="" xmlns:a16="http://schemas.microsoft.com/office/drawing/2014/main" id="{5E2785D9-6295-41A2-AABF-B33246536F54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="" xmlns:a16="http://schemas.microsoft.com/office/drawing/2014/main" id="{748BD3B6-82FE-4499-8F0C-9F359F8F92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="" xmlns:a16="http://schemas.microsoft.com/office/drawing/2014/main" id="{331BD7C9-48E2-4030-A0C9-016B81C47F30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="" xmlns:a16="http://schemas.microsoft.com/office/drawing/2014/main" id="{1A75488F-0D48-4A57-AC33-2A72FD07BE31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="" xmlns:a16="http://schemas.microsoft.com/office/drawing/2014/main" id="{32BE0A46-A1DE-41A6-8B25-25E55EDA8A3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="" xmlns:a16="http://schemas.microsoft.com/office/drawing/2014/main" id="{9CA320BC-4964-4825-B2EA-904D66078136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="" xmlns:a16="http://schemas.microsoft.com/office/drawing/2014/main" id="{D661B702-94A1-45A4-8D33-9750ACBE46CD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="" xmlns:a16="http://schemas.microsoft.com/office/drawing/2014/main" id="{4E9E7576-5E7A-4ADE-8BDE-BAD215C80EF2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="" xmlns:a16="http://schemas.microsoft.com/office/drawing/2014/main" id="{62AC47FA-22BC-49B8-A2BE-765050598C32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="" xmlns:a16="http://schemas.microsoft.com/office/drawing/2014/main" id="{EFC6D30E-A546-42E1-AE0A-F4A1D2810F0B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="" xmlns:a16="http://schemas.microsoft.com/office/drawing/2014/main" id="{A4D95B83-7978-4643-A0CD-87D5578EE70C}"/>
              </a:ext>
            </a:extLst>
          </p:cNvPr>
          <p:cNvGrpSpPr/>
          <p:nvPr/>
        </p:nvGrpSpPr>
        <p:grpSpPr>
          <a:xfrm flipH="1">
            <a:off x="9917007" y="4366777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="" xmlns:a16="http://schemas.microsoft.com/office/drawing/2014/main" id="{56FCBB93-D70F-4D87-99A1-0CFDB59DB8F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="" xmlns:a16="http://schemas.microsoft.com/office/drawing/2014/main" id="{01A6BC56-D56A-4537-A947-90D81E1B9E6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3AFB96-3393-428B-A54B-74CADEDDF584}"/>
              </a:ext>
            </a:extLst>
          </p:cNvPr>
          <p:cNvSpPr txBox="1"/>
          <p:nvPr/>
        </p:nvSpPr>
        <p:spPr>
          <a:xfrm>
            <a:off x="4711148" y="2163546"/>
            <a:ext cx="67825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Nói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đáp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lời </a:t>
            </a:r>
            <a:r>
              <a:rPr lang="en-US" sz="6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đồng</a:t>
            </a:r>
            <a:r>
              <a:rPr lang="en-US" sz="6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ý</a:t>
            </a:r>
          </a:p>
        </p:txBody>
      </p:sp>
      <p:grpSp>
        <p:nvGrpSpPr>
          <p:cNvPr id="57" name="组合 2">
            <a:extLst>
              <a:ext uri="{FF2B5EF4-FFF2-40B4-BE49-F238E27FC236}">
                <a16:creationId xmlns="" xmlns:a16="http://schemas.microsoft.com/office/drawing/2014/main" id="{77855A88-8418-49C3-8003-E004BAEDA165}"/>
              </a:ext>
            </a:extLst>
          </p:cNvPr>
          <p:cNvGrpSpPr/>
          <p:nvPr/>
        </p:nvGrpSpPr>
        <p:grpSpPr>
          <a:xfrm>
            <a:off x="3392529" y="20408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="" xmlns:a16="http://schemas.microsoft.com/office/drawing/2014/main" id="{7ABAFB30-5D49-42FC-A2CF-389169996EA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92D050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4">
              <a:extLst>
                <a:ext uri="{FF2B5EF4-FFF2-40B4-BE49-F238E27FC236}">
                  <a16:creationId xmlns="" xmlns:a16="http://schemas.microsoft.com/office/drawing/2014/main" id="{5923DA2E-C5F1-4A5A-816F-732AF0947636}"/>
                </a:ext>
              </a:extLst>
            </p:cNvPr>
            <p:cNvSpPr txBox="1"/>
            <p:nvPr/>
          </p:nvSpPr>
          <p:spPr>
            <a:xfrm>
              <a:off x="1440185" y="4498598"/>
              <a:ext cx="75533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ln w="25400">
                    <a:solidFill>
                      <a:srgbClr val="FF8FA7"/>
                    </a:solidFill>
                  </a:ln>
                  <a:solidFill>
                    <a:schemeClr val="bg1"/>
                  </a:solidFill>
                  <a:latin typeface="方正超粗黑简体" panose="03000509000000000000" pitchFamily="65" charset="-122"/>
                  <a:ea typeface="方正超粗黑简体" panose="03000509000000000000" pitchFamily="65" charset="-122"/>
                </a:rPr>
                <a:t>02</a:t>
              </a:r>
              <a:endParaRPr lang="zh-CN" altLang="en-US" sz="3600" b="1" dirty="0">
                <a:ln w="25400">
                  <a:solidFill>
                    <a:srgbClr val="FF8FA7"/>
                  </a:solidFill>
                </a:ln>
                <a:solidFill>
                  <a:schemeClr val="bg1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endParaRPr>
            </a:p>
          </p:txBody>
        </p:sp>
      </p:grpSp>
      <p:pic>
        <p:nvPicPr>
          <p:cNvPr id="60" name="图片 72">
            <a:extLst>
              <a:ext uri="{FF2B5EF4-FFF2-40B4-BE49-F238E27FC236}">
                <a16:creationId xmlns="" xmlns:a16="http://schemas.microsoft.com/office/drawing/2014/main" id="{D6DAD61B-DD23-4215-A723-03F977EDD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0" t="20306" r="34149" b="13390"/>
          <a:stretch/>
        </p:blipFill>
        <p:spPr>
          <a:xfrm>
            <a:off x="149582" y="3527339"/>
            <a:ext cx="2553275" cy="24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226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438427" y="4488891"/>
            <a:ext cx="435427" cy="442339"/>
          </a:xfrm>
          <a:prstGeom prst="rect">
            <a:avLst/>
          </a:prstGeom>
        </p:spPr>
      </p:pic>
      <p:sp>
        <p:nvSpPr>
          <p:cNvPr id="85" name="圆角矩形 84"/>
          <p:cNvSpPr/>
          <p:nvPr/>
        </p:nvSpPr>
        <p:spPr>
          <a:xfrm>
            <a:off x="936342" y="495701"/>
            <a:ext cx="10303867" cy="5866598"/>
          </a:xfrm>
          <a:prstGeom prst="roundRect">
            <a:avLst>
              <a:gd name="adj" fmla="val 0"/>
            </a:avLst>
          </a:prstGeom>
          <a:solidFill>
            <a:schemeClr val="bg1">
              <a:alpha val="35000"/>
            </a:schemeClr>
          </a:solid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0800716" y="3797593"/>
            <a:ext cx="435427" cy="442339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8730712" y="6027308"/>
            <a:ext cx="329756" cy="33499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 rot="2224307">
            <a:off x="11574996" y="5704288"/>
            <a:ext cx="555837" cy="545616"/>
            <a:chOff x="10646778" y="4753862"/>
            <a:chExt cx="751521" cy="737702"/>
          </a:xfrm>
        </p:grpSpPr>
        <p:sp>
          <p:nvSpPr>
            <p:cNvPr id="3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5118" r="6692" b="27923"/>
          <a:stretch/>
        </p:blipFill>
        <p:spPr>
          <a:xfrm>
            <a:off x="3151384" y="-232110"/>
            <a:ext cx="5867400" cy="102875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0" y="4595446"/>
            <a:ext cx="6346925" cy="2262554"/>
            <a:chOff x="0" y="4595446"/>
            <a:chExt cx="6346925" cy="2262554"/>
          </a:xfrm>
        </p:grpSpPr>
        <p:sp>
          <p:nvSpPr>
            <p:cNvPr id="72" name="任意多边形 71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6A449148-CBAC-4D20-B7F9-069C32DAC88C}"/>
              </a:ext>
            </a:extLst>
          </p:cNvPr>
          <p:cNvGrpSpPr/>
          <p:nvPr/>
        </p:nvGrpSpPr>
        <p:grpSpPr>
          <a:xfrm>
            <a:off x="2670045" y="731032"/>
            <a:ext cx="6605837" cy="1798476"/>
            <a:chOff x="2028094" y="4719477"/>
            <a:chExt cx="5035074" cy="2807047"/>
          </a:xfrm>
        </p:grpSpPr>
        <p:sp>
          <p:nvSpPr>
            <p:cNvPr id="66" name="i$liďé">
              <a:extLst>
                <a:ext uri="{FF2B5EF4-FFF2-40B4-BE49-F238E27FC236}">
                  <a16:creationId xmlns="" xmlns:a16="http://schemas.microsoft.com/office/drawing/2014/main" id="{4E70DC02-200B-4192-A29D-F615A968DDB5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1821089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7CC418BB-AE7F-40A4-858E-9B346A22BBB3}"/>
                </a:ext>
              </a:extLst>
            </p:cNvPr>
            <p:cNvSpPr/>
            <p:nvPr/>
          </p:nvSpPr>
          <p:spPr>
            <a:xfrm>
              <a:off x="2100890" y="4747935"/>
              <a:ext cx="4880403" cy="27785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 bạn đóng vai, nói và đáp lời đồng ý phù hợp với mỗi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8F58FA-445B-4D52-B613-C2B88FD4E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30" y="2290834"/>
            <a:ext cx="5274995" cy="3043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11F8D4-A90F-42E3-B9F0-5F6108175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44" y="2228563"/>
            <a:ext cx="4937805" cy="3105537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F2B01640-802C-4674-B017-93F94A8132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51" y="4082579"/>
            <a:ext cx="3136816" cy="28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5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=""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=""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=""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=""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=""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=""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=""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=""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=""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=""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=""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=""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=""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=""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=""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=""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=""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=""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=""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=""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=""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=""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=""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=""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=""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=""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=""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=""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=""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=""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=""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=""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=""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=""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=""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=""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=""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=""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=""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=""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=""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=""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=""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=""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=""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=""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=""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=""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=""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=""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=""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=""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=""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=""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=""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=""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=""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=""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=""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=""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=""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=""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=""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=""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=""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=""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=""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=""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=""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=""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=""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=""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=""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=""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=""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=""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=""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=""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=""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=""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=""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=""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=""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=""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=""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=""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=""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=""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=""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=""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=""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=""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=""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=""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=""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=""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=""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=""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=""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15240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0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8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83" y="3962400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" y="4537569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150776" y="101200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/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0416" y="1095001"/>
            <a:ext cx="2230454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761417" y="14191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2749051" y="-23906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071172" y="1257446"/>
            <a:ext cx="1905358" cy="1905358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弧形 84"/>
          <p:cNvSpPr/>
          <p:nvPr/>
        </p:nvSpPr>
        <p:spPr>
          <a:xfrm rot="6270057" flipH="1">
            <a:off x="323041" y="380961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弧形 85"/>
          <p:cNvSpPr/>
          <p:nvPr/>
        </p:nvSpPr>
        <p:spPr>
          <a:xfrm rot="18280354">
            <a:off x="1386477" y="623496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45" y="3352533"/>
            <a:ext cx="577446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222A3F1-89EE-4B83-9A51-EB3281275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21" y="1817879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62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幼儿园家长会PPT模板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6346</TotalTime>
  <Words>64</Words>
  <Application>Microsoft Office PowerPoint</Application>
  <PresentationFormat>Widescreen</PresentationFormat>
  <Paragraphs>16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宋体</vt:lpstr>
      <vt:lpstr>#9Slide03 AmpleSoft Bold</vt:lpstr>
      <vt:lpstr>Arial</vt:lpstr>
      <vt:lpstr>Calibri</vt:lpstr>
      <vt:lpstr>Calibri Light</vt:lpstr>
      <vt:lpstr>Coiny</vt:lpstr>
      <vt:lpstr>Gloria Hallelujah</vt:lpstr>
      <vt:lpstr>字魂59号-创粗黑</vt:lpstr>
      <vt:lpstr>方正超粗黑简体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15</cp:revision>
  <dcterms:created xsi:type="dcterms:W3CDTF">2016-08-07T08:11:21Z</dcterms:created>
  <dcterms:modified xsi:type="dcterms:W3CDTF">2025-02-22T08:50:54Z</dcterms:modified>
</cp:coreProperties>
</file>