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401" r:id="rId2"/>
    <p:sldId id="385" r:id="rId3"/>
    <p:sldId id="399" r:id="rId4"/>
    <p:sldId id="256" r:id="rId5"/>
    <p:sldId id="382" r:id="rId6"/>
    <p:sldId id="389" r:id="rId7"/>
    <p:sldId id="428" r:id="rId8"/>
    <p:sldId id="416" r:id="rId9"/>
    <p:sldId id="417" r:id="rId10"/>
    <p:sldId id="429" r:id="rId11"/>
    <p:sldId id="426" r:id="rId12"/>
    <p:sldId id="425" r:id="rId13"/>
    <p:sldId id="419" r:id="rId14"/>
    <p:sldId id="420" r:id="rId15"/>
    <p:sldId id="421" r:id="rId16"/>
    <p:sldId id="424" r:id="rId17"/>
    <p:sldId id="422" r:id="rId18"/>
    <p:sldId id="427" r:id="rId19"/>
    <p:sldId id="418" r:id="rId20"/>
    <p:sldId id="356" r:id="rId21"/>
  </p:sldIdLst>
  <p:sldSz cx="12192000" cy="6858000"/>
  <p:notesSz cx="6954838" cy="93091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AB93E"/>
    <a:srgbClr val="1E675C"/>
    <a:srgbClr val="479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03ED19-99E1-454D-9E3C-7DA5CC1D0476}" v="192" dt="2022-07-31T01:10:22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2" autoAdjust="0"/>
    <p:restoredTop sz="94424" autoAdjust="0"/>
  </p:normalViewPr>
  <p:slideViewPr>
    <p:cSldViewPr snapToGrid="0" showGuides="1">
      <p:cViewPr varScale="1">
        <p:scale>
          <a:sx n="67" d="100"/>
          <a:sy n="67" d="100"/>
        </p:scale>
        <p:origin x="-13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ùi Đức Việt" userId="c9bd2dcd3990363b" providerId="LiveId" clId="{6103ED19-99E1-454D-9E3C-7DA5CC1D0476}"/>
    <pc:docChg chg="undo custSel addSld delSld modSld sldOrd">
      <pc:chgData name="Bùi Đức Việt" userId="c9bd2dcd3990363b" providerId="LiveId" clId="{6103ED19-99E1-454D-9E3C-7DA5CC1D0476}" dt="2022-07-31T01:10:34.445" v="508" actId="20577"/>
      <pc:docMkLst>
        <pc:docMk/>
      </pc:docMkLst>
      <pc:sldChg chg="modSp mod">
        <pc:chgData name="Bùi Đức Việt" userId="c9bd2dcd3990363b" providerId="LiveId" clId="{6103ED19-99E1-454D-9E3C-7DA5CC1D0476}" dt="2022-07-31T01:05:00.402" v="284"/>
        <pc:sldMkLst>
          <pc:docMk/>
          <pc:sldMk cId="1108554332" sldId="258"/>
        </pc:sldMkLst>
        <pc:spChg chg="mod">
          <ac:chgData name="Bùi Đức Việt" userId="c9bd2dcd3990363b" providerId="LiveId" clId="{6103ED19-99E1-454D-9E3C-7DA5CC1D0476}" dt="2022-07-31T01:04:28.930" v="278" actId="113"/>
          <ac:spMkLst>
            <pc:docMk/>
            <pc:sldMk cId="1108554332" sldId="258"/>
            <ac:spMk id="24" creationId="{88399020-609B-526E-FA8E-B9A84A49C7A7}"/>
          </ac:spMkLst>
        </pc:spChg>
        <pc:spChg chg="mod">
          <ac:chgData name="Bùi Đức Việt" userId="c9bd2dcd3990363b" providerId="LiveId" clId="{6103ED19-99E1-454D-9E3C-7DA5CC1D0476}" dt="2022-07-31T01:05:00.402" v="284"/>
          <ac:spMkLst>
            <pc:docMk/>
            <pc:sldMk cId="1108554332" sldId="258"/>
            <ac:spMk id="40" creationId="{10F3F1ED-C702-4BC5-AD13-D64E9AA2C108}"/>
          </ac:spMkLst>
        </pc:spChg>
      </pc:sldChg>
      <pc:sldChg chg="del">
        <pc:chgData name="Bùi Đức Việt" userId="c9bd2dcd3990363b" providerId="LiveId" clId="{6103ED19-99E1-454D-9E3C-7DA5CC1D0476}" dt="2022-07-24T09:40:20.786" v="126" actId="47"/>
        <pc:sldMkLst>
          <pc:docMk/>
          <pc:sldMk cId="118529671" sldId="271"/>
        </pc:sldMkLst>
      </pc:sldChg>
      <pc:sldChg chg="del">
        <pc:chgData name="Bùi Đức Việt" userId="c9bd2dcd3990363b" providerId="LiveId" clId="{6103ED19-99E1-454D-9E3C-7DA5CC1D0476}" dt="2022-07-24T09:40:19.437" v="123" actId="47"/>
        <pc:sldMkLst>
          <pc:docMk/>
          <pc:sldMk cId="4248424512" sldId="272"/>
        </pc:sldMkLst>
      </pc:sldChg>
      <pc:sldChg chg="modSp del mod">
        <pc:chgData name="Bùi Đức Việt" userId="c9bd2dcd3990363b" providerId="LiveId" clId="{6103ED19-99E1-454D-9E3C-7DA5CC1D0476}" dt="2022-07-24T09:35:35.423" v="47" actId="47"/>
        <pc:sldMkLst>
          <pc:docMk/>
          <pc:sldMk cId="107035063" sldId="275"/>
        </pc:sldMkLst>
        <pc:spChg chg="mod">
          <ac:chgData name="Bùi Đức Việt" userId="c9bd2dcd3990363b" providerId="LiveId" clId="{6103ED19-99E1-454D-9E3C-7DA5CC1D0476}" dt="2022-07-24T09:24:47.291" v="32" actId="1076"/>
          <ac:spMkLst>
            <pc:docMk/>
            <pc:sldMk cId="107035063" sldId="275"/>
            <ac:spMk id="29" creationId="{E04C5E7E-1E41-4255-9991-4B73BB99F1E2}"/>
          </ac:spMkLst>
        </pc:spChg>
        <pc:picChg chg="mod">
          <ac:chgData name="Bùi Đức Việt" userId="c9bd2dcd3990363b" providerId="LiveId" clId="{6103ED19-99E1-454D-9E3C-7DA5CC1D0476}" dt="2022-07-24T09:24:43.938" v="31" actId="14100"/>
          <ac:picMkLst>
            <pc:docMk/>
            <pc:sldMk cId="107035063" sldId="275"/>
            <ac:picMk id="5" creationId="{FDA640B2-07AC-40A1-95EF-151879B1422F}"/>
          </ac:picMkLst>
        </pc:picChg>
      </pc:sldChg>
      <pc:sldChg chg="del">
        <pc:chgData name="Bùi Đức Việt" userId="c9bd2dcd3990363b" providerId="LiveId" clId="{6103ED19-99E1-454D-9E3C-7DA5CC1D0476}" dt="2022-07-24T09:40:19.907" v="124" actId="47"/>
        <pc:sldMkLst>
          <pc:docMk/>
          <pc:sldMk cId="2811597199" sldId="284"/>
        </pc:sldMkLst>
      </pc:sldChg>
      <pc:sldChg chg="del">
        <pc:chgData name="Bùi Đức Việt" userId="c9bd2dcd3990363b" providerId="LiveId" clId="{6103ED19-99E1-454D-9E3C-7DA5CC1D0476}" dt="2022-07-24T09:40:20.338" v="125" actId="47"/>
        <pc:sldMkLst>
          <pc:docMk/>
          <pc:sldMk cId="2139840891" sldId="285"/>
        </pc:sldMkLst>
      </pc:sldChg>
      <pc:sldChg chg="del">
        <pc:chgData name="Bùi Đức Việt" userId="c9bd2dcd3990363b" providerId="LiveId" clId="{6103ED19-99E1-454D-9E3C-7DA5CC1D0476}" dt="2022-07-24T09:40:21.241" v="127" actId="47"/>
        <pc:sldMkLst>
          <pc:docMk/>
          <pc:sldMk cId="1305198285" sldId="286"/>
        </pc:sldMkLst>
      </pc:sldChg>
      <pc:sldChg chg="delSp modSp mod">
        <pc:chgData name="Bùi Đức Việt" userId="c9bd2dcd3990363b" providerId="LiveId" clId="{6103ED19-99E1-454D-9E3C-7DA5CC1D0476}" dt="2022-07-31T01:10:24.091" v="503" actId="1076"/>
        <pc:sldMkLst>
          <pc:docMk/>
          <pc:sldMk cId="2517984509" sldId="287"/>
        </pc:sldMkLst>
        <pc:spChg chg="mod">
          <ac:chgData name="Bùi Đức Việt" userId="c9bd2dcd3990363b" providerId="LiveId" clId="{6103ED19-99E1-454D-9E3C-7DA5CC1D0476}" dt="2022-07-31T01:10:24.091" v="503" actId="1076"/>
          <ac:spMkLst>
            <pc:docMk/>
            <pc:sldMk cId="2517984509" sldId="287"/>
            <ac:spMk id="6" creationId="{41B19DB9-A6CF-B7ED-ADDF-D85641E60F8C}"/>
          </ac:spMkLst>
        </pc:spChg>
        <pc:spChg chg="del">
          <ac:chgData name="Bùi Đức Việt" userId="c9bd2dcd3990363b" providerId="LiveId" clId="{6103ED19-99E1-454D-9E3C-7DA5CC1D0476}" dt="2022-07-24T09:40:09.120" v="119" actId="478"/>
          <ac:spMkLst>
            <pc:docMk/>
            <pc:sldMk cId="2517984509" sldId="287"/>
            <ac:spMk id="7" creationId="{A4BA5C85-65F8-C55E-5830-FF6B4F2B7A54}"/>
          </ac:spMkLst>
        </pc:spChg>
      </pc:sldChg>
      <pc:sldChg chg="addSp modSp new mod">
        <pc:chgData name="Bùi Đức Việt" userId="c9bd2dcd3990363b" providerId="LiveId" clId="{6103ED19-99E1-454D-9E3C-7DA5CC1D0476}" dt="2022-07-31T01:10:34.445" v="508" actId="20577"/>
        <pc:sldMkLst>
          <pc:docMk/>
          <pc:sldMk cId="927674388" sldId="288"/>
        </pc:sldMkLst>
        <pc:spChg chg="add mod">
          <ac:chgData name="Bùi Đức Việt" userId="c9bd2dcd3990363b" providerId="LiveId" clId="{6103ED19-99E1-454D-9E3C-7DA5CC1D0476}" dt="2022-07-31T01:10:34.445" v="508" actId="20577"/>
          <ac:spMkLst>
            <pc:docMk/>
            <pc:sldMk cId="927674388" sldId="288"/>
            <ac:spMk id="4" creationId="{C300AAD9-B6BA-E971-B146-D5AD9C084416}"/>
          </ac:spMkLst>
        </pc:spChg>
        <pc:picChg chg="add mod">
          <ac:chgData name="Bùi Đức Việt" userId="c9bd2dcd3990363b" providerId="LiveId" clId="{6103ED19-99E1-454D-9E3C-7DA5CC1D0476}" dt="2022-07-31T01:08:20.293" v="294" actId="14100"/>
          <ac:picMkLst>
            <pc:docMk/>
            <pc:sldMk cId="927674388" sldId="288"/>
            <ac:picMk id="3" creationId="{5E8F81FD-B3AF-9031-D2EB-184AE583CDB2}"/>
          </ac:picMkLst>
        </pc:picChg>
      </pc:sldChg>
      <pc:sldChg chg="addSp delSp modSp new del mod delAnim modAnim">
        <pc:chgData name="Bùi Đức Việt" userId="c9bd2dcd3990363b" providerId="LiveId" clId="{6103ED19-99E1-454D-9E3C-7DA5CC1D0476}" dt="2022-07-31T01:06:23.209" v="285" actId="47"/>
        <pc:sldMkLst>
          <pc:docMk/>
          <pc:sldMk cId="1844111385" sldId="288"/>
        </pc:sldMkLst>
        <pc:spChg chg="mod">
          <ac:chgData name="Bùi Đức Việt" userId="c9bd2dcd3990363b" providerId="LiveId" clId="{6103ED19-99E1-454D-9E3C-7DA5CC1D0476}" dt="2022-07-24T09:34:03.116" v="36"/>
          <ac:spMkLst>
            <pc:docMk/>
            <pc:sldMk cId="1844111385" sldId="288"/>
            <ac:spMk id="6" creationId="{B668DFCD-12B3-25E0-A40B-34D016B59E31}"/>
          </ac:spMkLst>
        </pc:spChg>
        <pc:spChg chg="mod">
          <ac:chgData name="Bùi Đức Việt" userId="c9bd2dcd3990363b" providerId="LiveId" clId="{6103ED19-99E1-454D-9E3C-7DA5CC1D0476}" dt="2022-07-24T09:34:03.116" v="36"/>
          <ac:spMkLst>
            <pc:docMk/>
            <pc:sldMk cId="1844111385" sldId="288"/>
            <ac:spMk id="7" creationId="{145709E8-49FE-4DF5-BDA1-8BF3F75237D2}"/>
          </ac:spMkLst>
        </pc:spChg>
        <pc:grpChg chg="add mod">
          <ac:chgData name="Bùi Đức Việt" userId="c9bd2dcd3990363b" providerId="LiveId" clId="{6103ED19-99E1-454D-9E3C-7DA5CC1D0476}" dt="2022-07-24T09:34:03.116" v="36"/>
          <ac:grpSpMkLst>
            <pc:docMk/>
            <pc:sldMk cId="1844111385" sldId="288"/>
            <ac:grpSpMk id="5" creationId="{4C30E9F8-87E8-F8C4-FDED-F2FA50D7C4C7}"/>
          </ac:grpSpMkLst>
        </pc:grpChg>
        <pc:picChg chg="del mod">
          <ac:chgData name="Bùi Đức Việt" userId="c9bd2dcd3990363b" providerId="LiveId" clId="{6103ED19-99E1-454D-9E3C-7DA5CC1D0476}" dt="2022-07-24T09:30:39.332" v="35" actId="478"/>
          <ac:picMkLst>
            <pc:docMk/>
            <pc:sldMk cId="1844111385" sldId="288"/>
            <ac:picMk id="2" creationId="{E08337A0-8A46-1571-9B57-F7395C06BB38}"/>
          </ac:picMkLst>
        </pc:picChg>
        <pc:picChg chg="add mod">
          <ac:chgData name="Bùi Đức Việt" userId="c9bd2dcd3990363b" providerId="LiveId" clId="{6103ED19-99E1-454D-9E3C-7DA5CC1D0476}" dt="2022-07-24T09:34:03.116" v="36"/>
          <ac:picMkLst>
            <pc:docMk/>
            <pc:sldMk cId="1844111385" sldId="288"/>
            <ac:picMk id="2" creationId="{E5CECAC0-527D-D088-F0C9-427DEE919804}"/>
          </ac:picMkLst>
        </pc:picChg>
        <pc:picChg chg="add mod">
          <ac:chgData name="Bùi Đức Việt" userId="c9bd2dcd3990363b" providerId="LiveId" clId="{6103ED19-99E1-454D-9E3C-7DA5CC1D0476}" dt="2022-07-24T09:34:03.116" v="36"/>
          <ac:picMkLst>
            <pc:docMk/>
            <pc:sldMk cId="1844111385" sldId="288"/>
            <ac:picMk id="3" creationId="{CC35B89C-A64F-D18D-A010-73ED21A4FC27}"/>
          </ac:picMkLst>
        </pc:picChg>
        <pc:picChg chg="add mod">
          <ac:chgData name="Bùi Đức Việt" userId="c9bd2dcd3990363b" providerId="LiveId" clId="{6103ED19-99E1-454D-9E3C-7DA5CC1D0476}" dt="2022-07-24T09:34:03.116" v="36"/>
          <ac:picMkLst>
            <pc:docMk/>
            <pc:sldMk cId="1844111385" sldId="288"/>
            <ac:picMk id="4" creationId="{3D18EE8D-7C5F-C104-E9E8-36E24591DC45}"/>
          </ac:picMkLst>
        </pc:picChg>
        <pc:picChg chg="add mod">
          <ac:chgData name="Bùi Đức Việt" userId="c9bd2dcd3990363b" providerId="LiveId" clId="{6103ED19-99E1-454D-9E3C-7DA5CC1D0476}" dt="2022-07-24T09:34:03.116" v="36"/>
          <ac:picMkLst>
            <pc:docMk/>
            <pc:sldMk cId="1844111385" sldId="288"/>
            <ac:picMk id="8" creationId="{EEA3FBC3-DFA0-FE09-9F05-7F3EEEB83787}"/>
          </ac:picMkLst>
        </pc:picChg>
        <pc:picChg chg="add del mod">
          <ac:chgData name="Bùi Đức Việt" userId="c9bd2dcd3990363b" providerId="LiveId" clId="{6103ED19-99E1-454D-9E3C-7DA5CC1D0476}" dt="2022-07-24T09:35:38.591" v="48" actId="478"/>
          <ac:picMkLst>
            <pc:docMk/>
            <pc:sldMk cId="1844111385" sldId="288"/>
            <ac:picMk id="9" creationId="{99D50E9B-10E5-9289-C893-7F3F3E74E70B}"/>
          </ac:picMkLst>
        </pc:picChg>
      </pc:sldChg>
      <pc:sldChg chg="addSp delSp modSp new del mod delAnim modAnim">
        <pc:chgData name="Bùi Đức Việt" userId="c9bd2dcd3990363b" providerId="LiveId" clId="{6103ED19-99E1-454D-9E3C-7DA5CC1D0476}" dt="2022-07-31T01:06:24.606" v="288" actId="47"/>
        <pc:sldMkLst>
          <pc:docMk/>
          <pc:sldMk cId="614568252" sldId="289"/>
        </pc:sldMkLst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4" creationId="{2C44C291-8081-C5D6-AA12-C4371C4FA5ED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5" creationId="{13A1CBD7-D7A5-0714-BB0F-6E3CD4C905FE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6" creationId="{0B0248BB-EDF8-7BEB-43AC-8CC49CF598BA}"/>
          </ac:spMkLst>
        </pc:spChg>
        <pc:spChg chg="add mod">
          <ac:chgData name="Bùi Đức Việt" userId="c9bd2dcd3990363b" providerId="LiveId" clId="{6103ED19-99E1-454D-9E3C-7DA5CC1D0476}" dt="2022-07-24T09:42:24.682" v="174" actId="1076"/>
          <ac:spMkLst>
            <pc:docMk/>
            <pc:sldMk cId="614568252" sldId="289"/>
            <ac:spMk id="7" creationId="{CE3FE2C9-6F4F-6F36-C8E5-3E364217FB73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16" creationId="{CA635304-1906-FB24-3CD1-D9F9088AF247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18" creationId="{F69620A4-E24E-A210-82CB-E319FC55BB5A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19" creationId="{D5171C05-46EE-DE38-857B-AAF89FF5A204}"/>
          </ac:spMkLst>
        </pc:spChg>
        <pc:spChg chg="del mod">
          <ac:chgData name="Bùi Đức Việt" userId="c9bd2dcd3990363b" providerId="LiveId" clId="{6103ED19-99E1-454D-9E3C-7DA5CC1D0476}" dt="2022-07-24T09:37:46.394" v="89" actId="478"/>
          <ac:spMkLst>
            <pc:docMk/>
            <pc:sldMk cId="614568252" sldId="289"/>
            <ac:spMk id="23" creationId="{347BABD1-0521-0452-0EC6-4FE1F6447658}"/>
          </ac:spMkLst>
        </pc:spChg>
        <pc:spChg chg="mod">
          <ac:chgData name="Bùi Đức Việt" userId="c9bd2dcd3990363b" providerId="LiveId" clId="{6103ED19-99E1-454D-9E3C-7DA5CC1D0476}" dt="2022-07-24T09:42:36.504" v="179" actId="113"/>
          <ac:spMkLst>
            <pc:docMk/>
            <pc:sldMk cId="614568252" sldId="289"/>
            <ac:spMk id="25" creationId="{D83408E5-31C9-2796-399A-7797895E93FC}"/>
          </ac:spMkLst>
        </pc:spChg>
        <pc:spChg chg="mod">
          <ac:chgData name="Bùi Đức Việt" userId="c9bd2dcd3990363b" providerId="LiveId" clId="{6103ED19-99E1-454D-9E3C-7DA5CC1D0476}" dt="2022-07-24T09:42:51.826" v="187" actId="1076"/>
          <ac:spMkLst>
            <pc:docMk/>
            <pc:sldMk cId="614568252" sldId="289"/>
            <ac:spMk id="26" creationId="{2CCA4778-7DF9-F592-3F4D-F83A356331EE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30" creationId="{5675751C-A8DF-BD1B-5A1C-EF5101D257F2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32" creationId="{88162317-DA33-A529-F734-D0AD9C937EBC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33" creationId="{3E82AE9F-6134-7660-D8AD-A298B0FED350}"/>
          </ac:spMkLst>
        </pc:spChg>
        <pc:grpChg chg="add mod">
          <ac:chgData name="Bùi Đức Việt" userId="c9bd2dcd3990363b" providerId="LiveId" clId="{6103ED19-99E1-454D-9E3C-7DA5CC1D0476}" dt="2022-07-24T09:42:27.082" v="175" actId="14100"/>
          <ac:grpSpMkLst>
            <pc:docMk/>
            <pc:sldMk cId="614568252" sldId="289"/>
            <ac:grpSpMk id="3" creationId="{3316C7F5-E441-3B57-225D-29E68835BC00}"/>
          </ac:grpSpMkLst>
        </pc:grpChg>
        <pc:grpChg chg="add del mod">
          <ac:chgData name="Bùi Đức Việt" userId="c9bd2dcd3990363b" providerId="LiveId" clId="{6103ED19-99E1-454D-9E3C-7DA5CC1D0476}" dt="2022-07-24T09:37:42.816" v="88" actId="478"/>
          <ac:grpSpMkLst>
            <pc:docMk/>
            <pc:sldMk cId="614568252" sldId="289"/>
            <ac:grpSpMk id="13" creationId="{B9CEE0F2-FC8D-20B5-438E-66392A532F0A}"/>
          </ac:grpSpMkLst>
        </pc:grpChg>
        <pc:grpChg chg="mod">
          <ac:chgData name="Bùi Đức Việt" userId="c9bd2dcd3990363b" providerId="LiveId" clId="{6103ED19-99E1-454D-9E3C-7DA5CC1D0476}" dt="2022-07-24T09:34:52.596" v="45"/>
          <ac:grpSpMkLst>
            <pc:docMk/>
            <pc:sldMk cId="614568252" sldId="289"/>
            <ac:grpSpMk id="14" creationId="{3435916B-C5D5-53FB-5CD0-6264112BB3A5}"/>
          </ac:grpSpMkLst>
        </pc:grpChg>
        <pc:grpChg chg="mod">
          <ac:chgData name="Bùi Đức Việt" userId="c9bd2dcd3990363b" providerId="LiveId" clId="{6103ED19-99E1-454D-9E3C-7DA5CC1D0476}" dt="2022-07-24T09:34:52.596" v="45"/>
          <ac:grpSpMkLst>
            <pc:docMk/>
            <pc:sldMk cId="614568252" sldId="289"/>
            <ac:grpSpMk id="15" creationId="{091B9862-822E-6F54-A2E9-56F4D78B8D64}"/>
          </ac:grpSpMkLst>
        </pc:grpChg>
        <pc:grpChg chg="add del mod">
          <ac:chgData name="Bùi Đức Việt" userId="c9bd2dcd3990363b" providerId="LiveId" clId="{6103ED19-99E1-454D-9E3C-7DA5CC1D0476}" dt="2022-07-24T09:37:47.943" v="90" actId="478"/>
          <ac:grpSpMkLst>
            <pc:docMk/>
            <pc:sldMk cId="614568252" sldId="289"/>
            <ac:grpSpMk id="20" creationId="{65C27DC8-9A9E-188D-7DDC-0B6AA6D4C2ED}"/>
          </ac:grpSpMkLst>
        </pc:grpChg>
        <pc:grpChg chg="mod topLvl">
          <ac:chgData name="Bùi Đức Việt" userId="c9bd2dcd3990363b" providerId="LiveId" clId="{6103ED19-99E1-454D-9E3C-7DA5CC1D0476}" dt="2022-07-24T09:42:57.100" v="190" actId="1076"/>
          <ac:grpSpMkLst>
            <pc:docMk/>
            <pc:sldMk cId="614568252" sldId="289"/>
            <ac:grpSpMk id="21" creationId="{7457018E-5C97-41A3-6061-AE44275C5A2A}"/>
          </ac:grpSpMkLst>
        </pc:grpChg>
        <pc:grpChg chg="del mod">
          <ac:chgData name="Bùi Đức Việt" userId="c9bd2dcd3990363b" providerId="LiveId" clId="{6103ED19-99E1-454D-9E3C-7DA5CC1D0476}" dt="2022-07-24T09:37:46.394" v="89" actId="478"/>
          <ac:grpSpMkLst>
            <pc:docMk/>
            <pc:sldMk cId="614568252" sldId="289"/>
            <ac:grpSpMk id="22" creationId="{C22782EB-5D35-011C-62D3-1364CB35BAD6}"/>
          </ac:grpSpMkLst>
        </pc:grpChg>
        <pc:grpChg chg="add del mod">
          <ac:chgData name="Bùi Đức Việt" userId="c9bd2dcd3990363b" providerId="LiveId" clId="{6103ED19-99E1-454D-9E3C-7DA5CC1D0476}" dt="2022-07-24T09:37:42.816" v="88" actId="478"/>
          <ac:grpSpMkLst>
            <pc:docMk/>
            <pc:sldMk cId="614568252" sldId="289"/>
            <ac:grpSpMk id="27" creationId="{357CC6BE-A7D9-4120-B17D-2C89F53227E5}"/>
          </ac:grpSpMkLst>
        </pc:grpChg>
        <pc:grpChg chg="mod">
          <ac:chgData name="Bùi Đức Việt" userId="c9bd2dcd3990363b" providerId="LiveId" clId="{6103ED19-99E1-454D-9E3C-7DA5CC1D0476}" dt="2022-07-24T09:34:52.596" v="45"/>
          <ac:grpSpMkLst>
            <pc:docMk/>
            <pc:sldMk cId="614568252" sldId="289"/>
            <ac:grpSpMk id="28" creationId="{4BAD12DD-0194-2AC3-B307-C04B9E61D0D5}"/>
          </ac:grpSpMkLst>
        </pc:grpChg>
        <pc:grpChg chg="mod">
          <ac:chgData name="Bùi Đức Việt" userId="c9bd2dcd3990363b" providerId="LiveId" clId="{6103ED19-99E1-454D-9E3C-7DA5CC1D0476}" dt="2022-07-24T09:34:52.596" v="45"/>
          <ac:grpSpMkLst>
            <pc:docMk/>
            <pc:sldMk cId="614568252" sldId="289"/>
            <ac:grpSpMk id="29" creationId="{B26E1677-C4A0-31FB-B523-B235CDCB6180}"/>
          </ac:grpSpMkLst>
        </pc:grpChg>
        <pc:picChg chg="add mod">
          <ac:chgData name="Bùi Đức Việt" userId="c9bd2dcd3990363b" providerId="LiveId" clId="{6103ED19-99E1-454D-9E3C-7DA5CC1D0476}" dt="2022-07-24T09:42:55.174" v="189" actId="1076"/>
          <ac:picMkLst>
            <pc:docMk/>
            <pc:sldMk cId="614568252" sldId="289"/>
            <ac:picMk id="2" creationId="{D51B694E-E910-DBB6-F22E-FDA475BB3F65}"/>
          </ac:picMkLst>
        </pc:picChg>
        <pc:picChg chg="add mod">
          <ac:chgData name="Bùi Đức Việt" userId="c9bd2dcd3990363b" providerId="LiveId" clId="{6103ED19-99E1-454D-9E3C-7DA5CC1D0476}" dt="2022-07-24T09:34:52.596" v="45"/>
          <ac:picMkLst>
            <pc:docMk/>
            <pc:sldMk cId="614568252" sldId="289"/>
            <ac:picMk id="8" creationId="{1681BF56-EAE3-484F-97EC-BF6C232B704D}"/>
          </ac:picMkLst>
        </pc:picChg>
        <pc:picChg chg="add del mod">
          <ac:chgData name="Bùi Đức Việt" userId="c9bd2dcd3990363b" providerId="LiveId" clId="{6103ED19-99E1-454D-9E3C-7DA5CC1D0476}" dt="2022-07-24T09:47:19.531" v="257" actId="478"/>
          <ac:picMkLst>
            <pc:docMk/>
            <pc:sldMk cId="614568252" sldId="289"/>
            <ac:picMk id="9" creationId="{68962424-B3B9-6284-FA2D-2B1B3065CCF1}"/>
          </ac:picMkLst>
        </pc:picChg>
        <pc:picChg chg="add del mod">
          <ac:chgData name="Bùi Đức Việt" userId="c9bd2dcd3990363b" providerId="LiveId" clId="{6103ED19-99E1-454D-9E3C-7DA5CC1D0476}" dt="2022-07-24T09:47:18.904" v="256" actId="478"/>
          <ac:picMkLst>
            <pc:docMk/>
            <pc:sldMk cId="614568252" sldId="289"/>
            <ac:picMk id="10" creationId="{5AFA2A19-956B-A157-9A97-350B8D3C1BA1}"/>
          </ac:picMkLst>
        </pc:picChg>
        <pc:picChg chg="add mod">
          <ac:chgData name="Bùi Đức Việt" userId="c9bd2dcd3990363b" providerId="LiveId" clId="{6103ED19-99E1-454D-9E3C-7DA5CC1D0476}" dt="2022-07-24T09:42:28.986" v="176" actId="1076"/>
          <ac:picMkLst>
            <pc:docMk/>
            <pc:sldMk cId="614568252" sldId="289"/>
            <ac:picMk id="11" creationId="{1E95E37C-8A89-1CF2-0F28-0A2777521A1A}"/>
          </ac:picMkLst>
        </pc:picChg>
        <pc:picChg chg="add mod">
          <ac:chgData name="Bùi Đức Việt" userId="c9bd2dcd3990363b" providerId="LiveId" clId="{6103ED19-99E1-454D-9E3C-7DA5CC1D0476}" dt="2022-07-24T09:46:11.195" v="248" actId="1076"/>
          <ac:picMkLst>
            <pc:docMk/>
            <pc:sldMk cId="614568252" sldId="289"/>
            <ac:picMk id="12" creationId="{1F2AC3E7-0B55-6B95-C4F2-9960F6C301E8}"/>
          </ac:picMkLst>
        </pc:picChg>
        <pc:picChg chg="mod">
          <ac:chgData name="Bùi Đức Việt" userId="c9bd2dcd3990363b" providerId="LiveId" clId="{6103ED19-99E1-454D-9E3C-7DA5CC1D0476}" dt="2022-07-24T09:34:52.596" v="45"/>
          <ac:picMkLst>
            <pc:docMk/>
            <pc:sldMk cId="614568252" sldId="289"/>
            <ac:picMk id="17" creationId="{2B224A19-1DDC-63EF-0688-A7081E4FABC7}"/>
          </ac:picMkLst>
        </pc:picChg>
        <pc:picChg chg="del mod topLvl">
          <ac:chgData name="Bùi Đức Việt" userId="c9bd2dcd3990363b" providerId="LiveId" clId="{6103ED19-99E1-454D-9E3C-7DA5CC1D0476}" dt="2022-07-24T09:37:47.943" v="90" actId="478"/>
          <ac:picMkLst>
            <pc:docMk/>
            <pc:sldMk cId="614568252" sldId="289"/>
            <ac:picMk id="24" creationId="{54A4FD1A-FCEB-98AF-FDDF-4FB842F0F3D3}"/>
          </ac:picMkLst>
        </pc:picChg>
        <pc:picChg chg="mod">
          <ac:chgData name="Bùi Đức Việt" userId="c9bd2dcd3990363b" providerId="LiveId" clId="{6103ED19-99E1-454D-9E3C-7DA5CC1D0476}" dt="2022-07-24T09:34:52.596" v="45"/>
          <ac:picMkLst>
            <pc:docMk/>
            <pc:sldMk cId="614568252" sldId="289"/>
            <ac:picMk id="31" creationId="{ADCE926D-46FD-B720-2F1A-A253DC0BDF61}"/>
          </ac:picMkLst>
        </pc:picChg>
        <pc:picChg chg="add del mod">
          <ac:chgData name="Bùi Đức Việt" userId="c9bd2dcd3990363b" providerId="LiveId" clId="{6103ED19-99E1-454D-9E3C-7DA5CC1D0476}" dt="2022-07-24T09:37:42.816" v="88" actId="478"/>
          <ac:picMkLst>
            <pc:docMk/>
            <pc:sldMk cId="614568252" sldId="289"/>
            <ac:picMk id="34" creationId="{66E6E918-E40B-D1AC-099F-3C0C36FF3769}"/>
          </ac:picMkLst>
        </pc:picChg>
        <pc:picChg chg="add del mod">
          <ac:chgData name="Bùi Đức Việt" userId="c9bd2dcd3990363b" providerId="LiveId" clId="{6103ED19-99E1-454D-9E3C-7DA5CC1D0476}" dt="2022-07-24T09:37:42.816" v="88" actId="478"/>
          <ac:picMkLst>
            <pc:docMk/>
            <pc:sldMk cId="614568252" sldId="289"/>
            <ac:picMk id="35" creationId="{3178FC84-DEB7-F5B8-BDD9-155E5739AEC2}"/>
          </ac:picMkLst>
        </pc:picChg>
        <pc:picChg chg="add mod">
          <ac:chgData name="Bùi Đức Việt" userId="c9bd2dcd3990363b" providerId="LiveId" clId="{6103ED19-99E1-454D-9E3C-7DA5CC1D0476}" dt="2022-07-24T09:42:59.418" v="191" actId="1076"/>
          <ac:picMkLst>
            <pc:docMk/>
            <pc:sldMk cId="614568252" sldId="289"/>
            <ac:picMk id="36" creationId="{8384E626-149A-D914-924E-675082440110}"/>
          </ac:picMkLst>
        </pc:picChg>
        <pc:picChg chg="add del mod">
          <ac:chgData name="Bùi Đức Việt" userId="c9bd2dcd3990363b" providerId="LiveId" clId="{6103ED19-99E1-454D-9E3C-7DA5CC1D0476}" dt="2022-07-24T09:35:44.614" v="51" actId="478"/>
          <ac:picMkLst>
            <pc:docMk/>
            <pc:sldMk cId="614568252" sldId="289"/>
            <ac:picMk id="37" creationId="{2F32D744-944C-19C4-81BA-21EE343D9070}"/>
          </ac:picMkLst>
        </pc:picChg>
      </pc:sldChg>
      <pc:sldChg chg="addSp delSp modSp new del mod delAnim modAnim">
        <pc:chgData name="Bùi Đức Việt" userId="c9bd2dcd3990363b" providerId="LiveId" clId="{6103ED19-99E1-454D-9E3C-7DA5CC1D0476}" dt="2022-07-31T01:06:26.666" v="289" actId="47"/>
        <pc:sldMkLst>
          <pc:docMk/>
          <pc:sldMk cId="3935060901" sldId="290"/>
        </pc:sldMkLst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4" creationId="{4AB5BAFD-F7E3-CEFC-0D3F-37A8BE1A1CE0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5" creationId="{3344C81B-787B-B17B-FC84-FBE3E078D7E2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6" creationId="{C15FA033-0237-C1D6-042E-8FC60AC93A62}"/>
          </ac:spMkLst>
        </pc:spChg>
        <pc:spChg chg="add mod">
          <ac:chgData name="Bùi Đức Việt" userId="c9bd2dcd3990363b" providerId="LiveId" clId="{6103ED19-99E1-454D-9E3C-7DA5CC1D0476}" dt="2022-07-24T09:44:00.015" v="219" actId="14100"/>
          <ac:spMkLst>
            <pc:docMk/>
            <pc:sldMk cId="3935060901" sldId="290"/>
            <ac:spMk id="7" creationId="{0084B123-DEA1-7343-4820-40CCE5FC38AD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16" creationId="{04A64EA1-6CE1-DCF0-9CEC-50A8E338B13B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18" creationId="{C091D228-6A1C-5AFD-6855-CD8AA63DE8B3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19" creationId="{B18CD1F5-593C-A65E-C354-25B35C5539CB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23" creationId="{CD378EC5-0E39-5998-8865-7AB3E163F142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25" creationId="{E6AC8BD5-C672-973D-B2C7-BE60FF019310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26" creationId="{5B33FC79-FFAA-8A5F-499E-2722D58918BD}"/>
          </ac:spMkLst>
        </pc:spChg>
        <pc:spChg chg="del mod">
          <ac:chgData name="Bùi Đức Việt" userId="c9bd2dcd3990363b" providerId="LiveId" clId="{6103ED19-99E1-454D-9E3C-7DA5CC1D0476}" dt="2022-07-24T09:38:36.100" v="100" actId="478"/>
          <ac:spMkLst>
            <pc:docMk/>
            <pc:sldMk cId="3935060901" sldId="290"/>
            <ac:spMk id="30" creationId="{1ECD053F-0712-E662-D11B-D409918EA953}"/>
          </ac:spMkLst>
        </pc:spChg>
        <pc:spChg chg="mod">
          <ac:chgData name="Bùi Đức Việt" userId="c9bd2dcd3990363b" providerId="LiveId" clId="{6103ED19-99E1-454D-9E3C-7DA5CC1D0476}" dt="2022-07-24T09:43:14.076" v="196" actId="2711"/>
          <ac:spMkLst>
            <pc:docMk/>
            <pc:sldMk cId="3935060901" sldId="290"/>
            <ac:spMk id="32" creationId="{B81EBD33-0477-4607-7A5B-9C4A7BE767A3}"/>
          </ac:spMkLst>
        </pc:spChg>
        <pc:spChg chg="mod">
          <ac:chgData name="Bùi Đức Việt" userId="c9bd2dcd3990363b" providerId="LiveId" clId="{6103ED19-99E1-454D-9E3C-7DA5CC1D0476}" dt="2022-07-24T09:43:19.039" v="198" actId="113"/>
          <ac:spMkLst>
            <pc:docMk/>
            <pc:sldMk cId="3935060901" sldId="290"/>
            <ac:spMk id="33" creationId="{53F34F51-2F6A-AA01-6843-666F337F04C0}"/>
          </ac:spMkLst>
        </pc:spChg>
        <pc:grpChg chg="add mod">
          <ac:chgData name="Bùi Đức Việt" userId="c9bd2dcd3990363b" providerId="LiveId" clId="{6103ED19-99E1-454D-9E3C-7DA5CC1D0476}" dt="2022-07-24T09:44:09.323" v="223" actId="14100"/>
          <ac:grpSpMkLst>
            <pc:docMk/>
            <pc:sldMk cId="3935060901" sldId="290"/>
            <ac:grpSpMk id="3" creationId="{D230E042-46D3-1ACD-EA73-5FC263A3E162}"/>
          </ac:grpSpMkLst>
        </pc:grpChg>
        <pc:grpChg chg="add del mod">
          <ac:chgData name="Bùi Đức Việt" userId="c9bd2dcd3990363b" providerId="LiveId" clId="{6103ED19-99E1-454D-9E3C-7DA5CC1D0476}" dt="2022-07-24T09:38:21.035" v="96" actId="478"/>
          <ac:grpSpMkLst>
            <pc:docMk/>
            <pc:sldMk cId="3935060901" sldId="290"/>
            <ac:grpSpMk id="13" creationId="{A2A04B05-E826-C94F-5DDB-1C7748D205E3}"/>
          </ac:grpSpMkLst>
        </pc:grpChg>
        <pc:grpChg chg="mod">
          <ac:chgData name="Bùi Đức Việt" userId="c9bd2dcd3990363b" providerId="LiveId" clId="{6103ED19-99E1-454D-9E3C-7DA5CC1D0476}" dt="2022-07-24T09:35:00.677" v="46"/>
          <ac:grpSpMkLst>
            <pc:docMk/>
            <pc:sldMk cId="3935060901" sldId="290"/>
            <ac:grpSpMk id="14" creationId="{4850E760-03EB-4E5F-5033-51C199A3F749}"/>
          </ac:grpSpMkLst>
        </pc:grpChg>
        <pc:grpChg chg="mod">
          <ac:chgData name="Bùi Đức Việt" userId="c9bd2dcd3990363b" providerId="LiveId" clId="{6103ED19-99E1-454D-9E3C-7DA5CC1D0476}" dt="2022-07-24T09:35:00.677" v="46"/>
          <ac:grpSpMkLst>
            <pc:docMk/>
            <pc:sldMk cId="3935060901" sldId="290"/>
            <ac:grpSpMk id="15" creationId="{2DE8BCEC-71DB-F464-E876-A1260C987BEC}"/>
          </ac:grpSpMkLst>
        </pc:grpChg>
        <pc:grpChg chg="add del mod">
          <ac:chgData name="Bùi Đức Việt" userId="c9bd2dcd3990363b" providerId="LiveId" clId="{6103ED19-99E1-454D-9E3C-7DA5CC1D0476}" dt="2022-07-24T09:38:21.035" v="96" actId="478"/>
          <ac:grpSpMkLst>
            <pc:docMk/>
            <pc:sldMk cId="3935060901" sldId="290"/>
            <ac:grpSpMk id="20" creationId="{11BAD915-7113-BF00-B10A-D05A0455D5CD}"/>
          </ac:grpSpMkLst>
        </pc:grpChg>
        <pc:grpChg chg="mod">
          <ac:chgData name="Bùi Đức Việt" userId="c9bd2dcd3990363b" providerId="LiveId" clId="{6103ED19-99E1-454D-9E3C-7DA5CC1D0476}" dt="2022-07-24T09:35:00.677" v="46"/>
          <ac:grpSpMkLst>
            <pc:docMk/>
            <pc:sldMk cId="3935060901" sldId="290"/>
            <ac:grpSpMk id="21" creationId="{B4E062EF-476F-5984-4058-10DC5F9126DE}"/>
          </ac:grpSpMkLst>
        </pc:grpChg>
        <pc:grpChg chg="mod">
          <ac:chgData name="Bùi Đức Việt" userId="c9bd2dcd3990363b" providerId="LiveId" clId="{6103ED19-99E1-454D-9E3C-7DA5CC1D0476}" dt="2022-07-24T09:35:00.677" v="46"/>
          <ac:grpSpMkLst>
            <pc:docMk/>
            <pc:sldMk cId="3935060901" sldId="290"/>
            <ac:grpSpMk id="22" creationId="{DA058CF0-BAF7-1DDA-A7E0-DA9E215BEFA0}"/>
          </ac:grpSpMkLst>
        </pc:grpChg>
        <pc:grpChg chg="add del mod">
          <ac:chgData name="Bùi Đức Việt" userId="c9bd2dcd3990363b" providerId="LiveId" clId="{6103ED19-99E1-454D-9E3C-7DA5CC1D0476}" dt="2022-07-24T09:38:39.679" v="101" actId="478"/>
          <ac:grpSpMkLst>
            <pc:docMk/>
            <pc:sldMk cId="3935060901" sldId="290"/>
            <ac:grpSpMk id="27" creationId="{066D477F-21FC-E023-01E0-22600AA9B302}"/>
          </ac:grpSpMkLst>
        </pc:grpChg>
        <pc:grpChg chg="mod topLvl">
          <ac:chgData name="Bùi Đức Việt" userId="c9bd2dcd3990363b" providerId="LiveId" clId="{6103ED19-99E1-454D-9E3C-7DA5CC1D0476}" dt="2022-07-24T09:44:19.698" v="227" actId="1076"/>
          <ac:grpSpMkLst>
            <pc:docMk/>
            <pc:sldMk cId="3935060901" sldId="290"/>
            <ac:grpSpMk id="28" creationId="{6D8C3474-AAE8-DB2A-2594-6BCDD1A44D2B}"/>
          </ac:grpSpMkLst>
        </pc:grpChg>
        <pc:grpChg chg="del mod">
          <ac:chgData name="Bùi Đức Việt" userId="c9bd2dcd3990363b" providerId="LiveId" clId="{6103ED19-99E1-454D-9E3C-7DA5CC1D0476}" dt="2022-07-24T09:38:36.100" v="100" actId="478"/>
          <ac:grpSpMkLst>
            <pc:docMk/>
            <pc:sldMk cId="3935060901" sldId="290"/>
            <ac:grpSpMk id="29" creationId="{14175EC3-C9C5-CEBC-5873-C1184CCA5CAC}"/>
          </ac:grpSpMkLst>
        </pc:grpChg>
        <pc:picChg chg="add mod">
          <ac:chgData name="Bùi Đức Việt" userId="c9bd2dcd3990363b" providerId="LiveId" clId="{6103ED19-99E1-454D-9E3C-7DA5CC1D0476}" dt="2022-07-24T09:43:24.192" v="201" actId="1076"/>
          <ac:picMkLst>
            <pc:docMk/>
            <pc:sldMk cId="3935060901" sldId="290"/>
            <ac:picMk id="2" creationId="{6B888238-ABEF-15AB-6BB6-6165FB3946DC}"/>
          </ac:picMkLst>
        </pc:picChg>
        <pc:picChg chg="add del mod">
          <ac:chgData name="Bùi Đức Việt" userId="c9bd2dcd3990363b" providerId="LiveId" clId="{6103ED19-99E1-454D-9E3C-7DA5CC1D0476}" dt="2022-07-24T09:38:33.282" v="98" actId="478"/>
          <ac:picMkLst>
            <pc:docMk/>
            <pc:sldMk cId="3935060901" sldId="290"/>
            <ac:picMk id="8" creationId="{342271A7-9E68-3E8E-46A9-F6A553B08094}"/>
          </ac:picMkLst>
        </pc:picChg>
        <pc:picChg chg="add del mod">
          <ac:chgData name="Bùi Đức Việt" userId="c9bd2dcd3990363b" providerId="LiveId" clId="{6103ED19-99E1-454D-9E3C-7DA5CC1D0476}" dt="2022-07-24T09:38:33.839" v="99" actId="478"/>
          <ac:picMkLst>
            <pc:docMk/>
            <pc:sldMk cId="3935060901" sldId="290"/>
            <ac:picMk id="9" creationId="{4EB28B83-54BB-2C5B-FBD2-6FB55AD4D31F}"/>
          </ac:picMkLst>
        </pc:picChg>
        <pc:picChg chg="add del mod">
          <ac:chgData name="Bùi Đức Việt" userId="c9bd2dcd3990363b" providerId="LiveId" clId="{6103ED19-99E1-454D-9E3C-7DA5CC1D0476}" dt="2022-07-24T09:47:33.435" v="258" actId="478"/>
          <ac:picMkLst>
            <pc:docMk/>
            <pc:sldMk cId="3935060901" sldId="290"/>
            <ac:picMk id="10" creationId="{4BA75CA7-2946-A5EB-C3F4-580B61EA5E4B}"/>
          </ac:picMkLst>
        </pc:picChg>
        <pc:picChg chg="add mod">
          <ac:chgData name="Bùi Đức Việt" userId="c9bd2dcd3990363b" providerId="LiveId" clId="{6103ED19-99E1-454D-9E3C-7DA5CC1D0476}" dt="2022-07-24T09:44:15.098" v="226" actId="1076"/>
          <ac:picMkLst>
            <pc:docMk/>
            <pc:sldMk cId="3935060901" sldId="290"/>
            <ac:picMk id="11" creationId="{C215E209-1988-3FC5-DD6C-01F37A28D69F}"/>
          </ac:picMkLst>
        </pc:picChg>
        <pc:picChg chg="add mod">
          <ac:chgData name="Bùi Đức Việt" userId="c9bd2dcd3990363b" providerId="LiveId" clId="{6103ED19-99E1-454D-9E3C-7DA5CC1D0476}" dt="2022-07-24T09:46:32.770" v="252" actId="14100"/>
          <ac:picMkLst>
            <pc:docMk/>
            <pc:sldMk cId="3935060901" sldId="290"/>
            <ac:picMk id="12" creationId="{29AF8378-663B-3C15-A7EF-9B8E30A28043}"/>
          </ac:picMkLst>
        </pc:picChg>
        <pc:picChg chg="mod">
          <ac:chgData name="Bùi Đức Việt" userId="c9bd2dcd3990363b" providerId="LiveId" clId="{6103ED19-99E1-454D-9E3C-7DA5CC1D0476}" dt="2022-07-24T09:35:00.677" v="46"/>
          <ac:picMkLst>
            <pc:docMk/>
            <pc:sldMk cId="3935060901" sldId="290"/>
            <ac:picMk id="17" creationId="{A0F91AA0-2AF6-E7E2-78C6-6B3BDF657154}"/>
          </ac:picMkLst>
        </pc:picChg>
        <pc:picChg chg="mod">
          <ac:chgData name="Bùi Đức Việt" userId="c9bd2dcd3990363b" providerId="LiveId" clId="{6103ED19-99E1-454D-9E3C-7DA5CC1D0476}" dt="2022-07-24T09:35:00.677" v="46"/>
          <ac:picMkLst>
            <pc:docMk/>
            <pc:sldMk cId="3935060901" sldId="290"/>
            <ac:picMk id="24" creationId="{93749A4E-2417-9347-6E48-62EE565CAD75}"/>
          </ac:picMkLst>
        </pc:picChg>
        <pc:picChg chg="del mod topLvl">
          <ac:chgData name="Bùi Đức Việt" userId="c9bd2dcd3990363b" providerId="LiveId" clId="{6103ED19-99E1-454D-9E3C-7DA5CC1D0476}" dt="2022-07-24T09:38:39.679" v="101" actId="478"/>
          <ac:picMkLst>
            <pc:docMk/>
            <pc:sldMk cId="3935060901" sldId="290"/>
            <ac:picMk id="31" creationId="{7131C9B0-4227-E89F-BC58-7C579A4CC188}"/>
          </ac:picMkLst>
        </pc:picChg>
        <pc:picChg chg="add del mod">
          <ac:chgData name="Bùi Đức Việt" userId="c9bd2dcd3990363b" providerId="LiveId" clId="{6103ED19-99E1-454D-9E3C-7DA5CC1D0476}" dt="2022-07-24T09:38:21.035" v="96" actId="478"/>
          <ac:picMkLst>
            <pc:docMk/>
            <pc:sldMk cId="3935060901" sldId="290"/>
            <ac:picMk id="34" creationId="{DE608CBA-0EE6-BFCA-732C-0D99464AF365}"/>
          </ac:picMkLst>
        </pc:picChg>
        <pc:picChg chg="add del mod">
          <ac:chgData name="Bùi Đức Việt" userId="c9bd2dcd3990363b" providerId="LiveId" clId="{6103ED19-99E1-454D-9E3C-7DA5CC1D0476}" dt="2022-07-24T09:38:21.035" v="96" actId="478"/>
          <ac:picMkLst>
            <pc:docMk/>
            <pc:sldMk cId="3935060901" sldId="290"/>
            <ac:picMk id="35" creationId="{EC575CF0-2902-282B-B5A6-C52EA6A6B262}"/>
          </ac:picMkLst>
        </pc:picChg>
        <pc:picChg chg="add mod">
          <ac:chgData name="Bùi Đức Việt" userId="c9bd2dcd3990363b" providerId="LiveId" clId="{6103ED19-99E1-454D-9E3C-7DA5CC1D0476}" dt="2022-07-24T09:44:21.138" v="228" actId="1076"/>
          <ac:picMkLst>
            <pc:docMk/>
            <pc:sldMk cId="3935060901" sldId="290"/>
            <ac:picMk id="36" creationId="{4D176814-4745-E98B-2A21-E0C838E02AD5}"/>
          </ac:picMkLst>
        </pc:picChg>
        <pc:picChg chg="add del mod">
          <ac:chgData name="Bùi Đức Việt" userId="c9bd2dcd3990363b" providerId="LiveId" clId="{6103ED19-99E1-454D-9E3C-7DA5CC1D0476}" dt="2022-07-24T09:35:46.351" v="52" actId="478"/>
          <ac:picMkLst>
            <pc:docMk/>
            <pc:sldMk cId="3935060901" sldId="290"/>
            <ac:picMk id="37" creationId="{A1F4CAAA-1EC5-A891-886D-53AA99A08CFC}"/>
          </ac:picMkLst>
        </pc:picChg>
        <pc:picChg chg="add mod">
          <ac:chgData name="Bùi Đức Việt" userId="c9bd2dcd3990363b" providerId="LiveId" clId="{6103ED19-99E1-454D-9E3C-7DA5CC1D0476}" dt="2022-07-24T09:47:37.743" v="259"/>
          <ac:picMkLst>
            <pc:docMk/>
            <pc:sldMk cId="3935060901" sldId="290"/>
            <ac:picMk id="38" creationId="{D7C0F5DD-788D-6169-570F-5342B5446257}"/>
          </ac:picMkLst>
        </pc:picChg>
      </pc:sldChg>
      <pc:sldChg chg="addSp delSp modSp new del mod ord delAnim modAnim">
        <pc:chgData name="Bùi Đức Việt" userId="c9bd2dcd3990363b" providerId="LiveId" clId="{6103ED19-99E1-454D-9E3C-7DA5CC1D0476}" dt="2022-07-31T01:06:23.688" v="286" actId="47"/>
        <pc:sldMkLst>
          <pc:docMk/>
          <pc:sldMk cId="294674896" sldId="291"/>
        </pc:sldMkLst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5" creationId="{CB2B1004-73F9-457F-0DAB-CC8985F60701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6" creationId="{E3BBD8E1-1CAC-50A8-76BE-2E3CF02420B3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7" creationId="{6890998E-84EC-142E-27C8-26DF826A9277}"/>
          </ac:spMkLst>
        </pc:spChg>
        <pc:spChg chg="add mod">
          <ac:chgData name="Bùi Đức Việt" userId="c9bd2dcd3990363b" providerId="LiveId" clId="{6103ED19-99E1-454D-9E3C-7DA5CC1D0476}" dt="2022-07-24T09:41:13.699" v="145" actId="14100"/>
          <ac:spMkLst>
            <pc:docMk/>
            <pc:sldMk cId="294674896" sldId="291"/>
            <ac:spMk id="8" creationId="{81476B2F-CA24-EDA7-EEF2-DECA1E53CC7A}"/>
          </ac:spMkLst>
        </pc:spChg>
        <pc:spChg chg="del mod">
          <ac:chgData name="Bùi Đức Việt" userId="c9bd2dcd3990363b" providerId="LiveId" clId="{6103ED19-99E1-454D-9E3C-7DA5CC1D0476}" dt="2022-07-24T09:36:11.462" v="55" actId="478"/>
          <ac:spMkLst>
            <pc:docMk/>
            <pc:sldMk cId="294674896" sldId="291"/>
            <ac:spMk id="16" creationId="{648CB395-E2F7-8C9A-EF3F-5243276D9527}"/>
          </ac:spMkLst>
        </pc:spChg>
        <pc:spChg chg="mod">
          <ac:chgData name="Bùi Đức Việt" userId="c9bd2dcd3990363b" providerId="LiveId" clId="{6103ED19-99E1-454D-9E3C-7DA5CC1D0476}" dt="2022-07-24T09:41:53.299" v="162" actId="255"/>
          <ac:spMkLst>
            <pc:docMk/>
            <pc:sldMk cId="294674896" sldId="291"/>
            <ac:spMk id="18" creationId="{152B5BA5-FD45-BEF5-E82A-F0CD07ED2464}"/>
          </ac:spMkLst>
        </pc:spChg>
        <pc:spChg chg="mod">
          <ac:chgData name="Bùi Đức Việt" userId="c9bd2dcd3990363b" providerId="LiveId" clId="{6103ED19-99E1-454D-9E3C-7DA5CC1D0476}" dt="2022-07-24T09:41:53.299" v="162" actId="255"/>
          <ac:spMkLst>
            <pc:docMk/>
            <pc:sldMk cId="294674896" sldId="291"/>
            <ac:spMk id="19" creationId="{CF21C3C4-8794-0CC2-8A23-EE41CD6E6043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23" creationId="{91B9DD42-B5E8-9FC2-6A37-1F2EFCD52F8C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25" creationId="{34FF7298-47BD-4D2A-6251-2A036B511454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26" creationId="{68C9C5F6-D213-A00A-F31B-009FBD9CDEA8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30" creationId="{147856EC-5C25-D9FC-150B-6A3351E6AD13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32" creationId="{14AFD147-60B1-A63A-9BAC-8A9D689C98EA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33" creationId="{D206CEF2-AE78-AC37-0FC2-02BA27F49E9F}"/>
          </ac:spMkLst>
        </pc:spChg>
        <pc:spChg chg="add mod">
          <ac:chgData name="Bùi Đức Việt" userId="c9bd2dcd3990363b" providerId="LiveId" clId="{6103ED19-99E1-454D-9E3C-7DA5CC1D0476}" dt="2022-07-24T09:41:57.790" v="163" actId="255"/>
          <ac:spMkLst>
            <pc:docMk/>
            <pc:sldMk cId="294674896" sldId="291"/>
            <ac:spMk id="39" creationId="{71679137-C018-26F9-36D1-CEE55EB2A785}"/>
          </ac:spMkLst>
        </pc:spChg>
        <pc:grpChg chg="add mod">
          <ac:chgData name="Bùi Đức Việt" userId="c9bd2dcd3990363b" providerId="LiveId" clId="{6103ED19-99E1-454D-9E3C-7DA5CC1D0476}" dt="2022-07-24T09:36:34.554" v="63" actId="14100"/>
          <ac:grpSpMkLst>
            <pc:docMk/>
            <pc:sldMk cId="294674896" sldId="291"/>
            <ac:grpSpMk id="4" creationId="{B2688B0E-3872-D248-D1C8-D0C4BAC7C61B}"/>
          </ac:grpSpMkLst>
        </pc:grpChg>
        <pc:grpChg chg="add del mod">
          <ac:chgData name="Bùi Đức Việt" userId="c9bd2dcd3990363b" providerId="LiveId" clId="{6103ED19-99E1-454D-9E3C-7DA5CC1D0476}" dt="2022-07-24T09:36:14.059" v="56" actId="478"/>
          <ac:grpSpMkLst>
            <pc:docMk/>
            <pc:sldMk cId="294674896" sldId="291"/>
            <ac:grpSpMk id="13" creationId="{49BB3D56-72EF-4D50-6497-F9F211AE0563}"/>
          </ac:grpSpMkLst>
        </pc:grpChg>
        <pc:grpChg chg="mod topLvl">
          <ac:chgData name="Bùi Đức Việt" userId="c9bd2dcd3990363b" providerId="LiveId" clId="{6103ED19-99E1-454D-9E3C-7DA5CC1D0476}" dt="2022-07-24T09:40:55.922" v="139" actId="1076"/>
          <ac:grpSpMkLst>
            <pc:docMk/>
            <pc:sldMk cId="294674896" sldId="291"/>
            <ac:grpSpMk id="14" creationId="{B2C3DB23-CC82-4743-DEED-F0CF0D1687E8}"/>
          </ac:grpSpMkLst>
        </pc:grpChg>
        <pc:grpChg chg="del mod">
          <ac:chgData name="Bùi Đức Việt" userId="c9bd2dcd3990363b" providerId="LiveId" clId="{6103ED19-99E1-454D-9E3C-7DA5CC1D0476}" dt="2022-07-24T09:36:11.462" v="55" actId="478"/>
          <ac:grpSpMkLst>
            <pc:docMk/>
            <pc:sldMk cId="294674896" sldId="291"/>
            <ac:grpSpMk id="15" creationId="{B3CCB7EE-9F0D-38DF-8DFA-BA579E925B59}"/>
          </ac:grpSpMkLst>
        </pc:grpChg>
        <pc:grpChg chg="add del mod">
          <ac:chgData name="Bùi Đức Việt" userId="c9bd2dcd3990363b" providerId="LiveId" clId="{6103ED19-99E1-454D-9E3C-7DA5CC1D0476}" dt="2022-07-24T09:36:06.743" v="54" actId="478"/>
          <ac:grpSpMkLst>
            <pc:docMk/>
            <pc:sldMk cId="294674896" sldId="291"/>
            <ac:grpSpMk id="20" creationId="{97F70D62-5F2D-4C37-9992-04F43741EFB2}"/>
          </ac:grpSpMkLst>
        </pc:grpChg>
        <pc:grpChg chg="mod">
          <ac:chgData name="Bùi Đức Việt" userId="c9bd2dcd3990363b" providerId="LiveId" clId="{6103ED19-99E1-454D-9E3C-7DA5CC1D0476}" dt="2022-07-24T09:34:27.285" v="40"/>
          <ac:grpSpMkLst>
            <pc:docMk/>
            <pc:sldMk cId="294674896" sldId="291"/>
            <ac:grpSpMk id="21" creationId="{6213E759-ADA4-A24E-E600-81EDAC8F0A15}"/>
          </ac:grpSpMkLst>
        </pc:grpChg>
        <pc:grpChg chg="mod">
          <ac:chgData name="Bùi Đức Việt" userId="c9bd2dcd3990363b" providerId="LiveId" clId="{6103ED19-99E1-454D-9E3C-7DA5CC1D0476}" dt="2022-07-24T09:34:27.285" v="40"/>
          <ac:grpSpMkLst>
            <pc:docMk/>
            <pc:sldMk cId="294674896" sldId="291"/>
            <ac:grpSpMk id="22" creationId="{0A49327E-1D3A-F9C1-E260-CEB302F28E91}"/>
          </ac:grpSpMkLst>
        </pc:grpChg>
        <pc:grpChg chg="add del mod">
          <ac:chgData name="Bùi Đức Việt" userId="c9bd2dcd3990363b" providerId="LiveId" clId="{6103ED19-99E1-454D-9E3C-7DA5CC1D0476}" dt="2022-07-24T09:36:06.743" v="54" actId="478"/>
          <ac:grpSpMkLst>
            <pc:docMk/>
            <pc:sldMk cId="294674896" sldId="291"/>
            <ac:grpSpMk id="27" creationId="{D15B77C1-3AB4-C9B1-85E5-31D515F35F3E}"/>
          </ac:grpSpMkLst>
        </pc:grpChg>
        <pc:grpChg chg="mod">
          <ac:chgData name="Bùi Đức Việt" userId="c9bd2dcd3990363b" providerId="LiveId" clId="{6103ED19-99E1-454D-9E3C-7DA5CC1D0476}" dt="2022-07-24T09:34:27.285" v="40"/>
          <ac:grpSpMkLst>
            <pc:docMk/>
            <pc:sldMk cId="294674896" sldId="291"/>
            <ac:grpSpMk id="28" creationId="{9AD0C11E-0E81-9536-D1E7-89FBB0B52233}"/>
          </ac:grpSpMkLst>
        </pc:grpChg>
        <pc:grpChg chg="mod">
          <ac:chgData name="Bùi Đức Việt" userId="c9bd2dcd3990363b" providerId="LiveId" clId="{6103ED19-99E1-454D-9E3C-7DA5CC1D0476}" dt="2022-07-24T09:34:27.285" v="40"/>
          <ac:grpSpMkLst>
            <pc:docMk/>
            <pc:sldMk cId="294674896" sldId="291"/>
            <ac:grpSpMk id="29" creationId="{740399A6-14B9-4F72-AE7D-9C8026A7EF51}"/>
          </ac:grpSpMkLst>
        </pc:grpChg>
        <pc:picChg chg="add mod">
          <ac:chgData name="Bùi Đức Việt" userId="c9bd2dcd3990363b" providerId="LiveId" clId="{6103ED19-99E1-454D-9E3C-7DA5CC1D0476}" dt="2022-07-24T09:34:27.285" v="40"/>
          <ac:picMkLst>
            <pc:docMk/>
            <pc:sldMk cId="294674896" sldId="291"/>
            <ac:picMk id="2" creationId="{F9CD8CFF-A90D-7311-0EF1-88D384F45948}"/>
          </ac:picMkLst>
        </pc:picChg>
        <pc:picChg chg="add del mod">
          <ac:chgData name="Bùi Đức Việt" userId="c9bd2dcd3990363b" providerId="LiveId" clId="{6103ED19-99E1-454D-9E3C-7DA5CC1D0476}" dt="2022-07-24T09:36:36.203" v="64" actId="21"/>
          <ac:picMkLst>
            <pc:docMk/>
            <pc:sldMk cId="294674896" sldId="291"/>
            <ac:picMk id="3" creationId="{DCA90A9A-3F89-CCD1-E3F6-49B1074B54B2}"/>
          </ac:picMkLst>
        </pc:picChg>
        <pc:picChg chg="add mod">
          <ac:chgData name="Bùi Đức Việt" userId="c9bd2dcd3990363b" providerId="LiveId" clId="{6103ED19-99E1-454D-9E3C-7DA5CC1D0476}" dt="2022-07-24T09:34:27.285" v="40"/>
          <ac:picMkLst>
            <pc:docMk/>
            <pc:sldMk cId="294674896" sldId="291"/>
            <ac:picMk id="9" creationId="{14A797A2-4394-3E2F-8D02-F9B5DC1CC264}"/>
          </ac:picMkLst>
        </pc:picChg>
        <pc:picChg chg="add mod">
          <ac:chgData name="Bùi Đức Việt" userId="c9bd2dcd3990363b" providerId="LiveId" clId="{6103ED19-99E1-454D-9E3C-7DA5CC1D0476}" dt="2022-07-24T09:36:48.746" v="68" actId="1076"/>
          <ac:picMkLst>
            <pc:docMk/>
            <pc:sldMk cId="294674896" sldId="291"/>
            <ac:picMk id="10" creationId="{92AC4E64-60CF-BE30-8A7C-066438F5A15A}"/>
          </ac:picMkLst>
        </pc:picChg>
        <pc:picChg chg="add del mod">
          <ac:chgData name="Bùi Đức Việt" userId="c9bd2dcd3990363b" providerId="LiveId" clId="{6103ED19-99E1-454D-9E3C-7DA5CC1D0476}" dt="2022-07-24T09:36:44.960" v="66" actId="478"/>
          <ac:picMkLst>
            <pc:docMk/>
            <pc:sldMk cId="294674896" sldId="291"/>
            <ac:picMk id="11" creationId="{D5FED813-3381-EC86-97F2-619AE4187671}"/>
          </ac:picMkLst>
        </pc:picChg>
        <pc:picChg chg="add del mod">
          <ac:chgData name="Bùi Đức Việt" userId="c9bd2dcd3990363b" providerId="LiveId" clId="{6103ED19-99E1-454D-9E3C-7DA5CC1D0476}" dt="2022-07-24T09:36:45.488" v="67" actId="478"/>
          <ac:picMkLst>
            <pc:docMk/>
            <pc:sldMk cId="294674896" sldId="291"/>
            <ac:picMk id="12" creationId="{35B7BF35-FC49-E9DB-9D07-D2AB7DE4A372}"/>
          </ac:picMkLst>
        </pc:picChg>
        <pc:picChg chg="del mod topLvl">
          <ac:chgData name="Bùi Đức Việt" userId="c9bd2dcd3990363b" providerId="LiveId" clId="{6103ED19-99E1-454D-9E3C-7DA5CC1D0476}" dt="2022-07-24T09:36:14.059" v="56" actId="478"/>
          <ac:picMkLst>
            <pc:docMk/>
            <pc:sldMk cId="294674896" sldId="291"/>
            <ac:picMk id="17" creationId="{990F11EE-7F7A-DB80-9B5E-A2D7493DC8B7}"/>
          </ac:picMkLst>
        </pc:picChg>
        <pc:picChg chg="mod">
          <ac:chgData name="Bùi Đức Việt" userId="c9bd2dcd3990363b" providerId="LiveId" clId="{6103ED19-99E1-454D-9E3C-7DA5CC1D0476}" dt="2022-07-24T09:34:27.285" v="40"/>
          <ac:picMkLst>
            <pc:docMk/>
            <pc:sldMk cId="294674896" sldId="291"/>
            <ac:picMk id="24" creationId="{7062057E-6D3D-4AC7-7B31-95E7945AFFA6}"/>
          </ac:picMkLst>
        </pc:picChg>
        <pc:picChg chg="mod">
          <ac:chgData name="Bùi Đức Việt" userId="c9bd2dcd3990363b" providerId="LiveId" clId="{6103ED19-99E1-454D-9E3C-7DA5CC1D0476}" dt="2022-07-24T09:34:27.285" v="40"/>
          <ac:picMkLst>
            <pc:docMk/>
            <pc:sldMk cId="294674896" sldId="291"/>
            <ac:picMk id="31" creationId="{18C85661-59B5-F82B-0BBE-509C3FEDFDEC}"/>
          </ac:picMkLst>
        </pc:picChg>
        <pc:picChg chg="add del mod">
          <ac:chgData name="Bùi Đức Việt" userId="c9bd2dcd3990363b" providerId="LiveId" clId="{6103ED19-99E1-454D-9E3C-7DA5CC1D0476}" dt="2022-07-24T09:36:06.743" v="54" actId="478"/>
          <ac:picMkLst>
            <pc:docMk/>
            <pc:sldMk cId="294674896" sldId="291"/>
            <ac:picMk id="34" creationId="{EF62EC25-DF07-DD56-159B-B2E262A59560}"/>
          </ac:picMkLst>
        </pc:picChg>
        <pc:picChg chg="add del mod">
          <ac:chgData name="Bùi Đức Việt" userId="c9bd2dcd3990363b" providerId="LiveId" clId="{6103ED19-99E1-454D-9E3C-7DA5CC1D0476}" dt="2022-07-24T09:36:06.743" v="54" actId="478"/>
          <ac:picMkLst>
            <pc:docMk/>
            <pc:sldMk cId="294674896" sldId="291"/>
            <ac:picMk id="35" creationId="{4A9CD9DF-9B42-69A4-790E-C5AC53D49F8E}"/>
          </ac:picMkLst>
        </pc:picChg>
        <pc:picChg chg="add mod">
          <ac:chgData name="Bùi Đức Việt" userId="c9bd2dcd3990363b" providerId="LiveId" clId="{6103ED19-99E1-454D-9E3C-7DA5CC1D0476}" dt="2022-07-24T09:43:09.778" v="195" actId="1076"/>
          <ac:picMkLst>
            <pc:docMk/>
            <pc:sldMk cId="294674896" sldId="291"/>
            <ac:picMk id="36" creationId="{2EE345D5-A508-0AA7-DEC1-CEF07C428F85}"/>
          </ac:picMkLst>
        </pc:picChg>
        <pc:picChg chg="add del mod">
          <ac:chgData name="Bùi Đức Việt" userId="c9bd2dcd3990363b" providerId="LiveId" clId="{6103ED19-99E1-454D-9E3C-7DA5CC1D0476}" dt="2022-07-24T09:35:41.176" v="49" actId="478"/>
          <ac:picMkLst>
            <pc:docMk/>
            <pc:sldMk cId="294674896" sldId="291"/>
            <ac:picMk id="37" creationId="{4622E167-63FB-0C69-18F9-299B9E16038C}"/>
          </ac:picMkLst>
        </pc:picChg>
        <pc:picChg chg="add mod">
          <ac:chgData name="Bùi Đức Việt" userId="c9bd2dcd3990363b" providerId="LiveId" clId="{6103ED19-99E1-454D-9E3C-7DA5CC1D0476}" dt="2022-07-24T09:36:36.472" v="65"/>
          <ac:picMkLst>
            <pc:docMk/>
            <pc:sldMk cId="294674896" sldId="291"/>
            <ac:picMk id="40" creationId="{F0F49209-284C-1ED2-D2C5-4FAEA37E4292}"/>
          </ac:picMkLst>
        </pc:picChg>
      </pc:sldChg>
      <pc:sldChg chg="addSp delSp modSp new del mod addAnim delAnim modAnim">
        <pc:chgData name="Bùi Đức Việt" userId="c9bd2dcd3990363b" providerId="LiveId" clId="{6103ED19-99E1-454D-9E3C-7DA5CC1D0476}" dt="2022-07-31T01:06:24.121" v="287" actId="47"/>
        <pc:sldMkLst>
          <pc:docMk/>
          <pc:sldMk cId="3757888105" sldId="292"/>
        </pc:sldMkLst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5" creationId="{EF82F0DC-A197-57E6-1365-AAD0728ADB87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6" creationId="{C734496D-8EB2-288A-F9EE-CD842F886C68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7" creationId="{E01617D9-2CA9-78A1-2C6E-93A0E955F3A5}"/>
          </ac:spMkLst>
        </pc:spChg>
        <pc:spChg chg="add mod">
          <ac:chgData name="Bùi Đức Việt" userId="c9bd2dcd3990363b" providerId="LiveId" clId="{6103ED19-99E1-454D-9E3C-7DA5CC1D0476}" dt="2022-07-24T09:41:44.913" v="159" actId="113"/>
          <ac:spMkLst>
            <pc:docMk/>
            <pc:sldMk cId="3757888105" sldId="292"/>
            <ac:spMk id="8" creationId="{D4EB9315-12E1-F118-ADBC-22C7E8616466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16" creationId="{3540CF20-34EA-6913-BDF9-14D249F06405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18" creationId="{EC6AE39C-57ED-FAD8-DEAB-5D351F9DE68B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19" creationId="{7DFA6849-396F-A573-4E67-9C442FC44ABA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23" creationId="{E8FC0D49-9ED9-3F23-EAD3-A1139612F695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25" creationId="{906EB8BC-D233-191E-ED12-C6CB2A35B051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26" creationId="{96D1AEB9-06CE-BBBB-0CDF-E7D0DF3839B5}"/>
          </ac:spMkLst>
        </pc:spChg>
        <pc:spChg chg="add del mod">
          <ac:chgData name="Bùi Đức Việt" userId="c9bd2dcd3990363b" providerId="LiveId" clId="{6103ED19-99E1-454D-9E3C-7DA5CC1D0476}" dt="2022-07-24T09:37:24.765" v="85" actId="478"/>
          <ac:spMkLst>
            <pc:docMk/>
            <pc:sldMk cId="3757888105" sldId="292"/>
            <ac:spMk id="30" creationId="{834E4940-DA05-0B39-4760-5B8525689F85}"/>
          </ac:spMkLst>
        </pc:spChg>
        <pc:spChg chg="mod">
          <ac:chgData name="Bùi Đức Việt" userId="c9bd2dcd3990363b" providerId="LiveId" clId="{6103ED19-99E1-454D-9E3C-7DA5CC1D0476}" dt="2022-07-24T09:41:41.878" v="157" actId="113"/>
          <ac:spMkLst>
            <pc:docMk/>
            <pc:sldMk cId="3757888105" sldId="292"/>
            <ac:spMk id="32" creationId="{07A18500-C691-1DCF-E841-DE7EDCF44AAF}"/>
          </ac:spMkLst>
        </pc:spChg>
        <pc:spChg chg="mod">
          <ac:chgData name="Bùi Đức Việt" userId="c9bd2dcd3990363b" providerId="LiveId" clId="{6103ED19-99E1-454D-9E3C-7DA5CC1D0476}" dt="2022-07-24T09:45:53.716" v="243" actId="1076"/>
          <ac:spMkLst>
            <pc:docMk/>
            <pc:sldMk cId="3757888105" sldId="292"/>
            <ac:spMk id="33" creationId="{23D256D4-22D2-EFA5-14B0-D3783BCDF67C}"/>
          </ac:spMkLst>
        </pc:spChg>
        <pc:spChg chg="add del mod">
          <ac:chgData name="Bùi Đức Việt" userId="c9bd2dcd3990363b" providerId="LiveId" clId="{6103ED19-99E1-454D-9E3C-7DA5CC1D0476}" dt="2022-07-24T09:37:16.897" v="78" actId="22"/>
          <ac:spMkLst>
            <pc:docMk/>
            <pc:sldMk cId="3757888105" sldId="292"/>
            <ac:spMk id="39" creationId="{F0DFF5C2-1506-2392-9261-36EE596C03C2}"/>
          </ac:spMkLst>
        </pc:spChg>
        <pc:grpChg chg="add mod">
          <ac:chgData name="Bùi Đức Việt" userId="c9bd2dcd3990363b" providerId="LiveId" clId="{6103ED19-99E1-454D-9E3C-7DA5CC1D0476}" dt="2022-07-24T09:41:42.462" v="158" actId="1076"/>
          <ac:grpSpMkLst>
            <pc:docMk/>
            <pc:sldMk cId="3757888105" sldId="292"/>
            <ac:grpSpMk id="4" creationId="{1EAE7A1D-0E3C-4981-4B55-9BFE3417A409}"/>
          </ac:grpSpMkLst>
        </pc:grpChg>
        <pc:grpChg chg="add del mod">
          <ac:chgData name="Bùi Đức Việt" userId="c9bd2dcd3990363b" providerId="LiveId" clId="{6103ED19-99E1-454D-9E3C-7DA5CC1D0476}" dt="2022-07-24T09:36:56.702" v="69" actId="478"/>
          <ac:grpSpMkLst>
            <pc:docMk/>
            <pc:sldMk cId="3757888105" sldId="292"/>
            <ac:grpSpMk id="13" creationId="{7C3D65AE-6B8D-6D83-A867-4A247610495C}"/>
          </ac:grpSpMkLst>
        </pc:grpChg>
        <pc:grpChg chg="mod">
          <ac:chgData name="Bùi Đức Việt" userId="c9bd2dcd3990363b" providerId="LiveId" clId="{6103ED19-99E1-454D-9E3C-7DA5CC1D0476}" dt="2022-07-24T09:34:44.593" v="44"/>
          <ac:grpSpMkLst>
            <pc:docMk/>
            <pc:sldMk cId="3757888105" sldId="292"/>
            <ac:grpSpMk id="14" creationId="{15133CE4-A48F-BB56-C9CF-67A207B4E9E7}"/>
          </ac:grpSpMkLst>
        </pc:grpChg>
        <pc:grpChg chg="mod">
          <ac:chgData name="Bùi Đức Việt" userId="c9bd2dcd3990363b" providerId="LiveId" clId="{6103ED19-99E1-454D-9E3C-7DA5CC1D0476}" dt="2022-07-24T09:34:44.593" v="44"/>
          <ac:grpSpMkLst>
            <pc:docMk/>
            <pc:sldMk cId="3757888105" sldId="292"/>
            <ac:grpSpMk id="15" creationId="{2240D8D9-AAAA-E9E2-8C83-896EE809B732}"/>
          </ac:grpSpMkLst>
        </pc:grpChg>
        <pc:grpChg chg="add del mod">
          <ac:chgData name="Bùi Đức Việt" userId="c9bd2dcd3990363b" providerId="LiveId" clId="{6103ED19-99E1-454D-9E3C-7DA5CC1D0476}" dt="2022-07-24T09:36:56.702" v="69" actId="478"/>
          <ac:grpSpMkLst>
            <pc:docMk/>
            <pc:sldMk cId="3757888105" sldId="292"/>
            <ac:grpSpMk id="20" creationId="{5707EB7F-1CE2-E83A-16F0-2ADC42CE1206}"/>
          </ac:grpSpMkLst>
        </pc:grpChg>
        <pc:grpChg chg="mod">
          <ac:chgData name="Bùi Đức Việt" userId="c9bd2dcd3990363b" providerId="LiveId" clId="{6103ED19-99E1-454D-9E3C-7DA5CC1D0476}" dt="2022-07-24T09:34:44.593" v="44"/>
          <ac:grpSpMkLst>
            <pc:docMk/>
            <pc:sldMk cId="3757888105" sldId="292"/>
            <ac:grpSpMk id="21" creationId="{11E40B46-A847-51F9-7AEF-B959083EF2FA}"/>
          </ac:grpSpMkLst>
        </pc:grpChg>
        <pc:grpChg chg="mod">
          <ac:chgData name="Bùi Đức Việt" userId="c9bd2dcd3990363b" providerId="LiveId" clId="{6103ED19-99E1-454D-9E3C-7DA5CC1D0476}" dt="2022-07-24T09:34:44.593" v="44"/>
          <ac:grpSpMkLst>
            <pc:docMk/>
            <pc:sldMk cId="3757888105" sldId="292"/>
            <ac:grpSpMk id="22" creationId="{4A846296-6500-D679-8FA2-BB5F4D9016C8}"/>
          </ac:grpSpMkLst>
        </pc:grpChg>
        <pc:grpChg chg="add del mod">
          <ac:chgData name="Bùi Đức Việt" userId="c9bd2dcd3990363b" providerId="LiveId" clId="{6103ED19-99E1-454D-9E3C-7DA5CC1D0476}" dt="2022-07-24T09:37:26.107" v="86" actId="478"/>
          <ac:grpSpMkLst>
            <pc:docMk/>
            <pc:sldMk cId="3757888105" sldId="292"/>
            <ac:grpSpMk id="27" creationId="{E46AD55E-0575-9C90-643C-E201ECFB9EA0}"/>
          </ac:grpSpMkLst>
        </pc:grpChg>
        <pc:grpChg chg="mod topLvl">
          <ac:chgData name="Bùi Đức Việt" userId="c9bd2dcd3990363b" providerId="LiveId" clId="{6103ED19-99E1-454D-9E3C-7DA5CC1D0476}" dt="2022-07-24T09:41:35.882" v="154" actId="1076"/>
          <ac:grpSpMkLst>
            <pc:docMk/>
            <pc:sldMk cId="3757888105" sldId="292"/>
            <ac:grpSpMk id="28" creationId="{03B6801E-DC5B-F180-4D0C-B04711D3BB78}"/>
          </ac:grpSpMkLst>
        </pc:grpChg>
        <pc:grpChg chg="add del mod">
          <ac:chgData name="Bùi Đức Việt" userId="c9bd2dcd3990363b" providerId="LiveId" clId="{6103ED19-99E1-454D-9E3C-7DA5CC1D0476}" dt="2022-07-24T09:37:24.765" v="85" actId="478"/>
          <ac:grpSpMkLst>
            <pc:docMk/>
            <pc:sldMk cId="3757888105" sldId="292"/>
            <ac:grpSpMk id="29" creationId="{BABFF77F-BE87-AAE0-A463-0E84BA6815EB}"/>
          </ac:grpSpMkLst>
        </pc:grpChg>
        <pc:picChg chg="add mod">
          <ac:chgData name="Bùi Đức Việt" userId="c9bd2dcd3990363b" providerId="LiveId" clId="{6103ED19-99E1-454D-9E3C-7DA5CC1D0476}" dt="2022-07-24T09:34:44.593" v="44"/>
          <ac:picMkLst>
            <pc:docMk/>
            <pc:sldMk cId="3757888105" sldId="292"/>
            <ac:picMk id="2" creationId="{073F7769-B780-9A68-53F2-C5E40950369D}"/>
          </ac:picMkLst>
        </pc:picChg>
        <pc:picChg chg="add del mod">
          <ac:chgData name="Bùi Đức Việt" userId="c9bd2dcd3990363b" providerId="LiveId" clId="{6103ED19-99E1-454D-9E3C-7DA5CC1D0476}" dt="2022-07-24T09:41:46.190" v="160" actId="21"/>
          <ac:picMkLst>
            <pc:docMk/>
            <pc:sldMk cId="3757888105" sldId="292"/>
            <ac:picMk id="3" creationId="{41EC4D1F-842C-D3F5-F62B-805BF152B256}"/>
          </ac:picMkLst>
        </pc:picChg>
        <pc:picChg chg="add mod">
          <ac:chgData name="Bùi Đức Việt" userId="c9bd2dcd3990363b" providerId="LiveId" clId="{6103ED19-99E1-454D-9E3C-7DA5CC1D0476}" dt="2022-07-24T09:34:44.593" v="44"/>
          <ac:picMkLst>
            <pc:docMk/>
            <pc:sldMk cId="3757888105" sldId="292"/>
            <ac:picMk id="9" creationId="{66945DD0-2FFE-4FE6-8BA9-0D56E06701B4}"/>
          </ac:picMkLst>
        </pc:picChg>
        <pc:picChg chg="add del mod">
          <ac:chgData name="Bùi Đức Việt" userId="c9bd2dcd3990363b" providerId="LiveId" clId="{6103ED19-99E1-454D-9E3C-7DA5CC1D0476}" dt="2022-07-24T09:41:25.964" v="148" actId="478"/>
          <ac:picMkLst>
            <pc:docMk/>
            <pc:sldMk cId="3757888105" sldId="292"/>
            <ac:picMk id="10" creationId="{4F8ED150-C661-E9C6-412E-A7881F1CABAF}"/>
          </ac:picMkLst>
        </pc:picChg>
        <pc:picChg chg="add del mod">
          <ac:chgData name="Bùi Đức Việt" userId="c9bd2dcd3990363b" providerId="LiveId" clId="{6103ED19-99E1-454D-9E3C-7DA5CC1D0476}" dt="2022-07-24T09:41:26.885" v="149" actId="478"/>
          <ac:picMkLst>
            <pc:docMk/>
            <pc:sldMk cId="3757888105" sldId="292"/>
            <ac:picMk id="11" creationId="{C8DD978C-B696-0A3D-E4F2-D4C34EF6BFBB}"/>
          </ac:picMkLst>
        </pc:picChg>
        <pc:picChg chg="add mod">
          <ac:chgData name="Bùi Đức Việt" userId="c9bd2dcd3990363b" providerId="LiveId" clId="{6103ED19-99E1-454D-9E3C-7DA5CC1D0476}" dt="2022-07-24T09:34:44.593" v="44"/>
          <ac:picMkLst>
            <pc:docMk/>
            <pc:sldMk cId="3757888105" sldId="292"/>
            <ac:picMk id="12" creationId="{3F185288-C7FF-3EA7-71C3-DDD97DB0DD73}"/>
          </ac:picMkLst>
        </pc:picChg>
        <pc:picChg chg="mod">
          <ac:chgData name="Bùi Đức Việt" userId="c9bd2dcd3990363b" providerId="LiveId" clId="{6103ED19-99E1-454D-9E3C-7DA5CC1D0476}" dt="2022-07-24T09:34:44.593" v="44"/>
          <ac:picMkLst>
            <pc:docMk/>
            <pc:sldMk cId="3757888105" sldId="292"/>
            <ac:picMk id="17" creationId="{6DAF7978-3DA6-8516-DDD2-05F115FFE2AB}"/>
          </ac:picMkLst>
        </pc:picChg>
        <pc:picChg chg="mod">
          <ac:chgData name="Bùi Đức Việt" userId="c9bd2dcd3990363b" providerId="LiveId" clId="{6103ED19-99E1-454D-9E3C-7DA5CC1D0476}" dt="2022-07-24T09:34:44.593" v="44"/>
          <ac:picMkLst>
            <pc:docMk/>
            <pc:sldMk cId="3757888105" sldId="292"/>
            <ac:picMk id="24" creationId="{FC68B964-E5BF-A796-8BE4-AC5BFBD2E2A8}"/>
          </ac:picMkLst>
        </pc:picChg>
        <pc:picChg chg="add del mod topLvl">
          <ac:chgData name="Bùi Đức Việt" userId="c9bd2dcd3990363b" providerId="LiveId" clId="{6103ED19-99E1-454D-9E3C-7DA5CC1D0476}" dt="2022-07-24T09:37:26.107" v="86" actId="478"/>
          <ac:picMkLst>
            <pc:docMk/>
            <pc:sldMk cId="3757888105" sldId="292"/>
            <ac:picMk id="31" creationId="{8EC050AC-7014-4197-91A2-4F9B09D4D4C3}"/>
          </ac:picMkLst>
        </pc:picChg>
        <pc:picChg chg="add del mod">
          <ac:chgData name="Bùi Đức Việt" userId="c9bd2dcd3990363b" providerId="LiveId" clId="{6103ED19-99E1-454D-9E3C-7DA5CC1D0476}" dt="2022-07-24T09:36:58.399" v="70" actId="478"/>
          <ac:picMkLst>
            <pc:docMk/>
            <pc:sldMk cId="3757888105" sldId="292"/>
            <ac:picMk id="34" creationId="{52326C57-66CD-E6F1-79C1-81B2E79C3BF7}"/>
          </ac:picMkLst>
        </pc:picChg>
        <pc:picChg chg="add del mod">
          <ac:chgData name="Bùi Đức Việt" userId="c9bd2dcd3990363b" providerId="LiveId" clId="{6103ED19-99E1-454D-9E3C-7DA5CC1D0476}" dt="2022-07-24T09:36:59.098" v="71" actId="478"/>
          <ac:picMkLst>
            <pc:docMk/>
            <pc:sldMk cId="3757888105" sldId="292"/>
            <ac:picMk id="35" creationId="{1EC5157D-B949-5BDD-FA62-B0EE19D68833}"/>
          </ac:picMkLst>
        </pc:picChg>
        <pc:picChg chg="add mod">
          <ac:chgData name="Bùi Đức Việt" userId="c9bd2dcd3990363b" providerId="LiveId" clId="{6103ED19-99E1-454D-9E3C-7DA5CC1D0476}" dt="2022-07-24T09:43:05.490" v="193" actId="1076"/>
          <ac:picMkLst>
            <pc:docMk/>
            <pc:sldMk cId="3757888105" sldId="292"/>
            <ac:picMk id="36" creationId="{F6CD54AB-C3F0-C8CC-4D28-A91B237BA4E0}"/>
          </ac:picMkLst>
        </pc:picChg>
        <pc:picChg chg="add del mod">
          <ac:chgData name="Bùi Đức Việt" userId="c9bd2dcd3990363b" providerId="LiveId" clId="{6103ED19-99E1-454D-9E3C-7DA5CC1D0476}" dt="2022-07-24T09:35:42.950" v="50" actId="478"/>
          <ac:picMkLst>
            <pc:docMk/>
            <pc:sldMk cId="3757888105" sldId="292"/>
            <ac:picMk id="37" creationId="{FC9CDBB4-7896-E71B-DA09-C72160DF4E94}"/>
          </ac:picMkLst>
        </pc:picChg>
        <pc:picChg chg="add mod">
          <ac:chgData name="Bùi Đức Việt" userId="c9bd2dcd3990363b" providerId="LiveId" clId="{6103ED19-99E1-454D-9E3C-7DA5CC1D0476}" dt="2022-07-24T09:45:26.362" v="234" actId="1076"/>
          <ac:picMkLst>
            <pc:docMk/>
            <pc:sldMk cId="3757888105" sldId="292"/>
            <ac:picMk id="40" creationId="{E2B9396C-CFCB-29B9-A52C-C1E815714AB2}"/>
          </ac:picMkLst>
        </pc:picChg>
      </pc:sldChg>
    </pc:docChg>
  </pc:docChgLst>
  <pc:docChgLst>
    <pc:chgData name="Bùi Đức Việt" userId="c9bd2dcd3990363b" providerId="LiveId" clId="{541B2CF4-026F-4F21-A077-AE6063FFC46C}"/>
    <pc:docChg chg="undo custSel addSld delSld modSld sldOrd">
      <pc:chgData name="Bùi Đức Việt" userId="c9bd2dcd3990363b" providerId="LiveId" clId="{541B2CF4-026F-4F21-A077-AE6063FFC46C}" dt="2022-07-24T09:21:00.288" v="1344" actId="2696"/>
      <pc:docMkLst>
        <pc:docMk/>
      </pc:docMkLst>
      <pc:sldChg chg="del">
        <pc:chgData name="Bùi Đức Việt" userId="c9bd2dcd3990363b" providerId="LiveId" clId="{541B2CF4-026F-4F21-A077-AE6063FFC46C}" dt="2022-07-24T09:20:21.428" v="1314" actId="47"/>
        <pc:sldMkLst>
          <pc:docMk/>
          <pc:sldMk cId="2639866251" sldId="256"/>
        </pc:sldMkLst>
      </pc:sldChg>
      <pc:sldChg chg="del">
        <pc:chgData name="Bùi Đức Việt" userId="c9bd2dcd3990363b" providerId="LiveId" clId="{541B2CF4-026F-4F21-A077-AE6063FFC46C}" dt="2022-07-24T09:20:23.235" v="1317" actId="47"/>
        <pc:sldMkLst>
          <pc:docMk/>
          <pc:sldMk cId="1053818516" sldId="257"/>
        </pc:sldMkLst>
      </pc:sldChg>
      <pc:sldChg chg="addSp delSp modSp mod delAnim modAnim">
        <pc:chgData name="Bùi Đức Việt" userId="c9bd2dcd3990363b" providerId="LiveId" clId="{541B2CF4-026F-4F21-A077-AE6063FFC46C}" dt="2022-07-24T09:09:22.202" v="1117" actId="1076"/>
        <pc:sldMkLst>
          <pc:docMk/>
          <pc:sldMk cId="1108554332" sldId="258"/>
        </pc:sldMkLst>
        <pc:spChg chg="add mod">
          <ac:chgData name="Bùi Đức Việt" userId="c9bd2dcd3990363b" providerId="LiveId" clId="{541B2CF4-026F-4F21-A077-AE6063FFC46C}" dt="2022-07-24T09:09:19.338" v="1116" actId="1076"/>
          <ac:spMkLst>
            <pc:docMk/>
            <pc:sldMk cId="1108554332" sldId="258"/>
            <ac:spMk id="24" creationId="{88399020-609B-526E-FA8E-B9A84A49C7A7}"/>
          </ac:spMkLst>
        </pc:spChg>
        <pc:spChg chg="del mod">
          <ac:chgData name="Bùi Đức Việt" userId="c9bd2dcd3990363b" providerId="LiveId" clId="{541B2CF4-026F-4F21-A077-AE6063FFC46C}" dt="2022-07-24T09:08:20.555" v="1090" actId="21"/>
          <ac:spMkLst>
            <pc:docMk/>
            <pc:sldMk cId="1108554332" sldId="258"/>
            <ac:spMk id="35" creationId="{CEF136A8-D2CE-419C-A034-E1A579925225}"/>
          </ac:spMkLst>
        </pc:spChg>
        <pc:spChg chg="del">
          <ac:chgData name="Bùi Đức Việt" userId="c9bd2dcd3990363b" providerId="LiveId" clId="{541B2CF4-026F-4F21-A077-AE6063FFC46C}" dt="2022-07-24T02:57:16.836" v="2" actId="478"/>
          <ac:spMkLst>
            <pc:docMk/>
            <pc:sldMk cId="1108554332" sldId="258"/>
            <ac:spMk id="36" creationId="{C61565D3-E63B-464F-92BB-1349B5EBABF6}"/>
          </ac:spMkLst>
        </pc:spChg>
        <pc:spChg chg="del">
          <ac:chgData name="Bùi Đức Việt" userId="c9bd2dcd3990363b" providerId="LiveId" clId="{541B2CF4-026F-4F21-A077-AE6063FFC46C}" dt="2022-07-24T02:57:16.836" v="2" actId="478"/>
          <ac:spMkLst>
            <pc:docMk/>
            <pc:sldMk cId="1108554332" sldId="258"/>
            <ac:spMk id="37" creationId="{68877CAF-4DCF-4012-BE4B-CE919F238A16}"/>
          </ac:spMkLst>
        </pc:spChg>
        <pc:spChg chg="mod">
          <ac:chgData name="Bùi Đức Việt" userId="c9bd2dcd3990363b" providerId="LiveId" clId="{541B2CF4-026F-4F21-A077-AE6063FFC46C}" dt="2022-07-24T09:09:22.202" v="1117" actId="1076"/>
          <ac:spMkLst>
            <pc:docMk/>
            <pc:sldMk cId="1108554332" sldId="258"/>
            <ac:spMk id="40" creationId="{10F3F1ED-C702-4BC5-AD13-D64E9AA2C108}"/>
          </ac:spMkLst>
        </pc:spChg>
        <pc:spChg chg="del">
          <ac:chgData name="Bùi Đức Việt" userId="c9bd2dcd3990363b" providerId="LiveId" clId="{541B2CF4-026F-4F21-A077-AE6063FFC46C}" dt="2022-07-24T02:57:53.372" v="46" actId="478"/>
          <ac:spMkLst>
            <pc:docMk/>
            <pc:sldMk cId="1108554332" sldId="258"/>
            <ac:spMk id="41" creationId="{16816581-CB58-4BC0-BFED-D03BF54D9E4D}"/>
          </ac:spMkLst>
        </pc:spChg>
        <pc:grpChg chg="mod">
          <ac:chgData name="Bùi Đức Việt" userId="c9bd2dcd3990363b" providerId="LiveId" clId="{541B2CF4-026F-4F21-A077-AE6063FFC46C}" dt="2022-07-24T09:09:19.338" v="1116" actId="1076"/>
          <ac:grpSpMkLst>
            <pc:docMk/>
            <pc:sldMk cId="1108554332" sldId="258"/>
            <ac:grpSpMk id="2" creationId="{1D2C07E9-EA67-476C-A845-B6C9ADB93F0C}"/>
          </ac:grpSpMkLst>
        </pc:grpChg>
        <pc:picChg chg="add del mod">
          <ac:chgData name="Bùi Đức Việt" userId="c9bd2dcd3990363b" providerId="LiveId" clId="{541B2CF4-026F-4F21-A077-AE6063FFC46C}" dt="2022-07-24T02:57:34.802" v="7" actId="1076"/>
          <ac:picMkLst>
            <pc:docMk/>
            <pc:sldMk cId="1108554332" sldId="258"/>
            <ac:picMk id="9" creationId="{0577C5DE-7B64-45D6-8EAB-871977BA2D09}"/>
          </ac:picMkLst>
        </pc:picChg>
      </pc:sldChg>
      <pc:sldChg chg="addSp delSp modSp del mod delAnim modAnim">
        <pc:chgData name="Bùi Đức Việt" userId="c9bd2dcd3990363b" providerId="LiveId" clId="{541B2CF4-026F-4F21-A077-AE6063FFC46C}" dt="2022-07-24T09:20:06.920" v="1296" actId="47"/>
        <pc:sldMkLst>
          <pc:docMk/>
          <pc:sldMk cId="2071346036" sldId="259"/>
        </pc:sldMkLst>
        <pc:spChg chg="mod">
          <ac:chgData name="Bùi Đức Việt" userId="c9bd2dcd3990363b" providerId="LiveId" clId="{541B2CF4-026F-4F21-A077-AE6063FFC46C}" dt="2022-07-24T03:14:22.321" v="1026"/>
          <ac:spMkLst>
            <pc:docMk/>
            <pc:sldMk cId="2071346036" sldId="259"/>
            <ac:spMk id="16" creationId="{06826F57-8D53-182B-F462-FB74654F3B2A}"/>
          </ac:spMkLst>
        </pc:spChg>
        <pc:spChg chg="mod">
          <ac:chgData name="Bùi Đức Việt" userId="c9bd2dcd3990363b" providerId="LiveId" clId="{541B2CF4-026F-4F21-A077-AE6063FFC46C}" dt="2022-07-24T03:14:22.321" v="1026"/>
          <ac:spMkLst>
            <pc:docMk/>
            <pc:sldMk cId="2071346036" sldId="259"/>
            <ac:spMk id="18" creationId="{C3E72BDB-5F7D-5FED-B511-890D4FB769F7}"/>
          </ac:spMkLst>
        </pc:spChg>
        <pc:spChg chg="add mod">
          <ac:chgData name="Bùi Đức Việt" userId="c9bd2dcd3990363b" providerId="LiveId" clId="{541B2CF4-026F-4F21-A077-AE6063FFC46C}" dt="2022-07-24T03:14:22.321" v="1026"/>
          <ac:spMkLst>
            <pc:docMk/>
            <pc:sldMk cId="2071346036" sldId="259"/>
            <ac:spMk id="22" creationId="{3E3F934C-B607-20CE-E3B1-DAC0A7B7B7A3}"/>
          </ac:spMkLst>
        </pc:spChg>
        <pc:spChg chg="add mod">
          <ac:chgData name="Bùi Đức Việt" userId="c9bd2dcd3990363b" providerId="LiveId" clId="{541B2CF4-026F-4F21-A077-AE6063FFC46C}" dt="2022-07-24T03:14:22.321" v="1026"/>
          <ac:spMkLst>
            <pc:docMk/>
            <pc:sldMk cId="2071346036" sldId="259"/>
            <ac:spMk id="23" creationId="{8E7F2D1E-F8AC-86A6-5DF6-C5D6CA8DF2FE}"/>
          </ac:spMkLst>
        </pc:spChg>
        <pc:grpChg chg="add mod">
          <ac:chgData name="Bùi Đức Việt" userId="c9bd2dcd3990363b" providerId="LiveId" clId="{541B2CF4-026F-4F21-A077-AE6063FFC46C}" dt="2022-07-24T03:14:22.321" v="1026"/>
          <ac:grpSpMkLst>
            <pc:docMk/>
            <pc:sldMk cId="2071346036" sldId="259"/>
            <ac:grpSpMk id="15" creationId="{09F4FA3B-9683-B33B-DD71-C756FDF069C4}"/>
          </ac:grpSpMkLst>
        </pc:grpChg>
        <pc:picChg chg="add mod">
          <ac:chgData name="Bùi Đức Việt" userId="c9bd2dcd3990363b" providerId="LiveId" clId="{541B2CF4-026F-4F21-A077-AE6063FFC46C}" dt="2022-07-24T03:14:22.321" v="1026"/>
          <ac:picMkLst>
            <pc:docMk/>
            <pc:sldMk cId="2071346036" sldId="259"/>
            <ac:picMk id="10" creationId="{1038C959-37B3-0F74-C40E-6F71CD4F6BDC}"/>
          </ac:picMkLst>
        </pc:picChg>
        <pc:picChg chg="add del mod">
          <ac:chgData name="Bùi Đức Việt" userId="c9bd2dcd3990363b" providerId="LiveId" clId="{541B2CF4-026F-4F21-A077-AE6063FFC46C}" dt="2022-07-24T09:06:01.310" v="1080" actId="478"/>
          <ac:picMkLst>
            <pc:docMk/>
            <pc:sldMk cId="2071346036" sldId="259"/>
            <ac:picMk id="11" creationId="{5B6BB14C-30F5-A1CE-27B5-17FDB98168DF}"/>
          </ac:picMkLst>
        </pc:picChg>
        <pc:picChg chg="add mod">
          <ac:chgData name="Bùi Đức Việt" userId="c9bd2dcd3990363b" providerId="LiveId" clId="{541B2CF4-026F-4F21-A077-AE6063FFC46C}" dt="2022-07-24T03:14:22.321" v="1026"/>
          <ac:picMkLst>
            <pc:docMk/>
            <pc:sldMk cId="2071346036" sldId="259"/>
            <ac:picMk id="24" creationId="{EF66650E-AF38-A891-2961-5E24DD0A061B}"/>
          </ac:picMkLst>
        </pc:picChg>
      </pc:sldChg>
      <pc:sldChg chg="del">
        <pc:chgData name="Bùi Đức Việt" userId="c9bd2dcd3990363b" providerId="LiveId" clId="{541B2CF4-026F-4F21-A077-AE6063FFC46C}" dt="2022-07-24T09:20:19.022" v="1310" actId="47"/>
        <pc:sldMkLst>
          <pc:docMk/>
          <pc:sldMk cId="20057643" sldId="260"/>
        </pc:sldMkLst>
      </pc:sldChg>
      <pc:sldChg chg="del">
        <pc:chgData name="Bùi Đức Việt" userId="c9bd2dcd3990363b" providerId="LiveId" clId="{541B2CF4-026F-4F21-A077-AE6063FFC46C}" dt="2022-07-24T09:20:24.104" v="1318" actId="47"/>
        <pc:sldMkLst>
          <pc:docMk/>
          <pc:sldMk cId="3033034285" sldId="262"/>
        </pc:sldMkLst>
      </pc:sldChg>
      <pc:sldChg chg="addSp delSp modSp del mod delAnim">
        <pc:chgData name="Bùi Đức Việt" userId="c9bd2dcd3990363b" providerId="LiveId" clId="{541B2CF4-026F-4F21-A077-AE6063FFC46C}" dt="2022-07-24T09:21:00.288" v="1344" actId="2696"/>
        <pc:sldMkLst>
          <pc:docMk/>
          <pc:sldMk cId="932445444" sldId="263"/>
        </pc:sldMkLst>
        <pc:spChg chg="add mod">
          <ac:chgData name="Bùi Đức Việt" userId="c9bd2dcd3990363b" providerId="LiveId" clId="{541B2CF4-026F-4F21-A077-AE6063FFC46C}" dt="2022-07-24T03:13:59.926" v="1022" actId="2085"/>
          <ac:spMkLst>
            <pc:docMk/>
            <pc:sldMk cId="932445444" sldId="263"/>
            <ac:spMk id="12" creationId="{830C6A8E-5611-964A-974B-113C62857A8E}"/>
          </ac:spMkLst>
        </pc:spChg>
        <pc:spChg chg="del">
          <ac:chgData name="Bùi Đức Việt" userId="c9bd2dcd3990363b" providerId="LiveId" clId="{541B2CF4-026F-4F21-A077-AE6063FFC46C}" dt="2022-07-24T03:11:43.616" v="971" actId="478"/>
          <ac:spMkLst>
            <pc:docMk/>
            <pc:sldMk cId="932445444" sldId="263"/>
            <ac:spMk id="14" creationId="{0FA26306-ACF6-43AA-8DC9-840D32138A63}"/>
          </ac:spMkLst>
        </pc:spChg>
        <pc:grpChg chg="del">
          <ac:chgData name="Bùi Đức Việt" userId="c9bd2dcd3990363b" providerId="LiveId" clId="{541B2CF4-026F-4F21-A077-AE6063FFC46C}" dt="2022-07-24T03:11:43.616" v="971" actId="478"/>
          <ac:grpSpMkLst>
            <pc:docMk/>
            <pc:sldMk cId="932445444" sldId="263"/>
            <ac:grpSpMk id="8" creationId="{B676229B-B2B8-4C67-BCCE-24801E615C5E}"/>
          </ac:grpSpMkLst>
        </pc:grpChg>
        <pc:picChg chg="del">
          <ac:chgData name="Bùi Đức Việt" userId="c9bd2dcd3990363b" providerId="LiveId" clId="{541B2CF4-026F-4F21-A077-AE6063FFC46C}" dt="2022-07-24T03:11:43.616" v="971" actId="478"/>
          <ac:picMkLst>
            <pc:docMk/>
            <pc:sldMk cId="932445444" sldId="263"/>
            <ac:picMk id="3" creationId="{D78080F1-2B75-46DF-A05A-CC54A8D76A0B}"/>
          </ac:picMkLst>
        </pc:picChg>
        <pc:picChg chg="add del mod">
          <ac:chgData name="Bùi Đức Việt" userId="c9bd2dcd3990363b" providerId="LiveId" clId="{541B2CF4-026F-4F21-A077-AE6063FFC46C}" dt="2022-07-24T03:12:28.580" v="976" actId="478"/>
          <ac:picMkLst>
            <pc:docMk/>
            <pc:sldMk cId="932445444" sldId="263"/>
            <ac:picMk id="4" creationId="{E00E52E3-BD7B-F459-AE43-030902C3884A}"/>
          </ac:picMkLst>
        </pc:picChg>
        <pc:picChg chg="del">
          <ac:chgData name="Bùi Đức Việt" userId="c9bd2dcd3990363b" providerId="LiveId" clId="{541B2CF4-026F-4F21-A077-AE6063FFC46C}" dt="2022-07-24T03:11:43.616" v="971" actId="478"/>
          <ac:picMkLst>
            <pc:docMk/>
            <pc:sldMk cId="932445444" sldId="263"/>
            <ac:picMk id="5" creationId="{8BEC991E-4BD9-4B1F-9603-42F00DBA854C}"/>
          </ac:picMkLst>
        </pc:picChg>
        <pc:picChg chg="add mod">
          <ac:chgData name="Bùi Đức Việt" userId="c9bd2dcd3990363b" providerId="LiveId" clId="{541B2CF4-026F-4F21-A077-AE6063FFC46C}" dt="2022-07-24T03:14:13.736" v="1025" actId="14100"/>
          <ac:picMkLst>
            <pc:docMk/>
            <pc:sldMk cId="932445444" sldId="263"/>
            <ac:picMk id="7" creationId="{8E3C1392-7498-06FC-B8F8-EA1BC1A38504}"/>
          </ac:picMkLst>
        </pc:picChg>
        <pc:picChg chg="del">
          <ac:chgData name="Bùi Đức Việt" userId="c9bd2dcd3990363b" providerId="LiveId" clId="{541B2CF4-026F-4F21-A077-AE6063FFC46C}" dt="2022-07-24T03:11:43.616" v="971" actId="478"/>
          <ac:picMkLst>
            <pc:docMk/>
            <pc:sldMk cId="932445444" sldId="263"/>
            <ac:picMk id="15" creationId="{427FC20F-09F9-4A5D-A124-8D822E3ED396}"/>
          </ac:picMkLst>
        </pc:picChg>
      </pc:sldChg>
      <pc:sldChg chg="del">
        <pc:chgData name="Bùi Đức Việt" userId="c9bd2dcd3990363b" providerId="LiveId" clId="{541B2CF4-026F-4F21-A077-AE6063FFC46C}" dt="2022-07-24T09:20:08.259" v="1300" actId="47"/>
        <pc:sldMkLst>
          <pc:docMk/>
          <pc:sldMk cId="945707759" sldId="264"/>
        </pc:sldMkLst>
      </pc:sldChg>
      <pc:sldChg chg="del">
        <pc:chgData name="Bùi Đức Việt" userId="c9bd2dcd3990363b" providerId="LiveId" clId="{541B2CF4-026F-4F21-A077-AE6063FFC46C}" dt="2022-07-24T09:20:07.452" v="1297" actId="47"/>
        <pc:sldMkLst>
          <pc:docMk/>
          <pc:sldMk cId="130887497" sldId="265"/>
        </pc:sldMkLst>
      </pc:sldChg>
      <pc:sldChg chg="del">
        <pc:chgData name="Bùi Đức Việt" userId="c9bd2dcd3990363b" providerId="LiveId" clId="{541B2CF4-026F-4F21-A077-AE6063FFC46C}" dt="2022-07-24T09:20:22.050" v="1315" actId="47"/>
        <pc:sldMkLst>
          <pc:docMk/>
          <pc:sldMk cId="1472439636" sldId="266"/>
        </pc:sldMkLst>
      </pc:sldChg>
      <pc:sldChg chg="del">
        <pc:chgData name="Bùi Đức Việt" userId="c9bd2dcd3990363b" providerId="LiveId" clId="{541B2CF4-026F-4F21-A077-AE6063FFC46C}" dt="2022-07-24T09:20:19.376" v="1311" actId="47"/>
        <pc:sldMkLst>
          <pc:docMk/>
          <pc:sldMk cId="3588271835" sldId="267"/>
        </pc:sldMkLst>
      </pc:sldChg>
      <pc:sldChg chg="del">
        <pc:chgData name="Bùi Đức Việt" userId="c9bd2dcd3990363b" providerId="LiveId" clId="{541B2CF4-026F-4F21-A077-AE6063FFC46C}" dt="2022-07-24T09:20:08.137" v="1299" actId="47"/>
        <pc:sldMkLst>
          <pc:docMk/>
          <pc:sldMk cId="2523224514" sldId="268"/>
        </pc:sldMkLst>
      </pc:sldChg>
      <pc:sldChg chg="del">
        <pc:chgData name="Bùi Đức Việt" userId="c9bd2dcd3990363b" providerId="LiveId" clId="{541B2CF4-026F-4F21-A077-AE6063FFC46C}" dt="2022-07-24T09:20:08.816" v="1301" actId="47"/>
        <pc:sldMkLst>
          <pc:docMk/>
          <pc:sldMk cId="1239173056" sldId="269"/>
        </pc:sldMkLst>
      </pc:sldChg>
      <pc:sldChg chg="del">
        <pc:chgData name="Bùi Đức Việt" userId="c9bd2dcd3990363b" providerId="LiveId" clId="{541B2CF4-026F-4F21-A077-AE6063FFC46C}" dt="2022-07-24T09:20:20.002" v="1312" actId="47"/>
        <pc:sldMkLst>
          <pc:docMk/>
          <pc:sldMk cId="388878899" sldId="270"/>
        </pc:sldMkLst>
      </pc:sldChg>
      <pc:sldChg chg="addSp delSp modSp mod delAnim modAnim">
        <pc:chgData name="Bùi Đức Việt" userId="c9bd2dcd3990363b" providerId="LiveId" clId="{541B2CF4-026F-4F21-A077-AE6063FFC46C}" dt="2022-07-24T09:16:55.469" v="1244"/>
        <pc:sldMkLst>
          <pc:docMk/>
          <pc:sldMk cId="118529671" sldId="271"/>
        </pc:sldMkLst>
        <pc:spChg chg="mod">
          <ac:chgData name="Bùi Đức Việt" userId="c9bd2dcd3990363b" providerId="LiveId" clId="{541B2CF4-026F-4F21-A077-AE6063FFC46C}" dt="2022-07-24T09:16:41.756" v="1241" actId="207"/>
          <ac:spMkLst>
            <pc:docMk/>
            <pc:sldMk cId="118529671" sldId="271"/>
            <ac:spMk id="5" creationId="{04A5D865-74D2-A853-D612-457BF7DFA097}"/>
          </ac:spMkLst>
        </pc:spChg>
        <pc:spChg chg="mod">
          <ac:chgData name="Bùi Đức Việt" userId="c9bd2dcd3990363b" providerId="LiveId" clId="{541B2CF4-026F-4F21-A077-AE6063FFC46C}" dt="2022-07-24T09:16:36.611" v="1239" actId="255"/>
          <ac:spMkLst>
            <pc:docMk/>
            <pc:sldMk cId="118529671" sldId="271"/>
            <ac:spMk id="6" creationId="{ABC7DBF6-85B9-4B37-0EBE-40CD2A12339A}"/>
          </ac:spMkLst>
        </pc:spChg>
        <pc:spChg chg="del">
          <ac:chgData name="Bùi Đức Việt" userId="c9bd2dcd3990363b" providerId="LiveId" clId="{541B2CF4-026F-4F21-A077-AE6063FFC46C}" dt="2022-07-24T03:06:11.663" v="715" actId="478"/>
          <ac:spMkLst>
            <pc:docMk/>
            <pc:sldMk cId="118529671" sldId="271"/>
            <ac:spMk id="20" creationId="{905E81A6-A692-464F-8361-5E5633F3E706}"/>
          </ac:spMkLst>
        </pc:spChg>
        <pc:spChg chg="del">
          <ac:chgData name="Bùi Đức Việt" userId="c9bd2dcd3990363b" providerId="LiveId" clId="{541B2CF4-026F-4F21-A077-AE6063FFC46C}" dt="2022-07-24T03:06:11.663" v="715" actId="478"/>
          <ac:spMkLst>
            <pc:docMk/>
            <pc:sldMk cId="118529671" sldId="271"/>
            <ac:spMk id="23" creationId="{AFA5AC26-6344-40C2-9824-57BF492F93A7}"/>
          </ac:spMkLst>
        </pc:spChg>
        <pc:spChg chg="del">
          <ac:chgData name="Bùi Đức Việt" userId="c9bd2dcd3990363b" providerId="LiveId" clId="{541B2CF4-026F-4F21-A077-AE6063FFC46C}" dt="2022-07-24T03:06:11.663" v="715" actId="478"/>
          <ac:spMkLst>
            <pc:docMk/>
            <pc:sldMk cId="118529671" sldId="271"/>
            <ac:spMk id="24" creationId="{3CFB878A-9757-4E7C-A78B-2638D11BA97F}"/>
          </ac:spMkLst>
        </pc:spChg>
        <pc:spChg chg="del">
          <ac:chgData name="Bùi Đức Việt" userId="c9bd2dcd3990363b" providerId="LiveId" clId="{541B2CF4-026F-4F21-A077-AE6063FFC46C}" dt="2022-07-24T03:06:11.663" v="715" actId="478"/>
          <ac:spMkLst>
            <pc:docMk/>
            <pc:sldMk cId="118529671" sldId="271"/>
            <ac:spMk id="25" creationId="{B90E4152-C642-4459-BCC0-0D99C8F73B70}"/>
          </ac:spMkLst>
        </pc:spChg>
        <pc:spChg chg="del">
          <ac:chgData name="Bùi Đức Việt" userId="c9bd2dcd3990363b" providerId="LiveId" clId="{541B2CF4-026F-4F21-A077-AE6063FFC46C}" dt="2022-07-24T03:06:11.663" v="715" actId="478"/>
          <ac:spMkLst>
            <pc:docMk/>
            <pc:sldMk cId="118529671" sldId="271"/>
            <ac:spMk id="26" creationId="{C5213AC8-64BA-47BD-92B5-1DE794C110A3}"/>
          </ac:spMkLst>
        </pc:spChg>
        <pc:grpChg chg="del">
          <ac:chgData name="Bùi Đức Việt" userId="c9bd2dcd3990363b" providerId="LiveId" clId="{541B2CF4-026F-4F21-A077-AE6063FFC46C}" dt="2022-07-24T03:06:11.663" v="715" actId="478"/>
          <ac:grpSpMkLst>
            <pc:docMk/>
            <pc:sldMk cId="118529671" sldId="271"/>
            <ac:grpSpMk id="2" creationId="{6F54CCB0-4461-404F-943A-547419AE7746}"/>
          </ac:grpSpMkLst>
        </pc:grpChg>
        <pc:grpChg chg="del">
          <ac:chgData name="Bùi Đức Việt" userId="c9bd2dcd3990363b" providerId="LiveId" clId="{541B2CF4-026F-4F21-A077-AE6063FFC46C}" dt="2022-07-24T03:06:11.663" v="715" actId="478"/>
          <ac:grpSpMkLst>
            <pc:docMk/>
            <pc:sldMk cId="118529671" sldId="271"/>
            <ac:grpSpMk id="3" creationId="{15C39CE9-43F8-49FD-A0AD-F4759960C720}"/>
          </ac:grpSpMkLst>
        </pc:grpChg>
        <pc:grpChg chg="del">
          <ac:chgData name="Bùi Đức Việt" userId="c9bd2dcd3990363b" providerId="LiveId" clId="{541B2CF4-026F-4F21-A077-AE6063FFC46C}" dt="2022-07-24T03:06:11.663" v="715" actId="478"/>
          <ac:grpSpMkLst>
            <pc:docMk/>
            <pc:sldMk cId="118529671" sldId="271"/>
            <ac:grpSpMk id="4" creationId="{1C9EED97-EE92-40BE-BC39-C4023A8A36E9}"/>
          </ac:grpSpMkLst>
        </pc:grpChg>
        <pc:grpChg chg="add mod">
          <ac:chgData name="Bùi Đức Việt" userId="c9bd2dcd3990363b" providerId="LiveId" clId="{541B2CF4-026F-4F21-A077-AE6063FFC46C}" dt="2022-07-24T09:16:46.809" v="1242" actId="1076"/>
          <ac:grpSpMkLst>
            <pc:docMk/>
            <pc:sldMk cId="118529671" sldId="271"/>
            <ac:grpSpMk id="4" creationId="{706E9B94-D5D9-F3CD-551E-1F06535B32B4}"/>
          </ac:grpSpMkLst>
        </pc:grpChg>
        <pc:grpChg chg="del">
          <ac:chgData name="Bùi Đức Việt" userId="c9bd2dcd3990363b" providerId="LiveId" clId="{541B2CF4-026F-4F21-A077-AE6063FFC46C}" dt="2022-07-24T03:06:11.663" v="715" actId="478"/>
          <ac:grpSpMkLst>
            <pc:docMk/>
            <pc:sldMk cId="118529671" sldId="271"/>
            <ac:grpSpMk id="5" creationId="{F4114B57-661B-45C2-B814-8A2F82150791}"/>
          </ac:grpSpMkLst>
        </pc:grpChg>
        <pc:picChg chg="add mod">
          <ac:chgData name="Bùi Đức Việt" userId="c9bd2dcd3990363b" providerId="LiveId" clId="{541B2CF4-026F-4F21-A077-AE6063FFC46C}" dt="2022-07-24T09:04:29.150" v="1062" actId="1076"/>
          <ac:picMkLst>
            <pc:docMk/>
            <pc:sldMk cId="118529671" sldId="271"/>
            <ac:picMk id="3" creationId="{5D4896C2-8326-41E9-1B57-2B703B980965}"/>
          </ac:picMkLst>
        </pc:picChg>
        <pc:picChg chg="add mod">
          <ac:chgData name="Bùi Đức Việt" userId="c9bd2dcd3990363b" providerId="LiveId" clId="{541B2CF4-026F-4F21-A077-AE6063FFC46C}" dt="2022-07-24T09:04:20.427" v="1060" actId="1076"/>
          <ac:picMkLst>
            <pc:docMk/>
            <pc:sldMk cId="118529671" sldId="271"/>
            <ac:picMk id="7" creationId="{CA1B8E0F-3A12-7A70-F509-095A8FCF0E37}"/>
          </ac:picMkLst>
        </pc:picChg>
        <pc:picChg chg="add mod">
          <ac:chgData name="Bùi Đức Việt" userId="c9bd2dcd3990363b" providerId="LiveId" clId="{541B2CF4-026F-4F21-A077-AE6063FFC46C}" dt="2022-07-24T09:06:18.851" v="1085" actId="14100"/>
          <ac:picMkLst>
            <pc:docMk/>
            <pc:sldMk cId="118529671" sldId="271"/>
            <ac:picMk id="8" creationId="{9536D4D8-F6F1-E3E8-8D18-1A9794131D89}"/>
          </ac:picMkLst>
        </pc:picChg>
        <pc:picChg chg="del">
          <ac:chgData name="Bùi Đức Việt" userId="c9bd2dcd3990363b" providerId="LiveId" clId="{541B2CF4-026F-4F21-A077-AE6063FFC46C}" dt="2022-07-24T03:06:11.663" v="715" actId="478"/>
          <ac:picMkLst>
            <pc:docMk/>
            <pc:sldMk cId="118529671" sldId="271"/>
            <ac:picMk id="27" creationId="{738A8301-5F59-4ABA-B8C2-A3F7BE29D4A0}"/>
          </ac:picMkLst>
        </pc:picChg>
      </pc:sldChg>
      <pc:sldChg chg="delSp modSp mod ord delAnim modAnim">
        <pc:chgData name="Bùi Đức Việt" userId="c9bd2dcd3990363b" providerId="LiveId" clId="{541B2CF4-026F-4F21-A077-AE6063FFC46C}" dt="2022-07-24T09:13:32.301" v="1199"/>
        <pc:sldMkLst>
          <pc:docMk/>
          <pc:sldMk cId="4248424512" sldId="272"/>
        </pc:sldMkLst>
        <pc:spChg chg="del topLvl">
          <ac:chgData name="Bùi Đức Việt" userId="c9bd2dcd3990363b" providerId="LiveId" clId="{541B2CF4-026F-4F21-A077-AE6063FFC46C}" dt="2022-07-24T03:03:28.445" v="296" actId="478"/>
          <ac:spMkLst>
            <pc:docMk/>
            <pc:sldMk cId="4248424512" sldId="272"/>
            <ac:spMk id="7" creationId="{A6706FA1-EB65-4BDE-8D76-4D75E321F4F0}"/>
          </ac:spMkLst>
        </pc:spChg>
        <pc:spChg chg="del">
          <ac:chgData name="Bùi Đức Việt" userId="c9bd2dcd3990363b" providerId="LiveId" clId="{541B2CF4-026F-4F21-A077-AE6063FFC46C}" dt="2022-07-24T03:03:26.410" v="295" actId="478"/>
          <ac:spMkLst>
            <pc:docMk/>
            <pc:sldMk cId="4248424512" sldId="272"/>
            <ac:spMk id="8" creationId="{BDDE2C6B-079E-4B55-BCE4-E2157216E594}"/>
          </ac:spMkLst>
        </pc:spChg>
        <pc:spChg chg="del topLvl">
          <ac:chgData name="Bùi Đức Việt" userId="c9bd2dcd3990363b" providerId="LiveId" clId="{541B2CF4-026F-4F21-A077-AE6063FFC46C}" dt="2022-07-24T03:04:05.804" v="356" actId="478"/>
          <ac:spMkLst>
            <pc:docMk/>
            <pc:sldMk cId="4248424512" sldId="272"/>
            <ac:spMk id="13" creationId="{A17A10FF-4FF7-43AF-B413-C742F6E7EC97}"/>
          </ac:spMkLst>
        </pc:spChg>
        <pc:spChg chg="mod topLvl">
          <ac:chgData name="Bùi Đức Việt" userId="c9bd2dcd3990363b" providerId="LiveId" clId="{541B2CF4-026F-4F21-A077-AE6063FFC46C}" dt="2022-07-24T09:11:47.219" v="1177" actId="1076"/>
          <ac:spMkLst>
            <pc:docMk/>
            <pc:sldMk cId="4248424512" sldId="272"/>
            <ac:spMk id="14" creationId="{7AC39242-F649-4BA5-ADD0-E0932420975A}"/>
          </ac:spMkLst>
        </pc:spChg>
        <pc:spChg chg="del mod topLvl">
          <ac:chgData name="Bùi Đức Việt" userId="c9bd2dcd3990363b" providerId="LiveId" clId="{541B2CF4-026F-4F21-A077-AE6063FFC46C}" dt="2022-07-24T09:12:44.487" v="1190" actId="478"/>
          <ac:spMkLst>
            <pc:docMk/>
            <pc:sldMk cId="4248424512" sldId="272"/>
            <ac:spMk id="16" creationId="{6FA35909-1BC9-4618-8465-5C5AA8A9B71F}"/>
          </ac:spMkLst>
        </pc:spChg>
        <pc:spChg chg="mod topLvl">
          <ac:chgData name="Bùi Đức Việt" userId="c9bd2dcd3990363b" providerId="LiveId" clId="{541B2CF4-026F-4F21-A077-AE6063FFC46C}" dt="2022-07-24T09:12:52.099" v="1192" actId="1076"/>
          <ac:spMkLst>
            <pc:docMk/>
            <pc:sldMk cId="4248424512" sldId="272"/>
            <ac:spMk id="17" creationId="{A33671FC-AFAC-4D35-942C-612D5AA413EB}"/>
          </ac:spMkLst>
        </pc:spChg>
        <pc:spChg chg="del mod topLvl">
          <ac:chgData name="Bùi Đức Việt" userId="c9bd2dcd3990363b" providerId="LiveId" clId="{541B2CF4-026F-4F21-A077-AE6063FFC46C}" dt="2022-07-24T09:12:47.320" v="1191" actId="478"/>
          <ac:spMkLst>
            <pc:docMk/>
            <pc:sldMk cId="4248424512" sldId="272"/>
            <ac:spMk id="19" creationId="{B8CF6691-4914-41DF-B775-9F7AC348FCC9}"/>
          </ac:spMkLst>
        </pc:spChg>
        <pc:spChg chg="mod topLvl">
          <ac:chgData name="Bùi Đức Việt" userId="c9bd2dcd3990363b" providerId="LiveId" clId="{541B2CF4-026F-4F21-A077-AE6063FFC46C}" dt="2022-07-24T09:12:58.491" v="1194" actId="1076"/>
          <ac:spMkLst>
            <pc:docMk/>
            <pc:sldMk cId="4248424512" sldId="272"/>
            <ac:spMk id="20" creationId="{70DB365D-45D1-4A47-83FF-59A3120B82E5}"/>
          </ac:spMkLst>
        </pc:spChg>
        <pc:spChg chg="mod">
          <ac:chgData name="Bùi Đức Việt" userId="c9bd2dcd3990363b" providerId="LiveId" clId="{541B2CF4-026F-4F21-A077-AE6063FFC46C}" dt="2022-07-24T09:11:43.722" v="1176" actId="1076"/>
          <ac:spMkLst>
            <pc:docMk/>
            <pc:sldMk cId="4248424512" sldId="272"/>
            <ac:spMk id="21" creationId="{361EDFF9-E020-4E1A-959A-8FB5AFD747C8}"/>
          </ac:spMkLst>
        </pc:spChg>
        <pc:grpChg chg="del mod">
          <ac:chgData name="Bùi Đức Việt" userId="c9bd2dcd3990363b" providerId="LiveId" clId="{541B2CF4-026F-4F21-A077-AE6063FFC46C}" dt="2022-07-24T03:03:28.445" v="296" actId="478"/>
          <ac:grpSpMkLst>
            <pc:docMk/>
            <pc:sldMk cId="4248424512" sldId="272"/>
            <ac:grpSpMk id="2" creationId="{B22BFADE-387A-47E2-BF24-9BBDF8F45E8D}"/>
          </ac:grpSpMkLst>
        </pc:grpChg>
        <pc:grpChg chg="del">
          <ac:chgData name="Bùi Đức Việt" userId="c9bd2dcd3990363b" providerId="LiveId" clId="{541B2CF4-026F-4F21-A077-AE6063FFC46C}" dt="2022-07-24T03:03:26.410" v="295" actId="478"/>
          <ac:grpSpMkLst>
            <pc:docMk/>
            <pc:sldMk cId="4248424512" sldId="272"/>
            <ac:grpSpMk id="6" creationId="{4333BB37-1021-4EA5-BF33-E09E576A961A}"/>
          </ac:grpSpMkLst>
        </pc:grpChg>
        <pc:grpChg chg="del mod">
          <ac:chgData name="Bùi Đức Việt" userId="c9bd2dcd3990363b" providerId="LiveId" clId="{541B2CF4-026F-4F21-A077-AE6063FFC46C}" dt="2022-07-24T03:04:05.804" v="356" actId="478"/>
          <ac:grpSpMkLst>
            <pc:docMk/>
            <pc:sldMk cId="4248424512" sldId="272"/>
            <ac:grpSpMk id="12" creationId="{5D477E93-73DB-4D4D-8D4D-86AE597E596C}"/>
          </ac:grpSpMkLst>
        </pc:grpChg>
        <pc:grpChg chg="del mod">
          <ac:chgData name="Bùi Đức Việt" userId="c9bd2dcd3990363b" providerId="LiveId" clId="{541B2CF4-026F-4F21-A077-AE6063FFC46C}" dt="2022-07-24T09:12:44.487" v="1190" actId="478"/>
          <ac:grpSpMkLst>
            <pc:docMk/>
            <pc:sldMk cId="4248424512" sldId="272"/>
            <ac:grpSpMk id="15" creationId="{09453515-16E9-4FBE-87FB-3CF2F20E7367}"/>
          </ac:grpSpMkLst>
        </pc:grpChg>
        <pc:grpChg chg="del mod">
          <ac:chgData name="Bùi Đức Việt" userId="c9bd2dcd3990363b" providerId="LiveId" clId="{541B2CF4-026F-4F21-A077-AE6063FFC46C}" dt="2022-07-24T09:12:47.320" v="1191" actId="478"/>
          <ac:grpSpMkLst>
            <pc:docMk/>
            <pc:sldMk cId="4248424512" sldId="272"/>
            <ac:grpSpMk id="18" creationId="{F41547C9-DD9E-41E4-8A69-C4A9B2746DBF}"/>
          </ac:grpSpMkLst>
        </pc:grpChg>
        <pc:picChg chg="del mod topLvl">
          <ac:chgData name="Bùi Đức Việt" userId="c9bd2dcd3990363b" providerId="LiveId" clId="{541B2CF4-026F-4F21-A077-AE6063FFC46C}" dt="2022-07-24T03:03:32.242" v="298" actId="478"/>
          <ac:picMkLst>
            <pc:docMk/>
            <pc:sldMk cId="4248424512" sldId="272"/>
            <ac:picMk id="5" creationId="{86980CBC-29DA-440C-AF85-8824F5019E72}"/>
          </ac:picMkLst>
        </pc:picChg>
        <pc:picChg chg="mod">
          <ac:chgData name="Bùi Đức Việt" userId="c9bd2dcd3990363b" providerId="LiveId" clId="{541B2CF4-026F-4F21-A077-AE6063FFC46C}" dt="2022-07-24T09:11:47.219" v="1177" actId="1076"/>
          <ac:picMkLst>
            <pc:docMk/>
            <pc:sldMk cId="4248424512" sldId="272"/>
            <ac:picMk id="9" creationId="{193CC1ED-39BF-405A-9AE0-543ED5E66257}"/>
          </ac:picMkLst>
        </pc:picChg>
        <pc:picChg chg="mod">
          <ac:chgData name="Bùi Đức Việt" userId="c9bd2dcd3990363b" providerId="LiveId" clId="{541B2CF4-026F-4F21-A077-AE6063FFC46C}" dt="2022-07-24T09:12:52.099" v="1192" actId="1076"/>
          <ac:picMkLst>
            <pc:docMk/>
            <pc:sldMk cId="4248424512" sldId="272"/>
            <ac:picMk id="10" creationId="{2C3BBAAE-5E12-40E1-9131-EAEF7CFCE043}"/>
          </ac:picMkLst>
        </pc:picChg>
        <pc:picChg chg="mod">
          <ac:chgData name="Bùi Đức Việt" userId="c9bd2dcd3990363b" providerId="LiveId" clId="{541B2CF4-026F-4F21-A077-AE6063FFC46C}" dt="2022-07-24T09:12:58.491" v="1194" actId="1076"/>
          <ac:picMkLst>
            <pc:docMk/>
            <pc:sldMk cId="4248424512" sldId="272"/>
            <ac:picMk id="11" creationId="{70E98D31-476D-42C3-B0A4-F43E81716862}"/>
          </ac:picMkLst>
        </pc:picChg>
        <pc:picChg chg="mod">
          <ac:chgData name="Bùi Đức Việt" userId="c9bd2dcd3990363b" providerId="LiveId" clId="{541B2CF4-026F-4F21-A077-AE6063FFC46C}" dt="2022-07-24T09:11:41.609" v="1175" actId="1076"/>
          <ac:picMkLst>
            <pc:docMk/>
            <pc:sldMk cId="4248424512" sldId="272"/>
            <ac:picMk id="22" creationId="{0430E527-1244-43FE-99F7-1E92C966A841}"/>
          </ac:picMkLst>
        </pc:picChg>
      </pc:sldChg>
      <pc:sldChg chg="del">
        <pc:chgData name="Bùi Đức Việt" userId="c9bd2dcd3990363b" providerId="LiveId" clId="{541B2CF4-026F-4F21-A077-AE6063FFC46C}" dt="2022-07-24T09:20:22.632" v="1316" actId="47"/>
        <pc:sldMkLst>
          <pc:docMk/>
          <pc:sldMk cId="2639043040" sldId="273"/>
        </pc:sldMkLst>
      </pc:sldChg>
      <pc:sldChg chg="add del">
        <pc:chgData name="Bùi Đức Việt" userId="c9bd2dcd3990363b" providerId="LiveId" clId="{541B2CF4-026F-4F21-A077-AE6063FFC46C}" dt="2022-07-24T09:20:18.684" v="1309" actId="47"/>
        <pc:sldMkLst>
          <pc:docMk/>
          <pc:sldMk cId="784602965" sldId="274"/>
        </pc:sldMkLst>
      </pc:sldChg>
      <pc:sldChg chg="addSp delSp modSp mod ord delAnim modAnim">
        <pc:chgData name="Bùi Đức Việt" userId="c9bd2dcd3990363b" providerId="LiveId" clId="{541B2CF4-026F-4F21-A077-AE6063FFC46C}" dt="2022-07-24T09:09:40.134" v="1123" actId="2711"/>
        <pc:sldMkLst>
          <pc:docMk/>
          <pc:sldMk cId="107035063" sldId="275"/>
        </pc:sldMkLst>
        <pc:spChg chg="add mod">
          <ac:chgData name="Bùi Đức Việt" userId="c9bd2dcd3990363b" providerId="LiveId" clId="{541B2CF4-026F-4F21-A077-AE6063FFC46C}" dt="2022-07-24T09:09:33.158" v="1122" actId="113"/>
          <ac:spMkLst>
            <pc:docMk/>
            <pc:sldMk cId="107035063" sldId="275"/>
            <ac:spMk id="18" creationId="{3BE91DF4-70ED-33BD-7688-444895B6209E}"/>
          </ac:spMkLst>
        </pc:spChg>
        <pc:spChg chg="del">
          <ac:chgData name="Bùi Đức Việt" userId="c9bd2dcd3990363b" providerId="LiveId" clId="{541B2CF4-026F-4F21-A077-AE6063FFC46C}" dt="2022-07-24T02:59:28.485" v="51" actId="478"/>
          <ac:spMkLst>
            <pc:docMk/>
            <pc:sldMk cId="107035063" sldId="275"/>
            <ac:spMk id="26" creationId="{C7378750-51EF-43D6-8C60-EFC2897FF50C}"/>
          </ac:spMkLst>
        </pc:spChg>
        <pc:spChg chg="del">
          <ac:chgData name="Bùi Đức Việt" userId="c9bd2dcd3990363b" providerId="LiveId" clId="{541B2CF4-026F-4F21-A077-AE6063FFC46C}" dt="2022-07-24T02:59:28.485" v="51" actId="478"/>
          <ac:spMkLst>
            <pc:docMk/>
            <pc:sldMk cId="107035063" sldId="275"/>
            <ac:spMk id="28" creationId="{F669AB7B-1AA6-431D-8F1B-C305D08C7530}"/>
          </ac:spMkLst>
        </pc:spChg>
        <pc:spChg chg="mod">
          <ac:chgData name="Bùi Đức Việt" userId="c9bd2dcd3990363b" providerId="LiveId" clId="{541B2CF4-026F-4F21-A077-AE6063FFC46C}" dt="2022-07-24T09:09:40.134" v="1123" actId="2711"/>
          <ac:spMkLst>
            <pc:docMk/>
            <pc:sldMk cId="107035063" sldId="275"/>
            <ac:spMk id="29" creationId="{E04C5E7E-1E41-4255-9991-4B73BB99F1E2}"/>
          </ac:spMkLst>
        </pc:spChg>
        <pc:picChg chg="mod">
          <ac:chgData name="Bùi Đức Việt" userId="c9bd2dcd3990363b" providerId="LiveId" clId="{541B2CF4-026F-4F21-A077-AE6063FFC46C}" dt="2022-07-24T02:59:41.554" v="79" actId="14100"/>
          <ac:picMkLst>
            <pc:docMk/>
            <pc:sldMk cId="107035063" sldId="275"/>
            <ac:picMk id="5" creationId="{FDA640B2-07AC-40A1-95EF-151879B1422F}"/>
          </ac:picMkLst>
        </pc:picChg>
      </pc:sldChg>
      <pc:sldChg chg="addSp delSp modSp add del mod delAnim modAnim">
        <pc:chgData name="Bùi Đức Việt" userId="c9bd2dcd3990363b" providerId="LiveId" clId="{541B2CF4-026F-4F21-A077-AE6063FFC46C}" dt="2022-07-24T09:20:58.379" v="1343" actId="1076"/>
        <pc:sldMkLst>
          <pc:docMk/>
          <pc:sldMk cId="1610641280" sldId="276"/>
        </pc:sldMkLst>
        <pc:spChg chg="del">
          <ac:chgData name="Bùi Đức Việt" userId="c9bd2dcd3990363b" providerId="LiveId" clId="{541B2CF4-026F-4F21-A077-AE6063FFC46C}" dt="2022-07-24T09:20:31.964" v="1324" actId="478"/>
          <ac:spMkLst>
            <pc:docMk/>
            <pc:sldMk cId="1610641280" sldId="276"/>
            <ac:spMk id="15" creationId="{028D0BFD-4D82-4A12-A783-E67F5020979A}"/>
          </ac:spMkLst>
        </pc:spChg>
        <pc:spChg chg="add mod">
          <ac:chgData name="Bùi Đức Việt" userId="c9bd2dcd3990363b" providerId="LiveId" clId="{541B2CF4-026F-4F21-A077-AE6063FFC46C}" dt="2022-07-24T09:20:58.379" v="1343" actId="1076"/>
          <ac:spMkLst>
            <pc:docMk/>
            <pc:sldMk cId="1610641280" sldId="276"/>
            <ac:spMk id="18" creationId="{E6410BF2-5728-DB76-ACAA-1B3AD4CFE87D}"/>
          </ac:spMkLst>
        </pc:spChg>
        <pc:grpChg chg="del">
          <ac:chgData name="Bùi Đức Việt" userId="c9bd2dcd3990363b" providerId="LiveId" clId="{541B2CF4-026F-4F21-A077-AE6063FFC46C}" dt="2022-07-24T09:20:29.832" v="1321" actId="478"/>
          <ac:grpSpMkLst>
            <pc:docMk/>
            <pc:sldMk cId="1610641280" sldId="276"/>
            <ac:grpSpMk id="9" creationId="{9DC04169-33DF-403D-8469-0606840074E6}"/>
          </ac:grpSpMkLst>
        </pc:grpChg>
        <pc:grpChg chg="del">
          <ac:chgData name="Bùi Đức Việt" userId="c9bd2dcd3990363b" providerId="LiveId" clId="{541B2CF4-026F-4F21-A077-AE6063FFC46C}" dt="2022-07-24T09:20:29.832" v="1321" actId="478"/>
          <ac:grpSpMkLst>
            <pc:docMk/>
            <pc:sldMk cId="1610641280" sldId="276"/>
            <ac:grpSpMk id="12" creationId="{2A7FE8C8-1346-49B0-B022-D057058D2C36}"/>
          </ac:grpSpMkLst>
        </pc:grpChg>
        <pc:picChg chg="del">
          <ac:chgData name="Bùi Đức Việt" userId="c9bd2dcd3990363b" providerId="LiveId" clId="{541B2CF4-026F-4F21-A077-AE6063FFC46C}" dt="2022-07-24T09:20:31.090" v="1323" actId="478"/>
          <ac:picMkLst>
            <pc:docMk/>
            <pc:sldMk cId="1610641280" sldId="276"/>
            <ac:picMk id="5" creationId="{11259DCC-BFC3-4A34-BA2F-EFF95E02DE52}"/>
          </ac:picMkLst>
        </pc:picChg>
        <pc:picChg chg="del">
          <ac:chgData name="Bùi Đức Việt" userId="c9bd2dcd3990363b" providerId="LiveId" clId="{541B2CF4-026F-4F21-A077-AE6063FFC46C}" dt="2022-07-24T09:20:30.499" v="1322" actId="478"/>
          <ac:picMkLst>
            <pc:docMk/>
            <pc:sldMk cId="1610641280" sldId="276"/>
            <ac:picMk id="6" creationId="{A7447DAF-6B25-43CB-86C5-A257AB6CE327}"/>
          </ac:picMkLst>
        </pc:picChg>
        <pc:picChg chg="mod">
          <ac:chgData name="Bùi Đức Việt" userId="c9bd2dcd3990363b" providerId="LiveId" clId="{541B2CF4-026F-4F21-A077-AE6063FFC46C}" dt="2022-07-24T09:20:35.938" v="1325" actId="1076"/>
          <ac:picMkLst>
            <pc:docMk/>
            <pc:sldMk cId="1610641280" sldId="276"/>
            <ac:picMk id="16" creationId="{1EFE5406-2D43-4DF6-A43D-FB44CD29B2AA}"/>
          </ac:picMkLst>
        </pc:picChg>
        <pc:picChg chg="add del mod">
          <ac:chgData name="Bùi Đức Việt" userId="c9bd2dcd3990363b" providerId="LiveId" clId="{541B2CF4-026F-4F21-A077-AE6063FFC46C}" dt="2022-07-24T09:20:39.096" v="1327" actId="478"/>
          <ac:picMkLst>
            <pc:docMk/>
            <pc:sldMk cId="1610641280" sldId="276"/>
            <ac:picMk id="17" creationId="{23C94E6C-F07B-636D-8260-9CC06D179F22}"/>
          </ac:picMkLst>
        </pc:picChg>
      </pc:sldChg>
      <pc:sldChg chg="del">
        <pc:chgData name="Bùi Đức Việt" userId="c9bd2dcd3990363b" providerId="LiveId" clId="{541B2CF4-026F-4F21-A077-AE6063FFC46C}" dt="2022-07-24T09:20:24.688" v="1319" actId="47"/>
        <pc:sldMkLst>
          <pc:docMk/>
          <pc:sldMk cId="1465407880" sldId="277"/>
        </pc:sldMkLst>
      </pc:sldChg>
      <pc:sldChg chg="del">
        <pc:chgData name="Bùi Đức Việt" userId="c9bd2dcd3990363b" providerId="LiveId" clId="{541B2CF4-026F-4F21-A077-AE6063FFC46C}" dt="2022-07-24T09:20:20.821" v="1313" actId="47"/>
        <pc:sldMkLst>
          <pc:docMk/>
          <pc:sldMk cId="3805653431" sldId="278"/>
        </pc:sldMkLst>
      </pc:sldChg>
      <pc:sldChg chg="add del">
        <pc:chgData name="Bùi Đức Việt" userId="c9bd2dcd3990363b" providerId="LiveId" clId="{541B2CF4-026F-4F21-A077-AE6063FFC46C}" dt="2022-07-24T09:20:18.016" v="1308" actId="47"/>
        <pc:sldMkLst>
          <pc:docMk/>
          <pc:sldMk cId="2934139465" sldId="279"/>
        </pc:sldMkLst>
      </pc:sldChg>
      <pc:sldChg chg="del">
        <pc:chgData name="Bùi Đức Việt" userId="c9bd2dcd3990363b" providerId="LiveId" clId="{541B2CF4-026F-4F21-A077-AE6063FFC46C}" dt="2022-07-24T09:20:07.524" v="1298" actId="47"/>
        <pc:sldMkLst>
          <pc:docMk/>
          <pc:sldMk cId="673674430" sldId="280"/>
        </pc:sldMkLst>
      </pc:sldChg>
      <pc:sldChg chg="del">
        <pc:chgData name="Bùi Đức Việt" userId="c9bd2dcd3990363b" providerId="LiveId" clId="{541B2CF4-026F-4F21-A077-AE6063FFC46C}" dt="2022-07-24T09:20:25.697" v="1320" actId="47"/>
        <pc:sldMkLst>
          <pc:docMk/>
          <pc:sldMk cId="2813464476" sldId="281"/>
        </pc:sldMkLst>
      </pc:sldChg>
      <pc:sldChg chg="addSp delSp modSp add del mod ord delAnim modAnim">
        <pc:chgData name="Bùi Đức Việt" userId="c9bd2dcd3990363b" providerId="LiveId" clId="{541B2CF4-026F-4F21-A077-AE6063FFC46C}" dt="2022-07-24T09:21:00.288" v="1344" actId="2696"/>
        <pc:sldMkLst>
          <pc:docMk/>
          <pc:sldMk cId="2546508828" sldId="282"/>
        </pc:sldMkLst>
        <pc:spChg chg="mod">
          <ac:chgData name="Bùi Đức Việt" userId="c9bd2dcd3990363b" providerId="LiveId" clId="{541B2CF4-026F-4F21-A077-AE6063FFC46C}" dt="2022-07-24T09:18:42.378" v="1276" actId="1076"/>
          <ac:spMkLst>
            <pc:docMk/>
            <pc:sldMk cId="2546508828" sldId="282"/>
            <ac:spMk id="14" creationId="{7AC39242-F649-4BA5-ADD0-E0932420975A}"/>
          </ac:spMkLst>
        </pc:spChg>
        <pc:spChg chg="del mod topLvl">
          <ac:chgData name="Bùi Đức Việt" userId="c9bd2dcd3990363b" providerId="LiveId" clId="{541B2CF4-026F-4F21-A077-AE6063FFC46C}" dt="2022-07-24T03:10:47.081" v="900" actId="478"/>
          <ac:spMkLst>
            <pc:docMk/>
            <pc:sldMk cId="2546508828" sldId="282"/>
            <ac:spMk id="16" creationId="{6FA35909-1BC9-4618-8465-5C5AA8A9B71F}"/>
          </ac:spMkLst>
        </pc:spChg>
        <pc:spChg chg="mod topLvl">
          <ac:chgData name="Bùi Đức Việt" userId="c9bd2dcd3990363b" providerId="LiveId" clId="{541B2CF4-026F-4F21-A077-AE6063FFC46C}" dt="2022-07-24T09:18:45.867" v="1277" actId="1076"/>
          <ac:spMkLst>
            <pc:docMk/>
            <pc:sldMk cId="2546508828" sldId="282"/>
            <ac:spMk id="17" creationId="{A33671FC-AFAC-4D35-942C-612D5AA413EB}"/>
          </ac:spMkLst>
        </pc:spChg>
        <pc:spChg chg="del topLvl">
          <ac:chgData name="Bùi Đức Việt" userId="c9bd2dcd3990363b" providerId="LiveId" clId="{541B2CF4-026F-4F21-A077-AE6063FFC46C}" dt="2022-07-24T03:10:49.857" v="901" actId="478"/>
          <ac:spMkLst>
            <pc:docMk/>
            <pc:sldMk cId="2546508828" sldId="282"/>
            <ac:spMk id="19" creationId="{B8CF6691-4914-41DF-B775-9F7AC348FCC9}"/>
          </ac:spMkLst>
        </pc:spChg>
        <pc:spChg chg="mod topLvl">
          <ac:chgData name="Bùi Đức Việt" userId="c9bd2dcd3990363b" providerId="LiveId" clId="{541B2CF4-026F-4F21-A077-AE6063FFC46C}" dt="2022-07-24T09:19:11.979" v="1282" actId="1076"/>
          <ac:spMkLst>
            <pc:docMk/>
            <pc:sldMk cId="2546508828" sldId="282"/>
            <ac:spMk id="20" creationId="{70DB365D-45D1-4A47-83FF-59A3120B82E5}"/>
          </ac:spMkLst>
        </pc:spChg>
        <pc:spChg chg="mod">
          <ac:chgData name="Bùi Đức Việt" userId="c9bd2dcd3990363b" providerId="LiveId" clId="{541B2CF4-026F-4F21-A077-AE6063FFC46C}" dt="2022-07-24T09:18:38.752" v="1275" actId="113"/>
          <ac:spMkLst>
            <pc:docMk/>
            <pc:sldMk cId="2546508828" sldId="282"/>
            <ac:spMk id="21" creationId="{361EDFF9-E020-4E1A-959A-8FB5AFD747C8}"/>
          </ac:spMkLst>
        </pc:spChg>
        <pc:spChg chg="add mod">
          <ac:chgData name="Bùi Đức Việt" userId="c9bd2dcd3990363b" providerId="LiveId" clId="{541B2CF4-026F-4F21-A077-AE6063FFC46C}" dt="2022-07-24T09:19:19.066" v="1283" actId="1076"/>
          <ac:spMkLst>
            <pc:docMk/>
            <pc:sldMk cId="2546508828" sldId="282"/>
            <ac:spMk id="24" creationId="{40DB2EAF-D8E2-8213-209A-74CA9221B0A5}"/>
          </ac:spMkLst>
        </pc:spChg>
        <pc:grpChg chg="del">
          <ac:chgData name="Bùi Đức Việt" userId="c9bd2dcd3990363b" providerId="LiveId" clId="{541B2CF4-026F-4F21-A077-AE6063FFC46C}" dt="2022-07-24T03:10:47.081" v="900" actId="478"/>
          <ac:grpSpMkLst>
            <pc:docMk/>
            <pc:sldMk cId="2546508828" sldId="282"/>
            <ac:grpSpMk id="15" creationId="{09453515-16E9-4FBE-87FB-3CF2F20E7367}"/>
          </ac:grpSpMkLst>
        </pc:grpChg>
        <pc:grpChg chg="del">
          <ac:chgData name="Bùi Đức Việt" userId="c9bd2dcd3990363b" providerId="LiveId" clId="{541B2CF4-026F-4F21-A077-AE6063FFC46C}" dt="2022-07-24T03:10:49.857" v="901" actId="478"/>
          <ac:grpSpMkLst>
            <pc:docMk/>
            <pc:sldMk cId="2546508828" sldId="282"/>
            <ac:grpSpMk id="18" creationId="{F41547C9-DD9E-41E4-8A69-C4A9B2746DBF}"/>
          </ac:grpSpMkLst>
        </pc:grpChg>
        <pc:picChg chg="add mod">
          <ac:chgData name="Bùi Đức Việt" userId="c9bd2dcd3990363b" providerId="LiveId" clId="{541B2CF4-026F-4F21-A077-AE6063FFC46C}" dt="2022-07-24T09:19:34.482" v="1288" actId="1076"/>
          <ac:picMkLst>
            <pc:docMk/>
            <pc:sldMk cId="2546508828" sldId="282"/>
            <ac:picMk id="3" creationId="{2BA76688-519F-8213-CF57-FFAF30385268}"/>
          </ac:picMkLst>
        </pc:picChg>
        <pc:picChg chg="mod">
          <ac:chgData name="Bùi Đức Việt" userId="c9bd2dcd3990363b" providerId="LiveId" clId="{541B2CF4-026F-4F21-A077-AE6063FFC46C}" dt="2022-07-24T09:18:42.378" v="1276" actId="1076"/>
          <ac:picMkLst>
            <pc:docMk/>
            <pc:sldMk cId="2546508828" sldId="282"/>
            <ac:picMk id="9" creationId="{193CC1ED-39BF-405A-9AE0-543ED5E66257}"/>
          </ac:picMkLst>
        </pc:picChg>
        <pc:picChg chg="mod">
          <ac:chgData name="Bùi Đức Việt" userId="c9bd2dcd3990363b" providerId="LiveId" clId="{541B2CF4-026F-4F21-A077-AE6063FFC46C}" dt="2022-07-24T09:18:45.867" v="1277" actId="1076"/>
          <ac:picMkLst>
            <pc:docMk/>
            <pc:sldMk cId="2546508828" sldId="282"/>
            <ac:picMk id="10" creationId="{2C3BBAAE-5E12-40E1-9131-EAEF7CFCE043}"/>
          </ac:picMkLst>
        </pc:picChg>
        <pc:picChg chg="mod">
          <ac:chgData name="Bùi Đức Việt" userId="c9bd2dcd3990363b" providerId="LiveId" clId="{541B2CF4-026F-4F21-A077-AE6063FFC46C}" dt="2022-07-24T09:19:11.979" v="1282" actId="1076"/>
          <ac:picMkLst>
            <pc:docMk/>
            <pc:sldMk cId="2546508828" sldId="282"/>
            <ac:picMk id="11" creationId="{70E98D31-476D-42C3-B0A4-F43E81716862}"/>
          </ac:picMkLst>
        </pc:picChg>
        <pc:picChg chg="add mod">
          <ac:chgData name="Bùi Đức Việt" userId="c9bd2dcd3990363b" providerId="LiveId" clId="{541B2CF4-026F-4F21-A077-AE6063FFC46C}" dt="2022-07-24T09:19:50.947" v="1292" actId="1076"/>
          <ac:picMkLst>
            <pc:docMk/>
            <pc:sldMk cId="2546508828" sldId="282"/>
            <ac:picMk id="23" creationId="{D2AD0D92-E00A-049B-FA5B-4727D53D621F}"/>
          </ac:picMkLst>
        </pc:picChg>
      </pc:sldChg>
      <pc:sldChg chg="addSp modSp new del mod ord modAnim">
        <pc:chgData name="Bùi Đức Việt" userId="c9bd2dcd3990363b" providerId="LiveId" clId="{541B2CF4-026F-4F21-A077-AE6063FFC46C}" dt="2022-07-24T09:04:31.444" v="1063" actId="47"/>
        <pc:sldMkLst>
          <pc:docMk/>
          <pc:sldMk cId="400529221" sldId="283"/>
        </pc:sldMkLst>
        <pc:spChg chg="mod">
          <ac:chgData name="Bùi Đức Việt" userId="c9bd2dcd3990363b" providerId="LiveId" clId="{541B2CF4-026F-4F21-A077-AE6063FFC46C}" dt="2022-07-24T09:04:02.849" v="1058"/>
          <ac:spMkLst>
            <pc:docMk/>
            <pc:sldMk cId="400529221" sldId="283"/>
            <ac:spMk id="4" creationId="{29732840-3A24-2DA7-E1D0-FB4369318A43}"/>
          </ac:spMkLst>
        </pc:spChg>
        <pc:spChg chg="mod">
          <ac:chgData name="Bùi Đức Việt" userId="c9bd2dcd3990363b" providerId="LiveId" clId="{541B2CF4-026F-4F21-A077-AE6063FFC46C}" dt="2022-07-24T09:04:02.849" v="1058"/>
          <ac:spMkLst>
            <pc:docMk/>
            <pc:sldMk cId="400529221" sldId="283"/>
            <ac:spMk id="5" creationId="{5C915FDE-EE2C-6E2F-8D6A-1D72C15E9884}"/>
          </ac:spMkLst>
        </pc:spChg>
        <pc:grpChg chg="add mod">
          <ac:chgData name="Bùi Đức Việt" userId="c9bd2dcd3990363b" providerId="LiveId" clId="{541B2CF4-026F-4F21-A077-AE6063FFC46C}" dt="2022-07-24T09:04:05.028" v="1059" actId="1076"/>
          <ac:grpSpMkLst>
            <pc:docMk/>
            <pc:sldMk cId="400529221" sldId="283"/>
            <ac:grpSpMk id="3" creationId="{A29B11AE-8F43-4E00-DA08-57780B1385A3}"/>
          </ac:grpSpMkLst>
        </pc:grpChg>
        <pc:picChg chg="add mod">
          <ac:chgData name="Bùi Đức Việt" userId="c9bd2dcd3990363b" providerId="LiveId" clId="{541B2CF4-026F-4F21-A077-AE6063FFC46C}" dt="2022-07-24T09:04:05.028" v="1059" actId="1076"/>
          <ac:picMkLst>
            <pc:docMk/>
            <pc:sldMk cId="400529221" sldId="283"/>
            <ac:picMk id="2" creationId="{AE6CE36D-CC4B-249E-7D69-8B0869C347B1}"/>
          </ac:picMkLst>
        </pc:picChg>
      </pc:sldChg>
      <pc:sldChg chg="addSp delSp modSp new mod modAnim">
        <pc:chgData name="Bùi Đức Việt" userId="c9bd2dcd3990363b" providerId="LiveId" clId="{541B2CF4-026F-4F21-A077-AE6063FFC46C}" dt="2022-07-24T09:14:41.591" v="1214"/>
        <pc:sldMkLst>
          <pc:docMk/>
          <pc:sldMk cId="2811597199" sldId="284"/>
        </pc:sldMkLst>
        <pc:spChg chg="add mod">
          <ac:chgData name="Bùi Đức Việt" userId="c9bd2dcd3990363b" providerId="LiveId" clId="{541B2CF4-026F-4F21-A077-AE6063FFC46C}" dt="2022-07-24T09:14:04.453" v="1203" actId="255"/>
          <ac:spMkLst>
            <pc:docMk/>
            <pc:sldMk cId="2811597199" sldId="284"/>
            <ac:spMk id="3" creationId="{D0DB23E3-1B81-2969-5B13-DC51CFEC065C}"/>
          </ac:spMkLst>
        </pc:spChg>
        <pc:spChg chg="add mod">
          <ac:chgData name="Bùi Đức Việt" userId="c9bd2dcd3990363b" providerId="LiveId" clId="{541B2CF4-026F-4F21-A077-AE6063FFC46C}" dt="2022-07-24T09:01:46.802" v="1032" actId="14100"/>
          <ac:spMkLst>
            <pc:docMk/>
            <pc:sldMk cId="2811597199" sldId="284"/>
            <ac:spMk id="5" creationId="{BA1CEADD-634E-A027-BD3E-B5656823CF13}"/>
          </ac:spMkLst>
        </pc:spChg>
        <pc:spChg chg="add mod">
          <ac:chgData name="Bùi Đức Việt" userId="c9bd2dcd3990363b" providerId="LiveId" clId="{541B2CF4-026F-4F21-A077-AE6063FFC46C}" dt="2022-07-24T09:14:11.393" v="1206" actId="113"/>
          <ac:spMkLst>
            <pc:docMk/>
            <pc:sldMk cId="2811597199" sldId="284"/>
            <ac:spMk id="6" creationId="{B5A99CE8-2C4D-46F0-ADE7-119DDCBDFA29}"/>
          </ac:spMkLst>
        </pc:spChg>
        <pc:spChg chg="add mod">
          <ac:chgData name="Bùi Đức Việt" userId="c9bd2dcd3990363b" providerId="LiveId" clId="{541B2CF4-026F-4F21-A077-AE6063FFC46C}" dt="2022-07-24T09:14:18.330" v="1209" actId="1076"/>
          <ac:spMkLst>
            <pc:docMk/>
            <pc:sldMk cId="2811597199" sldId="284"/>
            <ac:spMk id="7" creationId="{1A8C3BFE-5EEE-5304-9711-7DD9ED105C17}"/>
          </ac:spMkLst>
        </pc:spChg>
        <pc:spChg chg="add del mod">
          <ac:chgData name="Bùi Đức Việt" userId="c9bd2dcd3990363b" providerId="LiveId" clId="{541B2CF4-026F-4F21-A077-AE6063FFC46C}" dt="2022-07-24T09:03:15.807" v="1049" actId="478"/>
          <ac:spMkLst>
            <pc:docMk/>
            <pc:sldMk cId="2811597199" sldId="284"/>
            <ac:spMk id="8" creationId="{856AAE8C-0EB7-EA8A-0B81-B127A12C2F44}"/>
          </ac:spMkLst>
        </pc:spChg>
        <pc:spChg chg="add del mod">
          <ac:chgData name="Bùi Đức Việt" userId="c9bd2dcd3990363b" providerId="LiveId" clId="{541B2CF4-026F-4F21-A077-AE6063FFC46C}" dt="2022-07-24T09:03:15.807" v="1049" actId="478"/>
          <ac:spMkLst>
            <pc:docMk/>
            <pc:sldMk cId="2811597199" sldId="284"/>
            <ac:spMk id="9" creationId="{C88343D2-D7B5-8F82-BF7B-9E499CDF4E9D}"/>
          </ac:spMkLst>
        </pc:spChg>
        <pc:spChg chg="add del mod">
          <ac:chgData name="Bùi Đức Việt" userId="c9bd2dcd3990363b" providerId="LiveId" clId="{541B2CF4-026F-4F21-A077-AE6063FFC46C}" dt="2022-07-24T09:05:18.206" v="1077" actId="21"/>
          <ac:spMkLst>
            <pc:docMk/>
            <pc:sldMk cId="2811597199" sldId="284"/>
            <ac:spMk id="10" creationId="{46A72EE5-AF77-AF68-F153-3359FCEC5BBA}"/>
          </ac:spMkLst>
        </pc:spChg>
        <pc:picChg chg="add mod">
          <ac:chgData name="Bùi Đức Việt" userId="c9bd2dcd3990363b" providerId="LiveId" clId="{541B2CF4-026F-4F21-A077-AE6063FFC46C}" dt="2022-07-24T09:01:09.091" v="1030" actId="1076"/>
          <ac:picMkLst>
            <pc:docMk/>
            <pc:sldMk cId="2811597199" sldId="284"/>
            <ac:picMk id="2" creationId="{DD038383-6979-AA37-1B06-2681701D6333}"/>
          </ac:picMkLst>
        </pc:picChg>
        <pc:picChg chg="add mod">
          <ac:chgData name="Bùi Đức Việt" userId="c9bd2dcd3990363b" providerId="LiveId" clId="{541B2CF4-026F-4F21-A077-AE6063FFC46C}" dt="2022-07-24T09:01:41.859" v="1031"/>
          <ac:picMkLst>
            <pc:docMk/>
            <pc:sldMk cId="2811597199" sldId="284"/>
            <ac:picMk id="4" creationId="{A2AB03D9-9ABF-61FB-F5B7-2D29B72A9278}"/>
          </ac:picMkLst>
        </pc:picChg>
      </pc:sldChg>
      <pc:sldChg chg="addSp modSp new mod modAnim">
        <pc:chgData name="Bùi Đức Việt" userId="c9bd2dcd3990363b" providerId="LiveId" clId="{541B2CF4-026F-4F21-A077-AE6063FFC46C}" dt="2022-07-24T09:16:21.871" v="1237"/>
        <pc:sldMkLst>
          <pc:docMk/>
          <pc:sldMk cId="2139840891" sldId="285"/>
        </pc:sldMkLst>
        <pc:spChg chg="mod">
          <ac:chgData name="Bùi Đức Việt" userId="c9bd2dcd3990363b" providerId="LiveId" clId="{541B2CF4-026F-4F21-A077-AE6063FFC46C}" dt="2022-07-24T09:15:58.259" v="1231" actId="1076"/>
          <ac:spMkLst>
            <pc:docMk/>
            <pc:sldMk cId="2139840891" sldId="285"/>
            <ac:spMk id="4" creationId="{CF21F8AC-32EA-E284-93C8-787421982672}"/>
          </ac:spMkLst>
        </pc:spChg>
        <pc:spChg chg="mod">
          <ac:chgData name="Bùi Đức Việt" userId="c9bd2dcd3990363b" providerId="LiveId" clId="{541B2CF4-026F-4F21-A077-AE6063FFC46C}" dt="2022-07-24T09:15:16.460" v="1222" actId="255"/>
          <ac:spMkLst>
            <pc:docMk/>
            <pc:sldMk cId="2139840891" sldId="285"/>
            <ac:spMk id="5" creationId="{D227C3D2-2B6A-67F0-F7C0-827891538A98}"/>
          </ac:spMkLst>
        </pc:spChg>
        <pc:spChg chg="add mod">
          <ac:chgData name="Bùi Đức Việt" userId="c9bd2dcd3990363b" providerId="LiveId" clId="{541B2CF4-026F-4F21-A077-AE6063FFC46C}" dt="2022-07-24T09:03:19.775" v="1051" actId="1076"/>
          <ac:spMkLst>
            <pc:docMk/>
            <pc:sldMk cId="2139840891" sldId="285"/>
            <ac:spMk id="7" creationId="{9FD6B38A-7B03-0348-9107-6941F4B76726}"/>
          </ac:spMkLst>
        </pc:spChg>
        <pc:spChg chg="add mod">
          <ac:chgData name="Bùi Đức Việt" userId="c9bd2dcd3990363b" providerId="LiveId" clId="{541B2CF4-026F-4F21-A077-AE6063FFC46C}" dt="2022-07-24T09:14:57.003" v="1218" actId="1076"/>
          <ac:spMkLst>
            <pc:docMk/>
            <pc:sldMk cId="2139840891" sldId="285"/>
            <ac:spMk id="8" creationId="{6ACA2286-3D02-8AA2-234B-C355F4EC5376}"/>
          </ac:spMkLst>
        </pc:spChg>
        <pc:spChg chg="add mod">
          <ac:chgData name="Bùi Đức Việt" userId="c9bd2dcd3990363b" providerId="LiveId" clId="{541B2CF4-026F-4F21-A077-AE6063FFC46C}" dt="2022-07-24T09:16:18.739" v="1236" actId="1076"/>
          <ac:spMkLst>
            <pc:docMk/>
            <pc:sldMk cId="2139840891" sldId="285"/>
            <ac:spMk id="9" creationId="{B317E12C-55FB-80C0-3417-4E761E8B59FC}"/>
          </ac:spMkLst>
        </pc:spChg>
        <pc:grpChg chg="add mod">
          <ac:chgData name="Bùi Đức Việt" userId="c9bd2dcd3990363b" providerId="LiveId" clId="{541B2CF4-026F-4F21-A077-AE6063FFC46C}" dt="2022-07-24T09:03:01.300" v="1047" actId="1076"/>
          <ac:grpSpMkLst>
            <pc:docMk/>
            <pc:sldMk cId="2139840891" sldId="285"/>
            <ac:grpSpMk id="3" creationId="{C6195C8E-28BE-BB7B-2E17-7D16375E8DA1}"/>
          </ac:grpSpMkLst>
        </pc:grpChg>
        <pc:picChg chg="add mod">
          <ac:chgData name="Bùi Đức Việt" userId="c9bd2dcd3990363b" providerId="LiveId" clId="{541B2CF4-026F-4F21-A077-AE6063FFC46C}" dt="2022-07-24T09:03:01.300" v="1047" actId="1076"/>
          <ac:picMkLst>
            <pc:docMk/>
            <pc:sldMk cId="2139840891" sldId="285"/>
            <ac:picMk id="2" creationId="{9D3A2BAD-72AA-ED89-D4C4-698E5469A6C3}"/>
          </ac:picMkLst>
        </pc:picChg>
        <pc:picChg chg="add mod">
          <ac:chgData name="Bùi Đức Việt" userId="c9bd2dcd3990363b" providerId="LiveId" clId="{541B2CF4-026F-4F21-A077-AE6063FFC46C}" dt="2022-07-24T09:03:11.799" v="1048"/>
          <ac:picMkLst>
            <pc:docMk/>
            <pc:sldMk cId="2139840891" sldId="285"/>
            <ac:picMk id="6" creationId="{C5336510-7CD8-0E31-8D7E-9038EDB7928F}"/>
          </ac:picMkLst>
        </pc:picChg>
      </pc:sldChg>
      <pc:sldChg chg="addSp delSp modSp new mod modAnim">
        <pc:chgData name="Bùi Đức Việt" userId="c9bd2dcd3990363b" providerId="LiveId" clId="{541B2CF4-026F-4F21-A077-AE6063FFC46C}" dt="2022-07-24T09:18:17.268" v="1270"/>
        <pc:sldMkLst>
          <pc:docMk/>
          <pc:sldMk cId="1305198285" sldId="286"/>
        </pc:sldMkLst>
        <pc:spChg chg="add mod">
          <ac:chgData name="Bùi Đức Việt" userId="c9bd2dcd3990363b" providerId="LiveId" clId="{541B2CF4-026F-4F21-A077-AE6063FFC46C}" dt="2022-07-24T09:17:59.962" v="1265" actId="14100"/>
          <ac:spMkLst>
            <pc:docMk/>
            <pc:sldMk cId="1305198285" sldId="286"/>
            <ac:spMk id="3" creationId="{0D45FDC0-7936-3D00-9DE6-73629BA90D6E}"/>
          </ac:spMkLst>
        </pc:spChg>
        <pc:spChg chg="add mod">
          <ac:chgData name="Bùi Đức Việt" userId="c9bd2dcd3990363b" providerId="LiveId" clId="{541B2CF4-026F-4F21-A077-AE6063FFC46C}" dt="2022-07-24T09:17:55.927" v="1264" actId="14100"/>
          <ac:spMkLst>
            <pc:docMk/>
            <pc:sldMk cId="1305198285" sldId="286"/>
            <ac:spMk id="4" creationId="{268D8E35-E2D7-AB9A-4ACC-38E56BB16A1B}"/>
          </ac:spMkLst>
        </pc:spChg>
        <pc:picChg chg="add del mod">
          <ac:chgData name="Bùi Đức Việt" userId="c9bd2dcd3990363b" providerId="LiveId" clId="{541B2CF4-026F-4F21-A077-AE6063FFC46C}" dt="2022-07-24T09:18:01.556" v="1266" actId="21"/>
          <ac:picMkLst>
            <pc:docMk/>
            <pc:sldMk cId="1305198285" sldId="286"/>
            <ac:picMk id="2" creationId="{743AFB7C-D2AC-E876-D0B4-0ED21B1EFC6C}"/>
          </ac:picMkLst>
        </pc:picChg>
        <pc:picChg chg="add mod">
          <ac:chgData name="Bùi Đức Việt" userId="c9bd2dcd3990363b" providerId="LiveId" clId="{541B2CF4-026F-4F21-A077-AE6063FFC46C}" dt="2022-07-24T09:18:01.820" v="1267"/>
          <ac:picMkLst>
            <pc:docMk/>
            <pc:sldMk cId="1305198285" sldId="286"/>
            <ac:picMk id="5" creationId="{0D0FE88E-8CB8-FD35-4A58-F2EA30CA974C}"/>
          </ac:picMkLst>
        </pc:picChg>
      </pc:sldChg>
      <pc:sldChg chg="addSp delSp modSp new mod modAnim">
        <pc:chgData name="Bùi Đức Việt" userId="c9bd2dcd3990363b" providerId="LiveId" clId="{541B2CF4-026F-4F21-A077-AE6063FFC46C}" dt="2022-07-24T09:13:46.666" v="1201"/>
        <pc:sldMkLst>
          <pc:docMk/>
          <pc:sldMk cId="2517984509" sldId="287"/>
        </pc:sldMkLst>
        <pc:spChg chg="add del mod">
          <ac:chgData name="Bùi Đức Việt" userId="c9bd2dcd3990363b" providerId="LiveId" clId="{541B2CF4-026F-4F21-A077-AE6063FFC46C}" dt="2022-07-24T09:10:29.074" v="1130" actId="21"/>
          <ac:spMkLst>
            <pc:docMk/>
            <pc:sldMk cId="2517984509" sldId="287"/>
            <ac:spMk id="3" creationId="{5DE9A105-9EBC-35F3-E739-51DF050B73A2}"/>
          </ac:spMkLst>
        </pc:spChg>
        <pc:spChg chg="add mod">
          <ac:chgData name="Bùi Đức Việt" userId="c9bd2dcd3990363b" providerId="LiveId" clId="{541B2CF4-026F-4F21-A077-AE6063FFC46C}" dt="2022-07-24T09:10:43.211" v="1160" actId="14100"/>
          <ac:spMkLst>
            <pc:docMk/>
            <pc:sldMk cId="2517984509" sldId="287"/>
            <ac:spMk id="5" creationId="{D9D3D9FD-56C9-7F8B-AF89-14874E09CA04}"/>
          </ac:spMkLst>
        </pc:spChg>
        <pc:spChg chg="add mod">
          <ac:chgData name="Bùi Đức Việt" userId="c9bd2dcd3990363b" providerId="LiveId" clId="{541B2CF4-026F-4F21-A077-AE6063FFC46C}" dt="2022-07-24T09:10:58.835" v="1166" actId="1076"/>
          <ac:spMkLst>
            <pc:docMk/>
            <pc:sldMk cId="2517984509" sldId="287"/>
            <ac:spMk id="6" creationId="{41B19DB9-A6CF-B7ED-ADDF-D85641E60F8C}"/>
          </ac:spMkLst>
        </pc:spChg>
        <pc:spChg chg="add mod">
          <ac:chgData name="Bùi Đức Việt" userId="c9bd2dcd3990363b" providerId="LiveId" clId="{541B2CF4-026F-4F21-A077-AE6063FFC46C}" dt="2022-07-24T09:11:14.667" v="1169" actId="14100"/>
          <ac:spMkLst>
            <pc:docMk/>
            <pc:sldMk cId="2517984509" sldId="287"/>
            <ac:spMk id="7" creationId="{A4BA5C85-65F8-C55E-5830-FF6B4F2B7A54}"/>
          </ac:spMkLst>
        </pc:spChg>
        <pc:picChg chg="add mod">
          <ac:chgData name="Bùi Đức Việt" userId="c9bd2dcd3990363b" providerId="LiveId" clId="{541B2CF4-026F-4F21-A077-AE6063FFC46C}" dt="2022-07-24T09:10:27.227" v="1129" actId="1076"/>
          <ac:picMkLst>
            <pc:docMk/>
            <pc:sldMk cId="2517984509" sldId="287"/>
            <ac:picMk id="4" creationId="{5F2A6A41-9E9A-8503-FE67-6A057DE1019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2E75BCA-4787-4FFB-A8A3-47683C5A415B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DB2849B2-730C-4C0D-9D09-E6E569F4CC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0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55060" indent="-290408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61631" indent="-232326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26283" indent="-232326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0936" indent="-232326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5588" indent="-232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20240" indent="-232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84893" indent="-232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49545" indent="-232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C11D27A-9108-4107-8D6C-049E414C2A12}" type="slidenum">
              <a:rPr lang="en-US">
                <a:latin typeface="Arial" panose="020B0604020202020204" pitchFamily="34" charset="0"/>
              </a:rPr>
              <a:pPr/>
              <a:t>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08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xmlns="" id="{09B07FF9-0272-AE7E-D947-99E9B6F5E5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xmlns="" id="{F7B68905-8D17-B494-8AC1-63E451B544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xmlns="" id="{AC02F765-8B3A-02C6-BC42-9DD2E1C82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060" indent="-29040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631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6283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0936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5588" indent="-232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0240" indent="-232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4893" indent="-232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9545" indent="-232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293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AF26C-EF23-4190-808B-2B4DBA334DA6}" type="slidenum">
              <a:rPr lang="en-US" altLang="en-US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2930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43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xmlns="" id="{09B07FF9-0272-AE7E-D947-99E9B6F5E5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xmlns="" id="{F7B68905-8D17-B494-8AC1-63E451B544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xmlns="" id="{AC02F765-8B3A-02C6-BC42-9DD2E1C82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060" indent="-29040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631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6283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0936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5588" indent="-232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0240" indent="-232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4893" indent="-232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9545" indent="-232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293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AF26C-EF23-4190-808B-2B4DBA334DA6}" type="slidenum">
              <a:rPr lang="en-US" altLang="en-US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2930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04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96979">
              <a:defRPr/>
            </a:pPr>
            <a:fld id="{AEF60432-858A-4F24-8214-B61DB53ED132}" type="slidenum">
              <a: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696979"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61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96979">
              <a:defRPr/>
            </a:pPr>
            <a:fld id="{AEF60432-858A-4F24-8214-B61DB53ED132}" type="slidenum">
              <a: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696979"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0120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xmlns="" id="{09B07FF9-0272-AE7E-D947-99E9B6F5E5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xmlns="" id="{F7B68905-8D17-B494-8AC1-63E451B544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xmlns="" id="{AC02F765-8B3A-02C6-BC42-9DD2E1C82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060" indent="-29040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631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6283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0936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5588" indent="-232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0240" indent="-232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4893" indent="-232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9545" indent="-232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293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AF26C-EF23-4190-808B-2B4DBA334DA6}" type="slidenum">
              <a:rPr lang="en-US" altLang="en-US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2930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695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00C84-9C64-48C2-8D4F-745279569C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86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36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BE618D-82B2-4388-B6ED-632E5C34F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4BD4818-3F7A-48DF-9956-9472DE369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77D9FE-4542-4B6D-BED3-80FF7400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384F39-7134-4A25-9418-62E75323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44D229-D6EA-42FA-8835-A4E749F3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12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4BFBFD-FB1B-42B6-AFE1-84E59C27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11549C3-961C-41AC-BB41-B48FD8F2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A00141-ADD5-45EA-A05D-84B3AE00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A70CA6-15E6-4479-8708-46D574E9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088DD7-C7BC-4059-BC5C-E8A325E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82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19695C0-2E4D-47A8-80F8-6E321AB7A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7C46311-463D-48B4-A3EF-6DD7A0E71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E81465-BB0A-4E66-8A85-81D448BD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CBABBA-F7DD-4507-882A-F8ACEAFB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63F494-431A-4E2D-B445-3E49DDCE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819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81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860594" y="495301"/>
            <a:ext cx="517607" cy="517607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椭圆 6"/>
          <p:cNvSpPr/>
          <p:nvPr userDrawn="1"/>
        </p:nvSpPr>
        <p:spPr>
          <a:xfrm>
            <a:off x="3227470" y="223878"/>
            <a:ext cx="622300" cy="622300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椭圆 7"/>
          <p:cNvSpPr/>
          <p:nvPr userDrawn="1"/>
        </p:nvSpPr>
        <p:spPr>
          <a:xfrm>
            <a:off x="4929339" y="293646"/>
            <a:ext cx="403307" cy="403307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椭圆 8"/>
          <p:cNvSpPr/>
          <p:nvPr userDrawn="1"/>
        </p:nvSpPr>
        <p:spPr>
          <a:xfrm>
            <a:off x="7040319" y="495300"/>
            <a:ext cx="292101" cy="292101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椭圆 9"/>
          <p:cNvSpPr/>
          <p:nvPr userDrawn="1"/>
        </p:nvSpPr>
        <p:spPr>
          <a:xfrm>
            <a:off x="3650091" y="641352"/>
            <a:ext cx="315952" cy="315952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 userDrawn="1"/>
        </p:nvSpPr>
        <p:spPr>
          <a:xfrm>
            <a:off x="6674927" y="477795"/>
            <a:ext cx="517607" cy="517607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 userDrawn="1"/>
        </p:nvSpPr>
        <p:spPr>
          <a:xfrm>
            <a:off x="1084428" y="696953"/>
            <a:ext cx="298448" cy="298448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 userDrawn="1"/>
        </p:nvSpPr>
        <p:spPr>
          <a:xfrm>
            <a:off x="10912394" y="439697"/>
            <a:ext cx="517607" cy="517607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 userDrawn="1"/>
        </p:nvSpPr>
        <p:spPr>
          <a:xfrm>
            <a:off x="8629373" y="477795"/>
            <a:ext cx="219160" cy="21916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 userDrawn="1"/>
        </p:nvSpPr>
        <p:spPr>
          <a:xfrm>
            <a:off x="8846135" y="413522"/>
            <a:ext cx="163556" cy="163556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 userDrawn="1"/>
        </p:nvSpPr>
        <p:spPr>
          <a:xfrm>
            <a:off x="8832573" y="680995"/>
            <a:ext cx="219160" cy="21916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椭圆 16"/>
          <p:cNvSpPr/>
          <p:nvPr userDrawn="1"/>
        </p:nvSpPr>
        <p:spPr>
          <a:xfrm>
            <a:off x="5561149" y="1216975"/>
            <a:ext cx="534852" cy="534852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69" y="5084362"/>
            <a:ext cx="2510131" cy="178938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1" y="5883145"/>
            <a:ext cx="2292959" cy="9748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8" y="0"/>
            <a:ext cx="3803185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652" y="5918850"/>
            <a:ext cx="2391539" cy="95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22515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860594" y="495301"/>
            <a:ext cx="517607" cy="517607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椭圆 6"/>
          <p:cNvSpPr/>
          <p:nvPr userDrawn="1"/>
        </p:nvSpPr>
        <p:spPr>
          <a:xfrm>
            <a:off x="3227470" y="223878"/>
            <a:ext cx="622300" cy="622300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椭圆 7"/>
          <p:cNvSpPr/>
          <p:nvPr userDrawn="1"/>
        </p:nvSpPr>
        <p:spPr>
          <a:xfrm>
            <a:off x="4929339" y="293646"/>
            <a:ext cx="403307" cy="403307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椭圆 8"/>
          <p:cNvSpPr/>
          <p:nvPr userDrawn="1"/>
        </p:nvSpPr>
        <p:spPr>
          <a:xfrm>
            <a:off x="7040319" y="495300"/>
            <a:ext cx="292101" cy="292101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椭圆 9"/>
          <p:cNvSpPr/>
          <p:nvPr userDrawn="1"/>
        </p:nvSpPr>
        <p:spPr>
          <a:xfrm>
            <a:off x="3650091" y="641352"/>
            <a:ext cx="315952" cy="315952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 userDrawn="1"/>
        </p:nvSpPr>
        <p:spPr>
          <a:xfrm>
            <a:off x="6674927" y="477795"/>
            <a:ext cx="517607" cy="517607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 userDrawn="1"/>
        </p:nvSpPr>
        <p:spPr>
          <a:xfrm>
            <a:off x="1084428" y="696953"/>
            <a:ext cx="298448" cy="298448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 userDrawn="1"/>
        </p:nvSpPr>
        <p:spPr>
          <a:xfrm>
            <a:off x="10912394" y="439697"/>
            <a:ext cx="517607" cy="517607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 userDrawn="1"/>
        </p:nvSpPr>
        <p:spPr>
          <a:xfrm>
            <a:off x="8629373" y="477795"/>
            <a:ext cx="219160" cy="21916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 userDrawn="1"/>
        </p:nvSpPr>
        <p:spPr>
          <a:xfrm>
            <a:off x="8846135" y="413522"/>
            <a:ext cx="163556" cy="163556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 userDrawn="1"/>
        </p:nvSpPr>
        <p:spPr>
          <a:xfrm>
            <a:off x="8832573" y="680995"/>
            <a:ext cx="219160" cy="21916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椭圆 16"/>
          <p:cNvSpPr/>
          <p:nvPr userDrawn="1"/>
        </p:nvSpPr>
        <p:spPr>
          <a:xfrm>
            <a:off x="5561149" y="1216975"/>
            <a:ext cx="534852" cy="534852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69" y="5084362"/>
            <a:ext cx="2510131" cy="178938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1" y="5883145"/>
            <a:ext cx="2292959" cy="9748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8" y="0"/>
            <a:ext cx="3803185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652" y="5918850"/>
            <a:ext cx="2391539" cy="95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69287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860594" y="495301"/>
            <a:ext cx="517607" cy="517607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椭圆 6"/>
          <p:cNvSpPr/>
          <p:nvPr userDrawn="1"/>
        </p:nvSpPr>
        <p:spPr>
          <a:xfrm>
            <a:off x="3227470" y="223878"/>
            <a:ext cx="622300" cy="622300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椭圆 7"/>
          <p:cNvSpPr/>
          <p:nvPr userDrawn="1"/>
        </p:nvSpPr>
        <p:spPr>
          <a:xfrm>
            <a:off x="4929339" y="293646"/>
            <a:ext cx="403307" cy="403307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椭圆 8"/>
          <p:cNvSpPr/>
          <p:nvPr userDrawn="1"/>
        </p:nvSpPr>
        <p:spPr>
          <a:xfrm>
            <a:off x="7040319" y="495300"/>
            <a:ext cx="292101" cy="292101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椭圆 9"/>
          <p:cNvSpPr/>
          <p:nvPr userDrawn="1"/>
        </p:nvSpPr>
        <p:spPr>
          <a:xfrm>
            <a:off x="3650091" y="641352"/>
            <a:ext cx="315952" cy="315952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 userDrawn="1"/>
        </p:nvSpPr>
        <p:spPr>
          <a:xfrm>
            <a:off x="6674927" y="477795"/>
            <a:ext cx="517607" cy="517607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 userDrawn="1"/>
        </p:nvSpPr>
        <p:spPr>
          <a:xfrm>
            <a:off x="1084428" y="696953"/>
            <a:ext cx="298448" cy="298448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 userDrawn="1"/>
        </p:nvSpPr>
        <p:spPr>
          <a:xfrm>
            <a:off x="10912394" y="439697"/>
            <a:ext cx="517607" cy="517607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 userDrawn="1"/>
        </p:nvSpPr>
        <p:spPr>
          <a:xfrm>
            <a:off x="8629373" y="477795"/>
            <a:ext cx="219160" cy="21916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 userDrawn="1"/>
        </p:nvSpPr>
        <p:spPr>
          <a:xfrm>
            <a:off x="8846135" y="413522"/>
            <a:ext cx="163556" cy="163556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 userDrawn="1"/>
        </p:nvSpPr>
        <p:spPr>
          <a:xfrm>
            <a:off x="8832573" y="680995"/>
            <a:ext cx="219160" cy="21916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椭圆 16"/>
          <p:cNvSpPr/>
          <p:nvPr userDrawn="1"/>
        </p:nvSpPr>
        <p:spPr>
          <a:xfrm>
            <a:off x="5561149" y="1216975"/>
            <a:ext cx="534852" cy="534852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69" y="5084362"/>
            <a:ext cx="2510131" cy="178938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1" y="5883145"/>
            <a:ext cx="2292959" cy="9748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8" y="0"/>
            <a:ext cx="3803185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652" y="5918850"/>
            <a:ext cx="2391539" cy="95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0263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A6C516-A2EE-4CEF-869C-A615EE24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EC6E3C1-590E-42DF-995E-5B22C47D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8DA3DF-01F9-4A06-BC15-FD063155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2040D6-5535-4C9B-8AE3-82C67F80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9113879-E2EA-42B1-9EC3-7BA0A25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26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F56498-6282-45C9-932B-68C8C0D3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72E843B-C634-481D-B38A-6E4CA140F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8BF9AA4-F5E7-4ED6-8D8A-116F39D3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32C6839-A840-40FC-9246-E5DD3254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74940A-8FEF-4AEB-8775-E032356B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04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E2717C-0CAF-4105-9648-2C909BFD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26A13E-F045-4741-9A78-E9904223C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9CEF3E-70C2-4E97-95DB-7B23DB089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2DDE664-5A5D-460D-ABCF-8BBA7F0E5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DC4279C-C7C0-4EB9-AB0D-9EC826B1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80241DA-6A85-4E10-BCB1-4F664226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90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5F6FEE-AAB2-442B-8A4A-81EC48F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BEF75E-4CBA-4D9E-A8F4-5D49C0DD5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A07D0E3-069A-4DBC-8B62-247D83B9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0B2A748-339C-442D-857A-08C62C04F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8B0C134-504B-4646-A456-D06639130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68582DE-EA91-4892-8560-E6398F60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3EBAD97-CD70-41E9-8F1E-179D2657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E614AF7-4D86-4572-96EB-39C36000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8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818816-BFA0-447D-847F-5969E008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D6D41AA-9663-44D9-9FC0-B4BF8B9D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3CBC582-E017-4883-8279-F283D8BD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5A0A01E-AD55-4B2D-852B-38634892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347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9D8CA2F-D2EE-4D87-AFD1-D52A3EA7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BAFBD07-83DD-4FCA-A480-97A22591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742E5-C07C-4444-B225-02116D9E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10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3978EC-9B90-4CB4-BE2E-36257732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2917AE-55A0-4BAC-9794-7B099A91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DF4CF0-82FD-4CC9-A3CA-13EA9E07A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1163B42-AD6F-49B1-8810-7C97CA62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6D728F6-F877-4762-8EF1-8B0B8B69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C13315-E17E-4F72-9AFE-31C74FF1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51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3E569-24C5-442F-8ED6-BC2E2A4C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67EE174-6AA9-49B9-AEAB-2439B0FE1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D6269A7-BC65-4F13-A73F-18E53044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EE7DC1C-57C7-4DEC-A548-13826923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5320C6-563B-47E6-BBA9-35BAB0C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1311AC6-62A9-4D18-8761-AC607FA6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xmlns="" id="{A9B6156B-70DC-4CFD-955B-BD7D65DBA5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77307B7-6DCA-49DA-B0F7-BEEAF8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4D708ED-BB28-4E01-901F-20C5D234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B604CF-AE26-40B7-A40A-88DF8D1F6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4CD5-4A2C-483E-934D-5884BF113C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B3C497-A4C5-4AB8-96E7-21144E1A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2E9D77F-233D-4C89-9FFC-7A29A0265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47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emf"/><Relationship Id="rId5" Type="http://schemas.openxmlformats.org/officeDocument/2006/relationships/image" Target="../media/image6.png"/><Relationship Id="rId10" Type="http://schemas.openxmlformats.org/officeDocument/2006/relationships/image" Target="../media/image10.gif"/><Relationship Id="rId4" Type="http://schemas.openxmlformats.org/officeDocument/2006/relationships/image" Target="../media/image5.pn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36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1790700" y="3559052"/>
            <a:ext cx="868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3075" name="Picture 5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71438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53832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362200" y="4941889"/>
            <a:ext cx="7467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752600" y="5410200"/>
            <a:ext cx="739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sz="3200">
              <a:latin typeface="Arial" panose="020B0604020202020204" pitchFamily="34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524000" y="5334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</a:rPr>
              <a:t>PHÒNG GIÁO DỤC – ĐÀO TẠO CẨM MỸ</a:t>
            </a:r>
          </a:p>
          <a:p>
            <a:pPr algn="ctr" eaLnBrk="1" hangingPunct="1"/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</a:rPr>
              <a:t>TRƯỜNG TIỂU HỌC NHÂN NGHĨA</a:t>
            </a:r>
          </a:p>
        </p:txBody>
      </p:sp>
      <p:sp>
        <p:nvSpPr>
          <p:cNvPr id="3082" name="WordArt 8"/>
          <p:cNvSpPr>
            <a:spLocks noChangeArrowheads="1" noChangeShapeType="1" noTextEdit="1"/>
          </p:cNvSpPr>
          <p:nvPr/>
        </p:nvSpPr>
        <p:spPr bwMode="auto">
          <a:xfrm>
            <a:off x="2400300" y="2057400"/>
            <a:ext cx="7239000" cy="39322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</a:t>
            </a:r>
            <a:r>
              <a:rPr lang="en-US" sz="40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VỀ DỰ GIỜ THĂM LỚP</a:t>
            </a:r>
            <a:endParaRPr lang="en-US" sz="40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3333750" y="2571751"/>
            <a:ext cx="56007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 smtClean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3269876" y="4574091"/>
            <a:ext cx="5791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       GV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Nguyễn</a:t>
            </a:r>
            <a:r>
              <a:rPr lang="vi-VN" sz="3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Thị </a:t>
            </a:r>
            <a:r>
              <a:rPr lang="vi-VN" sz="3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Hồng Yến</a:t>
            </a:r>
            <a:endParaRPr lang="en-US" sz="3200" b="1" dirty="0" smtClean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2/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85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121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828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447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88" y="50165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10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animal_colombe_1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240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animal_colombe_1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14601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animal_colombe_1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7488">
            <a:off x="2652713" y="1557338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trang tr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924" y="4522742"/>
            <a:ext cx="213360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4068410" y="3882450"/>
            <a:ext cx="5791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2024-2025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576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/>
      <p:bldP spid="410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A9148C5-BBB7-3E7F-A849-AFB1BF6BB3ED}"/>
              </a:ext>
            </a:extLst>
          </p:cNvPr>
          <p:cNvSpPr/>
          <p:nvPr/>
        </p:nvSpPr>
        <p:spPr>
          <a:xfrm>
            <a:off x="166534" y="212914"/>
            <a:ext cx="114077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vi-V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TÌM HIỂU VIỆC LÀM  VÀ CHĂM SÓC BẢO VỆ ẢN THÂN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Google Shape;1104;p25">
            <a:extLst>
              <a:ext uri="{FF2B5EF4-FFF2-40B4-BE49-F238E27FC236}">
                <a16:creationId xmlns:a16="http://schemas.microsoft.com/office/drawing/2014/main" xmlns="" id="{F22EACE7-C987-8DCF-EFB7-579040BFA8FF}"/>
              </a:ext>
            </a:extLst>
          </p:cNvPr>
          <p:cNvSpPr txBox="1">
            <a:spLocks/>
          </p:cNvSpPr>
          <p:nvPr/>
        </p:nvSpPr>
        <p:spPr bwMode="auto">
          <a:xfrm>
            <a:off x="369651" y="5194570"/>
            <a:ext cx="11254308" cy="12335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796728A6-D7EB-1C5C-650C-EACF81D787D1}"/>
              </a:ext>
            </a:extLst>
          </p:cNvPr>
          <p:cNvSpPr txBox="1"/>
          <p:nvPr/>
        </p:nvSpPr>
        <p:spPr>
          <a:xfrm>
            <a:off x="498938" y="3150819"/>
            <a:ext cx="11125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NHÀ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912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5B5B01-C76C-B24B-60DD-682692F3A1AE}"/>
              </a:ext>
            </a:extLst>
          </p:cNvPr>
          <p:cNvSpPr txBox="1"/>
          <p:nvPr/>
        </p:nvSpPr>
        <p:spPr>
          <a:xfrm>
            <a:off x="2249090" y="5330729"/>
            <a:ext cx="7428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Học sinh biết vệ sinh cá nhân sạch sẽ.</a:t>
            </a:r>
            <a:r>
              <a:rPr lang="en-US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769" y="-1113428"/>
            <a:ext cx="5980952" cy="690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5B5B01-C76C-B24B-60DD-682692F3A1AE}"/>
              </a:ext>
            </a:extLst>
          </p:cNvPr>
          <p:cNvSpPr txBox="1"/>
          <p:nvPr/>
        </p:nvSpPr>
        <p:spPr>
          <a:xfrm>
            <a:off x="2249090" y="5330729"/>
            <a:ext cx="7428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Học sinh tập thể dục buổi sáng ở nhà.</a:t>
            </a:r>
            <a:r>
              <a:rPr lang="en-US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-2163647"/>
            <a:ext cx="5980952" cy="79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7" y="-2667000"/>
            <a:ext cx="1209472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60" y="-2667000"/>
            <a:ext cx="1206554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51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15" y="-2667000"/>
            <a:ext cx="11867745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33400"/>
            <a:ext cx="7467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136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91" y="-2667000"/>
            <a:ext cx="11780196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84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-2667000"/>
            <a:ext cx="1160509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535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5B5B01-C76C-B24B-60DD-682692F3A1AE}"/>
              </a:ext>
            </a:extLst>
          </p:cNvPr>
          <p:cNvSpPr txBox="1"/>
          <p:nvPr/>
        </p:nvSpPr>
        <p:spPr>
          <a:xfrm>
            <a:off x="2249090" y="5330729"/>
            <a:ext cx="7428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Học sinh biết vệ sinh tay sạch sẽ .</a:t>
            </a:r>
            <a:r>
              <a:rPr lang="en-US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-2820790"/>
            <a:ext cx="7010400" cy="8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6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445" y="1321527"/>
            <a:ext cx="12004555" cy="47894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1208" y="1767045"/>
            <a:ext cx="114512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733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021" y="1926077"/>
            <a:ext cx="1114741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ngoan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3" dirty="0">
                <a:latin typeface="Calibri" panose="020F0502020204030204" pitchFamily="34" charset="0"/>
                <a:cs typeface="Calibri" panose="020F0502020204030204" pitchFamily="34" charset="0"/>
              </a:rPr>
              <a:t>mình, chăm sóc bản thân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xứng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ngoan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733" dirty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en-US" sz="3733" dirty="0"/>
          </a:p>
        </p:txBody>
      </p:sp>
    </p:spTree>
    <p:extLst>
      <p:ext uri="{BB962C8B-B14F-4D97-AF65-F5344CB8AC3E}">
        <p14:creationId xmlns:p14="http://schemas.microsoft.com/office/powerpoint/2010/main" val="14300057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3" b="9269"/>
          <a:stretch/>
        </p:blipFill>
        <p:spPr>
          <a:xfrm>
            <a:off x="0" y="0"/>
            <a:ext cx="12192000" cy="68292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9B5CD17E-FDFB-4D16-A0E3-D2D1627A09CF}"/>
              </a:ext>
            </a:extLst>
          </p:cNvPr>
          <p:cNvSpPr txBox="1">
            <a:spLocks/>
          </p:cNvSpPr>
          <p:nvPr/>
        </p:nvSpPr>
        <p:spPr>
          <a:xfrm>
            <a:off x="2688873" y="967462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Khở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17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59B7C6-A3F6-4449-AD72-F089C6839453}"/>
              </a:ext>
            </a:extLst>
          </p:cNvPr>
          <p:cNvSpPr txBox="1"/>
          <p:nvPr/>
        </p:nvSpPr>
        <p:spPr>
          <a:xfrm>
            <a:off x="0" y="113599"/>
            <a:ext cx="1219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10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10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10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10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10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Premium Vector | Happy cute kids smile with teacher together">
            <a:extLst>
              <a:ext uri="{FF2B5EF4-FFF2-40B4-BE49-F238E27FC236}">
                <a16:creationId xmlns:a16="http://schemas.microsoft.com/office/drawing/2014/main" xmlns="" id="{9868B4E1-67E6-1167-98C5-02104DC4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314451"/>
            <a:ext cx="9265680" cy="52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400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4A13DD-5AA1-97D7-FF33-9046F5125A8C}"/>
              </a:ext>
            </a:extLst>
          </p:cNvPr>
          <p:cNvSpPr txBox="1"/>
          <p:nvPr/>
        </p:nvSpPr>
        <p:spPr>
          <a:xfrm>
            <a:off x="58839" y="285111"/>
            <a:ext cx="11606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sáu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vi-VN" sz="4400" noProof="0" dirty="0">
                <a:solidFill>
                  <a:prstClr val="black"/>
                </a:solidFill>
                <a:latin typeface="HP001 4 hang 1 ô ly" panose="020B0603050302020204" pitchFamily="34" charset="0"/>
                <a:cs typeface="Times New Roman" pitchFamily="18" charset="0"/>
              </a:rPr>
              <a:t>14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latin typeface="HP001 4 hang 1 ô ly" panose="020B0603050302020204" pitchFamily="34" charset="0"/>
                <a:cs typeface="Times New Roman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2025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5C959A-586E-D6DD-BEB1-2E061128E448}"/>
              </a:ext>
            </a:extLst>
          </p:cNvPr>
          <p:cNvSpPr/>
          <p:nvPr/>
        </p:nvSpPr>
        <p:spPr>
          <a:xfrm>
            <a:off x="1311501" y="1054552"/>
            <a:ext cx="91016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 w="28575" cmpd="sng">
                  <a:solidFill>
                    <a:srgbClr val="F21A3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E6A8AA-E478-9183-C958-765E4D9859E4}"/>
              </a:ext>
            </a:extLst>
          </p:cNvPr>
          <p:cNvSpPr txBox="1"/>
          <p:nvPr/>
        </p:nvSpPr>
        <p:spPr>
          <a:xfrm>
            <a:off x="467431" y="1639327"/>
            <a:ext cx="10789795" cy="17543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 </a:t>
            </a:r>
            <a:r>
              <a:rPr lang="vi-VN" altLang="zh-CN" sz="36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63</a:t>
            </a:r>
            <a:r>
              <a:rPr lang="en-US" altLang="zh-CN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:SINH HOẠT LỚP-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TÌM HIỂU VIỆC LÀM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“ </a:t>
            </a:r>
            <a:r>
              <a:rPr kumimoji="0" lang="vi-VN" altLang="zh-CN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CHĂM SÓC VÀ PHỤC VỤ BẢN THÂN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”</a:t>
            </a:r>
            <a:endParaRPr kumimoji="0" lang="en-US" altLang="zh-C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01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4A13DD-5AA1-97D7-FF33-9046F5125A8C}"/>
              </a:ext>
            </a:extLst>
          </p:cNvPr>
          <p:cNvSpPr txBox="1"/>
          <p:nvPr/>
        </p:nvSpPr>
        <p:spPr>
          <a:xfrm>
            <a:off x="221225" y="2267617"/>
            <a:ext cx="11606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SINH HOẠT LỚP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C0AF3AB2-B4F0-6AC2-4F67-23818E1E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75EABE1-56D0-99AB-AFFC-1216FD9336C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061E8347-44D5-F9BE-E990-A125A9C8357A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3AA44843-7E71-858B-9B56-EFDA8ACFE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6C27903E-040B-4E52-E492-43507ACFF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xmlns="" id="{F35C9237-F046-8A47-9A39-5D2F845BAC34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xmlns="" id="{249FD8AF-C3D5-52FD-18FF-159785CCDC3B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xmlns="" id="{FA433F8D-CE67-8258-5DFC-003A8ADFE688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xmlns="" id="{D15C78FC-4B20-3D16-E415-291BB17FF83C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xmlns="" id="{E803BD2A-1E14-6D4D-36BF-345F8167E470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xmlns="" id="{F60E87CC-D4D8-0AAC-5A53-13B8ED29CF5B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18">
            <a:extLst>
              <a:ext uri="{FF2B5EF4-FFF2-40B4-BE49-F238E27FC236}">
                <a16:creationId xmlns:a16="http://schemas.microsoft.com/office/drawing/2014/main" xmlns="" id="{F8AD426B-E9B0-16CB-B673-5239FE9D3E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93CF9E5C-26AF-98D0-B56E-A169EA1B4D23}"/>
              </a:ext>
            </a:extLst>
          </p:cNvPr>
          <p:cNvSpPr/>
          <p:nvPr/>
        </p:nvSpPr>
        <p:spPr>
          <a:xfrm>
            <a:off x="110252" y="158414"/>
            <a:ext cx="5228664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6E0F3A-05E6-D3DE-A469-A56922A37C02}"/>
              </a:ext>
            </a:extLst>
          </p:cNvPr>
          <p:cNvSpPr txBox="1"/>
          <p:nvPr/>
        </p:nvSpPr>
        <p:spPr>
          <a:xfrm>
            <a:off x="207169" y="517232"/>
            <a:ext cx="5013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hoạt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xmlns="" id="{FEF23F96-6AE0-33F2-DEE6-3C421F2BE4B9}"/>
              </a:ext>
            </a:extLst>
          </p:cNvPr>
          <p:cNvSpPr/>
          <p:nvPr/>
        </p:nvSpPr>
        <p:spPr>
          <a:xfrm>
            <a:off x="6400801" y="180373"/>
            <a:ext cx="5791198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 lớp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" descr="Premium Vector | Happy cute kid boy learning in school">
            <a:extLst>
              <a:ext uri="{FF2B5EF4-FFF2-40B4-BE49-F238E27FC236}">
                <a16:creationId xmlns:a16="http://schemas.microsoft.com/office/drawing/2014/main" xmlns="" id="{F009E167-1AD6-93DE-32D8-979F8E389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2" y="2263720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E94AF18-04C1-1DD1-C884-CD7D7EE7CE63}"/>
              </a:ext>
            </a:extLst>
          </p:cNvPr>
          <p:cNvSpPr txBox="1"/>
          <p:nvPr/>
        </p:nvSpPr>
        <p:spPr>
          <a:xfrm>
            <a:off x="3828448" y="2450889"/>
            <a:ext cx="22517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ban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sự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BE62AC3-7E9F-EFA6-1189-D209C4695762}"/>
              </a:ext>
            </a:extLst>
          </p:cNvPr>
          <p:cNvSpPr txBox="1"/>
          <p:nvPr/>
        </p:nvSpPr>
        <p:spPr>
          <a:xfrm>
            <a:off x="6546762" y="2533982"/>
            <a:ext cx="22517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A9148C5-BBB7-3E7F-A849-AFB1BF6BB3ED}"/>
              </a:ext>
            </a:extLst>
          </p:cNvPr>
          <p:cNvSpPr/>
          <p:nvPr/>
        </p:nvSpPr>
        <p:spPr>
          <a:xfrm>
            <a:off x="166534" y="212914"/>
            <a:ext cx="114077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KẾ HOẠCH HOẠT ĐỘNG TUẦN </a:t>
            </a:r>
            <a:r>
              <a:rPr lang="vi-V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22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Google Shape;1104;p25">
            <a:extLst>
              <a:ext uri="{FF2B5EF4-FFF2-40B4-BE49-F238E27FC236}">
                <a16:creationId xmlns:a16="http://schemas.microsoft.com/office/drawing/2014/main" xmlns="" id="{F22EACE7-C987-8DCF-EFB7-579040BFA8FF}"/>
              </a:ext>
            </a:extLst>
          </p:cNvPr>
          <p:cNvSpPr txBox="1">
            <a:spLocks/>
          </p:cNvSpPr>
          <p:nvPr/>
        </p:nvSpPr>
        <p:spPr bwMode="auto">
          <a:xfrm>
            <a:off x="369651" y="5194570"/>
            <a:ext cx="11254308" cy="12335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4.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Phong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trào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: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tốt.Tham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 trào đội phát 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AA294124-92C8-BC14-EE84-BABA528E29E4}"/>
              </a:ext>
            </a:extLst>
          </p:cNvPr>
          <p:cNvSpPr txBox="1"/>
          <p:nvPr/>
        </p:nvSpPr>
        <p:spPr>
          <a:xfrm>
            <a:off x="498938" y="842495"/>
            <a:ext cx="111029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Học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tập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:  </a:t>
            </a:r>
            <a:endParaRPr lang="en-US" altLang="en-US" sz="3600" b="1" dirty="0" smtClean="0">
              <a:solidFill>
                <a:srgbClr val="FF0000"/>
              </a:solidFill>
              <a:latin typeface="Times New Roman" pitchFamily="18" charset="0"/>
              <a:ea typeface="Cambria" pitchFamily="18" charset="0"/>
              <a:cs typeface="Times New Roman" pitchFamily="18" charset="0"/>
              <a:sym typeface="Cambria" pitchFamily="18" charset="0"/>
            </a:endParaRPr>
          </a:p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 việc được chứng kiến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 bảng chia 2, bảng chia 5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796728A6-D7EB-1C5C-650C-EACF81D787D1}"/>
              </a:ext>
            </a:extLst>
          </p:cNvPr>
          <p:cNvSpPr txBox="1"/>
          <p:nvPr/>
        </p:nvSpPr>
        <p:spPr>
          <a:xfrm>
            <a:off x="498938" y="3150819"/>
            <a:ext cx="11125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2.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Năng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lực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: </a:t>
            </a:r>
            <a:r>
              <a:rPr lang="en-US" altLang="en-US" sz="3600" dirty="0"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9FF44683-07CB-1797-0355-892FFCC3E43B}"/>
              </a:ext>
            </a:extLst>
          </p:cNvPr>
          <p:cNvSpPr txBox="1"/>
          <p:nvPr/>
        </p:nvSpPr>
        <p:spPr>
          <a:xfrm>
            <a:off x="454844" y="4103566"/>
            <a:ext cx="10831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3.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Phẩm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chất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Cambria" pitchFamily="18" charset="0"/>
              </a:rPr>
              <a:t>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Trách nhiệm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chăm sóc và bảo vệ bản thân.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2251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A9148C5-BBB7-3E7F-A849-AFB1BF6BB3ED}"/>
              </a:ext>
            </a:extLst>
          </p:cNvPr>
          <p:cNvSpPr/>
          <p:nvPr/>
        </p:nvSpPr>
        <p:spPr>
          <a:xfrm>
            <a:off x="166534" y="212914"/>
            <a:ext cx="114077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vi-V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TÌM HIỂU VIỆC LÀM  VÀ CHĂM SÓC BẢO </a:t>
            </a:r>
            <a:r>
              <a:rPr lang="vi-VN" alt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VỆ BẢN </a:t>
            </a:r>
            <a:r>
              <a:rPr lang="vi-V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THÂN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Google Shape;1104;p25">
            <a:extLst>
              <a:ext uri="{FF2B5EF4-FFF2-40B4-BE49-F238E27FC236}">
                <a16:creationId xmlns:a16="http://schemas.microsoft.com/office/drawing/2014/main" xmlns="" id="{F22EACE7-C987-8DCF-EFB7-579040BFA8FF}"/>
              </a:ext>
            </a:extLst>
          </p:cNvPr>
          <p:cNvSpPr txBox="1">
            <a:spLocks/>
          </p:cNvSpPr>
          <p:nvPr/>
        </p:nvSpPr>
        <p:spPr bwMode="auto">
          <a:xfrm>
            <a:off x="369651" y="5194570"/>
            <a:ext cx="11254308" cy="12335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796728A6-D7EB-1C5C-650C-EACF81D787D1}"/>
              </a:ext>
            </a:extLst>
          </p:cNvPr>
          <p:cNvSpPr txBox="1"/>
          <p:nvPr/>
        </p:nvSpPr>
        <p:spPr>
          <a:xfrm>
            <a:off x="498938" y="3150819"/>
            <a:ext cx="11125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TRƯỜNG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787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0145" y="166255"/>
            <a:ext cx="7675419" cy="1762204"/>
            <a:chOff x="824345" y="1191491"/>
            <a:chExt cx="5756564" cy="13216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4345" y="1191491"/>
              <a:ext cx="5756564" cy="13216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7CF8603-FC33-481C-B3A7-599D9EF17B2D}"/>
                </a:ext>
              </a:extLst>
            </p:cNvPr>
            <p:cNvSpPr txBox="1"/>
            <p:nvPr/>
          </p:nvSpPr>
          <p:spPr>
            <a:xfrm>
              <a:off x="824345" y="1324768"/>
              <a:ext cx="5606473" cy="108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ct val="118000"/>
                </a:lnSpc>
                <a:defRPr/>
              </a:pPr>
              <a:r>
                <a:rPr lang="en-US" sz="3733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Tìm</a:t>
              </a:r>
              <a:r>
                <a:rPr lang="en-US" sz="3733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hiểu</a:t>
              </a:r>
              <a:r>
                <a:rPr lang="en-US" sz="3733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việc</a:t>
              </a:r>
              <a:r>
                <a:rPr lang="en-US" sz="3733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làm</a:t>
              </a:r>
              <a:r>
                <a:rPr lang="en-US" sz="3733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chăm</a:t>
              </a:r>
              <a:r>
                <a:rPr lang="en-US" sz="3733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sóc</a:t>
              </a:r>
              <a:r>
                <a:rPr lang="en-US" sz="3733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3733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phục</a:t>
              </a:r>
              <a:r>
                <a:rPr lang="en-US" sz="3733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vụ</a:t>
              </a:r>
              <a:r>
                <a:rPr lang="en-US" sz="3733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bản</a:t>
              </a:r>
              <a:r>
                <a:rPr lang="en-US" sz="3733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thân</a:t>
              </a:r>
              <a:endParaRPr lang="vi-VN" sz="3733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2189F3-AD93-4722-8AAE-34DE61E12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5" y="2106162"/>
            <a:ext cx="8534400" cy="4176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-266700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079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445" y="1108953"/>
            <a:ext cx="12004555" cy="5587769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387A054D-B0C4-44EC-A9FE-D140F025CA3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14" y="1731022"/>
            <a:ext cx="1218141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267" b="1" dirty="0" err="1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4267" b="1" dirty="0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4267" b="1" dirty="0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4267" b="1" dirty="0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zh-CN" sz="4267" b="1" dirty="0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sóc</a:t>
            </a:r>
            <a:r>
              <a:rPr lang="en-US" altLang="zh-CN" sz="4267" b="1" dirty="0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267" b="1" dirty="0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phục</a:t>
            </a:r>
            <a:r>
              <a:rPr lang="en-US" altLang="zh-CN" sz="4267" b="1" dirty="0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vụ</a:t>
            </a:r>
            <a:r>
              <a:rPr lang="en-US" altLang="zh-CN" sz="4267" b="1" dirty="0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267" b="1" dirty="0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4267" b="1" dirty="0">
                <a:solidFill>
                  <a:srgbClr val="C8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4267" b="1" dirty="0">
              <a:solidFill>
                <a:srgbClr val="C8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B4649149-7282-4D93-9368-BEC1656052A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06729" y="161279"/>
            <a:ext cx="4178543" cy="1213222"/>
          </a:xfrm>
          <a:prstGeom prst="doubleWave">
            <a:avLst/>
          </a:prstGeom>
          <a:gradFill rotWithShape="1">
            <a:gsLst>
              <a:gs pos="0">
                <a:srgbClr val="92D050">
                  <a:satMod val="103000"/>
                  <a:lumMod val="102000"/>
                  <a:tint val="94000"/>
                </a:srgbClr>
              </a:gs>
              <a:gs pos="50000">
                <a:srgbClr val="92D050">
                  <a:satMod val="110000"/>
                  <a:lumMod val="100000"/>
                  <a:shade val="100000"/>
                </a:srgbClr>
              </a:gs>
              <a:gs pos="100000">
                <a:srgbClr val="92D05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glow rad="101600">
              <a:srgbClr val="0E940E">
                <a:satMod val="175000"/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219170">
              <a:defRPr/>
            </a:pPr>
            <a:r>
              <a:rPr lang="vi-VN" altLang="zh-CN" sz="5333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AD414E36-D30F-4128-953C-C1721FD80A5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3467" y="2237363"/>
            <a:ext cx="11010269" cy="555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dục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thường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xuyên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hết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suất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zh-CN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-</a:t>
            </a:r>
            <a:r>
              <a:rPr lang="en-US" altLang="zh-CN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Tắm</a:t>
            </a:r>
            <a:r>
              <a:rPr lang="en-US" altLang="zh-CN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sạch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hằng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4000" b="1" dirty="0" smtClean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zh-CN" sz="4000" b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-Chải </a:t>
            </a:r>
            <a:r>
              <a:rPr lang="vi-VN" altLang="zh-CN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tóc/buộc tóc gọn gàng.</a:t>
            </a:r>
            <a:endParaRPr lang="zh-CN" altLang="en-US" sz="40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Đánh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răng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2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lần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tối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40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3733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3733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25" y="-2667000"/>
            <a:ext cx="1110615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959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8F85DD2B-6957-4F48-82CD-495CD154F7C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7月作品\13"/>
  <p:tag name="ISPRING_PRESENTATION_TITLE" val="新建 Microsoft 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1585</TotalTime>
  <Words>400</Words>
  <Application>Microsoft Office PowerPoint</Application>
  <PresentationFormat>Custom</PresentationFormat>
  <Paragraphs>55</Paragraphs>
  <Slides>20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user</cp:lastModifiedBy>
  <cp:revision>94</cp:revision>
  <cp:lastPrinted>2025-02-11T09:20:59Z</cp:lastPrinted>
  <dcterms:created xsi:type="dcterms:W3CDTF">2019-06-26T07:14:23Z</dcterms:created>
  <dcterms:modified xsi:type="dcterms:W3CDTF">2025-02-21T09:03:05Z</dcterms:modified>
</cp:coreProperties>
</file>