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704" r:id="rId2"/>
  </p:sldMasterIdLst>
  <p:notesMasterIdLst>
    <p:notesMasterId r:id="rId18"/>
  </p:notesMasterIdLst>
  <p:sldIdLst>
    <p:sldId id="3399" r:id="rId3"/>
    <p:sldId id="3400" r:id="rId4"/>
    <p:sldId id="3391" r:id="rId5"/>
    <p:sldId id="3392" r:id="rId6"/>
    <p:sldId id="260" r:id="rId7"/>
    <p:sldId id="3393" r:id="rId8"/>
    <p:sldId id="3394" r:id="rId9"/>
    <p:sldId id="277" r:id="rId10"/>
    <p:sldId id="3389" r:id="rId11"/>
    <p:sldId id="3395" r:id="rId12"/>
    <p:sldId id="3396" r:id="rId13"/>
    <p:sldId id="3397" r:id="rId14"/>
    <p:sldId id="3398" r:id="rId15"/>
    <p:sldId id="261" r:id="rId16"/>
    <p:sldId id="266" r:id="rId17"/>
  </p:sldIdLst>
  <p:sldSz cx="12192000" cy="6858000"/>
  <p:notesSz cx="6858000" cy="9144000"/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94B7C"/>
    <a:srgbClr val="FF0066"/>
    <a:srgbClr val="EB547B"/>
    <a:srgbClr val="B1275A"/>
    <a:srgbClr val="FBE5EF"/>
    <a:srgbClr val="FADAE9"/>
    <a:srgbClr val="F9F8DC"/>
    <a:srgbClr val="F3F4CA"/>
    <a:srgbClr val="FEE984"/>
    <a:srgbClr val="F4F5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 autoAdjust="0"/>
    <p:restoredTop sz="88348" autoAdjust="0"/>
  </p:normalViewPr>
  <p:slideViewPr>
    <p:cSldViewPr snapToGrid="0">
      <p:cViewPr varScale="1">
        <p:scale>
          <a:sx n="63" d="100"/>
          <a:sy n="63" d="100"/>
        </p:scale>
        <p:origin x="1110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7733EA-B51F-482C-A736-344039EC123B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DA7471-DCE1-4676-834E-8F850D6803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4827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9C11D27A-9108-4107-8D6C-049E414C2A12}" type="slidenum">
              <a:rPr lang="en-US">
                <a:latin typeface="Arial" panose="020B0604020202020204" pitchFamily="34" charset="0"/>
              </a:rPr>
              <a:pPr/>
              <a:t>1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060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1CFC3C-29A1-42E8-93ED-E6892447FA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95553" y="413960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CF3AF9-B3FF-4645-B39E-1B2A11260B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947" y="-747106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6143CB-5F50-4F43-B99E-40B1287455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6347" y="7101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5BD034-09ED-4101-B2E0-D450B322C2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733" y="89778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53080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99494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85939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52239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38426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65510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A70B09E-B74C-4DF4-A280-B70EAFCB50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D1169B3-C06C-4EA0-A39D-7BC333595F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5791200"/>
            <a:ext cx="12191996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8125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F6E05B6-3A85-4A45-8725-F0F5371674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6911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39225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椭圆 4"/>
          <p:cNvSpPr/>
          <p:nvPr userDrawn="1"/>
        </p:nvSpPr>
        <p:spPr>
          <a:xfrm>
            <a:off x="2860594" y="495301"/>
            <a:ext cx="517607" cy="517607"/>
          </a:xfrm>
          <a:prstGeom prst="ellipse">
            <a:avLst/>
          </a:prstGeom>
          <a:solidFill>
            <a:srgbClr val="FAD194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6" name="椭圆 5"/>
          <p:cNvSpPr/>
          <p:nvPr userDrawn="1"/>
        </p:nvSpPr>
        <p:spPr>
          <a:xfrm>
            <a:off x="3227470" y="223878"/>
            <a:ext cx="622300" cy="622300"/>
          </a:xfrm>
          <a:prstGeom prst="ellipse">
            <a:avLst/>
          </a:prstGeom>
          <a:solidFill>
            <a:srgbClr val="AFCFBD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椭圆 6"/>
          <p:cNvSpPr/>
          <p:nvPr userDrawn="1"/>
        </p:nvSpPr>
        <p:spPr>
          <a:xfrm>
            <a:off x="4929339" y="293646"/>
            <a:ext cx="403307" cy="403307"/>
          </a:xfrm>
          <a:prstGeom prst="ellipse">
            <a:avLst/>
          </a:prstGeom>
          <a:solidFill>
            <a:srgbClr val="FAD1DC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椭圆 7"/>
          <p:cNvSpPr/>
          <p:nvPr userDrawn="1"/>
        </p:nvSpPr>
        <p:spPr>
          <a:xfrm>
            <a:off x="7040319" y="495300"/>
            <a:ext cx="292101" cy="292101"/>
          </a:xfrm>
          <a:prstGeom prst="ellipse">
            <a:avLst/>
          </a:prstGeom>
          <a:solidFill>
            <a:srgbClr val="AFCFBD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9" name="椭圆 8"/>
          <p:cNvSpPr/>
          <p:nvPr userDrawn="1"/>
        </p:nvSpPr>
        <p:spPr>
          <a:xfrm>
            <a:off x="3650091" y="641352"/>
            <a:ext cx="315952" cy="315952"/>
          </a:xfrm>
          <a:prstGeom prst="ellipse">
            <a:avLst/>
          </a:prstGeom>
          <a:solidFill>
            <a:srgbClr val="D2B297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0" name="椭圆 9"/>
          <p:cNvSpPr/>
          <p:nvPr userDrawn="1"/>
        </p:nvSpPr>
        <p:spPr>
          <a:xfrm>
            <a:off x="6674927" y="477795"/>
            <a:ext cx="517607" cy="517607"/>
          </a:xfrm>
          <a:prstGeom prst="ellipse">
            <a:avLst/>
          </a:prstGeom>
          <a:solidFill>
            <a:srgbClr val="CCE1DE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1" name="椭圆 10"/>
          <p:cNvSpPr/>
          <p:nvPr userDrawn="1"/>
        </p:nvSpPr>
        <p:spPr>
          <a:xfrm>
            <a:off x="1084428" y="696953"/>
            <a:ext cx="298448" cy="298448"/>
          </a:xfrm>
          <a:prstGeom prst="ellipse">
            <a:avLst/>
          </a:prstGeom>
          <a:solidFill>
            <a:srgbClr val="D1C9E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2" name="椭圆 11"/>
          <p:cNvSpPr/>
          <p:nvPr userDrawn="1"/>
        </p:nvSpPr>
        <p:spPr>
          <a:xfrm>
            <a:off x="10912394" y="439697"/>
            <a:ext cx="517607" cy="517607"/>
          </a:xfrm>
          <a:prstGeom prst="ellipse">
            <a:avLst/>
          </a:prstGeom>
          <a:solidFill>
            <a:srgbClr val="FAD1DC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3" name="椭圆 12"/>
          <p:cNvSpPr/>
          <p:nvPr userDrawn="1"/>
        </p:nvSpPr>
        <p:spPr>
          <a:xfrm>
            <a:off x="8629373" y="477795"/>
            <a:ext cx="219160" cy="219160"/>
          </a:xfrm>
          <a:prstGeom prst="ellipse">
            <a:avLst/>
          </a:prstGeom>
          <a:solidFill>
            <a:srgbClr val="FAD194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4" name="椭圆 13"/>
          <p:cNvSpPr/>
          <p:nvPr userDrawn="1"/>
        </p:nvSpPr>
        <p:spPr>
          <a:xfrm>
            <a:off x="8846135" y="413522"/>
            <a:ext cx="163556" cy="163556"/>
          </a:xfrm>
          <a:prstGeom prst="ellipse">
            <a:avLst/>
          </a:prstGeom>
          <a:solidFill>
            <a:srgbClr val="FCC6B7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5" name="椭圆 14"/>
          <p:cNvSpPr/>
          <p:nvPr userDrawn="1"/>
        </p:nvSpPr>
        <p:spPr>
          <a:xfrm>
            <a:off x="8832573" y="680995"/>
            <a:ext cx="219160" cy="219160"/>
          </a:xfrm>
          <a:prstGeom prst="ellipse">
            <a:avLst/>
          </a:prstGeom>
          <a:solidFill>
            <a:srgbClr val="D1C9E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6" name="椭圆 15"/>
          <p:cNvSpPr/>
          <p:nvPr userDrawn="1"/>
        </p:nvSpPr>
        <p:spPr>
          <a:xfrm>
            <a:off x="5561149" y="1216975"/>
            <a:ext cx="534852" cy="534852"/>
          </a:xfrm>
          <a:prstGeom prst="ellipse">
            <a:avLst/>
          </a:prstGeom>
          <a:solidFill>
            <a:srgbClr val="FCC6B7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7" name="矩形 16"/>
          <p:cNvSpPr/>
          <p:nvPr userDrawn="1"/>
        </p:nvSpPr>
        <p:spPr>
          <a:xfrm rot="-1680000">
            <a:off x="196399" y="-107214"/>
            <a:ext cx="80165" cy="942911"/>
          </a:xfrm>
          <a:prstGeom prst="rect">
            <a:avLst/>
          </a:prstGeom>
          <a:solidFill>
            <a:srgbClr val="B092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8" name="矩形 17"/>
          <p:cNvSpPr/>
          <p:nvPr userDrawn="1"/>
        </p:nvSpPr>
        <p:spPr>
          <a:xfrm rot="-1680000">
            <a:off x="682287" y="-362575"/>
            <a:ext cx="48000" cy="731232"/>
          </a:xfrm>
          <a:prstGeom prst="rect">
            <a:avLst/>
          </a:prstGeom>
          <a:solidFill>
            <a:srgbClr val="B092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42" r="34062" b="10439"/>
          <a:stretch>
            <a:fillRect/>
          </a:stretch>
        </p:blipFill>
        <p:spPr>
          <a:xfrm>
            <a:off x="-1" y="6148567"/>
            <a:ext cx="9588500" cy="70943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6305764"/>
            <a:ext cx="1460500" cy="58314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928" y="5613400"/>
            <a:ext cx="1683073" cy="127551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8532">
            <a:off x="-53928" y="381836"/>
            <a:ext cx="972504" cy="95105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8532">
            <a:off x="570557" y="70358"/>
            <a:ext cx="572228" cy="55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13445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0846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9037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1038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4402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0792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0927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4381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4840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2964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1CFC3C-29A1-42E8-93ED-E6892447FAC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95553" y="413960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CF3AF9-B3FF-4645-B39E-1B2A11260B94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947" y="-747106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66143CB-5F50-4F43-B99E-40B12874553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6347" y="7101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5BD034-09ED-4101-B2E0-D450B322C22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733" y="89778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45046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11" Type="http://schemas.openxmlformats.org/officeDocument/2006/relationships/image" Target="../media/image17.emf"/><Relationship Id="rId5" Type="http://schemas.openxmlformats.org/officeDocument/2006/relationships/image" Target="../media/image12.png"/><Relationship Id="rId10" Type="http://schemas.openxmlformats.org/officeDocument/2006/relationships/image" Target="../media/image16.gif"/><Relationship Id="rId4" Type="http://schemas.openxmlformats.org/officeDocument/2006/relationships/image" Target="../media/image11.png"/><Relationship Id="rId9" Type="http://schemas.openxmlformats.org/officeDocument/2006/relationships/image" Target="../media/image15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jpe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42.png"/><Relationship Id="rId7" Type="http://schemas.openxmlformats.org/officeDocument/2006/relationships/image" Target="../media/image2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7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52.gif"/><Relationship Id="rId18" Type="http://schemas.openxmlformats.org/officeDocument/2006/relationships/image" Target="../media/image5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8.png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" Type="http://schemas.openxmlformats.org/officeDocument/2006/relationships/audio" Target="../media/media2.mp3"/><Relationship Id="rId16" Type="http://schemas.openxmlformats.org/officeDocument/2006/relationships/image" Target="../media/image55.png"/><Relationship Id="rId20" Type="http://schemas.openxmlformats.org/officeDocument/2006/relationships/image" Target="../media/image59.gif"/><Relationship Id="rId1" Type="http://schemas.microsoft.com/office/2007/relationships/media" Target="../media/media2.mp3"/><Relationship Id="rId6" Type="http://schemas.openxmlformats.org/officeDocument/2006/relationships/image" Target="../media/image47.png"/><Relationship Id="rId11" Type="http://schemas.openxmlformats.org/officeDocument/2006/relationships/image" Target="../media/image50.png"/><Relationship Id="rId5" Type="http://schemas.openxmlformats.org/officeDocument/2006/relationships/image" Target="../media/image46.png"/><Relationship Id="rId15" Type="http://schemas.openxmlformats.org/officeDocument/2006/relationships/image" Target="../media/image54.gif"/><Relationship Id="rId10" Type="http://schemas.openxmlformats.org/officeDocument/2006/relationships/image" Target="../media/image49.png"/><Relationship Id="rId19" Type="http://schemas.openxmlformats.org/officeDocument/2006/relationships/image" Target="../media/image58.png"/><Relationship Id="rId4" Type="http://schemas.openxmlformats.org/officeDocument/2006/relationships/image" Target="../media/image45.jpg"/><Relationship Id="rId9" Type="http://schemas.openxmlformats.org/officeDocument/2006/relationships/image" Target="../media/image28.png"/><Relationship Id="rId14" Type="http://schemas.openxmlformats.org/officeDocument/2006/relationships/image" Target="../media/image5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8" name="Text Box 16"/>
          <p:cNvSpPr txBox="1">
            <a:spLocks noChangeArrowheads="1"/>
          </p:cNvSpPr>
          <p:nvPr/>
        </p:nvSpPr>
        <p:spPr bwMode="auto">
          <a:xfrm>
            <a:off x="1752600" y="3505201"/>
            <a:ext cx="8686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</a:rPr>
              <a:t>	</a:t>
            </a:r>
          </a:p>
        </p:txBody>
      </p:sp>
      <p:pic>
        <p:nvPicPr>
          <p:cNvPr id="3075" name="Picture 5" descr="WhitecornerFlow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71439"/>
            <a:ext cx="1447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7" descr="WhitecornerFlowe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548640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8" descr="WhitecornerFlowe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088" y="5383213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WhitecornerFlowe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2362200" y="4941890"/>
            <a:ext cx="7467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3200">
              <a:latin typeface="Arial" panose="020B0604020202020204" pitchFamily="34" charset="0"/>
            </a:endParaRPr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1752600" y="5694959"/>
            <a:ext cx="7391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en-US" sz="3200">
              <a:latin typeface="Arial" panose="020B0604020202020204" pitchFamily="34" charset="0"/>
            </a:endParaRP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1524000" y="533401"/>
            <a:ext cx="91440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en-US" sz="3200" b="1" dirty="0">
                <a:solidFill>
                  <a:srgbClr val="CC00FF"/>
                </a:solidFill>
                <a:latin typeface="Times New Roman" panose="02020603050405020304" pitchFamily="18" charset="0"/>
              </a:rPr>
              <a:t>PHÒNG GIÁO DỤC – ĐÀO TẠO CẨM MỸ</a:t>
            </a:r>
          </a:p>
          <a:p>
            <a:pPr algn="ctr" eaLnBrk="1" hangingPunct="1"/>
            <a:r>
              <a:rPr lang="en-US" sz="3200" b="1" dirty="0">
                <a:solidFill>
                  <a:srgbClr val="CC00FF"/>
                </a:solidFill>
                <a:latin typeface="Times New Roman" panose="02020603050405020304" pitchFamily="18" charset="0"/>
              </a:rPr>
              <a:t>TRƯỜNG TIỂU HỌC NHÂN NGHĨA</a:t>
            </a:r>
          </a:p>
        </p:txBody>
      </p:sp>
      <p:sp>
        <p:nvSpPr>
          <p:cNvPr id="3084" name="Rectangle 12"/>
          <p:cNvSpPr>
            <a:spLocks noChangeArrowheads="1"/>
          </p:cNvSpPr>
          <p:nvPr/>
        </p:nvSpPr>
        <p:spPr bwMode="auto">
          <a:xfrm>
            <a:off x="3269876" y="4758491"/>
            <a:ext cx="57912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None/>
            </a:pPr>
            <a:r>
              <a:rPr lang="en-US" sz="32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      GV: </a:t>
            </a:r>
            <a:r>
              <a:rPr 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Hoàng</a:t>
            </a:r>
            <a:r>
              <a:rPr lang="en-US" sz="32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Thị</a:t>
            </a:r>
            <a:r>
              <a:rPr lang="en-US" sz="32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Lành</a:t>
            </a:r>
            <a:endParaRPr lang="en-US" sz="3200" b="1" dirty="0">
              <a:solidFill>
                <a:srgbClr val="FF33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None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                    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2/2</a:t>
            </a:r>
          </a:p>
        </p:txBody>
      </p:sp>
      <p:pic>
        <p:nvPicPr>
          <p:cNvPr id="3085" name="Picture 9" descr="3DBUTT~1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343400"/>
            <a:ext cx="1219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WordArt 7"/>
          <p:cNvSpPr>
            <a:spLocks noChangeArrowheads="1" noChangeShapeType="1" noTextEdit="1"/>
          </p:cNvSpPr>
          <p:nvPr/>
        </p:nvSpPr>
        <p:spPr bwMode="auto">
          <a:xfrm>
            <a:off x="2169042" y="2265042"/>
            <a:ext cx="8575159" cy="144970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</a:t>
            </a:r>
          </a:p>
          <a:p>
            <a:pPr algn="ctr"/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 THẦY CÔ VỀ DỰ GIỜ THĂM LỚP</a:t>
            </a:r>
          </a:p>
        </p:txBody>
      </p:sp>
      <p:pic>
        <p:nvPicPr>
          <p:cNvPr id="3086" name="Picture 9" descr="3DBUTT~1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18288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9" descr="3DBUTT~1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14478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9" descr="3DBUTT~1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788" y="50165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9" descr="3DBUTT~1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4102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18" descr="animal_colombe_1_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1724027"/>
            <a:ext cx="1276351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1" name="Picture 19" descr="animal_colombe_1_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1" y="2514602"/>
            <a:ext cx="1276351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3" name="Picture 21" descr="trang trí"/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4592958"/>
            <a:ext cx="2133600" cy="149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12"/>
          <p:cNvSpPr>
            <a:spLocks noChangeArrowheads="1"/>
          </p:cNvSpPr>
          <p:nvPr/>
        </p:nvSpPr>
        <p:spPr bwMode="auto">
          <a:xfrm>
            <a:off x="4068411" y="3882451"/>
            <a:ext cx="57912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None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 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2024-2025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67192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7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9" dur="250" autoRev="1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10" dur="250" autoRev="1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1" dur="250" autoRev="1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autoRev="1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8" grpId="0"/>
      <p:bldP spid="410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C5FACBA-6DB2-478F-A9B6-916D9A84D5E4}"/>
              </a:ext>
            </a:extLst>
          </p:cNvPr>
          <p:cNvSpPr/>
          <p:nvPr/>
        </p:nvSpPr>
        <p:spPr>
          <a:xfrm>
            <a:off x="361070" y="267286"/>
            <a:ext cx="11413587" cy="56270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A18C20-2367-4569-A578-2CDC64E91111}"/>
              </a:ext>
            </a:extLst>
          </p:cNvPr>
          <p:cNvSpPr txBox="1"/>
          <p:nvPr/>
        </p:nvSpPr>
        <p:spPr>
          <a:xfrm>
            <a:off x="696685" y="478302"/>
            <a:ext cx="110779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4/a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D57D3D-BF4C-46EB-91E6-EB7E3F6166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116" y="1544898"/>
            <a:ext cx="9822689" cy="217075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ED5A9EF-BFD2-44E5-98A4-585F2DE71F8A}"/>
              </a:ext>
            </a:extLst>
          </p:cNvPr>
          <p:cNvSpPr txBox="1"/>
          <p:nvPr/>
        </p:nvSpPr>
        <p:spPr>
          <a:xfrm>
            <a:off x="1806567" y="4041568"/>
            <a:ext cx="24956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bông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08C9C3-617C-4EEC-B693-152CB194FAB1}"/>
              </a:ext>
            </a:extLst>
          </p:cNvPr>
          <p:cNvSpPr txBox="1"/>
          <p:nvPr/>
        </p:nvSpPr>
        <p:spPr>
          <a:xfrm>
            <a:off x="5122060" y="4007014"/>
            <a:ext cx="23367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bầu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đám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mây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CB5E46B-1333-47E2-8E65-2A9D3C37B95B}"/>
              </a:ext>
            </a:extLst>
          </p:cNvPr>
          <p:cNvSpPr txBox="1"/>
          <p:nvPr/>
        </p:nvSpPr>
        <p:spPr>
          <a:xfrm>
            <a:off x="8865006" y="4072989"/>
            <a:ext cx="2336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cỏ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171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C5FACBA-6DB2-478F-A9B6-916D9A84D5E4}"/>
              </a:ext>
            </a:extLst>
          </p:cNvPr>
          <p:cNvSpPr/>
          <p:nvPr/>
        </p:nvSpPr>
        <p:spPr>
          <a:xfrm>
            <a:off x="361070" y="267286"/>
            <a:ext cx="11413587" cy="56270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D57D3D-BF4C-46EB-91E6-EB7E3F6166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655" y="568235"/>
            <a:ext cx="9822689" cy="217075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ED5A9EF-BFD2-44E5-98A4-585F2DE71F8A}"/>
              </a:ext>
            </a:extLst>
          </p:cNvPr>
          <p:cNvSpPr txBox="1"/>
          <p:nvPr/>
        </p:nvSpPr>
        <p:spPr>
          <a:xfrm>
            <a:off x="2725470" y="3844969"/>
            <a:ext cx="70326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Bông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rực</a:t>
            </a:r>
            <a:r>
              <a:rPr lang="en-US" sz="32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rỡ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18C594-6825-431A-BF31-9CCF31D9880D}"/>
              </a:ext>
            </a:extLst>
          </p:cNvPr>
          <p:cNvSpPr txBox="1"/>
          <p:nvPr/>
        </p:nvSpPr>
        <p:spPr>
          <a:xfrm>
            <a:off x="2654498" y="4340497"/>
            <a:ext cx="71745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Bầu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108F4F-1FC8-48F3-886E-66A54B1BDE78}"/>
              </a:ext>
            </a:extLst>
          </p:cNvPr>
          <p:cNvSpPr txBox="1"/>
          <p:nvPr/>
        </p:nvSpPr>
        <p:spPr>
          <a:xfrm>
            <a:off x="2627082" y="4900098"/>
            <a:ext cx="7431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cỏ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tươi</a:t>
            </a:r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D5A9EF-BFD2-44E5-98A4-585F2DE71F8A}"/>
              </a:ext>
            </a:extLst>
          </p:cNvPr>
          <p:cNvSpPr txBox="1"/>
          <p:nvPr/>
        </p:nvSpPr>
        <p:spPr>
          <a:xfrm>
            <a:off x="1578620" y="2623163"/>
            <a:ext cx="24956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bông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08C9C3-617C-4EEC-B693-152CB194FAB1}"/>
              </a:ext>
            </a:extLst>
          </p:cNvPr>
          <p:cNvSpPr txBox="1"/>
          <p:nvPr/>
        </p:nvSpPr>
        <p:spPr>
          <a:xfrm>
            <a:off x="5073388" y="2752201"/>
            <a:ext cx="23367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bầu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đám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mây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B5E46B-1333-47E2-8E65-2A9D3C37B95B}"/>
              </a:ext>
            </a:extLst>
          </p:cNvPr>
          <p:cNvSpPr txBox="1"/>
          <p:nvPr/>
        </p:nvSpPr>
        <p:spPr>
          <a:xfrm>
            <a:off x="8889999" y="2788436"/>
            <a:ext cx="2336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cỏ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860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/>
      <p:bldP spid="9" grpId="0"/>
      <p:bldP spid="7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9A7497A-B5C5-4873-9208-6B3954D194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57" y="-1"/>
            <a:ext cx="11059885" cy="725714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C5FACBA-6DB2-478F-A9B6-916D9A84D5E4}"/>
              </a:ext>
            </a:extLst>
          </p:cNvPr>
          <p:cNvSpPr/>
          <p:nvPr/>
        </p:nvSpPr>
        <p:spPr>
          <a:xfrm>
            <a:off x="361070" y="267286"/>
            <a:ext cx="11366473" cy="21130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A18C20-2367-4569-A578-2CDC64E91111}"/>
              </a:ext>
            </a:extLst>
          </p:cNvPr>
          <p:cNvSpPr txBox="1"/>
          <p:nvPr/>
        </p:nvSpPr>
        <p:spPr>
          <a:xfrm>
            <a:off x="464457" y="444357"/>
            <a:ext cx="1136647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kumimoji="0" lang="en-US" sz="2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4/</a:t>
            </a: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sz="2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1-2 </a:t>
            </a:r>
            <a:r>
              <a:rPr lang="en-US" sz="2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D5A9EF-BFD2-44E5-98A4-585F2DE71F8A}"/>
              </a:ext>
            </a:extLst>
          </p:cNvPr>
          <p:cNvSpPr txBox="1"/>
          <p:nvPr/>
        </p:nvSpPr>
        <p:spPr>
          <a:xfrm>
            <a:off x="3365112" y="1020754"/>
            <a:ext cx="50509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M:  –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suối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02D138-49A8-4E86-8499-FABB52BDC88F}"/>
              </a:ext>
            </a:extLst>
          </p:cNvPr>
          <p:cNvSpPr txBox="1"/>
          <p:nvPr/>
        </p:nvSpPr>
        <p:spPr>
          <a:xfrm>
            <a:off x="3989225" y="1658706"/>
            <a:ext cx="5865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suối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ngoằn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ngoèo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660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9A7497A-B5C5-4873-9208-6B3954D194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57" y="567749"/>
            <a:ext cx="11059885" cy="725714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C5FACBA-6DB2-478F-A9B6-916D9A84D5E4}"/>
              </a:ext>
            </a:extLst>
          </p:cNvPr>
          <p:cNvSpPr/>
          <p:nvPr/>
        </p:nvSpPr>
        <p:spPr>
          <a:xfrm>
            <a:off x="798396" y="-1"/>
            <a:ext cx="11393604" cy="353471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D5A9EF-BFD2-44E5-98A4-585F2DE71F8A}"/>
              </a:ext>
            </a:extLst>
          </p:cNvPr>
          <p:cNvSpPr txBox="1"/>
          <p:nvPr/>
        </p:nvSpPr>
        <p:spPr>
          <a:xfrm>
            <a:off x="2151445" y="137681"/>
            <a:ext cx="50509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Con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voi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02D138-49A8-4E86-8499-FABB52BDC88F}"/>
              </a:ext>
            </a:extLst>
          </p:cNvPr>
          <p:cNvSpPr txBox="1"/>
          <p:nvPr/>
        </p:nvSpPr>
        <p:spPr>
          <a:xfrm>
            <a:off x="2046514" y="645103"/>
            <a:ext cx="9477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- 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voi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901E79-04A9-4004-AA1A-64296CF2669D}"/>
              </a:ext>
            </a:extLst>
          </p:cNvPr>
          <p:cNvSpPr txBox="1"/>
          <p:nvPr/>
        </p:nvSpPr>
        <p:spPr>
          <a:xfrm>
            <a:off x="2151445" y="1152524"/>
            <a:ext cx="6662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</a:t>
            </a:r>
            <a:r>
              <a:rPr lang="en-US" sz="3200" b="1" dirty="0" err="1" smtClean="0">
                <a:solidFill>
                  <a:srgbClr val="00B050"/>
                </a:solidFill>
                <a:cs typeface="Arial" panose="020B0604020202020204" pitchFamily="34" charset="0"/>
              </a:rPr>
              <a:t>Thân</a:t>
            </a:r>
            <a:r>
              <a:rPr lang="en-US" sz="3200" b="1" dirty="0" smtClean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cs typeface="Arial" panose="020B0604020202020204" pitchFamily="34" charset="0"/>
              </a:rPr>
              <a:t>cây</a:t>
            </a:r>
            <a:r>
              <a:rPr lang="vi-VN" sz="3200" b="1" dirty="0" smtClean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65FB23-C8AC-4714-BEAA-F9C1F99FFEA1}"/>
              </a:ext>
            </a:extLst>
          </p:cNvPr>
          <p:cNvSpPr txBox="1"/>
          <p:nvPr/>
        </p:nvSpPr>
        <p:spPr>
          <a:xfrm>
            <a:off x="2151445" y="1654675"/>
            <a:ext cx="9593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srgbClr val="00B05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-  </a:t>
            </a:r>
            <a:r>
              <a:rPr lang="en-US" sz="32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3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65FB23-C8AC-4714-BEAA-F9C1F99FFEA1}"/>
              </a:ext>
            </a:extLst>
          </p:cNvPr>
          <p:cNvSpPr txBox="1"/>
          <p:nvPr/>
        </p:nvSpPr>
        <p:spPr>
          <a:xfrm>
            <a:off x="2165962" y="2301006"/>
            <a:ext cx="9593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srgbClr val="00B05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-  </a:t>
            </a:r>
            <a:r>
              <a:rPr lang="en-US" sz="3200" b="1" dirty="0" err="1" smtClean="0">
                <a:solidFill>
                  <a:srgbClr val="00B05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</a:t>
            </a:r>
            <a:r>
              <a:rPr lang="en-US" sz="32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ãy</a:t>
            </a:r>
            <a:r>
              <a:rPr lang="en-US" sz="3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sz="3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65FB23-C8AC-4714-BEAA-F9C1F99FFEA1}"/>
              </a:ext>
            </a:extLst>
          </p:cNvPr>
          <p:cNvSpPr txBox="1"/>
          <p:nvPr/>
        </p:nvSpPr>
        <p:spPr>
          <a:xfrm>
            <a:off x="2113733" y="2888388"/>
            <a:ext cx="9593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srgbClr val="00B05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-  </a:t>
            </a:r>
            <a:r>
              <a:rPr lang="en-US" sz="32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Dãy</a:t>
            </a:r>
            <a:r>
              <a:rPr lang="en-US" sz="3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sz="3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nhấp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nhô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24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0" grpId="0"/>
      <p:bldP spid="7" grpId="0"/>
      <p:bldP spid="8" grpId="0"/>
      <p:bldP spid="9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338B5F29-D446-42D6-869A-8AA9F7E3F256}"/>
              </a:ext>
            </a:extLst>
          </p:cNvPr>
          <p:cNvGrpSpPr/>
          <p:nvPr/>
        </p:nvGrpSpPr>
        <p:grpSpPr>
          <a:xfrm flipH="1">
            <a:off x="4867925" y="517314"/>
            <a:ext cx="4875422" cy="4050994"/>
            <a:chOff x="2206754" y="916448"/>
            <a:chExt cx="4695813" cy="3901755"/>
          </a:xfrm>
        </p:grpSpPr>
        <p:sp>
          <p:nvSpPr>
            <p:cNvPr id="9" name="对话气泡: 椭圆形 13">
              <a:extLst>
                <a:ext uri="{FF2B5EF4-FFF2-40B4-BE49-F238E27FC236}">
                  <a16:creationId xmlns:a16="http://schemas.microsoft.com/office/drawing/2014/main" id="{838AB474-48A1-4659-921B-B975AA8644CB}"/>
                </a:ext>
              </a:extLst>
            </p:cNvPr>
            <p:cNvSpPr/>
            <p:nvPr/>
          </p:nvSpPr>
          <p:spPr>
            <a:xfrm>
              <a:off x="2206754" y="916448"/>
              <a:ext cx="4695813" cy="3901755"/>
            </a:xfrm>
            <a:custGeom>
              <a:avLst/>
              <a:gdLst>
                <a:gd name="connsiteX0" fmla="*/ 4993910 w 4908116"/>
                <a:gd name="connsiteY0" fmla="*/ 3358420 h 3696461"/>
                <a:gd name="connsiteX1" fmla="*/ 4054636 w 4908116"/>
                <a:gd name="connsiteY1" fmla="*/ 3249249 h 3696461"/>
                <a:gd name="connsiteX2" fmla="*/ 1269209 w 4908116"/>
                <a:gd name="connsiteY2" fmla="*/ 3466770 h 3696461"/>
                <a:gd name="connsiteX3" fmla="*/ 542086 w 4908116"/>
                <a:gd name="connsiteY3" fmla="*/ 689590 h 3696461"/>
                <a:gd name="connsiteX4" fmla="*/ 3307657 w 4908116"/>
                <a:gd name="connsiteY4" fmla="*/ 115408 h 3696461"/>
                <a:gd name="connsiteX5" fmla="*/ 4634953 w 4908116"/>
                <a:gd name="connsiteY5" fmla="*/ 2695664 h 3696461"/>
                <a:gd name="connsiteX6" fmla="*/ 4993910 w 4908116"/>
                <a:gd name="connsiteY6" fmla="*/ 3358420 h 3696461"/>
                <a:gd name="connsiteX0" fmla="*/ 5022203 w 5022203"/>
                <a:gd name="connsiteY0" fmla="*/ 3409591 h 3785087"/>
                <a:gd name="connsiteX1" fmla="*/ 4082929 w 5022203"/>
                <a:gd name="connsiteY1" fmla="*/ 3300420 h 3785087"/>
                <a:gd name="connsiteX2" fmla="*/ 1297502 w 5022203"/>
                <a:gd name="connsiteY2" fmla="*/ 3517941 h 3785087"/>
                <a:gd name="connsiteX3" fmla="*/ 341779 w 5022203"/>
                <a:gd name="connsiteY3" fmla="*/ 540736 h 3785087"/>
                <a:gd name="connsiteX4" fmla="*/ 3335950 w 5022203"/>
                <a:gd name="connsiteY4" fmla="*/ 166579 h 3785087"/>
                <a:gd name="connsiteX5" fmla="*/ 4663246 w 5022203"/>
                <a:gd name="connsiteY5" fmla="*/ 2746835 h 3785087"/>
                <a:gd name="connsiteX6" fmla="*/ 5022203 w 5022203"/>
                <a:gd name="connsiteY6" fmla="*/ 3409591 h 3785087"/>
                <a:gd name="connsiteX0" fmla="*/ 4940997 w 4940997"/>
                <a:gd name="connsiteY0" fmla="*/ 3402666 h 3926754"/>
                <a:gd name="connsiteX1" fmla="*/ 4001723 w 4940997"/>
                <a:gd name="connsiteY1" fmla="*/ 3293495 h 3926754"/>
                <a:gd name="connsiteX2" fmla="*/ 578121 w 4940997"/>
                <a:gd name="connsiteY2" fmla="*/ 3720566 h 3926754"/>
                <a:gd name="connsiteX3" fmla="*/ 260573 w 4940997"/>
                <a:gd name="connsiteY3" fmla="*/ 533811 h 3926754"/>
                <a:gd name="connsiteX4" fmla="*/ 3254744 w 4940997"/>
                <a:gd name="connsiteY4" fmla="*/ 159654 h 3926754"/>
                <a:gd name="connsiteX5" fmla="*/ 4582040 w 4940997"/>
                <a:gd name="connsiteY5" fmla="*/ 2739910 h 3926754"/>
                <a:gd name="connsiteX6" fmla="*/ 4940997 w 4940997"/>
                <a:gd name="connsiteY6" fmla="*/ 3402666 h 3926754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584795 w 4943752"/>
                <a:gd name="connsiteY5" fmla="*/ 2834839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207710"/>
                <a:gd name="connsiteX1" fmla="*/ 4004478 w 4943752"/>
                <a:gd name="connsiteY1" fmla="*/ 3388424 h 4207710"/>
                <a:gd name="connsiteX2" fmla="*/ 580876 w 4943752"/>
                <a:gd name="connsiteY2" fmla="*/ 3815495 h 4207710"/>
                <a:gd name="connsiteX3" fmla="*/ 263328 w 4943752"/>
                <a:gd name="connsiteY3" fmla="*/ 628740 h 4207710"/>
                <a:gd name="connsiteX4" fmla="*/ 3295599 w 4943752"/>
                <a:gd name="connsiteY4" fmla="*/ 130758 h 4207710"/>
                <a:gd name="connsiteX5" fmla="*/ 4422870 w 4943752"/>
                <a:gd name="connsiteY5" fmla="*/ 2901514 h 4207710"/>
                <a:gd name="connsiteX6" fmla="*/ 4943752 w 4943752"/>
                <a:gd name="connsiteY6" fmla="*/ 3497595 h 4207710"/>
                <a:gd name="connsiteX0" fmla="*/ 4943752 w 4943752"/>
                <a:gd name="connsiteY0" fmla="*/ 3497595 h 4107768"/>
                <a:gd name="connsiteX1" fmla="*/ 4004478 w 4943752"/>
                <a:gd name="connsiteY1" fmla="*/ 3388424 h 4107768"/>
                <a:gd name="connsiteX2" fmla="*/ 580876 w 4943752"/>
                <a:gd name="connsiteY2" fmla="*/ 3815495 h 4107768"/>
                <a:gd name="connsiteX3" fmla="*/ 263328 w 4943752"/>
                <a:gd name="connsiteY3" fmla="*/ 628740 h 4107768"/>
                <a:gd name="connsiteX4" fmla="*/ 3295599 w 4943752"/>
                <a:gd name="connsiteY4" fmla="*/ 130758 h 4107768"/>
                <a:gd name="connsiteX5" fmla="*/ 4422870 w 4943752"/>
                <a:gd name="connsiteY5" fmla="*/ 2901514 h 4107768"/>
                <a:gd name="connsiteX6" fmla="*/ 4943752 w 4943752"/>
                <a:gd name="connsiteY6" fmla="*/ 3497595 h 4107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43752" h="4107768">
                  <a:moveTo>
                    <a:pt x="4943752" y="3497595"/>
                  </a:moveTo>
                  <a:lnTo>
                    <a:pt x="4004478" y="3388424"/>
                  </a:lnTo>
                  <a:cubicBezTo>
                    <a:pt x="3484620" y="4234842"/>
                    <a:pt x="1204401" y="4275442"/>
                    <a:pt x="580876" y="3815495"/>
                  </a:cubicBezTo>
                  <a:cubicBezTo>
                    <a:pt x="-42649" y="3355548"/>
                    <a:pt x="-189126" y="1242863"/>
                    <a:pt x="263328" y="628740"/>
                  </a:cubicBezTo>
                  <a:cubicBezTo>
                    <a:pt x="715782" y="14617"/>
                    <a:pt x="2305722" y="-145824"/>
                    <a:pt x="3295599" y="130758"/>
                  </a:cubicBezTo>
                  <a:cubicBezTo>
                    <a:pt x="4676499" y="516595"/>
                    <a:pt x="4393347" y="1629971"/>
                    <a:pt x="4422870" y="2901514"/>
                  </a:cubicBezTo>
                  <a:lnTo>
                    <a:pt x="4943752" y="3497595"/>
                  </a:ln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对话气泡: 椭圆形 13">
              <a:extLst>
                <a:ext uri="{FF2B5EF4-FFF2-40B4-BE49-F238E27FC236}">
                  <a16:creationId xmlns:a16="http://schemas.microsoft.com/office/drawing/2014/main" id="{942E8D9D-2031-451D-8A08-C709260798C6}"/>
                </a:ext>
              </a:extLst>
            </p:cNvPr>
            <p:cNvSpPr/>
            <p:nvPr/>
          </p:nvSpPr>
          <p:spPr>
            <a:xfrm>
              <a:off x="2369895" y="1044434"/>
              <a:ext cx="4475657" cy="3718827"/>
            </a:xfrm>
            <a:custGeom>
              <a:avLst/>
              <a:gdLst>
                <a:gd name="connsiteX0" fmla="*/ 4993910 w 4908116"/>
                <a:gd name="connsiteY0" fmla="*/ 3358420 h 3696461"/>
                <a:gd name="connsiteX1" fmla="*/ 4054636 w 4908116"/>
                <a:gd name="connsiteY1" fmla="*/ 3249249 h 3696461"/>
                <a:gd name="connsiteX2" fmla="*/ 1269209 w 4908116"/>
                <a:gd name="connsiteY2" fmla="*/ 3466770 h 3696461"/>
                <a:gd name="connsiteX3" fmla="*/ 542086 w 4908116"/>
                <a:gd name="connsiteY3" fmla="*/ 689590 h 3696461"/>
                <a:gd name="connsiteX4" fmla="*/ 3307657 w 4908116"/>
                <a:gd name="connsiteY4" fmla="*/ 115408 h 3696461"/>
                <a:gd name="connsiteX5" fmla="*/ 4634953 w 4908116"/>
                <a:gd name="connsiteY5" fmla="*/ 2695664 h 3696461"/>
                <a:gd name="connsiteX6" fmla="*/ 4993910 w 4908116"/>
                <a:gd name="connsiteY6" fmla="*/ 3358420 h 3696461"/>
                <a:gd name="connsiteX0" fmla="*/ 5022203 w 5022203"/>
                <a:gd name="connsiteY0" fmla="*/ 3409591 h 3785087"/>
                <a:gd name="connsiteX1" fmla="*/ 4082929 w 5022203"/>
                <a:gd name="connsiteY1" fmla="*/ 3300420 h 3785087"/>
                <a:gd name="connsiteX2" fmla="*/ 1297502 w 5022203"/>
                <a:gd name="connsiteY2" fmla="*/ 3517941 h 3785087"/>
                <a:gd name="connsiteX3" fmla="*/ 341779 w 5022203"/>
                <a:gd name="connsiteY3" fmla="*/ 540736 h 3785087"/>
                <a:gd name="connsiteX4" fmla="*/ 3335950 w 5022203"/>
                <a:gd name="connsiteY4" fmla="*/ 166579 h 3785087"/>
                <a:gd name="connsiteX5" fmla="*/ 4663246 w 5022203"/>
                <a:gd name="connsiteY5" fmla="*/ 2746835 h 3785087"/>
                <a:gd name="connsiteX6" fmla="*/ 5022203 w 5022203"/>
                <a:gd name="connsiteY6" fmla="*/ 3409591 h 3785087"/>
                <a:gd name="connsiteX0" fmla="*/ 4940997 w 4940997"/>
                <a:gd name="connsiteY0" fmla="*/ 3402666 h 3926754"/>
                <a:gd name="connsiteX1" fmla="*/ 4001723 w 4940997"/>
                <a:gd name="connsiteY1" fmla="*/ 3293495 h 3926754"/>
                <a:gd name="connsiteX2" fmla="*/ 578121 w 4940997"/>
                <a:gd name="connsiteY2" fmla="*/ 3720566 h 3926754"/>
                <a:gd name="connsiteX3" fmla="*/ 260573 w 4940997"/>
                <a:gd name="connsiteY3" fmla="*/ 533811 h 3926754"/>
                <a:gd name="connsiteX4" fmla="*/ 3254744 w 4940997"/>
                <a:gd name="connsiteY4" fmla="*/ 159654 h 3926754"/>
                <a:gd name="connsiteX5" fmla="*/ 4582040 w 4940997"/>
                <a:gd name="connsiteY5" fmla="*/ 2739910 h 3926754"/>
                <a:gd name="connsiteX6" fmla="*/ 4940997 w 4940997"/>
                <a:gd name="connsiteY6" fmla="*/ 3402666 h 3926754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584795 w 4943752"/>
                <a:gd name="connsiteY5" fmla="*/ 2834839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207710"/>
                <a:gd name="connsiteX1" fmla="*/ 4004478 w 4943752"/>
                <a:gd name="connsiteY1" fmla="*/ 3388424 h 4207710"/>
                <a:gd name="connsiteX2" fmla="*/ 580876 w 4943752"/>
                <a:gd name="connsiteY2" fmla="*/ 3815495 h 4207710"/>
                <a:gd name="connsiteX3" fmla="*/ 263328 w 4943752"/>
                <a:gd name="connsiteY3" fmla="*/ 628740 h 4207710"/>
                <a:gd name="connsiteX4" fmla="*/ 3295599 w 4943752"/>
                <a:gd name="connsiteY4" fmla="*/ 130758 h 4207710"/>
                <a:gd name="connsiteX5" fmla="*/ 4422870 w 4943752"/>
                <a:gd name="connsiteY5" fmla="*/ 2901514 h 4207710"/>
                <a:gd name="connsiteX6" fmla="*/ 4943752 w 4943752"/>
                <a:gd name="connsiteY6" fmla="*/ 3497595 h 4207710"/>
                <a:gd name="connsiteX0" fmla="*/ 4943752 w 4943752"/>
                <a:gd name="connsiteY0" fmla="*/ 3497595 h 4107768"/>
                <a:gd name="connsiteX1" fmla="*/ 4004478 w 4943752"/>
                <a:gd name="connsiteY1" fmla="*/ 3388424 h 4107768"/>
                <a:gd name="connsiteX2" fmla="*/ 580876 w 4943752"/>
                <a:gd name="connsiteY2" fmla="*/ 3815495 h 4107768"/>
                <a:gd name="connsiteX3" fmla="*/ 263328 w 4943752"/>
                <a:gd name="connsiteY3" fmla="*/ 628740 h 4107768"/>
                <a:gd name="connsiteX4" fmla="*/ 3295599 w 4943752"/>
                <a:gd name="connsiteY4" fmla="*/ 130758 h 4107768"/>
                <a:gd name="connsiteX5" fmla="*/ 4422870 w 4943752"/>
                <a:gd name="connsiteY5" fmla="*/ 2901514 h 4107768"/>
                <a:gd name="connsiteX6" fmla="*/ 4943752 w 4943752"/>
                <a:gd name="connsiteY6" fmla="*/ 3497595 h 4107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43752" h="4107768">
                  <a:moveTo>
                    <a:pt x="4943752" y="3497595"/>
                  </a:moveTo>
                  <a:lnTo>
                    <a:pt x="4004478" y="3388424"/>
                  </a:lnTo>
                  <a:cubicBezTo>
                    <a:pt x="3484620" y="4234842"/>
                    <a:pt x="1204401" y="4275442"/>
                    <a:pt x="580876" y="3815495"/>
                  </a:cubicBezTo>
                  <a:cubicBezTo>
                    <a:pt x="-42649" y="3355548"/>
                    <a:pt x="-189126" y="1242863"/>
                    <a:pt x="263328" y="628740"/>
                  </a:cubicBezTo>
                  <a:cubicBezTo>
                    <a:pt x="715782" y="14617"/>
                    <a:pt x="2305722" y="-145824"/>
                    <a:pt x="3295599" y="130758"/>
                  </a:cubicBezTo>
                  <a:cubicBezTo>
                    <a:pt x="4676499" y="516595"/>
                    <a:pt x="4393347" y="1629971"/>
                    <a:pt x="4422870" y="2901514"/>
                  </a:cubicBezTo>
                  <a:lnTo>
                    <a:pt x="4943752" y="349759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592105BE-7C34-4220-8D36-CF98EDBB3D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1188" y="575539"/>
            <a:ext cx="4354286" cy="6282461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8660FBC9-D99A-486C-8B0A-0C12514B64B3}"/>
              </a:ext>
            </a:extLst>
          </p:cNvPr>
          <p:cNvSpPr txBox="1"/>
          <p:nvPr/>
        </p:nvSpPr>
        <p:spPr>
          <a:xfrm>
            <a:off x="5681906" y="1103025"/>
            <a:ext cx="3939122" cy="287957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lvl="0">
              <a:defRPr/>
            </a:pPr>
            <a:r>
              <a:rPr lang="pt-BR" altLang="zh-CN" sz="48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 về một mùa em thích.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……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0FF78B5-648D-4F35-9A7F-B3AC4CD52B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0609122" y="0"/>
            <a:ext cx="1582878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1B2366F-1612-413E-A891-5A7D6770A4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9536"/>
            <a:ext cx="12192000" cy="218846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EF5353A-13E9-41A8-BFF8-2948884C41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17460" y="1"/>
            <a:ext cx="2274541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98D12D5-38E1-487B-92D6-7FD9EE32BA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"/>
            <a:ext cx="2801257" cy="4629751"/>
          </a:xfrm>
          <a:custGeom>
            <a:avLst/>
            <a:gdLst>
              <a:gd name="connsiteX0" fmla="*/ 0 w 2801257"/>
              <a:gd name="connsiteY0" fmla="*/ 0 h 4629751"/>
              <a:gd name="connsiteX1" fmla="*/ 2801257 w 2801257"/>
              <a:gd name="connsiteY1" fmla="*/ 0 h 4629751"/>
              <a:gd name="connsiteX2" fmla="*/ 2801257 w 2801257"/>
              <a:gd name="connsiteY2" fmla="*/ 3896077 h 4629751"/>
              <a:gd name="connsiteX3" fmla="*/ 1386037 w 2801257"/>
              <a:gd name="connsiteY3" fmla="*/ 3705726 h 4629751"/>
              <a:gd name="connsiteX4" fmla="*/ 529388 w 2801257"/>
              <a:gd name="connsiteY4" fmla="*/ 4109987 h 4629751"/>
              <a:gd name="connsiteX5" fmla="*/ 0 w 2801257"/>
              <a:gd name="connsiteY5" fmla="*/ 4629751 h 4629751"/>
              <a:gd name="connsiteX6" fmla="*/ 0 w 2801257"/>
              <a:gd name="connsiteY6" fmla="*/ 0 h 462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4629751">
                <a:moveTo>
                  <a:pt x="0" y="0"/>
                </a:moveTo>
                <a:lnTo>
                  <a:pt x="2801257" y="0"/>
                </a:lnTo>
                <a:lnTo>
                  <a:pt x="2801257" y="3896077"/>
                </a:lnTo>
                <a:lnTo>
                  <a:pt x="1386037" y="3705726"/>
                </a:lnTo>
                <a:lnTo>
                  <a:pt x="529388" y="4109987"/>
                </a:lnTo>
                <a:lnTo>
                  <a:pt x="0" y="4629751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8219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164E429-6768-4497-A502-B4E1AD218A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7" y="5380212"/>
            <a:ext cx="1262487" cy="123918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23EF092-E474-4370-AEE7-1795EF20AD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640913"/>
            <a:ext cx="2102415" cy="120135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4001A17-5103-4CE9-9DDB-A9A0A627A9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989" y="2901714"/>
            <a:ext cx="5465040" cy="395628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4DA1253-7BFC-44A6-A8FC-F7A23ED213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8218" y="4032624"/>
            <a:ext cx="1894239" cy="254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A2E2CA7-E51B-4D7E-A77B-66B04AD82A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516816" y="3766376"/>
            <a:ext cx="2736966" cy="2718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D2B7A612-920C-4583-AE97-3D3F25916D1E}"/>
              </a:ext>
            </a:extLst>
          </p:cNvPr>
          <p:cNvGrpSpPr/>
          <p:nvPr/>
        </p:nvGrpSpPr>
        <p:grpSpPr>
          <a:xfrm>
            <a:off x="1161143" y="372965"/>
            <a:ext cx="10261600" cy="2452411"/>
            <a:chOff x="692006" y="116442"/>
            <a:chExt cx="11176173" cy="2919244"/>
          </a:xfrm>
        </p:grpSpPr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FED634DA-CA32-4E71-A245-C6080A916446}"/>
                </a:ext>
              </a:extLst>
            </p:cNvPr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矩形 16">
              <a:extLst>
                <a:ext uri="{FF2B5EF4-FFF2-40B4-BE49-F238E27FC236}">
                  <a16:creationId xmlns:a16="http://schemas.microsoft.com/office/drawing/2014/main" id="{EBFB435B-0DB8-43CD-AF8A-8A39B376E827}"/>
                </a:ext>
              </a:extLst>
            </p:cNvPr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F3AABDD4-02A1-45F5-8EA7-9A3EA3891D69}"/>
              </a:ext>
            </a:extLst>
          </p:cNvPr>
          <p:cNvSpPr txBox="1"/>
          <p:nvPr/>
        </p:nvSpPr>
        <p:spPr>
          <a:xfrm>
            <a:off x="2102415" y="1216164"/>
            <a:ext cx="9632778" cy="99719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dirty="0">
                <a:solidFill>
                  <a:srgbClr val="C00000"/>
                </a:solidFill>
                <a:latin typeface="Coiny" panose="02000903060500060000" pitchFamily="2" charset="0"/>
              </a:rPr>
              <a:t>TẠM BIỆT VÀ HẸN GẶP LẠI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491EEDD-CFBC-4684-829D-77990CEC84C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359" y="4864427"/>
            <a:ext cx="2607768" cy="197784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7A14BAA-1A63-4F99-92C8-0E04EC1287C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008" y="6039179"/>
            <a:ext cx="749763" cy="73592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9435246-66C5-4677-9CA6-B66FAA0C242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7263" y="5760042"/>
            <a:ext cx="1893936" cy="108223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ADFDA202-EF32-4B64-984A-19CDA5DF09F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2106611" cy="448491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7D798B31-56CC-4B6F-8642-045F69162A9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0085389" y="0"/>
            <a:ext cx="2106611" cy="448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87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>
            <a:extLst>
              <a:ext uri="{FF2B5EF4-FFF2-40B4-BE49-F238E27FC236}">
                <a16:creationId xmlns:a16="http://schemas.microsoft.com/office/drawing/2014/main" id="{FE649E7A-A5BD-4412-8C18-433B437DDD16}"/>
              </a:ext>
            </a:extLst>
          </p:cNvPr>
          <p:cNvGrpSpPr/>
          <p:nvPr/>
        </p:nvGrpSpPr>
        <p:grpSpPr>
          <a:xfrm>
            <a:off x="1880210" y="608857"/>
            <a:ext cx="6282674" cy="4560043"/>
            <a:chOff x="564316" y="378816"/>
            <a:chExt cx="5393413" cy="3914606"/>
          </a:xfrm>
        </p:grpSpPr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98657421-1F5C-44C8-826A-6E5F86E10A79}"/>
                </a:ext>
              </a:extLst>
            </p:cNvPr>
            <p:cNvGrpSpPr/>
            <p:nvPr/>
          </p:nvGrpSpPr>
          <p:grpSpPr>
            <a:xfrm>
              <a:off x="732457" y="559663"/>
              <a:ext cx="5046217" cy="3694839"/>
              <a:chOff x="3057189" y="3555370"/>
              <a:chExt cx="5046217" cy="3694839"/>
            </a:xfrm>
          </p:grpSpPr>
          <p:sp>
            <p:nvSpPr>
              <p:cNvPr id="10" name="任意多边形: 形状 9">
                <a:extLst>
                  <a:ext uri="{FF2B5EF4-FFF2-40B4-BE49-F238E27FC236}">
                    <a16:creationId xmlns:a16="http://schemas.microsoft.com/office/drawing/2014/main" id="{F58A1221-C38C-4796-86CB-414163DEF1A5}"/>
                  </a:ext>
                </a:extLst>
              </p:cNvPr>
              <p:cNvSpPr/>
              <p:nvPr/>
            </p:nvSpPr>
            <p:spPr>
              <a:xfrm>
                <a:off x="3057189" y="3555370"/>
                <a:ext cx="5046217" cy="369483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任意多边形: 形状 10">
                <a:extLst>
                  <a:ext uri="{FF2B5EF4-FFF2-40B4-BE49-F238E27FC236}">
                    <a16:creationId xmlns:a16="http://schemas.microsoft.com/office/drawing/2014/main" id="{684F3323-FB92-46F0-9957-4CC07A8A3E90}"/>
                  </a:ext>
                </a:extLst>
              </p:cNvPr>
              <p:cNvSpPr/>
              <p:nvPr/>
            </p:nvSpPr>
            <p:spPr>
              <a:xfrm>
                <a:off x="3167247" y="3681110"/>
                <a:ext cx="4839801" cy="354369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DD3C4D5C-8AAA-489A-B3AC-44BE716978AD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12" name="任意多边形: 形状 11">
                <a:extLst>
                  <a:ext uri="{FF2B5EF4-FFF2-40B4-BE49-F238E27FC236}">
                    <a16:creationId xmlns:a16="http://schemas.microsoft.com/office/drawing/2014/main" id="{722212AA-F86D-4FEA-A554-6896BB629869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任意多边形: 形状 12">
                <a:extLst>
                  <a:ext uri="{FF2B5EF4-FFF2-40B4-BE49-F238E27FC236}">
                    <a16:creationId xmlns:a16="http://schemas.microsoft.com/office/drawing/2014/main" id="{995AEA96-F41B-4DC6-9E67-6D65E3246410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任意多边形: 形状 13">
                <a:extLst>
                  <a:ext uri="{FF2B5EF4-FFF2-40B4-BE49-F238E27FC236}">
                    <a16:creationId xmlns:a16="http://schemas.microsoft.com/office/drawing/2014/main" id="{BEC21BA5-5C50-45D7-9578-F48CD8DB701B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任意多边形: 形状 14">
                <a:extLst>
                  <a:ext uri="{FF2B5EF4-FFF2-40B4-BE49-F238E27FC236}">
                    <a16:creationId xmlns:a16="http://schemas.microsoft.com/office/drawing/2014/main" id="{7A567A10-3D96-4AC6-A356-255C9403AD6F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任意多边形: 形状 15">
                <a:extLst>
                  <a:ext uri="{FF2B5EF4-FFF2-40B4-BE49-F238E27FC236}">
                    <a16:creationId xmlns:a16="http://schemas.microsoft.com/office/drawing/2014/main" id="{BB5C8988-84DA-4932-AD3F-6BD09D93D40B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任意多边形: 形状 17">
                <a:extLst>
                  <a:ext uri="{FF2B5EF4-FFF2-40B4-BE49-F238E27FC236}">
                    <a16:creationId xmlns:a16="http://schemas.microsoft.com/office/drawing/2014/main" id="{2D79BDA9-90BF-4DC9-A855-2296791876F1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任意多边形: 形状 18">
                <a:extLst>
                  <a:ext uri="{FF2B5EF4-FFF2-40B4-BE49-F238E27FC236}">
                    <a16:creationId xmlns:a16="http://schemas.microsoft.com/office/drawing/2014/main" id="{4D42AAA1-FA0E-40E1-84EC-3EC99BA2E2CB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任意多边形: 形状 19">
                <a:extLst>
                  <a:ext uri="{FF2B5EF4-FFF2-40B4-BE49-F238E27FC236}">
                    <a16:creationId xmlns:a16="http://schemas.microsoft.com/office/drawing/2014/main" id="{A0A312A6-5AFF-4EAE-A567-8143017A38BC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D72F5CF6-CD98-4EC9-BB77-A55936235751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>
              <a:solidFill>
                <a:schemeClr val="tx1">
                  <a:lumMod val="75000"/>
                  <a:lumOff val="2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32" name="图片 31">
            <a:extLst>
              <a:ext uri="{FF2B5EF4-FFF2-40B4-BE49-F238E27FC236}">
                <a16:creationId xmlns:a16="http://schemas.microsoft.com/office/drawing/2014/main" id="{E35665DE-0BB6-43EE-BF9C-69D13552E5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0305125" y="0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8296B1CA-F6D8-4F81-B2FB-C6F6809BCC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" y="0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1CB082E4-A508-4E25-95C5-F146A0E49B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17460" y="1"/>
            <a:ext cx="2274541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76C58C0-6461-460D-B545-545E23E4D3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582878" cy="68580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B7E1ABED-A9EF-4D86-81BE-6EDAED0E55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"/>
            <a:ext cx="2801257" cy="4629751"/>
          </a:xfrm>
          <a:custGeom>
            <a:avLst/>
            <a:gdLst>
              <a:gd name="connsiteX0" fmla="*/ 0 w 2801257"/>
              <a:gd name="connsiteY0" fmla="*/ 0 h 4629751"/>
              <a:gd name="connsiteX1" fmla="*/ 2801257 w 2801257"/>
              <a:gd name="connsiteY1" fmla="*/ 0 h 4629751"/>
              <a:gd name="connsiteX2" fmla="*/ 2801257 w 2801257"/>
              <a:gd name="connsiteY2" fmla="*/ 3896077 h 4629751"/>
              <a:gd name="connsiteX3" fmla="*/ 1386037 w 2801257"/>
              <a:gd name="connsiteY3" fmla="*/ 3705726 h 4629751"/>
              <a:gd name="connsiteX4" fmla="*/ 529388 w 2801257"/>
              <a:gd name="connsiteY4" fmla="*/ 4109987 h 4629751"/>
              <a:gd name="connsiteX5" fmla="*/ 0 w 2801257"/>
              <a:gd name="connsiteY5" fmla="*/ 4629751 h 4629751"/>
              <a:gd name="connsiteX6" fmla="*/ 0 w 2801257"/>
              <a:gd name="connsiteY6" fmla="*/ 0 h 462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4629751">
                <a:moveTo>
                  <a:pt x="0" y="0"/>
                </a:moveTo>
                <a:lnTo>
                  <a:pt x="2801257" y="0"/>
                </a:lnTo>
                <a:lnTo>
                  <a:pt x="2801257" y="3896077"/>
                </a:lnTo>
                <a:lnTo>
                  <a:pt x="1386037" y="3705726"/>
                </a:lnTo>
                <a:lnTo>
                  <a:pt x="529388" y="4109987"/>
                </a:lnTo>
                <a:lnTo>
                  <a:pt x="0" y="462975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CC28A636-F456-4D8A-9909-A42C4C74C8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9536"/>
            <a:ext cx="12192000" cy="218846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E537A54-5AD7-4ED9-BEE3-64B27BBE24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277" y="3023555"/>
            <a:ext cx="3414531" cy="338538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5C4D965-55B6-475C-9389-E0536FA4676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277" y="2113583"/>
            <a:ext cx="5882998" cy="147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30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ca bốn mùa - Chun Chin - Nhạc thiếu nhi vui nhộn">
            <a:hlinkClick r:id="" action="ppaction://media"/>
            <a:extLst>
              <a:ext uri="{FF2B5EF4-FFF2-40B4-BE49-F238E27FC236}">
                <a16:creationId xmlns:a16="http://schemas.microsoft.com/office/drawing/2014/main" id="{92485F1C-9391-42E4-B0BD-A5F6BFB270A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693" end="210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724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04;p20">
            <a:extLst>
              <a:ext uri="{FF2B5EF4-FFF2-40B4-BE49-F238E27FC236}">
                <a16:creationId xmlns:a16="http://schemas.microsoft.com/office/drawing/2014/main" id="{A92BA682-03D4-4776-A86C-752529DEA937}"/>
              </a:ext>
            </a:extLst>
          </p:cNvPr>
          <p:cNvSpPr txBox="1">
            <a:spLocks/>
          </p:cNvSpPr>
          <p:nvPr/>
        </p:nvSpPr>
        <p:spPr>
          <a:xfrm>
            <a:off x="2632438" y="223354"/>
            <a:ext cx="7815706" cy="875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>
              <a:defRPr/>
            </a:pPr>
            <a:r>
              <a:rPr lang="en-US" sz="3200" kern="0" dirty="0" err="1" smtClean="0">
                <a:latin typeface="HP001 4 hang 1 ô ly" panose="020B0603050302020204" pitchFamily="34" charset="0"/>
                <a:cs typeface="Calibri" panose="020F0502020204030204" pitchFamily="34" charset="0"/>
              </a:rPr>
              <a:t>Thứ</a:t>
            </a:r>
            <a:r>
              <a:rPr lang="en-US" sz="3200" kern="0" dirty="0">
                <a:latin typeface="HP001 4 hang 1 ô ly" panose="020B0603050302020204" pitchFamily="34" charset="0"/>
                <a:cs typeface="Calibri" panose="020F0502020204030204" pitchFamily="34" charset="0"/>
              </a:rPr>
              <a:t> </a:t>
            </a:r>
            <a:r>
              <a:rPr lang="en-US" sz="3200" kern="0" dirty="0" err="1" smtClean="0">
                <a:latin typeface="HP001 4 hang 1 ô ly" panose="020B0603050302020204" pitchFamily="34" charset="0"/>
                <a:cs typeface="Calibri" panose="020F0502020204030204" pitchFamily="34" charset="0"/>
              </a:rPr>
              <a:t>ba</a:t>
            </a:r>
            <a:r>
              <a:rPr lang="en-US" sz="3200" kern="0" dirty="0" smtClean="0">
                <a:latin typeface="HP001 4 hang 1 ô ly" panose="020B0603050302020204" pitchFamily="34" charset="0"/>
                <a:cs typeface="Calibri" panose="020F0502020204030204" pitchFamily="34" charset="0"/>
              </a:rPr>
              <a:t> </a:t>
            </a:r>
            <a:r>
              <a:rPr lang="en-US" sz="3200" kern="0" dirty="0" err="1" smtClean="0">
                <a:latin typeface="HP001 4 hang 1 ô ly" panose="020B0603050302020204" pitchFamily="34" charset="0"/>
                <a:cs typeface="Calibri" panose="020F0502020204030204" pitchFamily="34" charset="0"/>
              </a:rPr>
              <a:t>ngày</a:t>
            </a:r>
            <a:r>
              <a:rPr lang="en-US" sz="3200" kern="0" dirty="0">
                <a:latin typeface="HP001 4 hang 1 ô ly" panose="020B0603050302020204" pitchFamily="34" charset="0"/>
                <a:cs typeface="Calibri" panose="020F0502020204030204" pitchFamily="34" charset="0"/>
              </a:rPr>
              <a:t> </a:t>
            </a:r>
            <a:r>
              <a:rPr lang="en-US" sz="3200" kern="0" dirty="0" smtClean="0">
                <a:latin typeface="HP001 4 hang 1 ô ly" panose="020B0603050302020204" pitchFamily="34" charset="0"/>
                <a:cs typeface="Calibri" panose="020F0502020204030204" pitchFamily="34" charset="0"/>
              </a:rPr>
              <a:t>11</a:t>
            </a:r>
            <a:r>
              <a:rPr lang="en-US" sz="3200" kern="0" dirty="0" smtClean="0">
                <a:latin typeface="HP001 4 hang 1 ô ly" panose="020B0603050302020204" pitchFamily="34" charset="0"/>
                <a:cs typeface="Calibri" panose="020F0502020204030204" pitchFamily="34" charset="0"/>
              </a:rPr>
              <a:t> </a:t>
            </a:r>
            <a:r>
              <a:rPr lang="en-US" sz="3200" kern="0" dirty="0" err="1" smtClean="0">
                <a:latin typeface="HP001 4 hang 1 ô ly" panose="020B0603050302020204" pitchFamily="34" charset="0"/>
                <a:cs typeface="Calibri" panose="020F0502020204030204" pitchFamily="34" charset="0"/>
              </a:rPr>
              <a:t>tháng</a:t>
            </a:r>
            <a:r>
              <a:rPr lang="en-US" sz="3200" kern="0" dirty="0" smtClean="0">
                <a:latin typeface="HP001 4 hang 1 ô ly" panose="020B0603050302020204" pitchFamily="34" charset="0"/>
                <a:cs typeface="Calibri" panose="020F0502020204030204" pitchFamily="34" charset="0"/>
              </a:rPr>
              <a:t> 2 </a:t>
            </a:r>
            <a:r>
              <a:rPr lang="en-US" sz="3200" kern="0" dirty="0" err="1" smtClean="0">
                <a:latin typeface="HP001 4 hang 1 ô ly" panose="020B0603050302020204" pitchFamily="34" charset="0"/>
                <a:cs typeface="Calibri" panose="020F0502020204030204" pitchFamily="34" charset="0"/>
              </a:rPr>
              <a:t>năm</a:t>
            </a:r>
            <a:r>
              <a:rPr lang="en-US" sz="3200" kern="0" smtClean="0">
                <a:latin typeface="HP001 4 hang 1 ô ly" panose="020B0603050302020204" pitchFamily="34" charset="0"/>
                <a:cs typeface="Calibri" panose="020F0502020204030204" pitchFamily="34" charset="0"/>
              </a:rPr>
              <a:t> </a:t>
            </a:r>
            <a:r>
              <a:rPr lang="en-US" sz="3200" kern="0" smtClean="0">
                <a:latin typeface="HP001 4 hang 1 ô ly" panose="020B0603050302020204" pitchFamily="34" charset="0"/>
                <a:cs typeface="Calibri" panose="020F0502020204030204" pitchFamily="34" charset="0"/>
              </a:rPr>
              <a:t>2025</a:t>
            </a:r>
            <a:endParaRPr lang="en-US" sz="3200" kern="0" dirty="0">
              <a:latin typeface="HP001 4 hang 1 ô ly" panose="020B060305030202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8A601A-4AE7-49B0-8C73-35E9E73A8BE1}"/>
              </a:ext>
            </a:extLst>
          </p:cNvPr>
          <p:cNvSpPr txBox="1"/>
          <p:nvPr/>
        </p:nvSpPr>
        <p:spPr>
          <a:xfrm>
            <a:off x="1981554" y="2735448"/>
            <a:ext cx="8822434" cy="2507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dirty="0" err="1">
                <a:solidFill>
                  <a:srgbClr val="BFE8E0">
                    <a:lumMod val="50000"/>
                  </a:srgbClr>
                </a:solidFill>
                <a:latin typeface="Coiny" panose="02000903060500060000" pitchFamily="2" charset="0"/>
              </a:rPr>
              <a:t>Bài</a:t>
            </a:r>
            <a:r>
              <a:rPr lang="en-US" sz="3600" dirty="0">
                <a:solidFill>
                  <a:srgbClr val="BFE8E0">
                    <a:lumMod val="50000"/>
                  </a:srgbClr>
                </a:solidFill>
                <a:latin typeface="Coiny" panose="02000903060500060000" pitchFamily="2" charset="0"/>
              </a:rPr>
              <a:t> 1 – </a:t>
            </a:r>
            <a:r>
              <a:rPr lang="en-US" sz="3600" dirty="0" err="1">
                <a:solidFill>
                  <a:srgbClr val="BFE8E0">
                    <a:lumMod val="50000"/>
                  </a:srgbClr>
                </a:solidFill>
                <a:latin typeface="Coiny" panose="02000903060500060000" pitchFamily="2" charset="0"/>
              </a:rPr>
              <a:t>Tiết</a:t>
            </a:r>
            <a:r>
              <a:rPr lang="en-US" sz="3600" dirty="0">
                <a:solidFill>
                  <a:srgbClr val="BFE8E0">
                    <a:lumMod val="50000"/>
                  </a:srgbClr>
                </a:solidFill>
                <a:latin typeface="Coiny" panose="02000903060500060000" pitchFamily="2" charset="0"/>
              </a:rPr>
              <a:t> 4</a:t>
            </a:r>
          </a:p>
          <a:p>
            <a:pPr algn="ctr">
              <a:lnSpc>
                <a:spcPct val="112000"/>
              </a:lnSpc>
              <a:defRPr/>
            </a:pPr>
            <a:r>
              <a:rPr lang="en-US" sz="5400" dirty="0" err="1">
                <a:solidFill>
                  <a:srgbClr val="F95858"/>
                </a:solidFill>
                <a:latin typeface="Book Antiqua" panose="02040602050305030304" pitchFamily="18" charset="0"/>
              </a:rPr>
              <a:t>Từ</a:t>
            </a:r>
            <a:r>
              <a:rPr lang="en-US" sz="5400" dirty="0">
                <a:solidFill>
                  <a:srgbClr val="F95858"/>
                </a:solidFill>
                <a:latin typeface="Book Antiqua" panose="02040602050305030304" pitchFamily="18" charset="0"/>
              </a:rPr>
              <a:t> </a:t>
            </a:r>
            <a:r>
              <a:rPr lang="en-US" sz="5400" dirty="0" err="1">
                <a:solidFill>
                  <a:srgbClr val="F95858"/>
                </a:solidFill>
                <a:latin typeface="Book Antiqua" panose="02040602050305030304" pitchFamily="18" charset="0"/>
              </a:rPr>
              <a:t>chỉ</a:t>
            </a:r>
            <a:r>
              <a:rPr lang="en-US" sz="5400" dirty="0">
                <a:solidFill>
                  <a:srgbClr val="F95858"/>
                </a:solidFill>
                <a:latin typeface="Book Antiqua" panose="02040602050305030304" pitchFamily="18" charset="0"/>
              </a:rPr>
              <a:t> </a:t>
            </a:r>
            <a:r>
              <a:rPr lang="en-US" sz="5400" dirty="0" err="1">
                <a:solidFill>
                  <a:srgbClr val="F95858"/>
                </a:solidFill>
                <a:latin typeface="Book Antiqua" panose="02040602050305030304" pitchFamily="18" charset="0"/>
              </a:rPr>
              <a:t>đặc</a:t>
            </a:r>
            <a:r>
              <a:rPr lang="en-US" sz="5400" dirty="0">
                <a:solidFill>
                  <a:srgbClr val="F95858"/>
                </a:solidFill>
                <a:latin typeface="Book Antiqua" panose="02040602050305030304" pitchFamily="18" charset="0"/>
              </a:rPr>
              <a:t> </a:t>
            </a:r>
            <a:r>
              <a:rPr lang="en-US" sz="5400" dirty="0" err="1">
                <a:solidFill>
                  <a:srgbClr val="F95858"/>
                </a:solidFill>
                <a:latin typeface="Book Antiqua" panose="02040602050305030304" pitchFamily="18" charset="0"/>
              </a:rPr>
              <a:t>điểm</a:t>
            </a:r>
            <a:endParaRPr lang="en-US" sz="5400" dirty="0">
              <a:solidFill>
                <a:srgbClr val="F95858"/>
              </a:solidFill>
              <a:latin typeface="Book Antiqua" panose="02040602050305030304" pitchFamily="18" charset="0"/>
            </a:endParaRPr>
          </a:p>
          <a:p>
            <a:pPr algn="ctr">
              <a:lnSpc>
                <a:spcPct val="112000"/>
              </a:lnSpc>
              <a:spcAft>
                <a:spcPts val="600"/>
              </a:spcAft>
              <a:defRPr/>
            </a:pPr>
            <a:r>
              <a:rPr lang="en-US" sz="5400" b="1" dirty="0" err="1">
                <a:solidFill>
                  <a:srgbClr val="F95858"/>
                </a:solidFill>
                <a:latin typeface="Book Antiqua" panose="02040602050305030304" pitchFamily="18" charset="0"/>
              </a:rPr>
              <a:t>Câu</a:t>
            </a:r>
            <a:r>
              <a:rPr lang="en-US" sz="5400" b="1" dirty="0">
                <a:solidFill>
                  <a:srgbClr val="F95858"/>
                </a:solidFill>
                <a:latin typeface="Book Antiqua" panose="02040602050305030304" pitchFamily="18" charset="0"/>
              </a:rPr>
              <a:t> </a:t>
            </a:r>
            <a:r>
              <a:rPr lang="en-US" sz="5400" b="1" dirty="0" err="1">
                <a:solidFill>
                  <a:srgbClr val="F95858"/>
                </a:solidFill>
                <a:latin typeface="Book Antiqua" panose="02040602050305030304" pitchFamily="18" charset="0"/>
              </a:rPr>
              <a:t>kiểu</a:t>
            </a:r>
            <a:r>
              <a:rPr lang="en-US" sz="5400" b="1" dirty="0">
                <a:solidFill>
                  <a:srgbClr val="F95858"/>
                </a:solidFill>
                <a:latin typeface="Book Antiqua" panose="02040602050305030304" pitchFamily="18" charset="0"/>
              </a:rPr>
              <a:t> Ai </a:t>
            </a:r>
            <a:r>
              <a:rPr lang="en-US" sz="5400" b="1" dirty="0" err="1">
                <a:solidFill>
                  <a:srgbClr val="F95858"/>
                </a:solidFill>
                <a:latin typeface="Book Antiqua" panose="02040602050305030304" pitchFamily="18" charset="0"/>
              </a:rPr>
              <a:t>thế</a:t>
            </a:r>
            <a:r>
              <a:rPr lang="en-US" sz="5400" b="1" dirty="0">
                <a:solidFill>
                  <a:srgbClr val="F95858"/>
                </a:solidFill>
                <a:latin typeface="Book Antiqua" panose="02040602050305030304" pitchFamily="18" charset="0"/>
              </a:rPr>
              <a:t> </a:t>
            </a:r>
            <a:r>
              <a:rPr lang="en-US" sz="5400" b="1" dirty="0" err="1">
                <a:solidFill>
                  <a:srgbClr val="F95858"/>
                </a:solidFill>
                <a:latin typeface="Book Antiqua" panose="02040602050305030304" pitchFamily="18" charset="0"/>
              </a:rPr>
              <a:t>nào</a:t>
            </a:r>
            <a:r>
              <a:rPr lang="en-US" sz="5400" b="1" dirty="0">
                <a:solidFill>
                  <a:srgbClr val="F95858"/>
                </a:solidFill>
                <a:latin typeface="Book Antiqua" panose="02040602050305030304" pitchFamily="18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DFB29A-B4BF-4217-BE43-067B680470DB}"/>
              </a:ext>
            </a:extLst>
          </p:cNvPr>
          <p:cNvSpPr txBox="1"/>
          <p:nvPr/>
        </p:nvSpPr>
        <p:spPr>
          <a:xfrm>
            <a:off x="2556288" y="1965032"/>
            <a:ext cx="7711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b="1" dirty="0" err="1">
                <a:solidFill>
                  <a:srgbClr val="FFAE24">
                    <a:lumMod val="50000"/>
                  </a:srgbClr>
                </a:solidFill>
                <a:latin typeface="Pacifico" panose="00000500000000000000" pitchFamily="2" charset="0"/>
              </a:rPr>
              <a:t>Chủ</a:t>
            </a:r>
            <a:r>
              <a:rPr lang="en-US" sz="3600" b="1" dirty="0">
                <a:solidFill>
                  <a:srgbClr val="FFAE24">
                    <a:lumMod val="50000"/>
                  </a:srgbClr>
                </a:solidFill>
                <a:latin typeface="Pacifico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FFAE24">
                    <a:lumMod val="50000"/>
                  </a:srgbClr>
                </a:solidFill>
                <a:latin typeface="Pacifico" panose="00000500000000000000" pitchFamily="2" charset="0"/>
              </a:rPr>
              <a:t>điểm</a:t>
            </a:r>
            <a:r>
              <a:rPr lang="en-US" sz="3600" b="1" dirty="0">
                <a:solidFill>
                  <a:srgbClr val="FFAE24">
                    <a:lumMod val="50000"/>
                  </a:srgbClr>
                </a:solidFill>
                <a:latin typeface="Pacifico" panose="00000500000000000000" pitchFamily="2" charset="0"/>
              </a:rPr>
              <a:t>: </a:t>
            </a:r>
            <a:r>
              <a:rPr lang="en-US" sz="3600" b="1" dirty="0" err="1">
                <a:solidFill>
                  <a:srgbClr val="FFAE24">
                    <a:lumMod val="50000"/>
                  </a:srgbClr>
                </a:solidFill>
                <a:latin typeface="Pacifico" panose="00000500000000000000" pitchFamily="2" charset="0"/>
              </a:rPr>
              <a:t>Bốn</a:t>
            </a:r>
            <a:r>
              <a:rPr lang="en-US" sz="3600" b="1" dirty="0">
                <a:solidFill>
                  <a:srgbClr val="FFAE24">
                    <a:lumMod val="50000"/>
                  </a:srgbClr>
                </a:solidFill>
                <a:latin typeface="Pacifico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FFAE24">
                    <a:lumMod val="50000"/>
                  </a:srgbClr>
                </a:solidFill>
                <a:latin typeface="Pacifico" panose="00000500000000000000" pitchFamily="2" charset="0"/>
              </a:rPr>
              <a:t>mùa</a:t>
            </a:r>
            <a:r>
              <a:rPr lang="en-US" sz="3600" b="1" dirty="0">
                <a:solidFill>
                  <a:srgbClr val="FFAE24">
                    <a:lumMod val="50000"/>
                  </a:srgbClr>
                </a:solidFill>
                <a:latin typeface="Pacifico" panose="00000500000000000000" pitchFamily="2" charset="0"/>
              </a:rPr>
              <a:t> t</a:t>
            </a:r>
            <a:r>
              <a:rPr lang="vi-VN" sz="3600" b="1" dirty="0">
                <a:solidFill>
                  <a:srgbClr val="FFAE24">
                    <a:lumMod val="50000"/>
                  </a:srgbClr>
                </a:solidFill>
                <a:latin typeface="Pacifico" panose="00000500000000000000" pitchFamily="2" charset="0"/>
              </a:rPr>
              <a:t>ư</a:t>
            </a:r>
            <a:r>
              <a:rPr lang="en-US" sz="3600" b="1" dirty="0" err="1">
                <a:solidFill>
                  <a:srgbClr val="FFAE24">
                    <a:lumMod val="50000"/>
                  </a:srgbClr>
                </a:solidFill>
                <a:latin typeface="Pacifico" panose="00000500000000000000" pitchFamily="2" charset="0"/>
              </a:rPr>
              <a:t>ơi</a:t>
            </a:r>
            <a:r>
              <a:rPr lang="en-US" sz="3600" b="1" dirty="0">
                <a:solidFill>
                  <a:srgbClr val="FFAE24">
                    <a:lumMod val="50000"/>
                  </a:srgbClr>
                </a:solidFill>
                <a:latin typeface="Pacifico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FFAE24">
                    <a:lumMod val="50000"/>
                  </a:srgbClr>
                </a:solidFill>
                <a:latin typeface="Pacifico" panose="00000500000000000000" pitchFamily="2" charset="0"/>
              </a:rPr>
              <a:t>đẹp</a:t>
            </a:r>
            <a:endParaRPr lang="en-US" sz="3600" b="1" dirty="0">
              <a:solidFill>
                <a:srgbClr val="FFAE24">
                  <a:lumMod val="50000"/>
                </a:srgbClr>
              </a:solidFill>
              <a:latin typeface="Pacifico" panose="00000500000000000000" pitchFamily="2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AFB6658-2D25-4A37-B92A-0FEB7FBF5998}"/>
              </a:ext>
            </a:extLst>
          </p:cNvPr>
          <p:cNvGrpSpPr/>
          <p:nvPr/>
        </p:nvGrpSpPr>
        <p:grpSpPr>
          <a:xfrm>
            <a:off x="4437088" y="1032826"/>
            <a:ext cx="3057993" cy="836513"/>
            <a:chOff x="4436154" y="1034269"/>
            <a:chExt cx="3057993" cy="836513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17465546-FF21-4F6D-AE46-1B383DE0C91A}"/>
                </a:ext>
              </a:extLst>
            </p:cNvPr>
            <p:cNvSpPr/>
            <p:nvPr/>
          </p:nvSpPr>
          <p:spPr bwMode="auto">
            <a:xfrm>
              <a:off x="4610129" y="1034269"/>
              <a:ext cx="2884017" cy="836513"/>
            </a:xfrm>
            <a:custGeom>
              <a:avLst/>
              <a:gdLst>
                <a:gd name="T0" fmla="*/ 360 w 2379"/>
                <a:gd name="T1" fmla="*/ 78 h 1260"/>
                <a:gd name="T2" fmla="*/ 141 w 2379"/>
                <a:gd name="T3" fmla="*/ 488 h 1260"/>
                <a:gd name="T4" fmla="*/ 189 w 2379"/>
                <a:gd name="T5" fmla="*/ 818 h 1260"/>
                <a:gd name="T6" fmla="*/ 454 w 2379"/>
                <a:gd name="T7" fmla="*/ 1194 h 1260"/>
                <a:gd name="T8" fmla="*/ 1705 w 2379"/>
                <a:gd name="T9" fmla="*/ 1177 h 1260"/>
                <a:gd name="T10" fmla="*/ 2349 w 2379"/>
                <a:gd name="T11" fmla="*/ 1068 h 1260"/>
                <a:gd name="T12" fmla="*/ 2300 w 2379"/>
                <a:gd name="T13" fmla="*/ 517 h 1260"/>
                <a:gd name="T14" fmla="*/ 1942 w 2379"/>
                <a:gd name="T15" fmla="*/ 60 h 1260"/>
                <a:gd name="T16" fmla="*/ 1215 w 2379"/>
                <a:gd name="T17" fmla="*/ 152 h 1260"/>
                <a:gd name="T18" fmla="*/ 360 w 2379"/>
                <a:gd name="T19" fmla="*/ 78 h 1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79" h="1260">
                  <a:moveTo>
                    <a:pt x="360" y="78"/>
                  </a:moveTo>
                  <a:cubicBezTo>
                    <a:pt x="189" y="79"/>
                    <a:pt x="0" y="144"/>
                    <a:pt x="141" y="488"/>
                  </a:cubicBezTo>
                  <a:cubicBezTo>
                    <a:pt x="198" y="627"/>
                    <a:pt x="190" y="731"/>
                    <a:pt x="189" y="818"/>
                  </a:cubicBezTo>
                  <a:cubicBezTo>
                    <a:pt x="186" y="972"/>
                    <a:pt x="95" y="1211"/>
                    <a:pt x="454" y="1194"/>
                  </a:cubicBezTo>
                  <a:cubicBezTo>
                    <a:pt x="791" y="1178"/>
                    <a:pt x="1367" y="1146"/>
                    <a:pt x="1705" y="1177"/>
                  </a:cubicBezTo>
                  <a:cubicBezTo>
                    <a:pt x="2167" y="1219"/>
                    <a:pt x="2326" y="1260"/>
                    <a:pt x="2349" y="1068"/>
                  </a:cubicBezTo>
                  <a:cubicBezTo>
                    <a:pt x="2372" y="876"/>
                    <a:pt x="2199" y="882"/>
                    <a:pt x="2300" y="517"/>
                  </a:cubicBezTo>
                  <a:cubicBezTo>
                    <a:pt x="2379" y="234"/>
                    <a:pt x="2197" y="0"/>
                    <a:pt x="1942" y="60"/>
                  </a:cubicBezTo>
                  <a:cubicBezTo>
                    <a:pt x="1637" y="132"/>
                    <a:pt x="1487" y="122"/>
                    <a:pt x="1215" y="152"/>
                  </a:cubicBezTo>
                  <a:cubicBezTo>
                    <a:pt x="970" y="179"/>
                    <a:pt x="753" y="74"/>
                    <a:pt x="360" y="78"/>
                  </a:cubicBezTo>
                  <a:close/>
                </a:path>
              </a:pathLst>
            </a:custGeom>
            <a:solidFill>
              <a:srgbClr val="FF975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E5F84C9-58EC-40A4-99A8-3CFD46B5CE28}"/>
                </a:ext>
              </a:extLst>
            </p:cNvPr>
            <p:cNvSpPr/>
            <p:nvPr/>
          </p:nvSpPr>
          <p:spPr>
            <a:xfrm>
              <a:off x="4436154" y="1095981"/>
              <a:ext cx="305799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36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VN Banh Mi" pitchFamily="2" charset="0"/>
                </a:rPr>
                <a:t>    </a:t>
              </a:r>
              <a:r>
                <a:rPr lang="en-US" sz="3600" u="sng" dirty="0" err="1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VN Banh Mi" pitchFamily="2" charset="0"/>
                </a:rPr>
                <a:t>Tiếng</a:t>
              </a:r>
              <a:r>
                <a:rPr lang="en-US" sz="3600" u="sng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VN Banh Mi" pitchFamily="2" charset="0"/>
                </a:rPr>
                <a:t> </a:t>
              </a:r>
              <a:r>
                <a:rPr lang="en-US" sz="3600" u="sng" dirty="0" err="1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VN Banh Mi" pitchFamily="2" charset="0"/>
                </a:rPr>
                <a:t>Việt</a:t>
              </a:r>
              <a:endParaRPr lang="en-US" sz="2400" u="sng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VN Banh Mi" pitchFamily="2" charset="0"/>
              </a:endParaRPr>
            </a:p>
          </p:txBody>
        </p:sp>
      </p:grpSp>
      <p:pic>
        <p:nvPicPr>
          <p:cNvPr id="8" name="图片 33">
            <a:extLst>
              <a:ext uri="{FF2B5EF4-FFF2-40B4-BE49-F238E27FC236}">
                <a16:creationId xmlns:a16="http://schemas.microsoft.com/office/drawing/2014/main" id="{E435AEC3-13C8-434A-BBD2-4EDAE97C37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0"/>
            <a:ext cx="2801257" cy="6858000"/>
          </a:xfrm>
          <a:custGeom>
            <a:avLst/>
            <a:gdLst>
              <a:gd name="connsiteX0" fmla="*/ 0 w 2801257"/>
              <a:gd name="connsiteY0" fmla="*/ 0 h 6858000"/>
              <a:gd name="connsiteX1" fmla="*/ 2801257 w 2801257"/>
              <a:gd name="connsiteY1" fmla="*/ 0 h 6858000"/>
              <a:gd name="connsiteX2" fmla="*/ 2801257 w 2801257"/>
              <a:gd name="connsiteY2" fmla="*/ 6858000 h 6858000"/>
              <a:gd name="connsiteX3" fmla="*/ 0 w 2801257"/>
              <a:gd name="connsiteY3" fmla="*/ 6858000 h 6858000"/>
              <a:gd name="connsiteX4" fmla="*/ 0 w 2801257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1257" h="6858000">
                <a:moveTo>
                  <a:pt x="0" y="0"/>
                </a:moveTo>
                <a:lnTo>
                  <a:pt x="2801257" y="0"/>
                </a:lnTo>
                <a:lnTo>
                  <a:pt x="2801257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9" name="图片 32">
            <a:extLst>
              <a:ext uri="{FF2B5EF4-FFF2-40B4-BE49-F238E27FC236}">
                <a16:creationId xmlns:a16="http://schemas.microsoft.com/office/drawing/2014/main" id="{4D6FC275-69E1-4B3D-903C-4BAD1D619C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17460" y="0"/>
            <a:ext cx="2274541" cy="6858000"/>
          </a:xfrm>
          <a:custGeom>
            <a:avLst/>
            <a:gdLst>
              <a:gd name="connsiteX0" fmla="*/ 0 w 2274541"/>
              <a:gd name="connsiteY0" fmla="*/ 0 h 6858000"/>
              <a:gd name="connsiteX1" fmla="*/ 2274541 w 2274541"/>
              <a:gd name="connsiteY1" fmla="*/ 0 h 6858000"/>
              <a:gd name="connsiteX2" fmla="*/ 2274541 w 2274541"/>
              <a:gd name="connsiteY2" fmla="*/ 6858000 h 6858000"/>
              <a:gd name="connsiteX3" fmla="*/ 0 w 2274541"/>
              <a:gd name="connsiteY3" fmla="*/ 6858000 h 6858000"/>
              <a:gd name="connsiteX4" fmla="*/ 0 w 227454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4541" h="6858000">
                <a:moveTo>
                  <a:pt x="0" y="0"/>
                </a:moveTo>
                <a:lnTo>
                  <a:pt x="2274541" y="0"/>
                </a:lnTo>
                <a:lnTo>
                  <a:pt x="227454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59369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>
            <a:extLst>
              <a:ext uri="{FF2B5EF4-FFF2-40B4-BE49-F238E27FC236}">
                <a16:creationId xmlns:a16="http://schemas.microsoft.com/office/drawing/2014/main" id="{E64DA5E2-C9D0-451F-9601-662D7731F62A}"/>
              </a:ext>
            </a:extLst>
          </p:cNvPr>
          <p:cNvGrpSpPr/>
          <p:nvPr/>
        </p:nvGrpSpPr>
        <p:grpSpPr>
          <a:xfrm>
            <a:off x="1256055" y="968867"/>
            <a:ext cx="6842915" cy="4453996"/>
            <a:chOff x="1251662" y="1243647"/>
            <a:chExt cx="6556824" cy="4453996"/>
          </a:xfrm>
        </p:grpSpPr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78E31A7B-ECC5-4288-BAEA-043BECAB1A67}"/>
                </a:ext>
              </a:extLst>
            </p:cNvPr>
            <p:cNvSpPr/>
            <p:nvPr/>
          </p:nvSpPr>
          <p:spPr>
            <a:xfrm>
              <a:off x="1251662" y="1243647"/>
              <a:ext cx="6556824" cy="4453996"/>
            </a:xfrm>
            <a:custGeom>
              <a:avLst/>
              <a:gdLst>
                <a:gd name="connsiteX0" fmla="*/ 6000607 w 6556824"/>
                <a:gd name="connsiteY0" fmla="*/ 0 h 4453996"/>
                <a:gd name="connsiteX1" fmla="*/ 6556824 w 6556824"/>
                <a:gd name="connsiteY1" fmla="*/ 556217 h 4453996"/>
                <a:gd name="connsiteX2" fmla="*/ 6393912 w 6556824"/>
                <a:gd name="connsiteY2" fmla="*/ 949522 h 4453996"/>
                <a:gd name="connsiteX3" fmla="*/ 6382251 w 6556824"/>
                <a:gd name="connsiteY3" fmla="*/ 959143 h 4453996"/>
                <a:gd name="connsiteX4" fmla="*/ 6382251 w 6556824"/>
                <a:gd name="connsiteY4" fmla="*/ 3494854 h 4453996"/>
                <a:gd name="connsiteX5" fmla="*/ 6393912 w 6556824"/>
                <a:gd name="connsiteY5" fmla="*/ 3504475 h 4453996"/>
                <a:gd name="connsiteX6" fmla="*/ 6556824 w 6556824"/>
                <a:gd name="connsiteY6" fmla="*/ 3897779 h 4453996"/>
                <a:gd name="connsiteX7" fmla="*/ 6000607 w 6556824"/>
                <a:gd name="connsiteY7" fmla="*/ 4453996 h 4453996"/>
                <a:gd name="connsiteX8" fmla="*/ 5607302 w 6556824"/>
                <a:gd name="connsiteY8" fmla="*/ 4291084 h 4453996"/>
                <a:gd name="connsiteX9" fmla="*/ 5581144 w 6556824"/>
                <a:gd name="connsiteY9" fmla="*/ 4259379 h 4453996"/>
                <a:gd name="connsiteX10" fmla="*/ 975681 w 6556824"/>
                <a:gd name="connsiteY10" fmla="*/ 4259379 h 4453996"/>
                <a:gd name="connsiteX11" fmla="*/ 949522 w 6556824"/>
                <a:gd name="connsiteY11" fmla="*/ 4291084 h 4453996"/>
                <a:gd name="connsiteX12" fmla="*/ 556217 w 6556824"/>
                <a:gd name="connsiteY12" fmla="*/ 4453996 h 4453996"/>
                <a:gd name="connsiteX13" fmla="*/ 1 w 6556824"/>
                <a:gd name="connsiteY13" fmla="*/ 3897779 h 4453996"/>
                <a:gd name="connsiteX14" fmla="*/ 94994 w 6556824"/>
                <a:gd name="connsiteY14" fmla="*/ 3586793 h 4453996"/>
                <a:gd name="connsiteX15" fmla="*/ 155623 w 6556824"/>
                <a:gd name="connsiteY15" fmla="*/ 3513309 h 4453996"/>
                <a:gd name="connsiteX16" fmla="*/ 155623 w 6556824"/>
                <a:gd name="connsiteY16" fmla="*/ 940687 h 4453996"/>
                <a:gd name="connsiteX17" fmla="*/ 94994 w 6556824"/>
                <a:gd name="connsiteY17" fmla="*/ 867203 h 4453996"/>
                <a:gd name="connsiteX18" fmla="*/ 0 w 6556824"/>
                <a:gd name="connsiteY18" fmla="*/ 556217 h 4453996"/>
                <a:gd name="connsiteX19" fmla="*/ 556217 w 6556824"/>
                <a:gd name="connsiteY19" fmla="*/ 0 h 4453996"/>
                <a:gd name="connsiteX20" fmla="*/ 1017441 w 6556824"/>
                <a:gd name="connsiteY20" fmla="*/ 245231 h 4453996"/>
                <a:gd name="connsiteX21" fmla="*/ 1020008 w 6556824"/>
                <a:gd name="connsiteY21" fmla="*/ 249960 h 4453996"/>
                <a:gd name="connsiteX22" fmla="*/ 5536816 w 6556824"/>
                <a:gd name="connsiteY22" fmla="*/ 249960 h 4453996"/>
                <a:gd name="connsiteX23" fmla="*/ 5539383 w 6556824"/>
                <a:gd name="connsiteY23" fmla="*/ 245231 h 4453996"/>
                <a:gd name="connsiteX24" fmla="*/ 6000607 w 6556824"/>
                <a:gd name="connsiteY24" fmla="*/ 0 h 4453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56824" h="4453996">
                  <a:moveTo>
                    <a:pt x="6000607" y="0"/>
                  </a:moveTo>
                  <a:cubicBezTo>
                    <a:pt x="6307797" y="0"/>
                    <a:pt x="6556824" y="249027"/>
                    <a:pt x="6556824" y="556217"/>
                  </a:cubicBezTo>
                  <a:cubicBezTo>
                    <a:pt x="6556824" y="709812"/>
                    <a:pt x="6494567" y="848866"/>
                    <a:pt x="6393912" y="949522"/>
                  </a:cubicBezTo>
                  <a:lnTo>
                    <a:pt x="6382251" y="959143"/>
                  </a:lnTo>
                  <a:lnTo>
                    <a:pt x="6382251" y="3494854"/>
                  </a:lnTo>
                  <a:lnTo>
                    <a:pt x="6393912" y="3504475"/>
                  </a:lnTo>
                  <a:cubicBezTo>
                    <a:pt x="6494567" y="3605130"/>
                    <a:pt x="6556824" y="3744184"/>
                    <a:pt x="6556824" y="3897779"/>
                  </a:cubicBezTo>
                  <a:cubicBezTo>
                    <a:pt x="6556824" y="4204969"/>
                    <a:pt x="6307797" y="4453996"/>
                    <a:pt x="6000607" y="4453996"/>
                  </a:cubicBezTo>
                  <a:cubicBezTo>
                    <a:pt x="5847012" y="4453996"/>
                    <a:pt x="5707958" y="4391740"/>
                    <a:pt x="5607302" y="4291084"/>
                  </a:cubicBezTo>
                  <a:lnTo>
                    <a:pt x="5581144" y="4259379"/>
                  </a:lnTo>
                  <a:lnTo>
                    <a:pt x="975681" y="4259379"/>
                  </a:lnTo>
                  <a:lnTo>
                    <a:pt x="949522" y="4291084"/>
                  </a:lnTo>
                  <a:cubicBezTo>
                    <a:pt x="848867" y="4391740"/>
                    <a:pt x="709813" y="4453996"/>
                    <a:pt x="556217" y="4453996"/>
                  </a:cubicBezTo>
                  <a:cubicBezTo>
                    <a:pt x="249027" y="4453996"/>
                    <a:pt x="1" y="4204969"/>
                    <a:pt x="1" y="3897779"/>
                  </a:cubicBezTo>
                  <a:cubicBezTo>
                    <a:pt x="1" y="3782583"/>
                    <a:pt x="35020" y="3675566"/>
                    <a:pt x="94994" y="3586793"/>
                  </a:cubicBezTo>
                  <a:lnTo>
                    <a:pt x="155623" y="3513309"/>
                  </a:lnTo>
                  <a:lnTo>
                    <a:pt x="155623" y="940687"/>
                  </a:lnTo>
                  <a:lnTo>
                    <a:pt x="94994" y="867203"/>
                  </a:lnTo>
                  <a:cubicBezTo>
                    <a:pt x="35020" y="778430"/>
                    <a:pt x="0" y="671413"/>
                    <a:pt x="0" y="556217"/>
                  </a:cubicBezTo>
                  <a:cubicBezTo>
                    <a:pt x="0" y="249027"/>
                    <a:pt x="249027" y="0"/>
                    <a:pt x="556217" y="0"/>
                  </a:cubicBezTo>
                  <a:cubicBezTo>
                    <a:pt x="748211" y="0"/>
                    <a:pt x="917485" y="97276"/>
                    <a:pt x="1017441" y="245231"/>
                  </a:cubicBezTo>
                  <a:lnTo>
                    <a:pt x="1020008" y="249960"/>
                  </a:lnTo>
                  <a:lnTo>
                    <a:pt x="5536816" y="249960"/>
                  </a:lnTo>
                  <a:lnTo>
                    <a:pt x="5539383" y="245231"/>
                  </a:lnTo>
                  <a:cubicBezTo>
                    <a:pt x="5639340" y="97276"/>
                    <a:pt x="5808614" y="0"/>
                    <a:pt x="6000607" y="0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矩形: 圆角 29">
              <a:extLst>
                <a:ext uri="{FF2B5EF4-FFF2-40B4-BE49-F238E27FC236}">
                  <a16:creationId xmlns:a16="http://schemas.microsoft.com/office/drawing/2014/main" id="{FC6A44DB-12C8-46B4-9598-A9C1D950677E}"/>
                </a:ext>
              </a:extLst>
            </p:cNvPr>
            <p:cNvSpPr/>
            <p:nvPr/>
          </p:nvSpPr>
          <p:spPr>
            <a:xfrm>
              <a:off x="1561009" y="1651861"/>
              <a:ext cx="5913699" cy="3688406"/>
            </a:xfrm>
            <a:prstGeom prst="roundRect">
              <a:avLst>
                <a:gd name="adj" fmla="val 1092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9" name="文本框 18">
            <a:extLst>
              <a:ext uri="{FF2B5EF4-FFF2-40B4-BE49-F238E27FC236}">
                <a16:creationId xmlns:a16="http://schemas.microsoft.com/office/drawing/2014/main" id="{0213BE1E-32A7-44C3-8881-B9A683BB60C0}"/>
              </a:ext>
            </a:extLst>
          </p:cNvPr>
          <p:cNvSpPr txBox="1"/>
          <p:nvPr/>
        </p:nvSpPr>
        <p:spPr>
          <a:xfrm>
            <a:off x="1991966" y="2228248"/>
            <a:ext cx="5371092" cy="14496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</a:rPr>
              <a:t>1. </a:t>
            </a:r>
            <a:r>
              <a:rPr lang="en-US" altLang="zh-CN" sz="7200" dirty="0">
                <a:solidFill>
                  <a:srgbClr val="FF0000"/>
                </a:solidFill>
                <a:latin typeface="Coiny" panose="02000903060500060000" pitchFamily="2" charset="0"/>
              </a:rPr>
              <a:t>L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</a:rPr>
              <a:t>uyện</a:t>
            </a:r>
            <a:r>
              <a:rPr kumimoji="0" lang="en-US" altLang="zh-CN" sz="7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altLang="zh-CN" sz="7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</a:rPr>
              <a:t>từ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8D6942F6-F7D2-4A3E-904F-56C124C896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0305125" y="0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71641AD-E4BC-4B7B-9FE5-62CF532DB9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" y="0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73AF226-192D-4C6E-BA0C-535E100883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752" y="3184644"/>
            <a:ext cx="2455248" cy="368955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3FFC0A3-5744-4F22-AE80-C1E5551EF6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" y="3190187"/>
            <a:ext cx="4231710" cy="3689556"/>
          </a:xfrm>
          <a:prstGeom prst="rect">
            <a:avLst/>
          </a:prstGeom>
        </p:spPr>
      </p:pic>
      <p:pic>
        <p:nvPicPr>
          <p:cNvPr id="11" name="图片 6">
            <a:extLst>
              <a:ext uri="{FF2B5EF4-FFF2-40B4-BE49-F238E27FC236}">
                <a16:creationId xmlns:a16="http://schemas.microsoft.com/office/drawing/2014/main" id="{82042FD5-B0DB-4D49-BD15-37D7BE3A5A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0629" y="1511182"/>
            <a:ext cx="3724279" cy="4640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84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C5FACBA-6DB2-478F-A9B6-916D9A84D5E4}"/>
              </a:ext>
            </a:extLst>
          </p:cNvPr>
          <p:cNvSpPr/>
          <p:nvPr/>
        </p:nvSpPr>
        <p:spPr>
          <a:xfrm>
            <a:off x="361070" y="267286"/>
            <a:ext cx="11413587" cy="56270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A18C20-2367-4569-A578-2CDC64E91111}"/>
              </a:ext>
            </a:extLst>
          </p:cNvPr>
          <p:cNvSpPr txBox="1"/>
          <p:nvPr/>
        </p:nvSpPr>
        <p:spPr>
          <a:xfrm>
            <a:off x="2574388" y="478302"/>
            <a:ext cx="8932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3/a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7048EB-5E10-4C48-A4D9-8E39DD83720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181" y="1411758"/>
            <a:ext cx="2557924" cy="10725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36DE82-E4AC-4234-9CE0-6C9F35850BE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422" y="1688638"/>
            <a:ext cx="2557924" cy="10725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CADF78-44AD-4093-96BC-DF724AFBFA7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401" y="2416143"/>
            <a:ext cx="2557924" cy="10725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106805E-714D-4648-98C5-197A79C0E36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774" y="1113867"/>
            <a:ext cx="2557924" cy="10725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A69656-675C-44DA-8778-ECD08836ACF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01" y="3710345"/>
            <a:ext cx="2558806" cy="107137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C71529B-4DD7-4684-90B9-BF99513698E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549" y="3561169"/>
            <a:ext cx="2558806" cy="107137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8115AB2-E8D0-48E1-8F0E-C5ADCD1CCD2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05" y="4216153"/>
            <a:ext cx="2451669" cy="107137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1AE449F-F3FE-4981-BF2F-34661D4B1BB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6216" y="4135940"/>
            <a:ext cx="2558806" cy="1071377"/>
          </a:xfrm>
          <a:prstGeom prst="rect">
            <a:avLst/>
          </a:prstGeom>
        </p:spPr>
      </p:pic>
      <p:pic>
        <p:nvPicPr>
          <p:cNvPr id="13" name="图片 9">
            <a:extLst>
              <a:ext uri="{FF2B5EF4-FFF2-40B4-BE49-F238E27FC236}">
                <a16:creationId xmlns:a16="http://schemas.microsoft.com/office/drawing/2014/main" id="{0380543F-1F00-4444-B084-B1B6B3C9A7DC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6821"/>
            <a:ext cx="1356648" cy="1771179"/>
          </a:xfrm>
          <a:prstGeom prst="rect">
            <a:avLst/>
          </a:prstGeom>
        </p:spPr>
      </p:pic>
      <p:pic>
        <p:nvPicPr>
          <p:cNvPr id="15" name="图片 9">
            <a:extLst>
              <a:ext uri="{FF2B5EF4-FFF2-40B4-BE49-F238E27FC236}">
                <a16:creationId xmlns:a16="http://schemas.microsoft.com/office/drawing/2014/main" id="{81AD89A7-2305-4D32-98AA-7DF5653EB93D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120" y="-359421"/>
            <a:ext cx="1356648" cy="1771179"/>
          </a:xfrm>
          <a:prstGeom prst="rect">
            <a:avLst/>
          </a:prstGeom>
        </p:spPr>
      </p:pic>
      <p:pic>
        <p:nvPicPr>
          <p:cNvPr id="17" name="图片 9">
            <a:extLst>
              <a:ext uri="{FF2B5EF4-FFF2-40B4-BE49-F238E27FC236}">
                <a16:creationId xmlns:a16="http://schemas.microsoft.com/office/drawing/2014/main" id="{FB5D3D68-7669-4812-84D8-C8C371602D00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0254" y="-511971"/>
            <a:ext cx="1356648" cy="1771179"/>
          </a:xfrm>
          <a:prstGeom prst="rect">
            <a:avLst/>
          </a:prstGeom>
        </p:spPr>
      </p:pic>
      <p:pic>
        <p:nvPicPr>
          <p:cNvPr id="19" name="图片 9">
            <a:extLst>
              <a:ext uri="{FF2B5EF4-FFF2-40B4-BE49-F238E27FC236}">
                <a16:creationId xmlns:a16="http://schemas.microsoft.com/office/drawing/2014/main" id="{1BBFED4F-3F72-4737-ACA8-3F079157832A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7549" y="5321554"/>
            <a:ext cx="1356648" cy="1771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835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C5FACBA-6DB2-478F-A9B6-916D9A84D5E4}"/>
              </a:ext>
            </a:extLst>
          </p:cNvPr>
          <p:cNvSpPr/>
          <p:nvPr/>
        </p:nvSpPr>
        <p:spPr>
          <a:xfrm>
            <a:off x="361070" y="267286"/>
            <a:ext cx="11413587" cy="56270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A18C20-2367-4569-A578-2CDC64E91111}"/>
              </a:ext>
            </a:extLst>
          </p:cNvPr>
          <p:cNvSpPr txBox="1"/>
          <p:nvPr/>
        </p:nvSpPr>
        <p:spPr>
          <a:xfrm>
            <a:off x="1768839" y="490822"/>
            <a:ext cx="93768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3.b/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E98D5E-369F-4BC6-A461-6D0973FE353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545" y="1984045"/>
            <a:ext cx="2554527" cy="9021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E9BE3A-6638-481D-84C1-C98C0171C37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062" y="1909764"/>
            <a:ext cx="2554527" cy="9021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4788396-8C1E-4A0A-A92E-7C09EEA029A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072" y="3720340"/>
            <a:ext cx="2554527" cy="9021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4885381-FE71-497E-AE1E-BA31C627A68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589" y="3595045"/>
            <a:ext cx="2554527" cy="902128"/>
          </a:xfrm>
          <a:prstGeom prst="rect">
            <a:avLst/>
          </a:prstGeom>
        </p:spPr>
      </p:pic>
      <p:pic>
        <p:nvPicPr>
          <p:cNvPr id="21" name="图片 33">
            <a:extLst>
              <a:ext uri="{FF2B5EF4-FFF2-40B4-BE49-F238E27FC236}">
                <a16:creationId xmlns:a16="http://schemas.microsoft.com/office/drawing/2014/main" id="{B63C7A6F-D834-4F85-AF79-03993C91E3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0"/>
            <a:ext cx="2801257" cy="6858000"/>
          </a:xfrm>
          <a:custGeom>
            <a:avLst/>
            <a:gdLst>
              <a:gd name="connsiteX0" fmla="*/ 0 w 2801257"/>
              <a:gd name="connsiteY0" fmla="*/ 0 h 6858000"/>
              <a:gd name="connsiteX1" fmla="*/ 2801257 w 2801257"/>
              <a:gd name="connsiteY1" fmla="*/ 0 h 6858000"/>
              <a:gd name="connsiteX2" fmla="*/ 2801257 w 2801257"/>
              <a:gd name="connsiteY2" fmla="*/ 6858000 h 6858000"/>
              <a:gd name="connsiteX3" fmla="*/ 0 w 2801257"/>
              <a:gd name="connsiteY3" fmla="*/ 6858000 h 6858000"/>
              <a:gd name="connsiteX4" fmla="*/ 0 w 2801257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1257" h="6858000">
                <a:moveTo>
                  <a:pt x="0" y="0"/>
                </a:moveTo>
                <a:lnTo>
                  <a:pt x="2801257" y="0"/>
                </a:lnTo>
                <a:lnTo>
                  <a:pt x="2801257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2" name="图片 32">
            <a:extLst>
              <a:ext uri="{FF2B5EF4-FFF2-40B4-BE49-F238E27FC236}">
                <a16:creationId xmlns:a16="http://schemas.microsoft.com/office/drawing/2014/main" id="{E367708A-5C9E-418B-97E8-0AE4F5E53FD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17460" y="0"/>
            <a:ext cx="2274541" cy="6858000"/>
          </a:xfrm>
          <a:custGeom>
            <a:avLst/>
            <a:gdLst>
              <a:gd name="connsiteX0" fmla="*/ 0 w 2274541"/>
              <a:gd name="connsiteY0" fmla="*/ 0 h 6858000"/>
              <a:gd name="connsiteX1" fmla="*/ 2274541 w 2274541"/>
              <a:gd name="connsiteY1" fmla="*/ 0 h 6858000"/>
              <a:gd name="connsiteX2" fmla="*/ 2274541 w 2274541"/>
              <a:gd name="connsiteY2" fmla="*/ 6858000 h 6858000"/>
              <a:gd name="connsiteX3" fmla="*/ 0 w 2274541"/>
              <a:gd name="connsiteY3" fmla="*/ 6858000 h 6858000"/>
              <a:gd name="connsiteX4" fmla="*/ 0 w 227454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4541" h="6858000">
                <a:moveTo>
                  <a:pt x="0" y="0"/>
                </a:moveTo>
                <a:lnTo>
                  <a:pt x="2274541" y="0"/>
                </a:lnTo>
                <a:lnTo>
                  <a:pt x="227454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BD39ECF-34E1-443E-A195-CC19A7DE9222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388" y="4666553"/>
            <a:ext cx="1678555" cy="2191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229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6006E38-CE35-4C3D-901D-F1607B8795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1C9F382-58D7-4E4B-B4C5-EFF0376B71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047793" y="336879"/>
            <a:ext cx="6358436" cy="417177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CA0315CD-9C48-4BB7-BE46-D03C6846C1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070" y="0"/>
            <a:ext cx="1441634" cy="536884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833E7C1-54F3-4747-B588-70ACC893A8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21250"/>
            <a:ext cx="12192000" cy="193675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23976B2D-8249-4081-82CE-633DB473B93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26" t="-216" b="-216"/>
          <a:stretch>
            <a:fillRect/>
          </a:stretch>
        </p:blipFill>
        <p:spPr>
          <a:xfrm>
            <a:off x="-101599" y="-14820"/>
            <a:ext cx="2902857" cy="6887640"/>
          </a:xfrm>
          <a:custGeom>
            <a:avLst/>
            <a:gdLst>
              <a:gd name="connsiteX0" fmla="*/ 0 w 2902857"/>
              <a:gd name="connsiteY0" fmla="*/ 0 h 6887640"/>
              <a:gd name="connsiteX1" fmla="*/ 2902857 w 2902857"/>
              <a:gd name="connsiteY1" fmla="*/ 0 h 6887640"/>
              <a:gd name="connsiteX2" fmla="*/ 2902857 w 2902857"/>
              <a:gd name="connsiteY2" fmla="*/ 14820 h 6887640"/>
              <a:gd name="connsiteX3" fmla="*/ 101600 w 2902857"/>
              <a:gd name="connsiteY3" fmla="*/ 14820 h 6887640"/>
              <a:gd name="connsiteX4" fmla="*/ 101600 w 2902857"/>
              <a:gd name="connsiteY4" fmla="*/ 6872820 h 6887640"/>
              <a:gd name="connsiteX5" fmla="*/ 2902857 w 2902857"/>
              <a:gd name="connsiteY5" fmla="*/ 6872820 h 6887640"/>
              <a:gd name="connsiteX6" fmla="*/ 2902857 w 2902857"/>
              <a:gd name="connsiteY6" fmla="*/ 6887640 h 6887640"/>
              <a:gd name="connsiteX7" fmla="*/ 0 w 2902857"/>
              <a:gd name="connsiteY7" fmla="*/ 6887640 h 6887640"/>
              <a:gd name="connsiteX8" fmla="*/ 0 w 2902857"/>
              <a:gd name="connsiteY8" fmla="*/ 0 h 6887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02857" h="6887640">
                <a:moveTo>
                  <a:pt x="0" y="0"/>
                </a:moveTo>
                <a:lnTo>
                  <a:pt x="2902857" y="0"/>
                </a:lnTo>
                <a:lnTo>
                  <a:pt x="2902857" y="14820"/>
                </a:lnTo>
                <a:lnTo>
                  <a:pt x="101600" y="14820"/>
                </a:lnTo>
                <a:lnTo>
                  <a:pt x="101600" y="6872820"/>
                </a:lnTo>
                <a:lnTo>
                  <a:pt x="2902857" y="6872820"/>
                </a:lnTo>
                <a:lnTo>
                  <a:pt x="2902857" y="6887640"/>
                </a:lnTo>
                <a:lnTo>
                  <a:pt x="0" y="688764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6B60B39C-AC7A-4686-B34E-E78B5479FAD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6" r="-3211" b="-216"/>
          <a:stretch>
            <a:fillRect/>
          </a:stretch>
        </p:blipFill>
        <p:spPr>
          <a:xfrm>
            <a:off x="9917460" y="-14820"/>
            <a:ext cx="2347543" cy="6887640"/>
          </a:xfrm>
          <a:custGeom>
            <a:avLst/>
            <a:gdLst>
              <a:gd name="connsiteX0" fmla="*/ 0 w 2347543"/>
              <a:gd name="connsiteY0" fmla="*/ 0 h 6887640"/>
              <a:gd name="connsiteX1" fmla="*/ 2347543 w 2347543"/>
              <a:gd name="connsiteY1" fmla="*/ 0 h 6887640"/>
              <a:gd name="connsiteX2" fmla="*/ 2347543 w 2347543"/>
              <a:gd name="connsiteY2" fmla="*/ 6887640 h 6887640"/>
              <a:gd name="connsiteX3" fmla="*/ 0 w 2347543"/>
              <a:gd name="connsiteY3" fmla="*/ 6887640 h 6887640"/>
              <a:gd name="connsiteX4" fmla="*/ 0 w 2347543"/>
              <a:gd name="connsiteY4" fmla="*/ 6872820 h 6887640"/>
              <a:gd name="connsiteX5" fmla="*/ 2274541 w 2347543"/>
              <a:gd name="connsiteY5" fmla="*/ 6872820 h 6887640"/>
              <a:gd name="connsiteX6" fmla="*/ 2274541 w 2347543"/>
              <a:gd name="connsiteY6" fmla="*/ 14820 h 6887640"/>
              <a:gd name="connsiteX7" fmla="*/ 0 w 2347543"/>
              <a:gd name="connsiteY7" fmla="*/ 14820 h 6887640"/>
              <a:gd name="connsiteX8" fmla="*/ 0 w 2347543"/>
              <a:gd name="connsiteY8" fmla="*/ 0 h 6887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7543" h="6887640">
                <a:moveTo>
                  <a:pt x="0" y="0"/>
                </a:moveTo>
                <a:lnTo>
                  <a:pt x="2347543" y="0"/>
                </a:lnTo>
                <a:lnTo>
                  <a:pt x="2347543" y="6887640"/>
                </a:lnTo>
                <a:lnTo>
                  <a:pt x="0" y="6887640"/>
                </a:lnTo>
                <a:lnTo>
                  <a:pt x="0" y="6872820"/>
                </a:lnTo>
                <a:lnTo>
                  <a:pt x="2274541" y="6872820"/>
                </a:lnTo>
                <a:lnTo>
                  <a:pt x="2274541" y="14820"/>
                </a:lnTo>
                <a:lnTo>
                  <a:pt x="0" y="1482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66B388D3-FF4C-4D19-B139-A911A3632CC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" y="-6821"/>
            <a:ext cx="2801257" cy="6858000"/>
          </a:xfrm>
          <a:custGeom>
            <a:avLst/>
            <a:gdLst>
              <a:gd name="connsiteX0" fmla="*/ 0 w 2801257"/>
              <a:gd name="connsiteY0" fmla="*/ 0 h 6858000"/>
              <a:gd name="connsiteX1" fmla="*/ 2801257 w 2801257"/>
              <a:gd name="connsiteY1" fmla="*/ 0 h 6858000"/>
              <a:gd name="connsiteX2" fmla="*/ 2801257 w 2801257"/>
              <a:gd name="connsiteY2" fmla="*/ 6858000 h 6858000"/>
              <a:gd name="connsiteX3" fmla="*/ 0 w 2801257"/>
              <a:gd name="connsiteY3" fmla="*/ 6858000 h 6858000"/>
              <a:gd name="connsiteX4" fmla="*/ 0 w 2801257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1257" h="6858000">
                <a:moveTo>
                  <a:pt x="0" y="0"/>
                </a:moveTo>
                <a:lnTo>
                  <a:pt x="2801257" y="0"/>
                </a:lnTo>
                <a:lnTo>
                  <a:pt x="2801257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35A3E8DD-0A7A-4CB5-9901-1EFAF8AE6C20}"/>
              </a:ext>
            </a:extLst>
          </p:cNvPr>
          <p:cNvGrpSpPr/>
          <p:nvPr/>
        </p:nvGrpSpPr>
        <p:grpSpPr>
          <a:xfrm>
            <a:off x="8640602" y="3147635"/>
            <a:ext cx="3290679" cy="3725185"/>
            <a:chOff x="8640602" y="3147635"/>
            <a:chExt cx="3290679" cy="3725185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0212442-0791-4968-A1E7-DC91D06346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9751" y="3147635"/>
              <a:ext cx="1981529" cy="3525579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D56143DF-092F-493D-9803-B9B172CF4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0602" y="6161006"/>
              <a:ext cx="3290679" cy="711814"/>
            </a:xfrm>
            <a:prstGeom prst="rect">
              <a:avLst/>
            </a:prstGeom>
          </p:spPr>
        </p:pic>
      </p:grpSp>
      <p:pic>
        <p:nvPicPr>
          <p:cNvPr id="33" name="图片 32">
            <a:extLst>
              <a:ext uri="{FF2B5EF4-FFF2-40B4-BE49-F238E27FC236}">
                <a16:creationId xmlns:a16="http://schemas.microsoft.com/office/drawing/2014/main" id="{F2125B28-B401-4A49-9D49-023666C8BED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36644" y="30054"/>
            <a:ext cx="2274541" cy="6858000"/>
          </a:xfrm>
          <a:custGeom>
            <a:avLst/>
            <a:gdLst>
              <a:gd name="connsiteX0" fmla="*/ 0 w 2274541"/>
              <a:gd name="connsiteY0" fmla="*/ 0 h 6858000"/>
              <a:gd name="connsiteX1" fmla="*/ 2274541 w 2274541"/>
              <a:gd name="connsiteY1" fmla="*/ 0 h 6858000"/>
              <a:gd name="connsiteX2" fmla="*/ 2274541 w 2274541"/>
              <a:gd name="connsiteY2" fmla="*/ 6858000 h 6858000"/>
              <a:gd name="connsiteX3" fmla="*/ 0 w 2274541"/>
              <a:gd name="connsiteY3" fmla="*/ 6858000 h 6858000"/>
              <a:gd name="connsiteX4" fmla="*/ 0 w 227454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4541" h="6858000">
                <a:moveTo>
                  <a:pt x="0" y="0"/>
                </a:moveTo>
                <a:lnTo>
                  <a:pt x="2274541" y="0"/>
                </a:lnTo>
                <a:lnTo>
                  <a:pt x="227454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" name="19795243">
            <a:hlinkClick r:id="" action="ppaction://media"/>
            <a:extLst>
              <a:ext uri="{FF2B5EF4-FFF2-40B4-BE49-F238E27FC236}">
                <a16:creationId xmlns:a16="http://schemas.microsoft.com/office/drawing/2014/main" id="{9D977887-769F-48CD-BE7F-214F5A03B2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82604" y="-1616947"/>
            <a:ext cx="609600" cy="6096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F6D5E9AC-418B-4965-BA58-C34AF552E5E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159" y="1493174"/>
            <a:ext cx="495300" cy="43815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11BE5BD-1497-4396-8015-0F11BBD14E6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75" y="1927540"/>
            <a:ext cx="495300" cy="43815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1B25DD44-941A-4C64-AFA8-73DFCC62216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75" y="733837"/>
            <a:ext cx="495300" cy="43815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3E571C72-46C9-46A8-ADB7-861634862536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19" y="3041391"/>
            <a:ext cx="682398" cy="663291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B8EFA296-790B-4ADD-8F35-4A83443F6B4F}"/>
              </a:ext>
            </a:extLst>
          </p:cNvPr>
          <p:cNvSpPr/>
          <p:nvPr/>
        </p:nvSpPr>
        <p:spPr>
          <a:xfrm>
            <a:off x="2342529" y="4455382"/>
            <a:ext cx="3576413" cy="1294885"/>
          </a:xfrm>
          <a:prstGeom prst="rect">
            <a:avLst/>
          </a:prstGeom>
          <a:solidFill>
            <a:srgbClr val="FFD5FF"/>
          </a:solidFill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Mùa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xuân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2040C865-5B9A-445E-8A64-6BFF18B0A3F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0632" y="5387695"/>
            <a:ext cx="883602" cy="1234444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76749329-580F-4CF5-B58B-29E4B06AFB0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824" y="2622145"/>
            <a:ext cx="1080524" cy="1080524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F452A5AF-B7E9-4859-B363-04D4CF50B91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736" y="1045240"/>
            <a:ext cx="1122226" cy="1122226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0AAEDCFC-A414-44C9-834B-58892E156FC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106" y="3430116"/>
            <a:ext cx="1080524" cy="1080524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ACF674B5-18EF-4722-91D9-478BB6CF0EB6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602" y="996280"/>
            <a:ext cx="1080524" cy="1080524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DC685276-2309-4AFB-9BD0-830675A3BF2D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952" y="2563392"/>
            <a:ext cx="682398" cy="638724"/>
          </a:xfrm>
          <a:prstGeom prst="rect">
            <a:avLst/>
          </a:prstGeom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id="{8699123C-0953-485E-9AA4-FA1A87C590EB}"/>
              </a:ext>
            </a:extLst>
          </p:cNvPr>
          <p:cNvSpPr/>
          <p:nvPr/>
        </p:nvSpPr>
        <p:spPr>
          <a:xfrm>
            <a:off x="1868429" y="4449819"/>
            <a:ext cx="4603551" cy="1389485"/>
          </a:xfrm>
          <a:prstGeom prst="rect">
            <a:avLst/>
          </a:prstGeom>
          <a:solidFill>
            <a:srgbClr val="FFD5FF"/>
          </a:solidFill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en-US" sz="4800" kern="0" dirty="0" err="1" smtClean="0">
                <a:solidFill>
                  <a:srgbClr val="002060"/>
                </a:solidFill>
                <a:latin typeface="Calibri" panose="020F0502020204030204"/>
              </a:rPr>
              <a:t>Ấm</a:t>
            </a:r>
            <a:r>
              <a:rPr lang="en-US" sz="4800" kern="0" dirty="0" smtClean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800" kern="0" dirty="0" err="1" smtClean="0">
                <a:solidFill>
                  <a:srgbClr val="002060"/>
                </a:solidFill>
                <a:latin typeface="Calibri" panose="020F0502020204030204"/>
              </a:rPr>
              <a:t>áp</a:t>
            </a:r>
            <a:r>
              <a:rPr lang="en-US" sz="4800" kern="0" dirty="0" smtClean="0">
                <a:solidFill>
                  <a:srgbClr val="002060"/>
                </a:solidFill>
                <a:latin typeface="Calibri" panose="020F0502020204030204"/>
              </a:rPr>
              <a:t>, </a:t>
            </a:r>
            <a:r>
              <a:rPr lang="en-US" sz="4800" kern="0" dirty="0" err="1" smtClean="0">
                <a:solidFill>
                  <a:srgbClr val="002060"/>
                </a:solidFill>
                <a:latin typeface="Calibri" panose="020F0502020204030204"/>
              </a:rPr>
              <a:t>tươi</a:t>
            </a:r>
            <a:r>
              <a:rPr lang="en-US" sz="4800" kern="0" dirty="0" smtClean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800" kern="0" dirty="0" err="1" smtClean="0">
                <a:solidFill>
                  <a:srgbClr val="002060"/>
                </a:solidFill>
                <a:latin typeface="Calibri" panose="020F0502020204030204"/>
              </a:rPr>
              <a:t>tốt</a:t>
            </a:r>
            <a:r>
              <a:rPr lang="en-US" sz="4800" kern="0" dirty="0" smtClean="0">
                <a:solidFill>
                  <a:srgbClr val="002060"/>
                </a:solidFill>
                <a:latin typeface="Calibri" panose="020F0502020204030204"/>
              </a:rPr>
              <a:t>.</a:t>
            </a:r>
            <a:endParaRPr lang="en-US" sz="4800" kern="0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DBC799DF-54E7-49AB-9E55-D033FEFA34D5}"/>
              </a:ext>
            </a:extLst>
          </p:cNvPr>
          <p:cNvSpPr/>
          <p:nvPr/>
        </p:nvSpPr>
        <p:spPr>
          <a:xfrm>
            <a:off x="1703479" y="4408822"/>
            <a:ext cx="4588585" cy="1294885"/>
          </a:xfrm>
          <a:prstGeom prst="rect">
            <a:avLst/>
          </a:prstGeom>
          <a:solidFill>
            <a:srgbClr val="FFD5FF"/>
          </a:solidFill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en-US" sz="4800" kern="0" dirty="0" err="1">
                <a:solidFill>
                  <a:srgbClr val="002060"/>
                </a:solidFill>
                <a:latin typeface="Calibri" panose="020F0502020204030204"/>
              </a:rPr>
              <a:t>Mùa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/>
              </a:rPr>
              <a:t>hè</a:t>
            </a:r>
            <a:endParaRPr lang="en-US" sz="4800" kern="0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DD07C3E4-88C9-4F1A-8108-1F8758C19D88}"/>
              </a:ext>
            </a:extLst>
          </p:cNvPr>
          <p:cNvSpPr/>
          <p:nvPr/>
        </p:nvSpPr>
        <p:spPr>
          <a:xfrm>
            <a:off x="1530681" y="4390318"/>
            <a:ext cx="5327220" cy="1294885"/>
          </a:xfrm>
          <a:prstGeom prst="rect">
            <a:avLst/>
          </a:prstGeom>
          <a:solidFill>
            <a:srgbClr val="FFD5FF"/>
          </a:solidFill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en-US" sz="4800" kern="0" dirty="0" err="1" smtClean="0">
                <a:solidFill>
                  <a:srgbClr val="002060"/>
                </a:solidFill>
                <a:latin typeface="Calibri" panose="020F0502020204030204"/>
              </a:rPr>
              <a:t>nắng</a:t>
            </a:r>
            <a:r>
              <a:rPr lang="en-US" sz="4800" kern="0" dirty="0" smtClean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800" kern="0" dirty="0" err="1" smtClean="0">
                <a:solidFill>
                  <a:srgbClr val="002060"/>
                </a:solidFill>
                <a:latin typeface="Calibri" panose="020F0502020204030204"/>
              </a:rPr>
              <a:t>gắt</a:t>
            </a:r>
            <a:r>
              <a:rPr lang="en-US" sz="4800" kern="0" dirty="0" smtClean="0">
                <a:solidFill>
                  <a:srgbClr val="002060"/>
                </a:solidFill>
                <a:latin typeface="Calibri" panose="020F0502020204030204"/>
              </a:rPr>
              <a:t>,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/>
              </a:rPr>
              <a:t>nóng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/>
              </a:rPr>
              <a:t>nực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/>
              </a:rPr>
              <a:t>.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DD2E2370-BF3D-4717-BDF3-D8ACFC8CF9F6}"/>
              </a:ext>
            </a:extLst>
          </p:cNvPr>
          <p:cNvSpPr/>
          <p:nvPr/>
        </p:nvSpPr>
        <p:spPr>
          <a:xfrm>
            <a:off x="1459953" y="4539868"/>
            <a:ext cx="5327220" cy="1294885"/>
          </a:xfrm>
          <a:prstGeom prst="rect">
            <a:avLst/>
          </a:prstGeom>
          <a:solidFill>
            <a:srgbClr val="FFD5FF"/>
          </a:solidFill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en-US" sz="4800" kern="0" dirty="0" err="1">
                <a:solidFill>
                  <a:srgbClr val="002060"/>
                </a:solidFill>
                <a:latin typeface="Calibri" panose="020F0502020204030204"/>
              </a:rPr>
              <a:t>Mùa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/>
              </a:rPr>
              <a:t>thu</a:t>
            </a:r>
            <a:endParaRPr lang="en-US" sz="4800" kern="0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180052EA-E729-4C69-B8B0-8C282CAEE1C3}"/>
              </a:ext>
            </a:extLst>
          </p:cNvPr>
          <p:cNvSpPr/>
          <p:nvPr/>
        </p:nvSpPr>
        <p:spPr>
          <a:xfrm>
            <a:off x="1512279" y="4444547"/>
            <a:ext cx="5327220" cy="1294885"/>
          </a:xfrm>
          <a:prstGeom prst="rect">
            <a:avLst/>
          </a:prstGeom>
          <a:solidFill>
            <a:srgbClr val="FFD5FF"/>
          </a:solidFill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en-US" sz="4800" kern="0" dirty="0" err="1">
                <a:solidFill>
                  <a:srgbClr val="002060"/>
                </a:solidFill>
                <a:latin typeface="Calibri" panose="020F0502020204030204"/>
              </a:rPr>
              <a:t>trong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/>
              </a:rPr>
              <a:t>vắt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/>
              </a:rPr>
              <a:t>, </a:t>
            </a:r>
            <a:r>
              <a:rPr lang="en-US" sz="4800" kern="0" dirty="0" err="1" smtClean="0">
                <a:solidFill>
                  <a:srgbClr val="002060"/>
                </a:solidFill>
                <a:latin typeface="Calibri" panose="020F0502020204030204"/>
              </a:rPr>
              <a:t>mát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800" kern="0" dirty="0" err="1" smtClean="0">
                <a:solidFill>
                  <a:srgbClr val="002060"/>
                </a:solidFill>
                <a:latin typeface="Calibri" panose="020F0502020204030204"/>
              </a:rPr>
              <a:t>mẻ</a:t>
            </a:r>
            <a:r>
              <a:rPr lang="en-US" sz="4800" kern="0" dirty="0" smtClean="0">
                <a:solidFill>
                  <a:srgbClr val="002060"/>
                </a:solidFill>
                <a:latin typeface="Calibri" panose="020F0502020204030204"/>
              </a:rPr>
              <a:t>.</a:t>
            </a:r>
            <a:endParaRPr lang="en-US" sz="4800" kern="0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09854DF-11BB-4A35-BFBB-9D478FB43CD3}"/>
              </a:ext>
            </a:extLst>
          </p:cNvPr>
          <p:cNvSpPr/>
          <p:nvPr/>
        </p:nvSpPr>
        <p:spPr>
          <a:xfrm>
            <a:off x="1563079" y="4367366"/>
            <a:ext cx="5327220" cy="1294885"/>
          </a:xfrm>
          <a:prstGeom prst="rect">
            <a:avLst/>
          </a:prstGeom>
          <a:solidFill>
            <a:srgbClr val="FFD5FF"/>
          </a:solidFill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en-US" sz="4800" kern="0" dirty="0" err="1">
                <a:solidFill>
                  <a:srgbClr val="002060"/>
                </a:solidFill>
                <a:latin typeface="Calibri" panose="020F0502020204030204"/>
              </a:rPr>
              <a:t>Mùa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/>
              </a:rPr>
              <a:t>đông</a:t>
            </a:r>
            <a:endParaRPr lang="en-US" sz="4800" kern="0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07BB182-E860-463A-91F4-19FFCFAF14D3}"/>
              </a:ext>
            </a:extLst>
          </p:cNvPr>
          <p:cNvSpPr/>
          <p:nvPr/>
        </p:nvSpPr>
        <p:spPr>
          <a:xfrm>
            <a:off x="1613878" y="4414094"/>
            <a:ext cx="5327220" cy="1294885"/>
          </a:xfrm>
          <a:prstGeom prst="rect">
            <a:avLst/>
          </a:prstGeom>
          <a:solidFill>
            <a:srgbClr val="FFD5FF"/>
          </a:solidFill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en-US" sz="4800" kern="0" dirty="0" err="1">
                <a:solidFill>
                  <a:srgbClr val="002060"/>
                </a:solidFill>
                <a:latin typeface="Calibri" panose="020F0502020204030204"/>
              </a:rPr>
              <a:t>lạnh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/>
              </a:rPr>
              <a:t>giá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/>
              </a:rPr>
              <a:t>,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/>
              </a:rPr>
              <a:t>rét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/>
              </a:rPr>
              <a:t>buốt</a:t>
            </a:r>
            <a:endParaRPr lang="en-US" sz="4800" kern="0" dirty="0">
              <a:solidFill>
                <a:srgbClr val="00206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309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-0.3832 0.01227 " pathEditMode="relative" rAng="0" ptsTypes="AA">
                                      <p:cBhvr>
                                        <p:cTn id="7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67" y="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L -0.60899 0.1055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456" y="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22222E-6 L -0.39049 0.32037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31" y="1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07407E-6 L -0.58177 0.33033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89" y="1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35" grpId="0" animBg="1"/>
      <p:bldP spid="35" grpId="1" animBg="1"/>
      <p:bldP spid="36" grpId="0" animBg="1"/>
      <p:bldP spid="3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011B10A9-D529-44ED-9AB5-071390CE9925}"/>
              </a:ext>
            </a:extLst>
          </p:cNvPr>
          <p:cNvGrpSpPr/>
          <p:nvPr/>
        </p:nvGrpSpPr>
        <p:grpSpPr>
          <a:xfrm>
            <a:off x="1444616" y="1422400"/>
            <a:ext cx="6572269" cy="3221590"/>
            <a:chOff x="2657482" y="566057"/>
            <a:chExt cx="4881246" cy="5110390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98F8D89D-5D40-41C1-8D52-CB77DAE2925F}"/>
                </a:ext>
              </a:extLst>
            </p:cNvPr>
            <p:cNvSpPr/>
            <p:nvPr/>
          </p:nvSpPr>
          <p:spPr>
            <a:xfrm>
              <a:off x="2657482" y="566057"/>
              <a:ext cx="4881246" cy="5110390"/>
            </a:xfrm>
            <a:custGeom>
              <a:avLst/>
              <a:gdLst>
                <a:gd name="connsiteX0" fmla="*/ 0 w 4864688"/>
                <a:gd name="connsiteY0" fmla="*/ 0 h 4747428"/>
                <a:gd name="connsiteX1" fmla="*/ 4864688 w 4864688"/>
                <a:gd name="connsiteY1" fmla="*/ 0 h 4747428"/>
                <a:gd name="connsiteX2" fmla="*/ 4864688 w 4864688"/>
                <a:gd name="connsiteY2" fmla="*/ 4747428 h 4747428"/>
                <a:gd name="connsiteX3" fmla="*/ 0 w 4864688"/>
                <a:gd name="connsiteY3" fmla="*/ 4747428 h 4747428"/>
                <a:gd name="connsiteX4" fmla="*/ 0 w 4864688"/>
                <a:gd name="connsiteY4" fmla="*/ 0 h 4747428"/>
                <a:gd name="connsiteX0" fmla="*/ 0 w 5472773"/>
                <a:gd name="connsiteY0" fmla="*/ 593428 h 5340856"/>
                <a:gd name="connsiteX1" fmla="*/ 4864688 w 5472773"/>
                <a:gd name="connsiteY1" fmla="*/ 593428 h 5340856"/>
                <a:gd name="connsiteX2" fmla="*/ 4864688 w 5472773"/>
                <a:gd name="connsiteY2" fmla="*/ 5340856 h 5340856"/>
                <a:gd name="connsiteX3" fmla="*/ 0 w 5472773"/>
                <a:gd name="connsiteY3" fmla="*/ 5340856 h 5340856"/>
                <a:gd name="connsiteX4" fmla="*/ 0 w 5472773"/>
                <a:gd name="connsiteY4" fmla="*/ 593428 h 5340856"/>
                <a:gd name="connsiteX0" fmla="*/ 608085 w 6080858"/>
                <a:gd name="connsiteY0" fmla="*/ 593428 h 5340856"/>
                <a:gd name="connsiteX1" fmla="*/ 5472773 w 6080858"/>
                <a:gd name="connsiteY1" fmla="*/ 593428 h 5340856"/>
                <a:gd name="connsiteX2" fmla="*/ 5472773 w 6080858"/>
                <a:gd name="connsiteY2" fmla="*/ 5340856 h 5340856"/>
                <a:gd name="connsiteX3" fmla="*/ 608085 w 6080858"/>
                <a:gd name="connsiteY3" fmla="*/ 5340856 h 5340856"/>
                <a:gd name="connsiteX4" fmla="*/ 608085 w 6080858"/>
                <a:gd name="connsiteY4" fmla="*/ 593428 h 5340856"/>
                <a:gd name="connsiteX0" fmla="*/ 608085 w 6408982"/>
                <a:gd name="connsiteY0" fmla="*/ 593428 h 5340856"/>
                <a:gd name="connsiteX1" fmla="*/ 5472773 w 6408982"/>
                <a:gd name="connsiteY1" fmla="*/ 593428 h 5340856"/>
                <a:gd name="connsiteX2" fmla="*/ 5472773 w 6408982"/>
                <a:gd name="connsiteY2" fmla="*/ 5340856 h 5340856"/>
                <a:gd name="connsiteX3" fmla="*/ 608085 w 6408982"/>
                <a:gd name="connsiteY3" fmla="*/ 5340856 h 5340856"/>
                <a:gd name="connsiteX4" fmla="*/ 608085 w 6408982"/>
                <a:gd name="connsiteY4" fmla="*/ 593428 h 5340856"/>
                <a:gd name="connsiteX0" fmla="*/ 632944 w 6108442"/>
                <a:gd name="connsiteY0" fmla="*/ 592522 h 5687870"/>
                <a:gd name="connsiteX1" fmla="*/ 5497632 w 6108442"/>
                <a:gd name="connsiteY1" fmla="*/ 592522 h 5687870"/>
                <a:gd name="connsiteX2" fmla="*/ 5497632 w 6108442"/>
                <a:gd name="connsiteY2" fmla="*/ 5339950 h 5687870"/>
                <a:gd name="connsiteX3" fmla="*/ 589402 w 6108442"/>
                <a:gd name="connsiteY3" fmla="*/ 5325436 h 5687870"/>
                <a:gd name="connsiteX4" fmla="*/ 632944 w 6108442"/>
                <a:gd name="connsiteY4" fmla="*/ 592522 h 5687870"/>
                <a:gd name="connsiteX0" fmla="*/ 632944 w 6108442"/>
                <a:gd name="connsiteY0" fmla="*/ 592522 h 5925256"/>
                <a:gd name="connsiteX1" fmla="*/ 5497632 w 6108442"/>
                <a:gd name="connsiteY1" fmla="*/ 592522 h 5925256"/>
                <a:gd name="connsiteX2" fmla="*/ 5497632 w 6108442"/>
                <a:gd name="connsiteY2" fmla="*/ 5339950 h 5925256"/>
                <a:gd name="connsiteX3" fmla="*/ 589402 w 6108442"/>
                <a:gd name="connsiteY3" fmla="*/ 5325436 h 5925256"/>
                <a:gd name="connsiteX4" fmla="*/ 632944 w 6108442"/>
                <a:gd name="connsiteY4" fmla="*/ 592522 h 5925256"/>
                <a:gd name="connsiteX0" fmla="*/ 632944 w 5937184"/>
                <a:gd name="connsiteY0" fmla="*/ 592522 h 5952986"/>
                <a:gd name="connsiteX1" fmla="*/ 5497632 w 5937184"/>
                <a:gd name="connsiteY1" fmla="*/ 592522 h 5952986"/>
                <a:gd name="connsiteX2" fmla="*/ 5497632 w 5937184"/>
                <a:gd name="connsiteY2" fmla="*/ 5339950 h 5952986"/>
                <a:gd name="connsiteX3" fmla="*/ 589402 w 5937184"/>
                <a:gd name="connsiteY3" fmla="*/ 5325436 h 5952986"/>
                <a:gd name="connsiteX4" fmla="*/ 632944 w 5937184"/>
                <a:gd name="connsiteY4" fmla="*/ 592522 h 5952986"/>
                <a:gd name="connsiteX0" fmla="*/ 476221 w 5780461"/>
                <a:gd name="connsiteY0" fmla="*/ 705484 h 6065948"/>
                <a:gd name="connsiteX1" fmla="*/ 5340909 w 5780461"/>
                <a:gd name="connsiteY1" fmla="*/ 705484 h 6065948"/>
                <a:gd name="connsiteX2" fmla="*/ 5340909 w 5780461"/>
                <a:gd name="connsiteY2" fmla="*/ 5452912 h 6065948"/>
                <a:gd name="connsiteX3" fmla="*/ 432679 w 5780461"/>
                <a:gd name="connsiteY3" fmla="*/ 5438398 h 6065948"/>
                <a:gd name="connsiteX4" fmla="*/ 476221 w 5780461"/>
                <a:gd name="connsiteY4" fmla="*/ 705484 h 6065948"/>
                <a:gd name="connsiteX0" fmla="*/ 280006 w 5584246"/>
                <a:gd name="connsiteY0" fmla="*/ 705484 h 6076550"/>
                <a:gd name="connsiteX1" fmla="*/ 5144694 w 5584246"/>
                <a:gd name="connsiteY1" fmla="*/ 705484 h 6076550"/>
                <a:gd name="connsiteX2" fmla="*/ 5144694 w 5584246"/>
                <a:gd name="connsiteY2" fmla="*/ 5452912 h 6076550"/>
                <a:gd name="connsiteX3" fmla="*/ 236464 w 5584246"/>
                <a:gd name="connsiteY3" fmla="*/ 5438398 h 6076550"/>
                <a:gd name="connsiteX4" fmla="*/ 280006 w 5584246"/>
                <a:gd name="connsiteY4" fmla="*/ 705484 h 6076550"/>
                <a:gd name="connsiteX0" fmla="*/ 268516 w 5572756"/>
                <a:gd name="connsiteY0" fmla="*/ 705484 h 5994989"/>
                <a:gd name="connsiteX1" fmla="*/ 5133204 w 5572756"/>
                <a:gd name="connsiteY1" fmla="*/ 705484 h 5994989"/>
                <a:gd name="connsiteX2" fmla="*/ 5133204 w 5572756"/>
                <a:gd name="connsiteY2" fmla="*/ 5452912 h 5994989"/>
                <a:gd name="connsiteX3" fmla="*/ 224974 w 5572756"/>
                <a:gd name="connsiteY3" fmla="*/ 5438398 h 5994989"/>
                <a:gd name="connsiteX4" fmla="*/ 268516 w 5572756"/>
                <a:gd name="connsiteY4" fmla="*/ 705484 h 5994989"/>
                <a:gd name="connsiteX0" fmla="*/ 253378 w 5557618"/>
                <a:gd name="connsiteY0" fmla="*/ 524203 h 5813708"/>
                <a:gd name="connsiteX1" fmla="*/ 5118066 w 5557618"/>
                <a:gd name="connsiteY1" fmla="*/ 524203 h 5813708"/>
                <a:gd name="connsiteX2" fmla="*/ 5118066 w 5557618"/>
                <a:gd name="connsiteY2" fmla="*/ 5271631 h 5813708"/>
                <a:gd name="connsiteX3" fmla="*/ 209836 w 5557618"/>
                <a:gd name="connsiteY3" fmla="*/ 5257117 h 5813708"/>
                <a:gd name="connsiteX4" fmla="*/ 253378 w 5557618"/>
                <a:gd name="connsiteY4" fmla="*/ 524203 h 5813708"/>
                <a:gd name="connsiteX0" fmla="*/ 253378 w 5392923"/>
                <a:gd name="connsiteY0" fmla="*/ 359475 h 5648980"/>
                <a:gd name="connsiteX1" fmla="*/ 5118066 w 5392923"/>
                <a:gd name="connsiteY1" fmla="*/ 359475 h 5648980"/>
                <a:gd name="connsiteX2" fmla="*/ 5118066 w 5392923"/>
                <a:gd name="connsiteY2" fmla="*/ 5106903 h 5648980"/>
                <a:gd name="connsiteX3" fmla="*/ 209836 w 5392923"/>
                <a:gd name="connsiteY3" fmla="*/ 5092389 h 5648980"/>
                <a:gd name="connsiteX4" fmla="*/ 253378 w 5392923"/>
                <a:gd name="connsiteY4" fmla="*/ 359475 h 5648980"/>
                <a:gd name="connsiteX0" fmla="*/ 457647 w 5778162"/>
                <a:gd name="connsiteY0" fmla="*/ 452219 h 5714213"/>
                <a:gd name="connsiteX1" fmla="*/ 5278792 w 5778162"/>
                <a:gd name="connsiteY1" fmla="*/ 423190 h 5714213"/>
                <a:gd name="connsiteX2" fmla="*/ 5322335 w 5778162"/>
                <a:gd name="connsiteY2" fmla="*/ 5199647 h 5714213"/>
                <a:gd name="connsiteX3" fmla="*/ 414105 w 5778162"/>
                <a:gd name="connsiteY3" fmla="*/ 5185133 h 5714213"/>
                <a:gd name="connsiteX4" fmla="*/ 457647 w 5778162"/>
                <a:gd name="connsiteY4" fmla="*/ 452219 h 5714213"/>
                <a:gd name="connsiteX0" fmla="*/ 457647 w 5598630"/>
                <a:gd name="connsiteY0" fmla="*/ 452219 h 5536885"/>
                <a:gd name="connsiteX1" fmla="*/ 5278792 w 5598630"/>
                <a:gd name="connsiteY1" fmla="*/ 423190 h 5536885"/>
                <a:gd name="connsiteX2" fmla="*/ 5322335 w 5598630"/>
                <a:gd name="connsiteY2" fmla="*/ 5199647 h 5536885"/>
                <a:gd name="connsiteX3" fmla="*/ 414105 w 5598630"/>
                <a:gd name="connsiteY3" fmla="*/ 5185133 h 5536885"/>
                <a:gd name="connsiteX4" fmla="*/ 457647 w 5598630"/>
                <a:gd name="connsiteY4" fmla="*/ 452219 h 5536885"/>
                <a:gd name="connsiteX0" fmla="*/ 615481 w 5815817"/>
                <a:gd name="connsiteY0" fmla="*/ 611804 h 5801917"/>
                <a:gd name="connsiteX1" fmla="*/ 5436626 w 5815817"/>
                <a:gd name="connsiteY1" fmla="*/ 582775 h 5801917"/>
                <a:gd name="connsiteX2" fmla="*/ 5247940 w 5815817"/>
                <a:gd name="connsiteY2" fmla="*/ 5402775 h 5801917"/>
                <a:gd name="connsiteX3" fmla="*/ 571939 w 5815817"/>
                <a:gd name="connsiteY3" fmla="*/ 5344718 h 5801917"/>
                <a:gd name="connsiteX4" fmla="*/ 615481 w 5815817"/>
                <a:gd name="connsiteY4" fmla="*/ 611804 h 5801917"/>
                <a:gd name="connsiteX0" fmla="*/ 468108 w 5668444"/>
                <a:gd name="connsiteY0" fmla="*/ 611804 h 5671720"/>
                <a:gd name="connsiteX1" fmla="*/ 5289253 w 5668444"/>
                <a:gd name="connsiteY1" fmla="*/ 582775 h 5671720"/>
                <a:gd name="connsiteX2" fmla="*/ 5100567 w 5668444"/>
                <a:gd name="connsiteY2" fmla="*/ 5402775 h 5671720"/>
                <a:gd name="connsiteX3" fmla="*/ 424566 w 5668444"/>
                <a:gd name="connsiteY3" fmla="*/ 5344718 h 5671720"/>
                <a:gd name="connsiteX4" fmla="*/ 468108 w 5668444"/>
                <a:gd name="connsiteY4" fmla="*/ 611804 h 5671720"/>
                <a:gd name="connsiteX0" fmla="*/ 326939 w 5527275"/>
                <a:gd name="connsiteY0" fmla="*/ 484224 h 5544140"/>
                <a:gd name="connsiteX1" fmla="*/ 5148084 w 5527275"/>
                <a:gd name="connsiteY1" fmla="*/ 455195 h 5544140"/>
                <a:gd name="connsiteX2" fmla="*/ 4959398 w 5527275"/>
                <a:gd name="connsiteY2" fmla="*/ 5275195 h 5544140"/>
                <a:gd name="connsiteX3" fmla="*/ 283397 w 5527275"/>
                <a:gd name="connsiteY3" fmla="*/ 5217138 h 5544140"/>
                <a:gd name="connsiteX4" fmla="*/ 326939 w 5527275"/>
                <a:gd name="connsiteY4" fmla="*/ 484224 h 5544140"/>
                <a:gd name="connsiteX0" fmla="*/ 326939 w 5360832"/>
                <a:gd name="connsiteY0" fmla="*/ 301341 h 5361257"/>
                <a:gd name="connsiteX1" fmla="*/ 5148084 w 5360832"/>
                <a:gd name="connsiteY1" fmla="*/ 272312 h 5361257"/>
                <a:gd name="connsiteX2" fmla="*/ 4959398 w 5360832"/>
                <a:gd name="connsiteY2" fmla="*/ 5092312 h 5361257"/>
                <a:gd name="connsiteX3" fmla="*/ 283397 w 5360832"/>
                <a:gd name="connsiteY3" fmla="*/ 5034255 h 5361257"/>
                <a:gd name="connsiteX4" fmla="*/ 326939 w 5360832"/>
                <a:gd name="connsiteY4" fmla="*/ 301341 h 5361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0832" h="5361257">
                  <a:moveTo>
                    <a:pt x="326939" y="301341"/>
                  </a:moveTo>
                  <a:cubicBezTo>
                    <a:pt x="789377" y="-114945"/>
                    <a:pt x="4753380" y="-76240"/>
                    <a:pt x="5148084" y="272312"/>
                  </a:cubicBezTo>
                  <a:cubicBezTo>
                    <a:pt x="5542788" y="620864"/>
                    <a:pt x="5334751" y="4777627"/>
                    <a:pt x="4959398" y="5092312"/>
                  </a:cubicBezTo>
                  <a:cubicBezTo>
                    <a:pt x="4584045" y="5406997"/>
                    <a:pt x="634560" y="5513435"/>
                    <a:pt x="283397" y="5034255"/>
                  </a:cubicBezTo>
                  <a:cubicBezTo>
                    <a:pt x="-67766" y="4555075"/>
                    <a:pt x="-135499" y="717627"/>
                    <a:pt x="326939" y="301341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矩形 1">
              <a:extLst>
                <a:ext uri="{FF2B5EF4-FFF2-40B4-BE49-F238E27FC236}">
                  <a16:creationId xmlns:a16="http://schemas.microsoft.com/office/drawing/2014/main" id="{61D6928D-6CFF-4DC8-BAF6-E98BD044950C}"/>
                </a:ext>
              </a:extLst>
            </p:cNvPr>
            <p:cNvSpPr/>
            <p:nvPr/>
          </p:nvSpPr>
          <p:spPr>
            <a:xfrm>
              <a:off x="2842933" y="743850"/>
              <a:ext cx="4541604" cy="4754804"/>
            </a:xfrm>
            <a:custGeom>
              <a:avLst/>
              <a:gdLst>
                <a:gd name="connsiteX0" fmla="*/ 0 w 4864688"/>
                <a:gd name="connsiteY0" fmla="*/ 0 h 4747428"/>
                <a:gd name="connsiteX1" fmla="*/ 4864688 w 4864688"/>
                <a:gd name="connsiteY1" fmla="*/ 0 h 4747428"/>
                <a:gd name="connsiteX2" fmla="*/ 4864688 w 4864688"/>
                <a:gd name="connsiteY2" fmla="*/ 4747428 h 4747428"/>
                <a:gd name="connsiteX3" fmla="*/ 0 w 4864688"/>
                <a:gd name="connsiteY3" fmla="*/ 4747428 h 4747428"/>
                <a:gd name="connsiteX4" fmla="*/ 0 w 4864688"/>
                <a:gd name="connsiteY4" fmla="*/ 0 h 4747428"/>
                <a:gd name="connsiteX0" fmla="*/ 0 w 5472773"/>
                <a:gd name="connsiteY0" fmla="*/ 593428 h 5340856"/>
                <a:gd name="connsiteX1" fmla="*/ 4864688 w 5472773"/>
                <a:gd name="connsiteY1" fmla="*/ 593428 h 5340856"/>
                <a:gd name="connsiteX2" fmla="*/ 4864688 w 5472773"/>
                <a:gd name="connsiteY2" fmla="*/ 5340856 h 5340856"/>
                <a:gd name="connsiteX3" fmla="*/ 0 w 5472773"/>
                <a:gd name="connsiteY3" fmla="*/ 5340856 h 5340856"/>
                <a:gd name="connsiteX4" fmla="*/ 0 w 5472773"/>
                <a:gd name="connsiteY4" fmla="*/ 593428 h 5340856"/>
                <a:gd name="connsiteX0" fmla="*/ 608085 w 6080858"/>
                <a:gd name="connsiteY0" fmla="*/ 593428 h 5340856"/>
                <a:gd name="connsiteX1" fmla="*/ 5472773 w 6080858"/>
                <a:gd name="connsiteY1" fmla="*/ 593428 h 5340856"/>
                <a:gd name="connsiteX2" fmla="*/ 5472773 w 6080858"/>
                <a:gd name="connsiteY2" fmla="*/ 5340856 h 5340856"/>
                <a:gd name="connsiteX3" fmla="*/ 608085 w 6080858"/>
                <a:gd name="connsiteY3" fmla="*/ 5340856 h 5340856"/>
                <a:gd name="connsiteX4" fmla="*/ 608085 w 6080858"/>
                <a:gd name="connsiteY4" fmla="*/ 593428 h 5340856"/>
                <a:gd name="connsiteX0" fmla="*/ 608085 w 6408982"/>
                <a:gd name="connsiteY0" fmla="*/ 593428 h 5340856"/>
                <a:gd name="connsiteX1" fmla="*/ 5472773 w 6408982"/>
                <a:gd name="connsiteY1" fmla="*/ 593428 h 5340856"/>
                <a:gd name="connsiteX2" fmla="*/ 5472773 w 6408982"/>
                <a:gd name="connsiteY2" fmla="*/ 5340856 h 5340856"/>
                <a:gd name="connsiteX3" fmla="*/ 608085 w 6408982"/>
                <a:gd name="connsiteY3" fmla="*/ 5340856 h 5340856"/>
                <a:gd name="connsiteX4" fmla="*/ 608085 w 6408982"/>
                <a:gd name="connsiteY4" fmla="*/ 593428 h 5340856"/>
                <a:gd name="connsiteX0" fmla="*/ 632944 w 6108442"/>
                <a:gd name="connsiteY0" fmla="*/ 592522 h 5687870"/>
                <a:gd name="connsiteX1" fmla="*/ 5497632 w 6108442"/>
                <a:gd name="connsiteY1" fmla="*/ 592522 h 5687870"/>
                <a:gd name="connsiteX2" fmla="*/ 5497632 w 6108442"/>
                <a:gd name="connsiteY2" fmla="*/ 5339950 h 5687870"/>
                <a:gd name="connsiteX3" fmla="*/ 589402 w 6108442"/>
                <a:gd name="connsiteY3" fmla="*/ 5325436 h 5687870"/>
                <a:gd name="connsiteX4" fmla="*/ 632944 w 6108442"/>
                <a:gd name="connsiteY4" fmla="*/ 592522 h 5687870"/>
                <a:gd name="connsiteX0" fmla="*/ 632944 w 6108442"/>
                <a:gd name="connsiteY0" fmla="*/ 592522 h 5925256"/>
                <a:gd name="connsiteX1" fmla="*/ 5497632 w 6108442"/>
                <a:gd name="connsiteY1" fmla="*/ 592522 h 5925256"/>
                <a:gd name="connsiteX2" fmla="*/ 5497632 w 6108442"/>
                <a:gd name="connsiteY2" fmla="*/ 5339950 h 5925256"/>
                <a:gd name="connsiteX3" fmla="*/ 589402 w 6108442"/>
                <a:gd name="connsiteY3" fmla="*/ 5325436 h 5925256"/>
                <a:gd name="connsiteX4" fmla="*/ 632944 w 6108442"/>
                <a:gd name="connsiteY4" fmla="*/ 592522 h 5925256"/>
                <a:gd name="connsiteX0" fmla="*/ 632944 w 5937184"/>
                <a:gd name="connsiteY0" fmla="*/ 592522 h 5952986"/>
                <a:gd name="connsiteX1" fmla="*/ 5497632 w 5937184"/>
                <a:gd name="connsiteY1" fmla="*/ 592522 h 5952986"/>
                <a:gd name="connsiteX2" fmla="*/ 5497632 w 5937184"/>
                <a:gd name="connsiteY2" fmla="*/ 5339950 h 5952986"/>
                <a:gd name="connsiteX3" fmla="*/ 589402 w 5937184"/>
                <a:gd name="connsiteY3" fmla="*/ 5325436 h 5952986"/>
                <a:gd name="connsiteX4" fmla="*/ 632944 w 5937184"/>
                <a:gd name="connsiteY4" fmla="*/ 592522 h 5952986"/>
                <a:gd name="connsiteX0" fmla="*/ 476221 w 5780461"/>
                <a:gd name="connsiteY0" fmla="*/ 705484 h 6065948"/>
                <a:gd name="connsiteX1" fmla="*/ 5340909 w 5780461"/>
                <a:gd name="connsiteY1" fmla="*/ 705484 h 6065948"/>
                <a:gd name="connsiteX2" fmla="*/ 5340909 w 5780461"/>
                <a:gd name="connsiteY2" fmla="*/ 5452912 h 6065948"/>
                <a:gd name="connsiteX3" fmla="*/ 432679 w 5780461"/>
                <a:gd name="connsiteY3" fmla="*/ 5438398 h 6065948"/>
                <a:gd name="connsiteX4" fmla="*/ 476221 w 5780461"/>
                <a:gd name="connsiteY4" fmla="*/ 705484 h 6065948"/>
                <a:gd name="connsiteX0" fmla="*/ 280006 w 5584246"/>
                <a:gd name="connsiteY0" fmla="*/ 705484 h 6076550"/>
                <a:gd name="connsiteX1" fmla="*/ 5144694 w 5584246"/>
                <a:gd name="connsiteY1" fmla="*/ 705484 h 6076550"/>
                <a:gd name="connsiteX2" fmla="*/ 5144694 w 5584246"/>
                <a:gd name="connsiteY2" fmla="*/ 5452912 h 6076550"/>
                <a:gd name="connsiteX3" fmla="*/ 236464 w 5584246"/>
                <a:gd name="connsiteY3" fmla="*/ 5438398 h 6076550"/>
                <a:gd name="connsiteX4" fmla="*/ 280006 w 5584246"/>
                <a:gd name="connsiteY4" fmla="*/ 705484 h 6076550"/>
                <a:gd name="connsiteX0" fmla="*/ 268516 w 5572756"/>
                <a:gd name="connsiteY0" fmla="*/ 705484 h 5994989"/>
                <a:gd name="connsiteX1" fmla="*/ 5133204 w 5572756"/>
                <a:gd name="connsiteY1" fmla="*/ 705484 h 5994989"/>
                <a:gd name="connsiteX2" fmla="*/ 5133204 w 5572756"/>
                <a:gd name="connsiteY2" fmla="*/ 5452912 h 5994989"/>
                <a:gd name="connsiteX3" fmla="*/ 224974 w 5572756"/>
                <a:gd name="connsiteY3" fmla="*/ 5438398 h 5994989"/>
                <a:gd name="connsiteX4" fmla="*/ 268516 w 5572756"/>
                <a:gd name="connsiteY4" fmla="*/ 705484 h 5994989"/>
                <a:gd name="connsiteX0" fmla="*/ 253378 w 5557618"/>
                <a:gd name="connsiteY0" fmla="*/ 524203 h 5813708"/>
                <a:gd name="connsiteX1" fmla="*/ 5118066 w 5557618"/>
                <a:gd name="connsiteY1" fmla="*/ 524203 h 5813708"/>
                <a:gd name="connsiteX2" fmla="*/ 5118066 w 5557618"/>
                <a:gd name="connsiteY2" fmla="*/ 5271631 h 5813708"/>
                <a:gd name="connsiteX3" fmla="*/ 209836 w 5557618"/>
                <a:gd name="connsiteY3" fmla="*/ 5257117 h 5813708"/>
                <a:gd name="connsiteX4" fmla="*/ 253378 w 5557618"/>
                <a:gd name="connsiteY4" fmla="*/ 524203 h 5813708"/>
                <a:gd name="connsiteX0" fmla="*/ 253378 w 5392923"/>
                <a:gd name="connsiteY0" fmla="*/ 359475 h 5648980"/>
                <a:gd name="connsiteX1" fmla="*/ 5118066 w 5392923"/>
                <a:gd name="connsiteY1" fmla="*/ 359475 h 5648980"/>
                <a:gd name="connsiteX2" fmla="*/ 5118066 w 5392923"/>
                <a:gd name="connsiteY2" fmla="*/ 5106903 h 5648980"/>
                <a:gd name="connsiteX3" fmla="*/ 209836 w 5392923"/>
                <a:gd name="connsiteY3" fmla="*/ 5092389 h 5648980"/>
                <a:gd name="connsiteX4" fmla="*/ 253378 w 5392923"/>
                <a:gd name="connsiteY4" fmla="*/ 359475 h 5648980"/>
                <a:gd name="connsiteX0" fmla="*/ 457647 w 5778162"/>
                <a:gd name="connsiteY0" fmla="*/ 452219 h 5714213"/>
                <a:gd name="connsiteX1" fmla="*/ 5278792 w 5778162"/>
                <a:gd name="connsiteY1" fmla="*/ 423190 h 5714213"/>
                <a:gd name="connsiteX2" fmla="*/ 5322335 w 5778162"/>
                <a:gd name="connsiteY2" fmla="*/ 5199647 h 5714213"/>
                <a:gd name="connsiteX3" fmla="*/ 414105 w 5778162"/>
                <a:gd name="connsiteY3" fmla="*/ 5185133 h 5714213"/>
                <a:gd name="connsiteX4" fmla="*/ 457647 w 5778162"/>
                <a:gd name="connsiteY4" fmla="*/ 452219 h 5714213"/>
                <a:gd name="connsiteX0" fmla="*/ 457647 w 5598630"/>
                <a:gd name="connsiteY0" fmla="*/ 452219 h 5536885"/>
                <a:gd name="connsiteX1" fmla="*/ 5278792 w 5598630"/>
                <a:gd name="connsiteY1" fmla="*/ 423190 h 5536885"/>
                <a:gd name="connsiteX2" fmla="*/ 5322335 w 5598630"/>
                <a:gd name="connsiteY2" fmla="*/ 5199647 h 5536885"/>
                <a:gd name="connsiteX3" fmla="*/ 414105 w 5598630"/>
                <a:gd name="connsiteY3" fmla="*/ 5185133 h 5536885"/>
                <a:gd name="connsiteX4" fmla="*/ 457647 w 5598630"/>
                <a:gd name="connsiteY4" fmla="*/ 452219 h 5536885"/>
                <a:gd name="connsiteX0" fmla="*/ 615481 w 5815817"/>
                <a:gd name="connsiteY0" fmla="*/ 611804 h 5801917"/>
                <a:gd name="connsiteX1" fmla="*/ 5436626 w 5815817"/>
                <a:gd name="connsiteY1" fmla="*/ 582775 h 5801917"/>
                <a:gd name="connsiteX2" fmla="*/ 5247940 w 5815817"/>
                <a:gd name="connsiteY2" fmla="*/ 5402775 h 5801917"/>
                <a:gd name="connsiteX3" fmla="*/ 571939 w 5815817"/>
                <a:gd name="connsiteY3" fmla="*/ 5344718 h 5801917"/>
                <a:gd name="connsiteX4" fmla="*/ 615481 w 5815817"/>
                <a:gd name="connsiteY4" fmla="*/ 611804 h 5801917"/>
                <a:gd name="connsiteX0" fmla="*/ 468108 w 5668444"/>
                <a:gd name="connsiteY0" fmla="*/ 611804 h 5671720"/>
                <a:gd name="connsiteX1" fmla="*/ 5289253 w 5668444"/>
                <a:gd name="connsiteY1" fmla="*/ 582775 h 5671720"/>
                <a:gd name="connsiteX2" fmla="*/ 5100567 w 5668444"/>
                <a:gd name="connsiteY2" fmla="*/ 5402775 h 5671720"/>
                <a:gd name="connsiteX3" fmla="*/ 424566 w 5668444"/>
                <a:gd name="connsiteY3" fmla="*/ 5344718 h 5671720"/>
                <a:gd name="connsiteX4" fmla="*/ 468108 w 5668444"/>
                <a:gd name="connsiteY4" fmla="*/ 611804 h 5671720"/>
                <a:gd name="connsiteX0" fmla="*/ 326939 w 5527275"/>
                <a:gd name="connsiteY0" fmla="*/ 484224 h 5544140"/>
                <a:gd name="connsiteX1" fmla="*/ 5148084 w 5527275"/>
                <a:gd name="connsiteY1" fmla="*/ 455195 h 5544140"/>
                <a:gd name="connsiteX2" fmla="*/ 4959398 w 5527275"/>
                <a:gd name="connsiteY2" fmla="*/ 5275195 h 5544140"/>
                <a:gd name="connsiteX3" fmla="*/ 283397 w 5527275"/>
                <a:gd name="connsiteY3" fmla="*/ 5217138 h 5544140"/>
                <a:gd name="connsiteX4" fmla="*/ 326939 w 5527275"/>
                <a:gd name="connsiteY4" fmla="*/ 484224 h 5544140"/>
                <a:gd name="connsiteX0" fmla="*/ 326939 w 5360832"/>
                <a:gd name="connsiteY0" fmla="*/ 301341 h 5361257"/>
                <a:gd name="connsiteX1" fmla="*/ 5148084 w 5360832"/>
                <a:gd name="connsiteY1" fmla="*/ 272312 h 5361257"/>
                <a:gd name="connsiteX2" fmla="*/ 4959398 w 5360832"/>
                <a:gd name="connsiteY2" fmla="*/ 5092312 h 5361257"/>
                <a:gd name="connsiteX3" fmla="*/ 283397 w 5360832"/>
                <a:gd name="connsiteY3" fmla="*/ 5034255 h 5361257"/>
                <a:gd name="connsiteX4" fmla="*/ 326939 w 5360832"/>
                <a:gd name="connsiteY4" fmla="*/ 301341 h 5361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0832" h="5361257">
                  <a:moveTo>
                    <a:pt x="326939" y="301341"/>
                  </a:moveTo>
                  <a:cubicBezTo>
                    <a:pt x="789377" y="-114945"/>
                    <a:pt x="4753380" y="-76240"/>
                    <a:pt x="5148084" y="272312"/>
                  </a:cubicBezTo>
                  <a:cubicBezTo>
                    <a:pt x="5542788" y="620864"/>
                    <a:pt x="5334751" y="4777627"/>
                    <a:pt x="4959398" y="5092312"/>
                  </a:cubicBezTo>
                  <a:cubicBezTo>
                    <a:pt x="4584045" y="5406997"/>
                    <a:pt x="634560" y="5513435"/>
                    <a:pt x="283397" y="5034255"/>
                  </a:cubicBezTo>
                  <a:cubicBezTo>
                    <a:pt x="-67766" y="4555075"/>
                    <a:pt x="-135499" y="717627"/>
                    <a:pt x="326939" y="301341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5" name="图片 24">
            <a:extLst>
              <a:ext uri="{FF2B5EF4-FFF2-40B4-BE49-F238E27FC236}">
                <a16:creationId xmlns:a16="http://schemas.microsoft.com/office/drawing/2014/main" id="{0F707AE0-DC6C-464F-A190-716081BBF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497" y="264390"/>
            <a:ext cx="3529890" cy="6383065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7C9A62C3-380F-4CA8-B4CE-3380D4D08D98}"/>
              </a:ext>
            </a:extLst>
          </p:cNvPr>
          <p:cNvSpPr txBox="1"/>
          <p:nvPr/>
        </p:nvSpPr>
        <p:spPr>
          <a:xfrm>
            <a:off x="1683659" y="2014133"/>
            <a:ext cx="6333227" cy="14496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7200" dirty="0">
                <a:solidFill>
                  <a:srgbClr val="FF0000"/>
                </a:solidFill>
                <a:latin typeface="Coiny" panose="02000903060500060000" pitchFamily="2" charset="0"/>
              </a:rPr>
              <a:t>2. </a:t>
            </a:r>
            <a:r>
              <a:rPr lang="en-US" altLang="zh-CN" sz="7200" dirty="0" err="1">
                <a:solidFill>
                  <a:srgbClr val="FF0000"/>
                </a:solidFill>
                <a:latin typeface="Coiny" panose="02000903060500060000" pitchFamily="2" charset="0"/>
              </a:rPr>
              <a:t>Luyện</a:t>
            </a:r>
            <a:r>
              <a:rPr lang="en-US" altLang="zh-CN" sz="7200" dirty="0">
                <a:solidFill>
                  <a:srgbClr val="FF0000"/>
                </a:solidFill>
                <a:latin typeface="Coiny" panose="02000903060500060000" pitchFamily="2" charset="0"/>
              </a:rPr>
              <a:t> </a:t>
            </a:r>
            <a:r>
              <a:rPr lang="en-US" altLang="zh-CN" sz="7200" dirty="0" err="1">
                <a:solidFill>
                  <a:srgbClr val="FF0000"/>
                </a:solidFill>
                <a:latin typeface="Coiny" panose="02000903060500060000" pitchFamily="2" charset="0"/>
              </a:rPr>
              <a:t>câu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252436E4-2009-4BED-AEEB-9149BA2A10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752" y="3184644"/>
            <a:ext cx="2455248" cy="368955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A986A794-26FF-4FA3-88C3-D3BCF3FC19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" y="3190187"/>
            <a:ext cx="4231710" cy="368955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C78EC29-5FE3-4880-9830-6C3E5AE3F2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4064000" cy="251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67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25视频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783</TotalTime>
  <Words>274</Words>
  <Application>Microsoft Office PowerPoint</Application>
  <PresentationFormat>Widescreen</PresentationFormat>
  <Paragraphs>50</Paragraphs>
  <Slides>15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32" baseType="lpstr">
      <vt:lpstr>Arial</vt:lpstr>
      <vt:lpstr>Arial Black</vt:lpstr>
      <vt:lpstr>Book Antiqua</vt:lpstr>
      <vt:lpstr>Calibri</vt:lpstr>
      <vt:lpstr>Coiny</vt:lpstr>
      <vt:lpstr>等线</vt:lpstr>
      <vt:lpstr>HP001 4 hang 1 ô ly</vt:lpstr>
      <vt:lpstr>Odibee Sans</vt:lpstr>
      <vt:lpstr>Pacifico</vt:lpstr>
      <vt:lpstr>黑体</vt:lpstr>
      <vt:lpstr>Times New Roman</vt:lpstr>
      <vt:lpstr>UVN Banh Mi</vt:lpstr>
      <vt:lpstr>Wingdings 2</vt:lpstr>
      <vt:lpstr>思源黑体 CN Bold</vt:lpstr>
      <vt:lpstr>方正卡通简体</vt:lpstr>
      <vt:lpstr>1_Office 主题​​</vt:lpstr>
      <vt:lpstr>4_Office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Hương; 0354473852</dc:creator>
  <cp:lastModifiedBy>AD</cp:lastModifiedBy>
  <cp:revision>130</cp:revision>
  <dcterms:created xsi:type="dcterms:W3CDTF">2017-07-27T09:27:08Z</dcterms:created>
  <dcterms:modified xsi:type="dcterms:W3CDTF">2025-02-06T14:12:37Z</dcterms:modified>
</cp:coreProperties>
</file>