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96" r:id="rId2"/>
  </p:sldMasterIdLst>
  <p:notesMasterIdLst>
    <p:notesMasterId r:id="rId26"/>
  </p:notesMasterIdLst>
  <p:sldIdLst>
    <p:sldId id="256" r:id="rId3"/>
    <p:sldId id="257" r:id="rId4"/>
    <p:sldId id="258" r:id="rId5"/>
    <p:sldId id="281" r:id="rId6"/>
    <p:sldId id="261" r:id="rId7"/>
    <p:sldId id="262" r:id="rId8"/>
    <p:sldId id="260" r:id="rId9"/>
    <p:sldId id="282" r:id="rId10"/>
    <p:sldId id="294" r:id="rId11"/>
    <p:sldId id="295" r:id="rId12"/>
    <p:sldId id="263" r:id="rId13"/>
    <p:sldId id="270" r:id="rId14"/>
    <p:sldId id="271" r:id="rId15"/>
    <p:sldId id="296" r:id="rId16"/>
    <p:sldId id="272" r:id="rId17"/>
    <p:sldId id="297" r:id="rId18"/>
    <p:sldId id="299" r:id="rId19"/>
    <p:sldId id="298" r:id="rId20"/>
    <p:sldId id="300" r:id="rId21"/>
    <p:sldId id="301" r:id="rId22"/>
    <p:sldId id="276" r:id="rId23"/>
    <p:sldId id="277" r:id="rId24"/>
    <p:sldId id="279" r:id="rId25"/>
  </p:sldIdLst>
  <p:sldSz cx="18288000" cy="10287000"/>
  <p:notesSz cx="6858000" cy="9144000"/>
  <p:embeddedFontLst>
    <p:embeddedFont>
      <p:font typeface="#9Slide07 Cadena" panose="02000503000000020004" pitchFamily="2" charset="0"/>
      <p:bold r:id="rId27"/>
    </p:embeddedFont>
    <p:embeddedFont>
      <p:font typeface="Cabin Bold" panose="020B0604020202020204" charset="0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Chewy" panose="020B0604020202020204" charset="0"/>
      <p:regular r:id="rId34"/>
    </p:embeddedFont>
    <p:embeddedFont>
      <p:font typeface="Nunito" pitchFamily="2" charset="0"/>
      <p:regular r:id="rId35"/>
      <p:bold r:id="rId36"/>
      <p:italic r:id="rId37"/>
      <p:boldItalic r:id="rId38"/>
    </p:embeddedFont>
    <p:embeddedFont>
      <p:font typeface="Nunito Light" pitchFamily="2" charset="0"/>
      <p:regular r:id="rId39"/>
      <p:italic r:id="rId40"/>
    </p:embeddedFont>
    <p:embeddedFont>
      <p:font typeface="Pacifico" panose="00000500000000000000" pitchFamily="2" charset="0"/>
      <p:regular r:id="rId41"/>
    </p:embeddedFont>
    <p:embeddedFont>
      <p:font typeface="PT Sans" panose="020B0503020203020204" pitchFamily="34" charset="0"/>
      <p:regular r:id="rId42"/>
      <p:bold r:id="rId43"/>
      <p:italic r:id="rId44"/>
      <p:boldItalic r:id="rId45"/>
    </p:embeddedFont>
    <p:embeddedFont>
      <p:font typeface="Roboto Condensed Light" panose="02000000000000000000" pitchFamily="2" charset="0"/>
      <p:regular r:id="rId46"/>
      <p:italic r:id="rId47"/>
    </p:embeddedFont>
    <p:embeddedFont>
      <p:font typeface="UTM Showcard" panose="02040603050506020204" pitchFamily="18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FFD"/>
    <a:srgbClr val="C1FF00"/>
    <a:srgbClr val="D137FF"/>
    <a:srgbClr val="FF8500"/>
    <a:srgbClr val="FF51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777" autoAdjust="0"/>
  </p:normalViewPr>
  <p:slideViewPr>
    <p:cSldViewPr>
      <p:cViewPr varScale="1">
        <p:scale>
          <a:sx n="38" d="100"/>
          <a:sy n="38" d="100"/>
        </p:scale>
        <p:origin x="121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D817F-A9E8-4A3B-BE57-64264BD191C9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05DD59-71BF-44F7-B8E1-862DD6A88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1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DC6A3-3B05-4846-B1FE-64D3E70CEB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920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://bit.ly/2Tynxth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68243-68A1-62E9-B6A7-BF171A052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5E2FE4-60D8-B4B1-5870-97BA3F974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DD467A-ADE2-E503-9A4B-F3CB5559A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5D941-DD4E-43FB-B985-32BF5D1A75C4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D57B4-10DC-5934-13C9-EF904D6C1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ECA5A-6605-95A9-31B6-BFB7AB70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CDF6-69D4-4843-A6B1-BDEDE56F9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8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D94F7-B423-8080-19EA-7D70CC946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ECFB8-C941-1047-A5B3-A5F1C5DE1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07582-F891-FE0D-9DD5-3DBEAC809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5D941-DD4E-43FB-B985-32BF5D1A75C4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DC91B-8484-29ED-0734-7956B8F34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CD531-6577-0EEC-B1F2-8C9DF3BA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CDF6-69D4-4843-A6B1-BDEDE56F9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39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6C5384-1A15-0335-2E13-32FF9601A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350F1E-FB5D-A0DD-D5C9-ED7846DB4F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49D17-F99A-976A-DA80-DBCDB1098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5D941-DD4E-43FB-B985-32BF5D1A75C4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EDFF4-31C7-40DC-C44D-7B5CF49A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1165D-A7F0-053B-7BBC-23161295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CDF6-69D4-4843-A6B1-BDEDE56F9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18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707748" y="2037554"/>
            <a:ext cx="10063800" cy="42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10001" b="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07748" y="6438648"/>
            <a:ext cx="7644600" cy="89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431599" y="8413901"/>
            <a:ext cx="11780514" cy="18730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1074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71052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7709316" y="8546384"/>
            <a:ext cx="11888664" cy="1426781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" name="Google Shape;16;p2"/>
          <p:cNvSpPr/>
          <p:nvPr/>
        </p:nvSpPr>
        <p:spPr>
          <a:xfrm>
            <a:off x="9555997" y="8957287"/>
            <a:ext cx="10392809" cy="132091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" name="Google Shape;17;p2"/>
          <p:cNvSpPr/>
          <p:nvPr/>
        </p:nvSpPr>
        <p:spPr>
          <a:xfrm>
            <a:off x="4317801" y="8756432"/>
            <a:ext cx="10158266" cy="153036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8" name="Google Shape;18;p2"/>
          <p:cNvGrpSpPr/>
          <p:nvPr/>
        </p:nvGrpSpPr>
        <p:grpSpPr>
          <a:xfrm>
            <a:off x="13353801" y="7957126"/>
            <a:ext cx="393570" cy="697184"/>
            <a:chOff x="11698550" y="1830825"/>
            <a:chExt cx="810150" cy="1435124"/>
          </a:xfrm>
        </p:grpSpPr>
        <p:pic>
          <p:nvPicPr>
            <p:cNvPr id="19" name="Google Shape;19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" name="Google Shape;20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8" name="Google Shape;28;p2"/>
          <p:cNvGrpSpPr/>
          <p:nvPr/>
        </p:nvGrpSpPr>
        <p:grpSpPr>
          <a:xfrm>
            <a:off x="11539376" y="7380956"/>
            <a:ext cx="1588169" cy="2504837"/>
            <a:chOff x="4380214" y="4447075"/>
            <a:chExt cx="1105197" cy="1743100"/>
          </a:xfrm>
        </p:grpSpPr>
        <p:pic>
          <p:nvPicPr>
            <p:cNvPr id="29" name="Google Shape;29;p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80214" y="4447075"/>
              <a:ext cx="1105197" cy="1656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30;p2"/>
            <p:cNvPicPr preferRelativeResize="0"/>
            <p:nvPr/>
          </p:nvPicPr>
          <p:blipFill>
            <a:blip r:embed="rId4">
              <a:alphaModFix amt="24000"/>
            </a:blip>
            <a:stretch>
              <a:fillRect/>
            </a:stretch>
          </p:blipFill>
          <p:spPr>
            <a:xfrm>
              <a:off x="4524925" y="6074850"/>
              <a:ext cx="815775" cy="115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" name="Google Shape;31;p2"/>
          <p:cNvGrpSpPr/>
          <p:nvPr/>
        </p:nvGrpSpPr>
        <p:grpSpPr>
          <a:xfrm>
            <a:off x="9025588" y="7478596"/>
            <a:ext cx="1588175" cy="1520615"/>
            <a:chOff x="4704823" y="3900219"/>
            <a:chExt cx="815787" cy="781084"/>
          </a:xfrm>
        </p:grpSpPr>
        <p:pic>
          <p:nvPicPr>
            <p:cNvPr id="32" name="Google Shape;32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" name="Google Shape;33;p2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59" name="Google Shape;59;p2"/>
          <p:cNvGrpSpPr/>
          <p:nvPr/>
        </p:nvGrpSpPr>
        <p:grpSpPr>
          <a:xfrm>
            <a:off x="5940874" y="8044827"/>
            <a:ext cx="495488" cy="877722"/>
            <a:chOff x="11698550" y="1830825"/>
            <a:chExt cx="810150" cy="1435124"/>
          </a:xfrm>
        </p:grpSpPr>
        <p:pic>
          <p:nvPicPr>
            <p:cNvPr id="60" name="Google Shape;60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1" name="Google Shape;61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69" name="Google Shape;69;p2"/>
          <p:cNvGrpSpPr/>
          <p:nvPr/>
        </p:nvGrpSpPr>
        <p:grpSpPr>
          <a:xfrm>
            <a:off x="5224175" y="7906652"/>
            <a:ext cx="495488" cy="877722"/>
            <a:chOff x="11698550" y="1830825"/>
            <a:chExt cx="810150" cy="1435124"/>
          </a:xfrm>
        </p:grpSpPr>
        <p:pic>
          <p:nvPicPr>
            <p:cNvPr id="70" name="Google Shape;70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" name="Google Shape;71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79" name="Google Shape;79;p2"/>
          <p:cNvGrpSpPr/>
          <p:nvPr/>
        </p:nvGrpSpPr>
        <p:grpSpPr>
          <a:xfrm>
            <a:off x="4505447" y="7927250"/>
            <a:ext cx="393570" cy="697470"/>
            <a:chOff x="11698550" y="1830825"/>
            <a:chExt cx="810150" cy="1435124"/>
          </a:xfrm>
        </p:grpSpPr>
        <p:pic>
          <p:nvPicPr>
            <p:cNvPr id="80" name="Google Shape;80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1" name="Google Shape;81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89" name="Google Shape;89;p2"/>
          <p:cNvGrpSpPr/>
          <p:nvPr/>
        </p:nvGrpSpPr>
        <p:grpSpPr>
          <a:xfrm>
            <a:off x="4506296" y="8783687"/>
            <a:ext cx="316286" cy="226043"/>
            <a:chOff x="2453268" y="4628098"/>
            <a:chExt cx="517146" cy="369590"/>
          </a:xfrm>
        </p:grpSpPr>
        <p:pic>
          <p:nvPicPr>
            <p:cNvPr id="90" name="Google Shape;90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1" name="Google Shape;91;p2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92" name="Google Shape;92;p2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94" name="Google Shape;94;p2"/>
          <p:cNvGrpSpPr/>
          <p:nvPr/>
        </p:nvGrpSpPr>
        <p:grpSpPr>
          <a:xfrm>
            <a:off x="7709322" y="8086227"/>
            <a:ext cx="495488" cy="877722"/>
            <a:chOff x="11698550" y="1830825"/>
            <a:chExt cx="810150" cy="1435124"/>
          </a:xfrm>
        </p:grpSpPr>
        <p:pic>
          <p:nvPicPr>
            <p:cNvPr id="95" name="Google Shape;95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6" name="Google Shape;96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97" name="Google Shape;97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04" name="Google Shape;104;p2"/>
          <p:cNvGrpSpPr/>
          <p:nvPr/>
        </p:nvGrpSpPr>
        <p:grpSpPr>
          <a:xfrm>
            <a:off x="8471323" y="8016626"/>
            <a:ext cx="495488" cy="877722"/>
            <a:chOff x="11698550" y="1830825"/>
            <a:chExt cx="810150" cy="1435124"/>
          </a:xfrm>
        </p:grpSpPr>
        <p:pic>
          <p:nvPicPr>
            <p:cNvPr id="105" name="Google Shape;105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6" name="Google Shape;106;p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07" name="Google Shape;107;p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14" name="Google Shape;114;p2"/>
          <p:cNvGrpSpPr/>
          <p:nvPr/>
        </p:nvGrpSpPr>
        <p:grpSpPr>
          <a:xfrm>
            <a:off x="-7" y="7228552"/>
            <a:ext cx="1772000" cy="2993051"/>
            <a:chOff x="1367246" y="3514288"/>
            <a:chExt cx="886000" cy="1496525"/>
          </a:xfrm>
        </p:grpSpPr>
        <p:pic>
          <p:nvPicPr>
            <p:cNvPr id="115" name="Google Shape;115;p2"/>
            <p:cNvPicPr preferRelativeResize="0"/>
            <p:nvPr/>
          </p:nvPicPr>
          <p:blipFill>
            <a:blip r:embed="rId4">
              <a:alphaModFix amt="19000"/>
            </a:blip>
            <a:stretch>
              <a:fillRect/>
            </a:stretch>
          </p:blipFill>
          <p:spPr>
            <a:xfrm>
              <a:off x="1367250" y="4895488"/>
              <a:ext cx="751200" cy="11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p2"/>
            <p:cNvPicPr preferRelativeResize="0"/>
            <p:nvPr/>
          </p:nvPicPr>
          <p:blipFill rotWithShape="1">
            <a:blip r:embed="rId6">
              <a:alphaModFix/>
            </a:blip>
            <a:srcRect l="32318"/>
            <a:stretch/>
          </p:blipFill>
          <p:spPr>
            <a:xfrm>
              <a:off x="1367246" y="3514288"/>
              <a:ext cx="886000" cy="1433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7" name="Google Shape;117;p2"/>
          <p:cNvGrpSpPr/>
          <p:nvPr/>
        </p:nvGrpSpPr>
        <p:grpSpPr>
          <a:xfrm>
            <a:off x="1049387" y="9482420"/>
            <a:ext cx="1034292" cy="739181"/>
            <a:chOff x="2453268" y="4628098"/>
            <a:chExt cx="517146" cy="369590"/>
          </a:xfrm>
        </p:grpSpPr>
        <p:pic>
          <p:nvPicPr>
            <p:cNvPr id="118" name="Google Shape;118;p2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9" name="Google Shape;119;p2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20" name="Google Shape;120;p2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11779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>
            <a:spLocks noGrp="1"/>
          </p:cNvSpPr>
          <p:nvPr>
            <p:ph type="title"/>
          </p:nvPr>
        </p:nvSpPr>
        <p:spPr>
          <a:xfrm>
            <a:off x="4076400" y="4721945"/>
            <a:ext cx="10135200" cy="1683600"/>
          </a:xfrm>
          <a:prstGeom prst="rect">
            <a:avLst/>
          </a:prstGeom>
          <a:effectLst>
            <a:outerShdw blurRad="85725"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1000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25" name="Google Shape;125;p3"/>
          <p:cNvSpPr txBox="1">
            <a:spLocks noGrp="1"/>
          </p:cNvSpPr>
          <p:nvPr>
            <p:ph type="title" idx="2" hasCustomPrompt="1"/>
          </p:nvPr>
        </p:nvSpPr>
        <p:spPr>
          <a:xfrm>
            <a:off x="8412600" y="3193356"/>
            <a:ext cx="1462800" cy="1462800"/>
          </a:xfrm>
          <a:prstGeom prst="rect">
            <a:avLst/>
          </a:prstGeom>
          <a:effectLst>
            <a:outerShdw blurRad="85725"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6" name="Google Shape;126;p3"/>
          <p:cNvSpPr txBox="1">
            <a:spLocks noGrp="1"/>
          </p:cNvSpPr>
          <p:nvPr>
            <p:ph type="subTitle" idx="1"/>
          </p:nvPr>
        </p:nvSpPr>
        <p:spPr>
          <a:xfrm>
            <a:off x="4076400" y="6532194"/>
            <a:ext cx="1013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"/>
          <p:cNvSpPr/>
          <p:nvPr/>
        </p:nvSpPr>
        <p:spPr>
          <a:xfrm>
            <a:off x="8046602" y="8894150"/>
            <a:ext cx="11605910" cy="139280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8" name="Google Shape;128;p3"/>
          <p:cNvSpPr/>
          <p:nvPr/>
        </p:nvSpPr>
        <p:spPr>
          <a:xfrm>
            <a:off x="-1431599" y="8413901"/>
            <a:ext cx="11780514" cy="18730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9" name="Google Shape;129;p3"/>
          <p:cNvSpPr/>
          <p:nvPr/>
        </p:nvSpPr>
        <p:spPr>
          <a:xfrm>
            <a:off x="3371501" y="9450655"/>
            <a:ext cx="5258948" cy="83613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0" name="Google Shape;130;p3"/>
          <p:cNvSpPr/>
          <p:nvPr/>
        </p:nvSpPr>
        <p:spPr>
          <a:xfrm>
            <a:off x="6299000" y="9063901"/>
            <a:ext cx="8117753" cy="12229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1" name="Google Shape;131;p3"/>
          <p:cNvSpPr/>
          <p:nvPr/>
        </p:nvSpPr>
        <p:spPr>
          <a:xfrm>
            <a:off x="10726400" y="9315456"/>
            <a:ext cx="6445991" cy="97162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32" name="Google Shape;132;p3"/>
          <p:cNvGrpSpPr/>
          <p:nvPr/>
        </p:nvGrpSpPr>
        <p:grpSpPr>
          <a:xfrm>
            <a:off x="-457212" y="6674126"/>
            <a:ext cx="2470364" cy="3612893"/>
            <a:chOff x="5535375" y="4092625"/>
            <a:chExt cx="946500" cy="1384250"/>
          </a:xfrm>
        </p:grpSpPr>
        <p:sp>
          <p:nvSpPr>
            <p:cNvPr id="133" name="Google Shape;133;p3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43" name="Google Shape;143;p3"/>
          <p:cNvGrpSpPr/>
          <p:nvPr/>
        </p:nvGrpSpPr>
        <p:grpSpPr>
          <a:xfrm rot="-2093522">
            <a:off x="16331441" y="6556486"/>
            <a:ext cx="2470361" cy="3612887"/>
            <a:chOff x="5535375" y="4092625"/>
            <a:chExt cx="946500" cy="1384250"/>
          </a:xfrm>
        </p:grpSpPr>
        <p:sp>
          <p:nvSpPr>
            <p:cNvPr id="144" name="Google Shape;144;p3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4" name="Google Shape;154;p3"/>
          <p:cNvGrpSpPr/>
          <p:nvPr/>
        </p:nvGrpSpPr>
        <p:grpSpPr>
          <a:xfrm>
            <a:off x="2690482" y="7554564"/>
            <a:ext cx="1385918" cy="2185848"/>
            <a:chOff x="4380214" y="4447075"/>
            <a:chExt cx="1105197" cy="1743100"/>
          </a:xfrm>
        </p:grpSpPr>
        <p:pic>
          <p:nvPicPr>
            <p:cNvPr id="155" name="Google Shape;155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80214" y="4447075"/>
              <a:ext cx="1105197" cy="1656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3"/>
            <p:cNvPicPr preferRelativeResize="0"/>
            <p:nvPr/>
          </p:nvPicPr>
          <p:blipFill>
            <a:blip r:embed="rId4">
              <a:alphaModFix amt="13000"/>
            </a:blip>
            <a:stretch>
              <a:fillRect/>
            </a:stretch>
          </p:blipFill>
          <p:spPr>
            <a:xfrm>
              <a:off x="4524925" y="6074850"/>
              <a:ext cx="815775" cy="115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" name="Google Shape;157;p3"/>
          <p:cNvGrpSpPr/>
          <p:nvPr/>
        </p:nvGrpSpPr>
        <p:grpSpPr>
          <a:xfrm>
            <a:off x="8733641" y="8314079"/>
            <a:ext cx="548472" cy="971579"/>
            <a:chOff x="11698550" y="1830825"/>
            <a:chExt cx="810150" cy="1435124"/>
          </a:xfrm>
        </p:grpSpPr>
        <p:pic>
          <p:nvPicPr>
            <p:cNvPr id="158" name="Google Shape;15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9" name="Google Shape;15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60" name="Google Shape;16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4" name="Google Shape;16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67" name="Google Shape;167;p3"/>
          <p:cNvGrpSpPr/>
          <p:nvPr/>
        </p:nvGrpSpPr>
        <p:grpSpPr>
          <a:xfrm>
            <a:off x="13419941" y="8095730"/>
            <a:ext cx="548472" cy="971579"/>
            <a:chOff x="11698550" y="1830825"/>
            <a:chExt cx="810150" cy="1435124"/>
          </a:xfrm>
        </p:grpSpPr>
        <p:pic>
          <p:nvPicPr>
            <p:cNvPr id="168" name="Google Shape;16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" name="Google Shape;16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70" name="Google Shape;17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77" name="Google Shape;177;p3"/>
          <p:cNvGrpSpPr/>
          <p:nvPr/>
        </p:nvGrpSpPr>
        <p:grpSpPr>
          <a:xfrm>
            <a:off x="4866491" y="7800430"/>
            <a:ext cx="548472" cy="971579"/>
            <a:chOff x="11698550" y="1830825"/>
            <a:chExt cx="810150" cy="1435124"/>
          </a:xfrm>
        </p:grpSpPr>
        <p:pic>
          <p:nvPicPr>
            <p:cNvPr id="178" name="Google Shape;17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9" name="Google Shape;17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0" name="Google Shape;18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87" name="Google Shape;187;p3"/>
          <p:cNvGrpSpPr/>
          <p:nvPr/>
        </p:nvGrpSpPr>
        <p:grpSpPr>
          <a:xfrm>
            <a:off x="5952341" y="8095730"/>
            <a:ext cx="548472" cy="971579"/>
            <a:chOff x="11698550" y="1830825"/>
            <a:chExt cx="810150" cy="1435124"/>
          </a:xfrm>
        </p:grpSpPr>
        <p:pic>
          <p:nvPicPr>
            <p:cNvPr id="188" name="Google Shape;18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9" name="Google Shape;18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0" name="Google Shape;19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97" name="Google Shape;197;p3"/>
          <p:cNvGrpSpPr/>
          <p:nvPr/>
        </p:nvGrpSpPr>
        <p:grpSpPr>
          <a:xfrm>
            <a:off x="15305891" y="8314079"/>
            <a:ext cx="548472" cy="971579"/>
            <a:chOff x="11698550" y="1830825"/>
            <a:chExt cx="810150" cy="1435124"/>
          </a:xfrm>
        </p:grpSpPr>
        <p:pic>
          <p:nvPicPr>
            <p:cNvPr id="198" name="Google Shape;19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9" name="Google Shape;199;p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0" name="Google Shape;200;p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07" name="Google Shape;207;p3"/>
          <p:cNvGrpSpPr/>
          <p:nvPr/>
        </p:nvGrpSpPr>
        <p:grpSpPr>
          <a:xfrm>
            <a:off x="3076241" y="9508733"/>
            <a:ext cx="466259" cy="333222"/>
            <a:chOff x="2453268" y="4628098"/>
            <a:chExt cx="517146" cy="369590"/>
          </a:xfrm>
        </p:grpSpPr>
        <p:pic>
          <p:nvPicPr>
            <p:cNvPr id="208" name="Google Shape;20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9" name="Google Shape;209;p3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10" name="Google Shape;210;p3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12" name="Google Shape;212;p3"/>
          <p:cNvGrpSpPr/>
          <p:nvPr/>
        </p:nvGrpSpPr>
        <p:grpSpPr>
          <a:xfrm>
            <a:off x="8796129" y="9596830"/>
            <a:ext cx="613542" cy="438482"/>
            <a:chOff x="2453268" y="4628098"/>
            <a:chExt cx="517146" cy="369590"/>
          </a:xfrm>
        </p:grpSpPr>
        <p:pic>
          <p:nvPicPr>
            <p:cNvPr id="213" name="Google Shape;213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4" name="Google Shape;214;p3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15" name="Google Shape;215;p3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6" name="Google Shape;216;p3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17" name="Google Shape;217;p3"/>
          <p:cNvGrpSpPr/>
          <p:nvPr/>
        </p:nvGrpSpPr>
        <p:grpSpPr>
          <a:xfrm>
            <a:off x="9787588" y="7783396"/>
            <a:ext cx="1588175" cy="1520615"/>
            <a:chOff x="4704823" y="3900219"/>
            <a:chExt cx="815787" cy="781084"/>
          </a:xfrm>
        </p:grpSpPr>
        <p:pic>
          <p:nvPicPr>
            <p:cNvPr id="218" name="Google Shape;218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9" name="Google Shape;219;p3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220" name="Google Shape;220;p3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1" name="Google Shape;221;p3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0" name="Google Shape;230;p3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1" name="Google Shape;231;p3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7" name="Google Shape;237;p3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8" name="Google Shape;238;p3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43" name="Google Shape;243;p3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44" name="Google Shape;244;p3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45" name="Google Shape;245;p3"/>
          <p:cNvGrpSpPr/>
          <p:nvPr/>
        </p:nvGrpSpPr>
        <p:grpSpPr>
          <a:xfrm>
            <a:off x="10124741" y="9117407"/>
            <a:ext cx="466259" cy="333222"/>
            <a:chOff x="2453268" y="4628098"/>
            <a:chExt cx="517146" cy="369590"/>
          </a:xfrm>
        </p:grpSpPr>
        <p:pic>
          <p:nvPicPr>
            <p:cNvPr id="246" name="Google Shape;246;p3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7" name="Google Shape;247;p3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48" name="Google Shape;248;p3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49" name="Google Shape;249;p3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250" name="Google Shape;25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71052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1074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808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"/>
          <p:cNvSpPr txBox="1">
            <a:spLocks noGrp="1"/>
          </p:cNvSpPr>
          <p:nvPr>
            <p:ph type="title"/>
          </p:nvPr>
        </p:nvSpPr>
        <p:spPr>
          <a:xfrm>
            <a:off x="1440000" y="936347"/>
            <a:ext cx="15408000" cy="914400"/>
          </a:xfrm>
          <a:prstGeom prst="rect">
            <a:avLst/>
          </a:prstGeom>
          <a:effectLst>
            <a:outerShdw blurRad="71438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4"/>
          <p:cNvSpPr txBox="1">
            <a:spLocks noGrp="1"/>
          </p:cNvSpPr>
          <p:nvPr>
            <p:ph type="body" idx="1"/>
          </p:nvPr>
        </p:nvSpPr>
        <p:spPr>
          <a:xfrm>
            <a:off x="1393200" y="2364950"/>
            <a:ext cx="15501600" cy="6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400"/>
            </a:lvl1pPr>
            <a:lvl2pPr marL="1828755" lvl="1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2pPr>
            <a:lvl3pPr marL="2743131" lvl="2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3pPr>
            <a:lvl4pPr marL="3657509" lvl="3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4pPr>
            <a:lvl5pPr marL="4571886" lvl="4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5pPr>
            <a:lvl6pPr marL="5486264" lvl="5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6pPr>
            <a:lvl7pPr marL="6400640" lvl="6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7pPr>
            <a:lvl8pPr marL="7315017" lvl="7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8pPr>
            <a:lvl9pPr marL="8229395" lvl="8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9pPr>
          </a:lstStyle>
          <a:p>
            <a:endParaRPr/>
          </a:p>
        </p:txBody>
      </p:sp>
      <p:pic>
        <p:nvPicPr>
          <p:cNvPr id="256" name="Google Shape;256;p4"/>
          <p:cNvPicPr preferRelativeResize="0"/>
          <p:nvPr/>
        </p:nvPicPr>
        <p:blipFill rotWithShape="1">
          <a:blip r:embed="rId3">
            <a:alphaModFix/>
          </a:blip>
          <a:srcRect l="23989"/>
          <a:stretch/>
        </p:blipFill>
        <p:spPr>
          <a:xfrm>
            <a:off x="-59200" y="-197601"/>
            <a:ext cx="4159001" cy="1689401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4"/>
          <p:cNvSpPr/>
          <p:nvPr/>
        </p:nvSpPr>
        <p:spPr>
          <a:xfrm>
            <a:off x="2" y="9797204"/>
            <a:ext cx="7283826" cy="47255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8" name="Google Shape;258;p4"/>
          <p:cNvSpPr/>
          <p:nvPr/>
        </p:nvSpPr>
        <p:spPr>
          <a:xfrm>
            <a:off x="4685252" y="9527340"/>
            <a:ext cx="2955227" cy="75368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9" name="Google Shape;259;p4"/>
          <p:cNvSpPr/>
          <p:nvPr/>
        </p:nvSpPr>
        <p:spPr>
          <a:xfrm>
            <a:off x="12011704" y="9000900"/>
            <a:ext cx="8324930" cy="131905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0" name="Google Shape;260;p4"/>
          <p:cNvSpPr/>
          <p:nvPr/>
        </p:nvSpPr>
        <p:spPr>
          <a:xfrm>
            <a:off x="8002805" y="9451052"/>
            <a:ext cx="7552247" cy="83613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61" name="Google Shape;261;p4"/>
          <p:cNvGrpSpPr/>
          <p:nvPr/>
        </p:nvGrpSpPr>
        <p:grpSpPr>
          <a:xfrm>
            <a:off x="15311390" y="8825606"/>
            <a:ext cx="548472" cy="971579"/>
            <a:chOff x="11698550" y="1830825"/>
            <a:chExt cx="810150" cy="1435124"/>
          </a:xfrm>
        </p:grpSpPr>
        <p:pic>
          <p:nvPicPr>
            <p:cNvPr id="262" name="Google Shape;262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3" name="Google Shape;263;p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64" name="Google Shape;264;p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5" name="Google Shape;265;p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6" name="Google Shape;266;p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7" name="Google Shape;267;p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8" name="Google Shape;268;p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9" name="Google Shape;269;p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0" name="Google Shape;270;p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71" name="Google Shape;271;p4"/>
          <p:cNvGrpSpPr/>
          <p:nvPr/>
        </p:nvGrpSpPr>
        <p:grpSpPr>
          <a:xfrm>
            <a:off x="4212611" y="9174689"/>
            <a:ext cx="548472" cy="971579"/>
            <a:chOff x="11698550" y="1830825"/>
            <a:chExt cx="810150" cy="1435124"/>
          </a:xfrm>
        </p:grpSpPr>
        <p:pic>
          <p:nvPicPr>
            <p:cNvPr id="272" name="Google Shape;272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73" name="Google Shape;273;p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74" name="Google Shape;274;p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5" name="Google Shape;275;p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6" name="Google Shape;276;p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7" name="Google Shape;277;p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8" name="Google Shape;278;p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9" name="Google Shape;279;p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281" name="Google Shape;281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02048" y="5979701"/>
            <a:ext cx="2359301" cy="4293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" name="Google Shape;282;p4"/>
          <p:cNvGrpSpPr/>
          <p:nvPr/>
        </p:nvGrpSpPr>
        <p:grpSpPr>
          <a:xfrm>
            <a:off x="16042091" y="8643008"/>
            <a:ext cx="585414" cy="1036734"/>
            <a:chOff x="11698550" y="1830825"/>
            <a:chExt cx="810150" cy="1435124"/>
          </a:xfrm>
        </p:grpSpPr>
        <p:pic>
          <p:nvPicPr>
            <p:cNvPr id="283" name="Google Shape;283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4" name="Google Shape;284;p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85" name="Google Shape;285;p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92" name="Google Shape;292;p4"/>
          <p:cNvGrpSpPr/>
          <p:nvPr/>
        </p:nvGrpSpPr>
        <p:grpSpPr>
          <a:xfrm>
            <a:off x="11426296" y="9713158"/>
            <a:ext cx="585410" cy="418451"/>
            <a:chOff x="2453268" y="4628098"/>
            <a:chExt cx="517146" cy="369590"/>
          </a:xfrm>
        </p:grpSpPr>
        <p:pic>
          <p:nvPicPr>
            <p:cNvPr id="293" name="Google Shape;293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4" name="Google Shape;294;p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295" name="Google Shape;295;p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97" name="Google Shape;297;p4"/>
          <p:cNvGrpSpPr/>
          <p:nvPr/>
        </p:nvGrpSpPr>
        <p:grpSpPr>
          <a:xfrm>
            <a:off x="12059146" y="9713158"/>
            <a:ext cx="585410" cy="418451"/>
            <a:chOff x="2453268" y="4628098"/>
            <a:chExt cx="517146" cy="369590"/>
          </a:xfrm>
        </p:grpSpPr>
        <p:pic>
          <p:nvPicPr>
            <p:cNvPr id="298" name="Google Shape;298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9" name="Google Shape;299;p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300" name="Google Shape;300;p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302" name="Google Shape;302;p4"/>
          <p:cNvGrpSpPr/>
          <p:nvPr/>
        </p:nvGrpSpPr>
        <p:grpSpPr>
          <a:xfrm>
            <a:off x="3124696" y="9659908"/>
            <a:ext cx="585410" cy="418451"/>
            <a:chOff x="2453268" y="4628098"/>
            <a:chExt cx="517146" cy="369590"/>
          </a:xfrm>
        </p:grpSpPr>
        <p:pic>
          <p:nvPicPr>
            <p:cNvPr id="303" name="Google Shape;303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4" name="Google Shape;304;p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305" name="Google Shape;305;p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307" name="Google Shape;307;p4"/>
          <p:cNvGrpSpPr/>
          <p:nvPr/>
        </p:nvGrpSpPr>
        <p:grpSpPr>
          <a:xfrm rot="-4427138">
            <a:off x="15708944" y="-356790"/>
            <a:ext cx="2470380" cy="3612917"/>
            <a:chOff x="5535375" y="4092625"/>
            <a:chExt cx="946500" cy="1384250"/>
          </a:xfrm>
        </p:grpSpPr>
        <p:sp>
          <p:nvSpPr>
            <p:cNvPr id="308" name="Google Shape;308;p4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18" name="Google Shape;318;p4"/>
          <p:cNvGrpSpPr/>
          <p:nvPr/>
        </p:nvGrpSpPr>
        <p:grpSpPr>
          <a:xfrm>
            <a:off x="17413691" y="8490608"/>
            <a:ext cx="585414" cy="1036734"/>
            <a:chOff x="11698550" y="1830825"/>
            <a:chExt cx="810150" cy="1435124"/>
          </a:xfrm>
        </p:grpSpPr>
        <p:pic>
          <p:nvPicPr>
            <p:cNvPr id="319" name="Google Shape;319;p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0" name="Google Shape;320;p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321" name="Google Shape;321;p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2" name="Google Shape;322;p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3" name="Google Shape;323;p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4" name="Google Shape;324;p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5" name="Google Shape;325;p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6" name="Google Shape;326;p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7" name="Google Shape;327;p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328" name="Google Shape;328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200" y="-148150"/>
            <a:ext cx="7179900" cy="6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60600" y="-148150"/>
            <a:ext cx="7179900" cy="6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4302400" y="-129100"/>
            <a:ext cx="3972000" cy="667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5149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"/>
          <p:cNvSpPr txBox="1">
            <a:spLocks noGrp="1"/>
          </p:cNvSpPr>
          <p:nvPr>
            <p:ph type="title"/>
          </p:nvPr>
        </p:nvSpPr>
        <p:spPr>
          <a:xfrm>
            <a:off x="5146979" y="3027329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5"/>
          <p:cNvSpPr txBox="1">
            <a:spLocks noGrp="1"/>
          </p:cNvSpPr>
          <p:nvPr>
            <p:ph type="title" idx="2"/>
          </p:nvPr>
        </p:nvSpPr>
        <p:spPr>
          <a:xfrm>
            <a:off x="7535358" y="5729030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5"/>
          <p:cNvSpPr txBox="1">
            <a:spLocks noGrp="1"/>
          </p:cNvSpPr>
          <p:nvPr>
            <p:ph type="subTitle" idx="1"/>
          </p:nvPr>
        </p:nvSpPr>
        <p:spPr>
          <a:xfrm>
            <a:off x="8009358" y="6408608"/>
            <a:ext cx="50112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336" name="Google Shape;336;p5"/>
          <p:cNvSpPr txBox="1">
            <a:spLocks noGrp="1"/>
          </p:cNvSpPr>
          <p:nvPr>
            <p:ph type="subTitle" idx="3"/>
          </p:nvPr>
        </p:nvSpPr>
        <p:spPr>
          <a:xfrm>
            <a:off x="5146979" y="3699126"/>
            <a:ext cx="50112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337" name="Google Shape;337;p5"/>
          <p:cNvSpPr txBox="1">
            <a:spLocks noGrp="1"/>
          </p:cNvSpPr>
          <p:nvPr>
            <p:ph type="title" idx="4"/>
          </p:nvPr>
        </p:nvSpPr>
        <p:spPr>
          <a:xfrm>
            <a:off x="1440000" y="914400"/>
            <a:ext cx="15408000" cy="914400"/>
          </a:xfrm>
          <a:prstGeom prst="rect">
            <a:avLst/>
          </a:prstGeom>
          <a:effectLst>
            <a:outerShdw dist="47625" dir="552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"/>
          <p:cNvSpPr/>
          <p:nvPr/>
        </p:nvSpPr>
        <p:spPr>
          <a:xfrm>
            <a:off x="4971032" y="8212151"/>
            <a:ext cx="10878830" cy="2119350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9" name="Google Shape;339;p5"/>
          <p:cNvSpPr/>
          <p:nvPr/>
        </p:nvSpPr>
        <p:spPr>
          <a:xfrm>
            <a:off x="50801" y="9092114"/>
            <a:ext cx="8100815" cy="1239290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0" name="Google Shape;340;p5"/>
          <p:cNvSpPr/>
          <p:nvPr/>
        </p:nvSpPr>
        <p:spPr>
          <a:xfrm>
            <a:off x="3357491" y="9024677"/>
            <a:ext cx="8542535" cy="130682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41" name="Google Shape;341;p5"/>
          <p:cNvGrpSpPr/>
          <p:nvPr/>
        </p:nvGrpSpPr>
        <p:grpSpPr>
          <a:xfrm>
            <a:off x="12283475" y="8390801"/>
            <a:ext cx="495488" cy="877722"/>
            <a:chOff x="11698550" y="1830825"/>
            <a:chExt cx="810150" cy="1435124"/>
          </a:xfrm>
        </p:grpSpPr>
        <p:pic>
          <p:nvPicPr>
            <p:cNvPr id="342" name="Google Shape;342;p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3" name="Google Shape;343;p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344" name="Google Shape;344;p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5" name="Google Shape;345;p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6" name="Google Shape;346;p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8" name="Google Shape;348;p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9" name="Google Shape;349;p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0" name="Google Shape;350;p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351" name="Google Shape;351;p5"/>
          <p:cNvGrpSpPr/>
          <p:nvPr/>
        </p:nvGrpSpPr>
        <p:grpSpPr>
          <a:xfrm>
            <a:off x="11568101" y="8065301"/>
            <a:ext cx="495488" cy="877722"/>
            <a:chOff x="11698550" y="1830825"/>
            <a:chExt cx="810150" cy="1435124"/>
          </a:xfrm>
        </p:grpSpPr>
        <p:pic>
          <p:nvPicPr>
            <p:cNvPr id="352" name="Google Shape;352;p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3" name="Google Shape;353;p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354" name="Google Shape;354;p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5" name="Google Shape;355;p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8" name="Google Shape;358;p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361" name="Google Shape;361;p5"/>
          <p:cNvGrpSpPr/>
          <p:nvPr/>
        </p:nvGrpSpPr>
        <p:grpSpPr>
          <a:xfrm>
            <a:off x="2245426" y="8609201"/>
            <a:ext cx="495488" cy="877722"/>
            <a:chOff x="11698550" y="1830825"/>
            <a:chExt cx="810150" cy="1435124"/>
          </a:xfrm>
        </p:grpSpPr>
        <p:pic>
          <p:nvPicPr>
            <p:cNvPr id="362" name="Google Shape;362;p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3" name="Google Shape;363;p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364" name="Google Shape;364;p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371" name="Google Shape;371;p5"/>
          <p:cNvGrpSpPr/>
          <p:nvPr/>
        </p:nvGrpSpPr>
        <p:grpSpPr>
          <a:xfrm>
            <a:off x="9466637" y="9382820"/>
            <a:ext cx="1034292" cy="739181"/>
            <a:chOff x="2453268" y="4628098"/>
            <a:chExt cx="517146" cy="369590"/>
          </a:xfrm>
        </p:grpSpPr>
        <p:pic>
          <p:nvPicPr>
            <p:cNvPr id="372" name="Google Shape;372;p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3" name="Google Shape;373;p5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374" name="Google Shape;374;p5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376" name="Google Shape;376;p5"/>
          <p:cNvGrpSpPr/>
          <p:nvPr/>
        </p:nvGrpSpPr>
        <p:grpSpPr>
          <a:xfrm>
            <a:off x="2893225" y="8609201"/>
            <a:ext cx="495488" cy="877722"/>
            <a:chOff x="11698550" y="1830825"/>
            <a:chExt cx="810150" cy="1435124"/>
          </a:xfrm>
        </p:grpSpPr>
        <p:pic>
          <p:nvPicPr>
            <p:cNvPr id="377" name="Google Shape;377;p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78" name="Google Shape;378;p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379" name="Google Shape;379;p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386" name="Google Shape;386;p5"/>
          <p:cNvGrpSpPr/>
          <p:nvPr/>
        </p:nvGrpSpPr>
        <p:grpSpPr>
          <a:xfrm>
            <a:off x="6588826" y="8390801"/>
            <a:ext cx="495488" cy="877722"/>
            <a:chOff x="11698550" y="1830825"/>
            <a:chExt cx="810150" cy="1435124"/>
          </a:xfrm>
        </p:grpSpPr>
        <p:pic>
          <p:nvPicPr>
            <p:cNvPr id="387" name="Google Shape;387;p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8" name="Google Shape;388;p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389" name="Google Shape;389;p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92" name="Google Shape;392;p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93" name="Google Shape;393;p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94" name="Google Shape;394;p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95" name="Google Shape;395;p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396" name="Google Shape;396;p5"/>
          <p:cNvGrpSpPr/>
          <p:nvPr/>
        </p:nvGrpSpPr>
        <p:grpSpPr>
          <a:xfrm>
            <a:off x="7535375" y="8609201"/>
            <a:ext cx="495488" cy="877722"/>
            <a:chOff x="11698550" y="1830825"/>
            <a:chExt cx="810150" cy="1435124"/>
          </a:xfrm>
        </p:grpSpPr>
        <p:pic>
          <p:nvPicPr>
            <p:cNvPr id="397" name="Google Shape;397;p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8" name="Google Shape;398;p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399" name="Google Shape;399;p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00" name="Google Shape;400;p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01" name="Google Shape;401;p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02" name="Google Shape;402;p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03" name="Google Shape;403;p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04" name="Google Shape;404;p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05" name="Google Shape;405;p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406" name="Google Shape;406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9895" y="6173102"/>
            <a:ext cx="2743949" cy="411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0600" y="-148150"/>
            <a:ext cx="7179900" cy="6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5"/>
          <p:cNvPicPr preferRelativeResize="0"/>
          <p:nvPr/>
        </p:nvPicPr>
        <p:blipFill rotWithShape="1">
          <a:blip r:embed="rId6">
            <a:alphaModFix/>
          </a:blip>
          <a:srcRect l="29656"/>
          <a:stretch/>
        </p:blipFill>
        <p:spPr>
          <a:xfrm flipH="1">
            <a:off x="14266500" y="-167201"/>
            <a:ext cx="4021500" cy="17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200" y="-148150"/>
            <a:ext cx="7179900" cy="667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132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"/>
          <p:cNvSpPr txBox="1">
            <a:spLocks noGrp="1"/>
          </p:cNvSpPr>
          <p:nvPr>
            <p:ph type="title"/>
          </p:nvPr>
        </p:nvSpPr>
        <p:spPr>
          <a:xfrm>
            <a:off x="1440000" y="914400"/>
            <a:ext cx="15408000" cy="9144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6"/>
          <p:cNvSpPr/>
          <p:nvPr/>
        </p:nvSpPr>
        <p:spPr>
          <a:xfrm>
            <a:off x="7132202" y="9351350"/>
            <a:ext cx="11605910" cy="139280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4" name="Google Shape;414;p6"/>
          <p:cNvSpPr/>
          <p:nvPr/>
        </p:nvSpPr>
        <p:spPr>
          <a:xfrm>
            <a:off x="-1431599" y="9175901"/>
            <a:ext cx="11780514" cy="18730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5" name="Google Shape;415;p6"/>
          <p:cNvSpPr/>
          <p:nvPr/>
        </p:nvSpPr>
        <p:spPr>
          <a:xfrm>
            <a:off x="5657501" y="9907855"/>
            <a:ext cx="5258948" cy="83613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416" name="Google Shape;416;p6"/>
          <p:cNvGrpSpPr/>
          <p:nvPr/>
        </p:nvGrpSpPr>
        <p:grpSpPr>
          <a:xfrm>
            <a:off x="296275" y="9351351"/>
            <a:ext cx="495488" cy="877722"/>
            <a:chOff x="11698550" y="1830825"/>
            <a:chExt cx="810150" cy="1435124"/>
          </a:xfrm>
        </p:grpSpPr>
        <p:pic>
          <p:nvPicPr>
            <p:cNvPr id="417" name="Google Shape;417;p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8" name="Google Shape;418;p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19" name="Google Shape;419;p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20" name="Google Shape;420;p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24" name="Google Shape;424;p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25" name="Google Shape;425;p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426" name="Google Shape;426;p6"/>
          <p:cNvGrpSpPr/>
          <p:nvPr/>
        </p:nvGrpSpPr>
        <p:grpSpPr>
          <a:xfrm>
            <a:off x="8161086" y="9573320"/>
            <a:ext cx="1034292" cy="739181"/>
            <a:chOff x="2453268" y="4628098"/>
            <a:chExt cx="517146" cy="369590"/>
          </a:xfrm>
        </p:grpSpPr>
        <p:pic>
          <p:nvPicPr>
            <p:cNvPr id="427" name="Google Shape;427;p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8" name="Google Shape;428;p6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429" name="Google Shape;429;p6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0" name="Google Shape;430;p6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431" name="Google Shape;431;p6"/>
          <p:cNvGrpSpPr/>
          <p:nvPr/>
        </p:nvGrpSpPr>
        <p:grpSpPr>
          <a:xfrm>
            <a:off x="959326" y="9175901"/>
            <a:ext cx="495488" cy="877722"/>
            <a:chOff x="11698550" y="1830825"/>
            <a:chExt cx="810150" cy="1435124"/>
          </a:xfrm>
        </p:grpSpPr>
        <p:pic>
          <p:nvPicPr>
            <p:cNvPr id="432" name="Google Shape;432;p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3" name="Google Shape;433;p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34" name="Google Shape;434;p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5" name="Google Shape;435;p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6" name="Google Shape;436;p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7" name="Google Shape;437;p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8" name="Google Shape;438;p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441" name="Google Shape;441;p6"/>
          <p:cNvGrpSpPr/>
          <p:nvPr/>
        </p:nvGrpSpPr>
        <p:grpSpPr>
          <a:xfrm>
            <a:off x="16376026" y="9351651"/>
            <a:ext cx="495488" cy="877722"/>
            <a:chOff x="11698550" y="1830825"/>
            <a:chExt cx="810150" cy="1435124"/>
          </a:xfrm>
        </p:grpSpPr>
        <p:pic>
          <p:nvPicPr>
            <p:cNvPr id="442" name="Google Shape;442;p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43" name="Google Shape;443;p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44" name="Google Shape;444;p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451" name="Google Shape;451;p6"/>
          <p:cNvGrpSpPr/>
          <p:nvPr/>
        </p:nvGrpSpPr>
        <p:grpSpPr>
          <a:xfrm>
            <a:off x="1" y="-148149"/>
            <a:ext cx="18274400" cy="686150"/>
            <a:chOff x="0" y="-74075"/>
            <a:chExt cx="9137200" cy="343075"/>
          </a:xfrm>
        </p:grpSpPr>
        <p:pic>
          <p:nvPicPr>
            <p:cNvPr id="452" name="Google Shape;452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80300" y="-74075"/>
              <a:ext cx="3589950" cy="333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7151200" y="-64550"/>
              <a:ext cx="1986000" cy="333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flipH="1">
              <a:off x="0" y="-74075"/>
              <a:ext cx="3589950" cy="3335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67864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7"/>
          <p:cNvSpPr txBox="1">
            <a:spLocks noGrp="1"/>
          </p:cNvSpPr>
          <p:nvPr>
            <p:ph type="body" idx="1"/>
          </p:nvPr>
        </p:nvSpPr>
        <p:spPr>
          <a:xfrm>
            <a:off x="3913800" y="3135050"/>
            <a:ext cx="10460400" cy="48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1pPr>
            <a:lvl2pPr marL="1828755" lvl="1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2743131" lvl="2" indent="-64768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3657509" lvl="3" indent="-64768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4571886" lvl="4" indent="-63498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5486264" lvl="5" indent="-63498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6400640" lvl="6" indent="-62228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7315017" lvl="7" indent="-62228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8229395" lvl="8" indent="-634985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58" name="Google Shape;458;p7"/>
          <p:cNvSpPr txBox="1">
            <a:spLocks noGrp="1"/>
          </p:cNvSpPr>
          <p:nvPr>
            <p:ph type="title"/>
          </p:nvPr>
        </p:nvSpPr>
        <p:spPr>
          <a:xfrm>
            <a:off x="1440000" y="914400"/>
            <a:ext cx="15408000" cy="9144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7"/>
          <p:cNvSpPr/>
          <p:nvPr/>
        </p:nvSpPr>
        <p:spPr>
          <a:xfrm flipH="1">
            <a:off x="12028491" y="9797204"/>
            <a:ext cx="7283826" cy="47255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0" name="Google Shape;460;p7"/>
          <p:cNvSpPr/>
          <p:nvPr/>
        </p:nvSpPr>
        <p:spPr>
          <a:xfrm flipH="1">
            <a:off x="11671841" y="9527340"/>
            <a:ext cx="2955227" cy="75368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1" name="Google Shape;461;p7"/>
          <p:cNvSpPr/>
          <p:nvPr/>
        </p:nvSpPr>
        <p:spPr>
          <a:xfrm flipH="1">
            <a:off x="-1024314" y="9000900"/>
            <a:ext cx="8324930" cy="131905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2" name="Google Shape;462;p7"/>
          <p:cNvSpPr/>
          <p:nvPr/>
        </p:nvSpPr>
        <p:spPr>
          <a:xfrm flipH="1">
            <a:off x="3757270" y="9451052"/>
            <a:ext cx="7552247" cy="83613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463" name="Google Shape;463;p7"/>
          <p:cNvGrpSpPr/>
          <p:nvPr/>
        </p:nvGrpSpPr>
        <p:grpSpPr>
          <a:xfrm>
            <a:off x="290225" y="8916302"/>
            <a:ext cx="495488" cy="877722"/>
            <a:chOff x="11698550" y="1830825"/>
            <a:chExt cx="810150" cy="1435124"/>
          </a:xfrm>
        </p:grpSpPr>
        <p:pic>
          <p:nvPicPr>
            <p:cNvPr id="464" name="Google Shape;464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65" name="Google Shape;465;p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66" name="Google Shape;466;p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67" name="Google Shape;467;p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68" name="Google Shape;468;p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69" name="Google Shape;469;p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0" name="Google Shape;470;p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1" name="Google Shape;471;p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2" name="Google Shape;472;p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473" name="Google Shape;473;p7"/>
          <p:cNvGrpSpPr/>
          <p:nvPr/>
        </p:nvGrpSpPr>
        <p:grpSpPr>
          <a:xfrm>
            <a:off x="7678787" y="9054821"/>
            <a:ext cx="1034292" cy="739181"/>
            <a:chOff x="2453268" y="4628098"/>
            <a:chExt cx="517146" cy="369590"/>
          </a:xfrm>
        </p:grpSpPr>
        <p:pic>
          <p:nvPicPr>
            <p:cNvPr id="474" name="Google Shape;474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75" name="Google Shape;475;p7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476" name="Google Shape;476;p7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7" name="Google Shape;477;p7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478" name="Google Shape;478;p7"/>
          <p:cNvGrpSpPr/>
          <p:nvPr/>
        </p:nvGrpSpPr>
        <p:grpSpPr>
          <a:xfrm>
            <a:off x="944525" y="8760002"/>
            <a:ext cx="495488" cy="877722"/>
            <a:chOff x="11698550" y="1830825"/>
            <a:chExt cx="810150" cy="1435124"/>
          </a:xfrm>
        </p:grpSpPr>
        <p:pic>
          <p:nvPicPr>
            <p:cNvPr id="479" name="Google Shape;479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0" name="Google Shape;480;p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81" name="Google Shape;481;p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82" name="Google Shape;482;p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83" name="Google Shape;483;p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84" name="Google Shape;484;p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85" name="Google Shape;485;p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86" name="Google Shape;486;p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87" name="Google Shape;487;p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488" name="Google Shape;488;p7"/>
          <p:cNvGrpSpPr/>
          <p:nvPr/>
        </p:nvGrpSpPr>
        <p:grpSpPr>
          <a:xfrm>
            <a:off x="15098675" y="9054801"/>
            <a:ext cx="495488" cy="877722"/>
            <a:chOff x="11698550" y="1830825"/>
            <a:chExt cx="810150" cy="1435124"/>
          </a:xfrm>
        </p:grpSpPr>
        <p:pic>
          <p:nvPicPr>
            <p:cNvPr id="489" name="Google Shape;489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0" name="Google Shape;490;p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491" name="Google Shape;491;p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92" name="Google Shape;492;p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93" name="Google Shape;493;p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94" name="Google Shape;494;p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95" name="Google Shape;495;p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96" name="Google Shape;496;p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97" name="Google Shape;497;p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498" name="Google Shape;498;p7"/>
          <p:cNvGrpSpPr/>
          <p:nvPr/>
        </p:nvGrpSpPr>
        <p:grpSpPr>
          <a:xfrm>
            <a:off x="15803525" y="9054801"/>
            <a:ext cx="495488" cy="877722"/>
            <a:chOff x="11698550" y="1830825"/>
            <a:chExt cx="810150" cy="1435124"/>
          </a:xfrm>
        </p:grpSpPr>
        <p:pic>
          <p:nvPicPr>
            <p:cNvPr id="499" name="Google Shape;499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00" name="Google Shape;500;p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03" name="Google Shape;503;p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04" name="Google Shape;504;p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05" name="Google Shape;505;p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07" name="Google Shape;507;p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508" name="Google Shape;50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38053" y="5993776"/>
            <a:ext cx="2359301" cy="4293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9" name="Google Shape;509;p7"/>
          <p:cNvGrpSpPr/>
          <p:nvPr/>
        </p:nvGrpSpPr>
        <p:grpSpPr>
          <a:xfrm rot="2489715" flipH="1">
            <a:off x="-820269" y="4858696"/>
            <a:ext cx="2312258" cy="3381662"/>
            <a:chOff x="5535375" y="4092625"/>
            <a:chExt cx="946500" cy="1384250"/>
          </a:xfrm>
        </p:grpSpPr>
        <p:sp>
          <p:nvSpPr>
            <p:cNvPr id="510" name="Google Shape;510;p7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20" name="Google Shape;520;p7"/>
          <p:cNvGrpSpPr/>
          <p:nvPr/>
        </p:nvGrpSpPr>
        <p:grpSpPr>
          <a:xfrm>
            <a:off x="2224738" y="8147746"/>
            <a:ext cx="1588175" cy="1520615"/>
            <a:chOff x="4704823" y="3900219"/>
            <a:chExt cx="815787" cy="781084"/>
          </a:xfrm>
        </p:grpSpPr>
        <p:pic>
          <p:nvPicPr>
            <p:cNvPr id="521" name="Google Shape;521;p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22" name="Google Shape;522;p7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523" name="Google Shape;523;p7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1" name="Google Shape;541;p7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2" name="Google Shape;542;p7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3" name="Google Shape;543;p7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4" name="Google Shape;544;p7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5" name="Google Shape;545;p7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6" name="Google Shape;546;p7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548" name="Google Shape;548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0600" y="-148150"/>
            <a:ext cx="7179900" cy="6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4302400" y="-129100"/>
            <a:ext cx="3972000" cy="6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200" y="-148150"/>
            <a:ext cx="7179900" cy="667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6018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8"/>
          <p:cNvSpPr txBox="1">
            <a:spLocks noGrp="1"/>
          </p:cNvSpPr>
          <p:nvPr>
            <p:ph type="title"/>
          </p:nvPr>
        </p:nvSpPr>
        <p:spPr>
          <a:xfrm>
            <a:off x="2199600" y="2614200"/>
            <a:ext cx="13888800" cy="5058600"/>
          </a:xfrm>
          <a:prstGeom prst="rect">
            <a:avLst/>
          </a:prstGeom>
          <a:effectLst>
            <a:outerShdw blurRad="142875" dist="857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554" name="Google Shape;554;p8"/>
          <p:cNvSpPr/>
          <p:nvPr/>
        </p:nvSpPr>
        <p:spPr>
          <a:xfrm>
            <a:off x="6327548" y="7950200"/>
            <a:ext cx="11605910" cy="2110026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55" name="Google Shape;555;p8"/>
          <p:cNvSpPr/>
          <p:nvPr/>
        </p:nvSpPr>
        <p:spPr>
          <a:xfrm>
            <a:off x="8080148" y="8894150"/>
            <a:ext cx="11605910" cy="139280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56" name="Google Shape;556;p8"/>
          <p:cNvSpPr/>
          <p:nvPr/>
        </p:nvSpPr>
        <p:spPr>
          <a:xfrm>
            <a:off x="-1398056" y="8413901"/>
            <a:ext cx="11780514" cy="18730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57" name="Google Shape;557;p8"/>
          <p:cNvSpPr/>
          <p:nvPr/>
        </p:nvSpPr>
        <p:spPr>
          <a:xfrm>
            <a:off x="3405047" y="9450655"/>
            <a:ext cx="5258948" cy="83613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558" name="Google Shape;558;p8"/>
          <p:cNvGrpSpPr/>
          <p:nvPr/>
        </p:nvGrpSpPr>
        <p:grpSpPr>
          <a:xfrm>
            <a:off x="2671475" y="7922001"/>
            <a:ext cx="495488" cy="877722"/>
            <a:chOff x="11698550" y="1830825"/>
            <a:chExt cx="810150" cy="1435124"/>
          </a:xfrm>
        </p:grpSpPr>
        <p:pic>
          <p:nvPicPr>
            <p:cNvPr id="559" name="Google Shape;55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60" name="Google Shape;560;p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61" name="Google Shape;561;p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2" name="Google Shape;562;p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3" name="Google Shape;563;p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4" name="Google Shape;564;p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5" name="Google Shape;565;p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6" name="Google Shape;566;p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7" name="Google Shape;567;p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568" name="Google Shape;568;p8"/>
          <p:cNvGrpSpPr/>
          <p:nvPr/>
        </p:nvGrpSpPr>
        <p:grpSpPr>
          <a:xfrm>
            <a:off x="1845475" y="8075801"/>
            <a:ext cx="495488" cy="877722"/>
            <a:chOff x="11698550" y="1830825"/>
            <a:chExt cx="810150" cy="1435124"/>
          </a:xfrm>
        </p:grpSpPr>
        <p:pic>
          <p:nvPicPr>
            <p:cNvPr id="569" name="Google Shape;56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70" name="Google Shape;570;p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71" name="Google Shape;571;p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72" name="Google Shape;572;p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73" name="Google Shape;573;p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74" name="Google Shape;574;p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75" name="Google Shape;575;p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76" name="Google Shape;576;p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77" name="Google Shape;577;p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578" name="Google Shape;578;p8"/>
          <p:cNvGrpSpPr/>
          <p:nvPr/>
        </p:nvGrpSpPr>
        <p:grpSpPr>
          <a:xfrm>
            <a:off x="14093225" y="7922001"/>
            <a:ext cx="495488" cy="877722"/>
            <a:chOff x="11698550" y="1830825"/>
            <a:chExt cx="810150" cy="1435124"/>
          </a:xfrm>
        </p:grpSpPr>
        <p:pic>
          <p:nvPicPr>
            <p:cNvPr id="579" name="Google Shape;57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80" name="Google Shape;580;p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81" name="Google Shape;581;p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2" name="Google Shape;582;p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4" name="Google Shape;584;p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5" name="Google Shape;585;p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7" name="Google Shape;587;p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588" name="Google Shape;588;p8"/>
          <p:cNvGrpSpPr/>
          <p:nvPr/>
        </p:nvGrpSpPr>
        <p:grpSpPr>
          <a:xfrm>
            <a:off x="15873401" y="8531601"/>
            <a:ext cx="495488" cy="877722"/>
            <a:chOff x="11698550" y="1830825"/>
            <a:chExt cx="810150" cy="1435124"/>
          </a:xfrm>
        </p:grpSpPr>
        <p:pic>
          <p:nvPicPr>
            <p:cNvPr id="589" name="Google Shape;58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0" name="Google Shape;590;p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598" name="Google Shape;598;p8"/>
          <p:cNvGrpSpPr/>
          <p:nvPr/>
        </p:nvGrpSpPr>
        <p:grpSpPr>
          <a:xfrm>
            <a:off x="5447087" y="9198871"/>
            <a:ext cx="1034292" cy="739181"/>
            <a:chOff x="2453268" y="4628098"/>
            <a:chExt cx="517146" cy="369590"/>
          </a:xfrm>
        </p:grpSpPr>
        <p:pic>
          <p:nvPicPr>
            <p:cNvPr id="599" name="Google Shape;599;p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0" name="Google Shape;600;p8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601" name="Google Shape;601;p8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603" name="Google Shape;60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99851" y="6397262"/>
            <a:ext cx="3034148" cy="3889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4" name="Google Shape;604;p8"/>
          <p:cNvGrpSpPr/>
          <p:nvPr/>
        </p:nvGrpSpPr>
        <p:grpSpPr>
          <a:xfrm rot="1000031">
            <a:off x="1343" y="5023018"/>
            <a:ext cx="1911402" cy="2795414"/>
            <a:chOff x="5535375" y="4092625"/>
            <a:chExt cx="946500" cy="1384250"/>
          </a:xfrm>
        </p:grpSpPr>
        <p:sp>
          <p:nvSpPr>
            <p:cNvPr id="605" name="Google Shape;605;p8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pic>
        <p:nvPicPr>
          <p:cNvPr id="615" name="Google Shape;615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71052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1074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479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9"/>
          <p:cNvSpPr txBox="1">
            <a:spLocks noGrp="1"/>
          </p:cNvSpPr>
          <p:nvPr>
            <p:ph type="title"/>
          </p:nvPr>
        </p:nvSpPr>
        <p:spPr>
          <a:xfrm>
            <a:off x="7186200" y="3409056"/>
            <a:ext cx="3915600" cy="1575000"/>
          </a:xfrm>
          <a:prstGeom prst="rect">
            <a:avLst/>
          </a:prstGeom>
          <a:effectLst>
            <a:outerShdw blurRad="142875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9"/>
          <p:cNvSpPr txBox="1">
            <a:spLocks noGrp="1"/>
          </p:cNvSpPr>
          <p:nvPr>
            <p:ph type="subTitle" idx="1"/>
          </p:nvPr>
        </p:nvSpPr>
        <p:spPr>
          <a:xfrm>
            <a:off x="2953500" y="5145068"/>
            <a:ext cx="123810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9"/>
          <p:cNvSpPr/>
          <p:nvPr/>
        </p:nvSpPr>
        <p:spPr>
          <a:xfrm>
            <a:off x="2563651" y="8756432"/>
            <a:ext cx="10158266" cy="153036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2" name="Google Shape;622;p9"/>
          <p:cNvSpPr/>
          <p:nvPr/>
        </p:nvSpPr>
        <p:spPr>
          <a:xfrm>
            <a:off x="13506446" y="8860019"/>
            <a:ext cx="5634216" cy="1426781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3" name="Google Shape;623;p9"/>
          <p:cNvSpPr/>
          <p:nvPr/>
        </p:nvSpPr>
        <p:spPr>
          <a:xfrm>
            <a:off x="7801844" y="8965883"/>
            <a:ext cx="10392809" cy="132091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4" name="Google Shape;624;p9"/>
          <p:cNvSpPr/>
          <p:nvPr/>
        </p:nvSpPr>
        <p:spPr>
          <a:xfrm>
            <a:off x="93349" y="9450662"/>
            <a:ext cx="5258948" cy="83613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625" name="Google Shape;625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57" y="6174902"/>
            <a:ext cx="2743949" cy="41138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6" name="Google Shape;626;p9"/>
          <p:cNvGrpSpPr/>
          <p:nvPr/>
        </p:nvGrpSpPr>
        <p:grpSpPr>
          <a:xfrm rot="-2093457">
            <a:off x="17100658" y="6878261"/>
            <a:ext cx="2312240" cy="3381636"/>
            <a:chOff x="5535375" y="4092625"/>
            <a:chExt cx="946500" cy="1384250"/>
          </a:xfrm>
        </p:grpSpPr>
        <p:sp>
          <p:nvSpPr>
            <p:cNvPr id="627" name="Google Shape;627;p9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637" name="Google Shape;637;p9"/>
          <p:cNvGrpSpPr/>
          <p:nvPr/>
        </p:nvGrpSpPr>
        <p:grpSpPr>
          <a:xfrm>
            <a:off x="13658601" y="8261926"/>
            <a:ext cx="393570" cy="697184"/>
            <a:chOff x="11698550" y="1830825"/>
            <a:chExt cx="810150" cy="1435124"/>
          </a:xfrm>
        </p:grpSpPr>
        <p:pic>
          <p:nvPicPr>
            <p:cNvPr id="638" name="Google Shape;63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39" name="Google Shape;639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40" name="Google Shape;640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647" name="Google Shape;647;p9"/>
          <p:cNvGrpSpPr/>
          <p:nvPr/>
        </p:nvGrpSpPr>
        <p:grpSpPr>
          <a:xfrm>
            <a:off x="6245674" y="8349627"/>
            <a:ext cx="495488" cy="877722"/>
            <a:chOff x="11698550" y="1830825"/>
            <a:chExt cx="810150" cy="1435124"/>
          </a:xfrm>
        </p:grpSpPr>
        <p:pic>
          <p:nvPicPr>
            <p:cNvPr id="648" name="Google Shape;64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49" name="Google Shape;649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50" name="Google Shape;650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657" name="Google Shape;657;p9"/>
          <p:cNvGrpSpPr/>
          <p:nvPr/>
        </p:nvGrpSpPr>
        <p:grpSpPr>
          <a:xfrm>
            <a:off x="5528975" y="8211452"/>
            <a:ext cx="495488" cy="877722"/>
            <a:chOff x="11698550" y="1830825"/>
            <a:chExt cx="810150" cy="1435124"/>
          </a:xfrm>
        </p:grpSpPr>
        <p:pic>
          <p:nvPicPr>
            <p:cNvPr id="658" name="Google Shape;65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59" name="Google Shape;659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60" name="Google Shape;660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667" name="Google Shape;667;p9"/>
          <p:cNvGrpSpPr/>
          <p:nvPr/>
        </p:nvGrpSpPr>
        <p:grpSpPr>
          <a:xfrm>
            <a:off x="2855421" y="8959100"/>
            <a:ext cx="393570" cy="697470"/>
            <a:chOff x="11698550" y="1830825"/>
            <a:chExt cx="810150" cy="1435124"/>
          </a:xfrm>
        </p:grpSpPr>
        <p:pic>
          <p:nvPicPr>
            <p:cNvPr id="668" name="Google Shape;66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69" name="Google Shape;669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72" name="Google Shape;672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73" name="Google Shape;673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74" name="Google Shape;674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75" name="Google Shape;675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76" name="Google Shape;676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677" name="Google Shape;677;p9"/>
          <p:cNvGrpSpPr/>
          <p:nvPr/>
        </p:nvGrpSpPr>
        <p:grpSpPr>
          <a:xfrm>
            <a:off x="11654488" y="7875796"/>
            <a:ext cx="1588175" cy="1520615"/>
            <a:chOff x="4704823" y="3900219"/>
            <a:chExt cx="815787" cy="781084"/>
          </a:xfrm>
        </p:grpSpPr>
        <p:pic>
          <p:nvPicPr>
            <p:cNvPr id="678" name="Google Shape;678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79" name="Google Shape;679;p9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680" name="Google Shape;680;p9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81" name="Google Shape;681;p9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82" name="Google Shape;682;p9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83" name="Google Shape;683;p9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84" name="Google Shape;684;p9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85" name="Google Shape;685;p9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86" name="Google Shape;686;p9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87" name="Google Shape;687;p9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88" name="Google Shape;688;p9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89" name="Google Shape;689;p9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90" name="Google Shape;690;p9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91" name="Google Shape;691;p9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92" name="Google Shape;692;p9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93" name="Google Shape;693;p9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94" name="Google Shape;694;p9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95" name="Google Shape;695;p9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96" name="Google Shape;696;p9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97" name="Google Shape;697;p9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98" name="Google Shape;698;p9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99" name="Google Shape;699;p9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00" name="Google Shape;700;p9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01" name="Google Shape;701;p9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02" name="Google Shape;702;p9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03" name="Google Shape;703;p9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04" name="Google Shape;704;p9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705" name="Google Shape;705;p9"/>
          <p:cNvGrpSpPr/>
          <p:nvPr/>
        </p:nvGrpSpPr>
        <p:grpSpPr>
          <a:xfrm>
            <a:off x="4811096" y="9088487"/>
            <a:ext cx="316286" cy="226043"/>
            <a:chOff x="2453268" y="4628098"/>
            <a:chExt cx="517146" cy="369590"/>
          </a:xfrm>
        </p:grpSpPr>
        <p:pic>
          <p:nvPicPr>
            <p:cNvPr id="706" name="Google Shape;706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07" name="Google Shape;707;p9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708" name="Google Shape;708;p9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09" name="Google Shape;709;p9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710" name="Google Shape;710;p9"/>
          <p:cNvGrpSpPr/>
          <p:nvPr/>
        </p:nvGrpSpPr>
        <p:grpSpPr>
          <a:xfrm>
            <a:off x="9664271" y="9422754"/>
            <a:ext cx="276260" cy="197508"/>
            <a:chOff x="2453268" y="4628098"/>
            <a:chExt cx="517146" cy="369590"/>
          </a:xfrm>
        </p:grpSpPr>
        <p:pic>
          <p:nvPicPr>
            <p:cNvPr id="711" name="Google Shape;711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2" name="Google Shape;712;p9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713" name="Google Shape;713;p9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14" name="Google Shape;714;p9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715" name="Google Shape;715;p9"/>
          <p:cNvGrpSpPr/>
          <p:nvPr/>
        </p:nvGrpSpPr>
        <p:grpSpPr>
          <a:xfrm>
            <a:off x="7888794" y="9414315"/>
            <a:ext cx="581892" cy="416010"/>
            <a:chOff x="2453268" y="4628098"/>
            <a:chExt cx="517146" cy="369590"/>
          </a:xfrm>
        </p:grpSpPr>
        <p:pic>
          <p:nvPicPr>
            <p:cNvPr id="716" name="Google Shape;716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17" name="Google Shape;717;p9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718" name="Google Shape;718;p9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19" name="Google Shape;719;p9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720" name="Google Shape;720;p9"/>
          <p:cNvGrpSpPr/>
          <p:nvPr/>
        </p:nvGrpSpPr>
        <p:grpSpPr>
          <a:xfrm>
            <a:off x="8014123" y="8391027"/>
            <a:ext cx="495488" cy="877722"/>
            <a:chOff x="11698550" y="1830825"/>
            <a:chExt cx="810150" cy="1435124"/>
          </a:xfrm>
        </p:grpSpPr>
        <p:pic>
          <p:nvPicPr>
            <p:cNvPr id="721" name="Google Shape;721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22" name="Google Shape;722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23" name="Google Shape;723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24" name="Google Shape;724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25" name="Google Shape;725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26" name="Google Shape;726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27" name="Google Shape;727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28" name="Google Shape;728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29" name="Google Shape;729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730" name="Google Shape;730;p9"/>
          <p:cNvGrpSpPr/>
          <p:nvPr/>
        </p:nvGrpSpPr>
        <p:grpSpPr>
          <a:xfrm>
            <a:off x="8776123" y="8321426"/>
            <a:ext cx="495488" cy="877722"/>
            <a:chOff x="11698550" y="1830825"/>
            <a:chExt cx="810150" cy="1435124"/>
          </a:xfrm>
        </p:grpSpPr>
        <p:pic>
          <p:nvPicPr>
            <p:cNvPr id="731" name="Google Shape;731;p9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32" name="Google Shape;732;p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33" name="Google Shape;733;p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34" name="Google Shape;734;p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35" name="Google Shape;735;p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36" name="Google Shape;736;p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37" name="Google Shape;737;p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38" name="Google Shape;738;p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39" name="Google Shape;739;p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740" name="Google Shape;740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5527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200" y="-148150"/>
            <a:ext cx="7179900" cy="6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60600" y="-148150"/>
            <a:ext cx="7179900" cy="6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4302400" y="-129100"/>
            <a:ext cx="3972000" cy="667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854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81776-6970-421A-17A6-E8DC608BE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D95BE-84C9-CB63-8396-59585C1DD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B7AFB-4FAF-2577-CB0E-A475F1D89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5D941-DD4E-43FB-B985-32BF5D1A75C4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F58287-F26E-27F9-92AC-C7CBAEBCB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36B72-6D1E-7E4C-A7EB-9A92D9F06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CDF6-69D4-4843-A6B1-BDEDE56F9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98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0"/>
          <p:cNvSpPr txBox="1">
            <a:spLocks noGrp="1"/>
          </p:cNvSpPr>
          <p:nvPr>
            <p:ph type="title"/>
          </p:nvPr>
        </p:nvSpPr>
        <p:spPr>
          <a:xfrm>
            <a:off x="10541150" y="1079000"/>
            <a:ext cx="6320400" cy="2239200"/>
          </a:xfrm>
          <a:prstGeom prst="rect">
            <a:avLst/>
          </a:prstGeom>
          <a:effectLst>
            <a:outerShdw blurRad="42863" dist="38100" dir="2400000" algn="bl" rotWithShape="0">
              <a:srgbClr val="000000">
                <a:alpha val="6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746" name="Google Shape;74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11074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2571052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8291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1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11"/>
          <p:cNvSpPr txBox="1">
            <a:spLocks noGrp="1"/>
          </p:cNvSpPr>
          <p:nvPr>
            <p:ph type="title" hasCustomPrompt="1"/>
          </p:nvPr>
        </p:nvSpPr>
        <p:spPr>
          <a:xfrm>
            <a:off x="3918300" y="3153860"/>
            <a:ext cx="10451400" cy="21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752" name="Google Shape;752;p11"/>
          <p:cNvSpPr txBox="1">
            <a:spLocks noGrp="1"/>
          </p:cNvSpPr>
          <p:nvPr>
            <p:ph type="subTitle" idx="1"/>
          </p:nvPr>
        </p:nvSpPr>
        <p:spPr>
          <a:xfrm>
            <a:off x="4074000" y="5883935"/>
            <a:ext cx="10140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799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753" name="Google Shape;753;p11"/>
          <p:cNvSpPr/>
          <p:nvPr/>
        </p:nvSpPr>
        <p:spPr>
          <a:xfrm>
            <a:off x="3653770" y="8155550"/>
            <a:ext cx="10980467" cy="18730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54" name="Google Shape;754;p11"/>
          <p:cNvSpPr/>
          <p:nvPr/>
        </p:nvSpPr>
        <p:spPr>
          <a:xfrm>
            <a:off x="8834648" y="8894150"/>
            <a:ext cx="9713940" cy="139280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55" name="Google Shape;755;p11"/>
          <p:cNvSpPr/>
          <p:nvPr/>
        </p:nvSpPr>
        <p:spPr>
          <a:xfrm>
            <a:off x="1" y="8413901"/>
            <a:ext cx="10980467" cy="18730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756" name="Google Shape;756;p11"/>
          <p:cNvGrpSpPr/>
          <p:nvPr/>
        </p:nvGrpSpPr>
        <p:grpSpPr>
          <a:xfrm>
            <a:off x="1814225" y="8399651"/>
            <a:ext cx="495488" cy="877722"/>
            <a:chOff x="11698550" y="1830825"/>
            <a:chExt cx="810150" cy="1435124"/>
          </a:xfrm>
        </p:grpSpPr>
        <p:pic>
          <p:nvPicPr>
            <p:cNvPr id="757" name="Google Shape;757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58" name="Google Shape;758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59" name="Google Shape;759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60" name="Google Shape;760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61" name="Google Shape;761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62" name="Google Shape;762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63" name="Google Shape;763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64" name="Google Shape;764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65" name="Google Shape;765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766" name="Google Shape;766;p11"/>
          <p:cNvGrpSpPr/>
          <p:nvPr/>
        </p:nvGrpSpPr>
        <p:grpSpPr>
          <a:xfrm>
            <a:off x="11962187" y="9573320"/>
            <a:ext cx="1034292" cy="739181"/>
            <a:chOff x="2453268" y="4628098"/>
            <a:chExt cx="517146" cy="369590"/>
          </a:xfrm>
        </p:grpSpPr>
        <p:pic>
          <p:nvPicPr>
            <p:cNvPr id="767" name="Google Shape;767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68" name="Google Shape;768;p11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769" name="Google Shape;769;p11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70" name="Google Shape;770;p11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771" name="Google Shape;771;p11"/>
          <p:cNvGrpSpPr/>
          <p:nvPr/>
        </p:nvGrpSpPr>
        <p:grpSpPr>
          <a:xfrm>
            <a:off x="2512225" y="8321151"/>
            <a:ext cx="495488" cy="877722"/>
            <a:chOff x="11698550" y="1830825"/>
            <a:chExt cx="810150" cy="1435124"/>
          </a:xfrm>
        </p:grpSpPr>
        <p:pic>
          <p:nvPicPr>
            <p:cNvPr id="772" name="Google Shape;77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73" name="Google Shape;77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74" name="Google Shape;77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75" name="Google Shape;77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76" name="Google Shape;77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77" name="Google Shape;77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78" name="Google Shape;77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79" name="Google Shape;77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0" name="Google Shape;78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781" name="Google Shape;781;p11"/>
          <p:cNvGrpSpPr/>
          <p:nvPr/>
        </p:nvGrpSpPr>
        <p:grpSpPr>
          <a:xfrm>
            <a:off x="15807725" y="8760002"/>
            <a:ext cx="495488" cy="877722"/>
            <a:chOff x="11698550" y="1830825"/>
            <a:chExt cx="810150" cy="1435124"/>
          </a:xfrm>
        </p:grpSpPr>
        <p:pic>
          <p:nvPicPr>
            <p:cNvPr id="782" name="Google Shape;78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83" name="Google Shape;78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5" name="Google Shape;78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6" name="Google Shape;78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7" name="Google Shape;78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8" name="Google Shape;78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9" name="Google Shape;78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90" name="Google Shape;79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791" name="Google Shape;791;p11"/>
          <p:cNvGrpSpPr/>
          <p:nvPr/>
        </p:nvGrpSpPr>
        <p:grpSpPr>
          <a:xfrm>
            <a:off x="10768001" y="7882301"/>
            <a:ext cx="495488" cy="877722"/>
            <a:chOff x="11698550" y="1830825"/>
            <a:chExt cx="810150" cy="1435124"/>
          </a:xfrm>
        </p:grpSpPr>
        <p:pic>
          <p:nvPicPr>
            <p:cNvPr id="792" name="Google Shape;79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93" name="Google Shape;79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794" name="Google Shape;79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95" name="Google Shape;79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801" name="Google Shape;801;p11"/>
          <p:cNvGrpSpPr/>
          <p:nvPr/>
        </p:nvGrpSpPr>
        <p:grpSpPr>
          <a:xfrm>
            <a:off x="10025051" y="7787051"/>
            <a:ext cx="495488" cy="877722"/>
            <a:chOff x="11698550" y="1830825"/>
            <a:chExt cx="810150" cy="1435124"/>
          </a:xfrm>
        </p:grpSpPr>
        <p:pic>
          <p:nvPicPr>
            <p:cNvPr id="802" name="Google Shape;80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03" name="Google Shape;80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04" name="Google Shape;80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811" name="Google Shape;811;p11"/>
          <p:cNvGrpSpPr/>
          <p:nvPr/>
        </p:nvGrpSpPr>
        <p:grpSpPr>
          <a:xfrm>
            <a:off x="14882801" y="8664752"/>
            <a:ext cx="495488" cy="877722"/>
            <a:chOff x="11698550" y="1830825"/>
            <a:chExt cx="810150" cy="1435124"/>
          </a:xfrm>
        </p:grpSpPr>
        <p:pic>
          <p:nvPicPr>
            <p:cNvPr id="812" name="Google Shape;812;p1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13" name="Google Shape;813;p1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14" name="Google Shape;814;p1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821" name="Google Shape;82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1" y="6397262"/>
            <a:ext cx="3034148" cy="3889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1150" y="-206700"/>
            <a:ext cx="7179900" cy="6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111074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2571052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5" name="Google Shape;825;p11"/>
          <p:cNvGrpSpPr/>
          <p:nvPr/>
        </p:nvGrpSpPr>
        <p:grpSpPr>
          <a:xfrm rot="-2996714">
            <a:off x="16911551" y="7376024"/>
            <a:ext cx="1911474" cy="2795520"/>
            <a:chOff x="5535375" y="4092625"/>
            <a:chExt cx="946500" cy="1384250"/>
          </a:xfrm>
        </p:grpSpPr>
        <p:sp>
          <p:nvSpPr>
            <p:cNvPr id="826" name="Google Shape;826;p11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1" name="Google Shape;831;p11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2" name="Google Shape;832;p11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836" name="Google Shape;836;p11"/>
          <p:cNvGrpSpPr/>
          <p:nvPr/>
        </p:nvGrpSpPr>
        <p:grpSpPr>
          <a:xfrm rot="4504400" flipH="1">
            <a:off x="52631" y="1979779"/>
            <a:ext cx="1911503" cy="2795558"/>
            <a:chOff x="5535375" y="4092625"/>
            <a:chExt cx="946500" cy="1384250"/>
          </a:xfrm>
        </p:grpSpPr>
        <p:sp>
          <p:nvSpPr>
            <p:cNvPr id="837" name="Google Shape;837;p11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564248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8342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Google Shape;849;p1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0" name="Google Shape;850;p13"/>
          <p:cNvSpPr txBox="1">
            <a:spLocks noGrp="1"/>
          </p:cNvSpPr>
          <p:nvPr>
            <p:ph type="title"/>
          </p:nvPr>
        </p:nvSpPr>
        <p:spPr>
          <a:xfrm>
            <a:off x="2443206" y="3301694"/>
            <a:ext cx="4611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51" name="Google Shape;851;p13"/>
          <p:cNvSpPr txBox="1">
            <a:spLocks noGrp="1"/>
          </p:cNvSpPr>
          <p:nvPr>
            <p:ph type="subTitle" idx="1"/>
          </p:nvPr>
        </p:nvSpPr>
        <p:spPr>
          <a:xfrm>
            <a:off x="2079606" y="4018868"/>
            <a:ext cx="49746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13"/>
          <p:cNvSpPr txBox="1">
            <a:spLocks noGrp="1"/>
          </p:cNvSpPr>
          <p:nvPr>
            <p:ph type="title" idx="2"/>
          </p:nvPr>
        </p:nvSpPr>
        <p:spPr>
          <a:xfrm>
            <a:off x="11233794" y="3301694"/>
            <a:ext cx="4611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53" name="Google Shape;853;p13"/>
          <p:cNvSpPr txBox="1">
            <a:spLocks noGrp="1"/>
          </p:cNvSpPr>
          <p:nvPr>
            <p:ph type="subTitle" idx="3"/>
          </p:nvPr>
        </p:nvSpPr>
        <p:spPr>
          <a:xfrm>
            <a:off x="11233794" y="4018868"/>
            <a:ext cx="49746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4" name="Google Shape;854;p13"/>
          <p:cNvSpPr txBox="1">
            <a:spLocks noGrp="1"/>
          </p:cNvSpPr>
          <p:nvPr>
            <p:ph type="title" idx="4"/>
          </p:nvPr>
        </p:nvSpPr>
        <p:spPr>
          <a:xfrm>
            <a:off x="2443206" y="5987246"/>
            <a:ext cx="4611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55" name="Google Shape;855;p13"/>
          <p:cNvSpPr txBox="1">
            <a:spLocks noGrp="1"/>
          </p:cNvSpPr>
          <p:nvPr>
            <p:ph type="subTitle" idx="5"/>
          </p:nvPr>
        </p:nvSpPr>
        <p:spPr>
          <a:xfrm>
            <a:off x="2079606" y="6695544"/>
            <a:ext cx="49746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3"/>
          <p:cNvSpPr txBox="1">
            <a:spLocks noGrp="1"/>
          </p:cNvSpPr>
          <p:nvPr>
            <p:ph type="title" idx="6"/>
          </p:nvPr>
        </p:nvSpPr>
        <p:spPr>
          <a:xfrm>
            <a:off x="11233794" y="5987246"/>
            <a:ext cx="4611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857" name="Google Shape;857;p13"/>
          <p:cNvSpPr txBox="1">
            <a:spLocks noGrp="1"/>
          </p:cNvSpPr>
          <p:nvPr>
            <p:ph type="subTitle" idx="7"/>
          </p:nvPr>
        </p:nvSpPr>
        <p:spPr>
          <a:xfrm>
            <a:off x="11233794" y="6695544"/>
            <a:ext cx="49746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13"/>
          <p:cNvSpPr txBox="1">
            <a:spLocks noGrp="1"/>
          </p:cNvSpPr>
          <p:nvPr>
            <p:ph type="title" idx="8" hasCustomPrompt="1"/>
          </p:nvPr>
        </p:nvSpPr>
        <p:spPr>
          <a:xfrm>
            <a:off x="7378868" y="3843270"/>
            <a:ext cx="1469400" cy="731400"/>
          </a:xfrm>
          <a:prstGeom prst="rect">
            <a:avLst/>
          </a:prstGeom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59" name="Google Shape;859;p13"/>
          <p:cNvSpPr txBox="1">
            <a:spLocks noGrp="1"/>
          </p:cNvSpPr>
          <p:nvPr>
            <p:ph type="title" idx="9" hasCustomPrompt="1"/>
          </p:nvPr>
        </p:nvSpPr>
        <p:spPr>
          <a:xfrm>
            <a:off x="7378868" y="6516919"/>
            <a:ext cx="1469400" cy="731400"/>
          </a:xfrm>
          <a:prstGeom prst="rect">
            <a:avLst/>
          </a:prstGeom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60" name="Google Shape;860;p13"/>
          <p:cNvSpPr txBox="1">
            <a:spLocks noGrp="1"/>
          </p:cNvSpPr>
          <p:nvPr>
            <p:ph type="title" idx="13" hasCustomPrompt="1"/>
          </p:nvPr>
        </p:nvSpPr>
        <p:spPr>
          <a:xfrm>
            <a:off x="9512468" y="3843270"/>
            <a:ext cx="1469400" cy="731400"/>
          </a:xfrm>
          <a:prstGeom prst="rect">
            <a:avLst/>
          </a:prstGeom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61" name="Google Shape;861;p13"/>
          <p:cNvSpPr txBox="1">
            <a:spLocks noGrp="1"/>
          </p:cNvSpPr>
          <p:nvPr>
            <p:ph type="title" idx="14" hasCustomPrompt="1"/>
          </p:nvPr>
        </p:nvSpPr>
        <p:spPr>
          <a:xfrm>
            <a:off x="9512468" y="6516919"/>
            <a:ext cx="1469400" cy="731400"/>
          </a:xfrm>
          <a:prstGeom prst="rect">
            <a:avLst/>
          </a:prstGeom>
          <a:effectLst>
            <a:outerShdw blurRad="85725" dist="571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62" name="Google Shape;862;p13"/>
          <p:cNvSpPr txBox="1">
            <a:spLocks noGrp="1"/>
          </p:cNvSpPr>
          <p:nvPr>
            <p:ph type="title" idx="15"/>
          </p:nvPr>
        </p:nvSpPr>
        <p:spPr>
          <a:xfrm>
            <a:off x="1440000" y="914400"/>
            <a:ext cx="15408000" cy="914400"/>
          </a:xfrm>
          <a:prstGeom prst="rect">
            <a:avLst/>
          </a:prstGeom>
          <a:effectLst>
            <a:outerShdw blurRad="71438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3"/>
          <p:cNvSpPr/>
          <p:nvPr/>
        </p:nvSpPr>
        <p:spPr>
          <a:xfrm>
            <a:off x="8046602" y="9351350"/>
            <a:ext cx="11605910" cy="139280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4" name="Google Shape;864;p13"/>
          <p:cNvSpPr/>
          <p:nvPr/>
        </p:nvSpPr>
        <p:spPr>
          <a:xfrm>
            <a:off x="-1431599" y="8871101"/>
            <a:ext cx="11780514" cy="18730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5" name="Google Shape;865;p13"/>
          <p:cNvSpPr/>
          <p:nvPr/>
        </p:nvSpPr>
        <p:spPr>
          <a:xfrm>
            <a:off x="3371501" y="9907855"/>
            <a:ext cx="5258948" cy="83613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866" name="Google Shape;866;p13"/>
          <p:cNvGrpSpPr/>
          <p:nvPr/>
        </p:nvGrpSpPr>
        <p:grpSpPr>
          <a:xfrm>
            <a:off x="10348892" y="9022533"/>
            <a:ext cx="585414" cy="1036734"/>
            <a:chOff x="11698550" y="1830825"/>
            <a:chExt cx="810150" cy="1435124"/>
          </a:xfrm>
        </p:grpSpPr>
        <p:pic>
          <p:nvPicPr>
            <p:cNvPr id="867" name="Google Shape;867;p1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68" name="Google Shape;868;p1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69" name="Google Shape;869;p1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0" name="Google Shape;870;p1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1" name="Google Shape;871;p1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2" name="Google Shape;872;p1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3" name="Google Shape;873;p1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4" name="Google Shape;874;p1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75" name="Google Shape;875;p1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876" name="Google Shape;876;p13"/>
          <p:cNvGrpSpPr/>
          <p:nvPr/>
        </p:nvGrpSpPr>
        <p:grpSpPr>
          <a:xfrm>
            <a:off x="1133741" y="8680484"/>
            <a:ext cx="585414" cy="1036734"/>
            <a:chOff x="11698550" y="1830825"/>
            <a:chExt cx="810150" cy="1435124"/>
          </a:xfrm>
        </p:grpSpPr>
        <p:pic>
          <p:nvPicPr>
            <p:cNvPr id="877" name="Google Shape;877;p1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78" name="Google Shape;878;p1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79" name="Google Shape;879;p1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0" name="Google Shape;880;p1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1" name="Google Shape;881;p1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2" name="Google Shape;882;p1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3" name="Google Shape;883;p1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4" name="Google Shape;884;p1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85" name="Google Shape;885;p1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886" name="Google Shape;886;p13"/>
          <p:cNvGrpSpPr/>
          <p:nvPr/>
        </p:nvGrpSpPr>
        <p:grpSpPr>
          <a:xfrm>
            <a:off x="260591" y="8871107"/>
            <a:ext cx="585414" cy="1036734"/>
            <a:chOff x="11698550" y="1830825"/>
            <a:chExt cx="810150" cy="1435124"/>
          </a:xfrm>
        </p:grpSpPr>
        <p:pic>
          <p:nvPicPr>
            <p:cNvPr id="887" name="Google Shape;887;p1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88" name="Google Shape;888;p1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889" name="Google Shape;889;p1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90" name="Google Shape;890;p1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91" name="Google Shape;891;p1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92" name="Google Shape;892;p1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93" name="Google Shape;893;p1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896" name="Google Shape;896;p13"/>
          <p:cNvPicPr preferRelativeResize="0"/>
          <p:nvPr/>
        </p:nvPicPr>
        <p:blipFill rotWithShape="1">
          <a:blip r:embed="rId4">
            <a:alphaModFix/>
          </a:blip>
          <a:srcRect r="41242"/>
          <a:stretch/>
        </p:blipFill>
        <p:spPr>
          <a:xfrm>
            <a:off x="16271053" y="6350000"/>
            <a:ext cx="2016950" cy="44005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7" name="Google Shape;897;p13"/>
          <p:cNvGrpSpPr/>
          <p:nvPr/>
        </p:nvGrpSpPr>
        <p:grpSpPr>
          <a:xfrm>
            <a:off x="15092342" y="8799483"/>
            <a:ext cx="585414" cy="1036734"/>
            <a:chOff x="11698550" y="1830825"/>
            <a:chExt cx="810150" cy="1435124"/>
          </a:xfrm>
        </p:grpSpPr>
        <p:pic>
          <p:nvPicPr>
            <p:cNvPr id="898" name="Google Shape;898;p1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99" name="Google Shape;899;p1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900" name="Google Shape;900;p1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01" name="Google Shape;901;p1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02" name="Google Shape;902;p1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03" name="Google Shape;903;p1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04" name="Google Shape;904;p1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05" name="Google Shape;905;p1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06" name="Google Shape;906;p1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907" name="Google Shape;90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11074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13"/>
          <p:cNvPicPr preferRelativeResize="0"/>
          <p:nvPr/>
        </p:nvPicPr>
        <p:blipFill rotWithShape="1">
          <a:blip r:embed="rId5">
            <a:alphaModFix/>
          </a:blip>
          <a:srcRect l="26699" r="-26699"/>
          <a:stretch/>
        </p:blipFill>
        <p:spPr>
          <a:xfrm flipH="1">
            <a:off x="12571052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13"/>
          <p:cNvSpPr/>
          <p:nvPr/>
        </p:nvSpPr>
        <p:spPr>
          <a:xfrm>
            <a:off x="260578" y="6688222"/>
            <a:ext cx="827987" cy="823772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10" name="Google Shape;910;p13"/>
          <p:cNvSpPr/>
          <p:nvPr/>
        </p:nvSpPr>
        <p:spPr>
          <a:xfrm>
            <a:off x="17282678" y="1993648"/>
            <a:ext cx="827987" cy="823772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371536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2" name="Google Shape;912;p1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14"/>
          <p:cNvSpPr txBox="1">
            <a:spLocks noGrp="1"/>
          </p:cNvSpPr>
          <p:nvPr>
            <p:ph type="title"/>
          </p:nvPr>
        </p:nvSpPr>
        <p:spPr>
          <a:xfrm>
            <a:off x="7757016" y="3844949"/>
            <a:ext cx="4929600" cy="1683600"/>
          </a:xfrm>
          <a:prstGeom prst="rect">
            <a:avLst/>
          </a:prstGeom>
          <a:effectLst>
            <a:outerShdw blurRad="85725"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14" name="Google Shape;914;p14"/>
          <p:cNvSpPr txBox="1">
            <a:spLocks noGrp="1"/>
          </p:cNvSpPr>
          <p:nvPr>
            <p:ph type="title" idx="2" hasCustomPrompt="1"/>
          </p:nvPr>
        </p:nvSpPr>
        <p:spPr>
          <a:xfrm>
            <a:off x="5782616" y="3955352"/>
            <a:ext cx="1462800" cy="1462800"/>
          </a:xfrm>
          <a:prstGeom prst="rect">
            <a:avLst/>
          </a:prstGeom>
          <a:effectLst>
            <a:outerShdw blurRad="85725"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5" name="Google Shape;915;p14"/>
          <p:cNvSpPr txBox="1">
            <a:spLocks noGrp="1"/>
          </p:cNvSpPr>
          <p:nvPr>
            <p:ph type="subTitle" idx="1"/>
          </p:nvPr>
        </p:nvSpPr>
        <p:spPr>
          <a:xfrm>
            <a:off x="5003700" y="5770199"/>
            <a:ext cx="82806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14"/>
          <p:cNvSpPr/>
          <p:nvPr/>
        </p:nvSpPr>
        <p:spPr>
          <a:xfrm>
            <a:off x="8046602" y="8894150"/>
            <a:ext cx="11605910" cy="139280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17" name="Google Shape;917;p14"/>
          <p:cNvSpPr/>
          <p:nvPr/>
        </p:nvSpPr>
        <p:spPr>
          <a:xfrm>
            <a:off x="-1431599" y="8413901"/>
            <a:ext cx="11780514" cy="18730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18" name="Google Shape;918;p14"/>
          <p:cNvSpPr/>
          <p:nvPr/>
        </p:nvSpPr>
        <p:spPr>
          <a:xfrm>
            <a:off x="3371501" y="9450655"/>
            <a:ext cx="5258948" cy="83613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19" name="Google Shape;919;p14"/>
          <p:cNvSpPr/>
          <p:nvPr/>
        </p:nvSpPr>
        <p:spPr>
          <a:xfrm>
            <a:off x="6299000" y="9063901"/>
            <a:ext cx="8117753" cy="12229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20" name="Google Shape;920;p14"/>
          <p:cNvSpPr/>
          <p:nvPr/>
        </p:nvSpPr>
        <p:spPr>
          <a:xfrm>
            <a:off x="10726400" y="9315456"/>
            <a:ext cx="6445991" cy="97162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-457212" y="6674126"/>
            <a:ext cx="2470364" cy="3612893"/>
            <a:chOff x="5535375" y="4092625"/>
            <a:chExt cx="946500" cy="1384250"/>
          </a:xfrm>
        </p:grpSpPr>
        <p:sp>
          <p:nvSpPr>
            <p:cNvPr id="922" name="Google Shape;922;p14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932" name="Google Shape;932;p14"/>
          <p:cNvGrpSpPr/>
          <p:nvPr/>
        </p:nvGrpSpPr>
        <p:grpSpPr>
          <a:xfrm rot="-2093522">
            <a:off x="16331441" y="6556486"/>
            <a:ext cx="2470361" cy="3612887"/>
            <a:chOff x="5535375" y="4092625"/>
            <a:chExt cx="946500" cy="1384250"/>
          </a:xfrm>
        </p:grpSpPr>
        <p:sp>
          <p:nvSpPr>
            <p:cNvPr id="933" name="Google Shape;933;p14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943" name="Google Shape;943;p14"/>
          <p:cNvGrpSpPr/>
          <p:nvPr/>
        </p:nvGrpSpPr>
        <p:grpSpPr>
          <a:xfrm>
            <a:off x="2690482" y="7554564"/>
            <a:ext cx="1385918" cy="2185848"/>
            <a:chOff x="4380214" y="4447075"/>
            <a:chExt cx="1105197" cy="1743100"/>
          </a:xfrm>
        </p:grpSpPr>
        <p:pic>
          <p:nvPicPr>
            <p:cNvPr id="944" name="Google Shape;944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80214" y="4447075"/>
              <a:ext cx="1105197" cy="1656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5" name="Google Shape;945;p14"/>
            <p:cNvPicPr preferRelativeResize="0"/>
            <p:nvPr/>
          </p:nvPicPr>
          <p:blipFill>
            <a:blip r:embed="rId4">
              <a:alphaModFix amt="13000"/>
            </a:blip>
            <a:stretch>
              <a:fillRect/>
            </a:stretch>
          </p:blipFill>
          <p:spPr>
            <a:xfrm>
              <a:off x="4524925" y="6074850"/>
              <a:ext cx="815775" cy="115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46" name="Google Shape;946;p14"/>
          <p:cNvGrpSpPr/>
          <p:nvPr/>
        </p:nvGrpSpPr>
        <p:grpSpPr>
          <a:xfrm>
            <a:off x="8733641" y="8314079"/>
            <a:ext cx="548472" cy="971579"/>
            <a:chOff x="11698550" y="1830825"/>
            <a:chExt cx="810150" cy="1435124"/>
          </a:xfrm>
        </p:grpSpPr>
        <p:pic>
          <p:nvPicPr>
            <p:cNvPr id="947" name="Google Shape;947;p1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48" name="Google Shape;948;p1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949" name="Google Shape;949;p1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50" name="Google Shape;950;p1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51" name="Google Shape;951;p1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52" name="Google Shape;952;p1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53" name="Google Shape;953;p1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54" name="Google Shape;954;p1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55" name="Google Shape;955;p1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956" name="Google Shape;956;p14"/>
          <p:cNvGrpSpPr/>
          <p:nvPr/>
        </p:nvGrpSpPr>
        <p:grpSpPr>
          <a:xfrm>
            <a:off x="13419941" y="8095730"/>
            <a:ext cx="548472" cy="971579"/>
            <a:chOff x="11698550" y="1830825"/>
            <a:chExt cx="810150" cy="1435124"/>
          </a:xfrm>
        </p:grpSpPr>
        <p:pic>
          <p:nvPicPr>
            <p:cNvPr id="957" name="Google Shape;957;p1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58" name="Google Shape;958;p1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959" name="Google Shape;959;p1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60" name="Google Shape;960;p1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61" name="Google Shape;961;p1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62" name="Google Shape;962;p1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63" name="Google Shape;963;p1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64" name="Google Shape;964;p1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65" name="Google Shape;965;p1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966" name="Google Shape;966;p14"/>
          <p:cNvGrpSpPr/>
          <p:nvPr/>
        </p:nvGrpSpPr>
        <p:grpSpPr>
          <a:xfrm>
            <a:off x="4866491" y="7800430"/>
            <a:ext cx="548472" cy="971579"/>
            <a:chOff x="11698550" y="1830825"/>
            <a:chExt cx="810150" cy="1435124"/>
          </a:xfrm>
        </p:grpSpPr>
        <p:pic>
          <p:nvPicPr>
            <p:cNvPr id="967" name="Google Shape;967;p1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68" name="Google Shape;968;p1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969" name="Google Shape;969;p1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70" name="Google Shape;970;p1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71" name="Google Shape;971;p1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72" name="Google Shape;972;p1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73" name="Google Shape;973;p1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74" name="Google Shape;974;p1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75" name="Google Shape;975;p1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976" name="Google Shape;976;p14"/>
          <p:cNvGrpSpPr/>
          <p:nvPr/>
        </p:nvGrpSpPr>
        <p:grpSpPr>
          <a:xfrm>
            <a:off x="5952341" y="8095730"/>
            <a:ext cx="548472" cy="971579"/>
            <a:chOff x="11698550" y="1830825"/>
            <a:chExt cx="810150" cy="1435124"/>
          </a:xfrm>
        </p:grpSpPr>
        <p:pic>
          <p:nvPicPr>
            <p:cNvPr id="977" name="Google Shape;977;p1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78" name="Google Shape;978;p1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979" name="Google Shape;979;p1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80" name="Google Shape;980;p1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81" name="Google Shape;981;p1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82" name="Google Shape;982;p1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83" name="Google Shape;983;p1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84" name="Google Shape;984;p1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85" name="Google Shape;985;p1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986" name="Google Shape;986;p14"/>
          <p:cNvGrpSpPr/>
          <p:nvPr/>
        </p:nvGrpSpPr>
        <p:grpSpPr>
          <a:xfrm>
            <a:off x="15305891" y="8314079"/>
            <a:ext cx="548472" cy="971579"/>
            <a:chOff x="11698550" y="1830825"/>
            <a:chExt cx="810150" cy="1435124"/>
          </a:xfrm>
        </p:grpSpPr>
        <p:pic>
          <p:nvPicPr>
            <p:cNvPr id="987" name="Google Shape;987;p1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88" name="Google Shape;988;p1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989" name="Google Shape;989;p1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90" name="Google Shape;990;p1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91" name="Google Shape;991;p1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92" name="Google Shape;992;p1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93" name="Google Shape;993;p1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94" name="Google Shape;994;p1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95" name="Google Shape;995;p1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996" name="Google Shape;996;p14"/>
          <p:cNvGrpSpPr/>
          <p:nvPr/>
        </p:nvGrpSpPr>
        <p:grpSpPr>
          <a:xfrm>
            <a:off x="3076241" y="9508733"/>
            <a:ext cx="466259" cy="333222"/>
            <a:chOff x="2453268" y="4628098"/>
            <a:chExt cx="517146" cy="369590"/>
          </a:xfrm>
        </p:grpSpPr>
        <p:pic>
          <p:nvPicPr>
            <p:cNvPr id="997" name="Google Shape;997;p1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98" name="Google Shape;998;p1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001" name="Google Shape;1001;p14"/>
          <p:cNvGrpSpPr/>
          <p:nvPr/>
        </p:nvGrpSpPr>
        <p:grpSpPr>
          <a:xfrm>
            <a:off x="8796129" y="9596830"/>
            <a:ext cx="613542" cy="438482"/>
            <a:chOff x="2453268" y="4628098"/>
            <a:chExt cx="517146" cy="369590"/>
          </a:xfrm>
        </p:grpSpPr>
        <p:pic>
          <p:nvPicPr>
            <p:cNvPr id="1002" name="Google Shape;1002;p1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03" name="Google Shape;1003;p1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004" name="Google Shape;1004;p1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05" name="Google Shape;1005;p1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006" name="Google Shape;1006;p14"/>
          <p:cNvGrpSpPr/>
          <p:nvPr/>
        </p:nvGrpSpPr>
        <p:grpSpPr>
          <a:xfrm>
            <a:off x="9787588" y="7783396"/>
            <a:ext cx="1588175" cy="1520615"/>
            <a:chOff x="4704823" y="3900219"/>
            <a:chExt cx="815787" cy="781084"/>
          </a:xfrm>
        </p:grpSpPr>
        <p:pic>
          <p:nvPicPr>
            <p:cNvPr id="1007" name="Google Shape;1007;p1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08" name="Google Shape;1008;p14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1009" name="Google Shape;1009;p14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10" name="Google Shape;1010;p14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11" name="Google Shape;1011;p14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13" name="Google Shape;1013;p14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14" name="Google Shape;1014;p14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15" name="Google Shape;1015;p14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16" name="Google Shape;1016;p14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17" name="Google Shape;1017;p14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18" name="Google Shape;1018;p14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19" name="Google Shape;1019;p14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20" name="Google Shape;1020;p14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21" name="Google Shape;1021;p14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22" name="Google Shape;1022;p14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23" name="Google Shape;1023;p14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24" name="Google Shape;1024;p14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25" name="Google Shape;1025;p14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26" name="Google Shape;1026;p14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27" name="Google Shape;1027;p14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28" name="Google Shape;1028;p14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29" name="Google Shape;1029;p14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30" name="Google Shape;1030;p14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31" name="Google Shape;1031;p14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32" name="Google Shape;1032;p14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33" name="Google Shape;1033;p14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034" name="Google Shape;1034;p14"/>
          <p:cNvGrpSpPr/>
          <p:nvPr/>
        </p:nvGrpSpPr>
        <p:grpSpPr>
          <a:xfrm>
            <a:off x="10124741" y="9117407"/>
            <a:ext cx="466259" cy="333222"/>
            <a:chOff x="2453268" y="4628098"/>
            <a:chExt cx="517146" cy="369590"/>
          </a:xfrm>
        </p:grpSpPr>
        <p:pic>
          <p:nvPicPr>
            <p:cNvPr id="1035" name="Google Shape;1035;p14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36" name="Google Shape;1036;p1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037" name="Google Shape;1037;p1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38" name="Google Shape;1038;p1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1039" name="Google Shape;103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71052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1074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05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Google Shape;1042;p1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15"/>
          <p:cNvSpPr txBox="1">
            <a:spLocks noGrp="1"/>
          </p:cNvSpPr>
          <p:nvPr>
            <p:ph type="title"/>
          </p:nvPr>
        </p:nvSpPr>
        <p:spPr>
          <a:xfrm>
            <a:off x="4783800" y="6109362"/>
            <a:ext cx="8720400" cy="10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1044" name="Google Shape;1044;p15"/>
          <p:cNvSpPr txBox="1">
            <a:spLocks noGrp="1"/>
          </p:cNvSpPr>
          <p:nvPr>
            <p:ph type="subTitle" idx="1"/>
          </p:nvPr>
        </p:nvSpPr>
        <p:spPr>
          <a:xfrm>
            <a:off x="1939500" y="2762219"/>
            <a:ext cx="14409000" cy="29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1045" name="Google Shape;1045;p15"/>
          <p:cNvSpPr/>
          <p:nvPr/>
        </p:nvSpPr>
        <p:spPr>
          <a:xfrm>
            <a:off x="3287289" y="8261501"/>
            <a:ext cx="11780514" cy="18730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46" name="Google Shape;1046;p15"/>
          <p:cNvSpPr/>
          <p:nvPr/>
        </p:nvSpPr>
        <p:spPr>
          <a:xfrm>
            <a:off x="8080148" y="8894150"/>
            <a:ext cx="11605910" cy="139280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47" name="Google Shape;1047;p15"/>
          <p:cNvSpPr/>
          <p:nvPr/>
        </p:nvSpPr>
        <p:spPr>
          <a:xfrm>
            <a:off x="-1398056" y="8413901"/>
            <a:ext cx="11780514" cy="18730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048" name="Google Shape;1048;p15"/>
          <p:cNvGrpSpPr/>
          <p:nvPr/>
        </p:nvGrpSpPr>
        <p:grpSpPr>
          <a:xfrm>
            <a:off x="804575" y="8629652"/>
            <a:ext cx="495488" cy="877722"/>
            <a:chOff x="11698550" y="1830825"/>
            <a:chExt cx="810150" cy="1435124"/>
          </a:xfrm>
        </p:grpSpPr>
        <p:pic>
          <p:nvPicPr>
            <p:cNvPr id="1049" name="Google Shape;1049;p1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50" name="Google Shape;1050;p1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051" name="Google Shape;1051;p1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52" name="Google Shape;1052;p1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53" name="Google Shape;1053;p1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54" name="Google Shape;1054;p1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55" name="Google Shape;1055;p1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56" name="Google Shape;1056;p1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57" name="Google Shape;1057;p1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058" name="Google Shape;1058;p15"/>
          <p:cNvGrpSpPr/>
          <p:nvPr/>
        </p:nvGrpSpPr>
        <p:grpSpPr>
          <a:xfrm>
            <a:off x="8455825" y="7751950"/>
            <a:ext cx="495488" cy="877722"/>
            <a:chOff x="11698550" y="1830825"/>
            <a:chExt cx="810150" cy="1435124"/>
          </a:xfrm>
        </p:grpSpPr>
        <p:pic>
          <p:nvPicPr>
            <p:cNvPr id="1059" name="Google Shape;1059;p1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60" name="Google Shape;1060;p1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061" name="Google Shape;1061;p1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62" name="Google Shape;1062;p1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63" name="Google Shape;1063;p1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64" name="Google Shape;1064;p1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65" name="Google Shape;1065;p1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66" name="Google Shape;1066;p1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67" name="Google Shape;1067;p1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068" name="Google Shape;1068;p15"/>
          <p:cNvGrpSpPr/>
          <p:nvPr/>
        </p:nvGrpSpPr>
        <p:grpSpPr>
          <a:xfrm>
            <a:off x="16613825" y="8893551"/>
            <a:ext cx="495488" cy="877722"/>
            <a:chOff x="11698550" y="1830825"/>
            <a:chExt cx="810150" cy="1435124"/>
          </a:xfrm>
        </p:grpSpPr>
        <p:pic>
          <p:nvPicPr>
            <p:cNvPr id="1069" name="Google Shape;1069;p1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70" name="Google Shape;1070;p1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071" name="Google Shape;1071;p1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72" name="Google Shape;1072;p1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73" name="Google Shape;1073;p1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74" name="Google Shape;1074;p1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75" name="Google Shape;1075;p1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76" name="Google Shape;1076;p1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77" name="Google Shape;1077;p1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078" name="Google Shape;1078;p15"/>
          <p:cNvGrpSpPr/>
          <p:nvPr/>
        </p:nvGrpSpPr>
        <p:grpSpPr>
          <a:xfrm>
            <a:off x="16006751" y="8893551"/>
            <a:ext cx="495488" cy="877722"/>
            <a:chOff x="11698550" y="1830825"/>
            <a:chExt cx="810150" cy="1435124"/>
          </a:xfrm>
        </p:grpSpPr>
        <p:pic>
          <p:nvPicPr>
            <p:cNvPr id="1079" name="Google Shape;1079;p1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80" name="Google Shape;1080;p1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081" name="Google Shape;1081;p1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82" name="Google Shape;1082;p1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83" name="Google Shape;1083;p1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84" name="Google Shape;1084;p1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85" name="Google Shape;1085;p1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86" name="Google Shape;1086;p1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87" name="Google Shape;1087;p1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088" name="Google Shape;1088;p15"/>
          <p:cNvGrpSpPr/>
          <p:nvPr/>
        </p:nvGrpSpPr>
        <p:grpSpPr>
          <a:xfrm>
            <a:off x="10539401" y="8015852"/>
            <a:ext cx="495488" cy="877722"/>
            <a:chOff x="11698550" y="1830825"/>
            <a:chExt cx="810150" cy="1435124"/>
          </a:xfrm>
        </p:grpSpPr>
        <p:pic>
          <p:nvPicPr>
            <p:cNvPr id="1089" name="Google Shape;1089;p1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90" name="Google Shape;1090;p1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091" name="Google Shape;1091;p1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92" name="Google Shape;1092;p1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94" name="Google Shape;1094;p1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95" name="Google Shape;1095;p1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96" name="Google Shape;1096;p1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1098" name="Google Shape;109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8707" y="6963659"/>
            <a:ext cx="3034151" cy="33233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9" name="Google Shape;1099;p15"/>
          <p:cNvGrpSpPr/>
          <p:nvPr/>
        </p:nvGrpSpPr>
        <p:grpSpPr>
          <a:xfrm flipH="1">
            <a:off x="16598987" y="5843399"/>
            <a:ext cx="1911552" cy="2795633"/>
            <a:chOff x="5535375" y="4092625"/>
            <a:chExt cx="946500" cy="1384250"/>
          </a:xfrm>
        </p:grpSpPr>
        <p:sp>
          <p:nvSpPr>
            <p:cNvPr id="1100" name="Google Shape;1100;p15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10" name="Google Shape;1110;p15"/>
          <p:cNvGrpSpPr/>
          <p:nvPr/>
        </p:nvGrpSpPr>
        <p:grpSpPr>
          <a:xfrm>
            <a:off x="13504187" y="7783396"/>
            <a:ext cx="1588175" cy="1520615"/>
            <a:chOff x="4704823" y="3900219"/>
            <a:chExt cx="815787" cy="781084"/>
          </a:xfrm>
        </p:grpSpPr>
        <p:pic>
          <p:nvPicPr>
            <p:cNvPr id="1111" name="Google Shape;1111;p1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12" name="Google Shape;1112;p15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1113" name="Google Shape;1113;p15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14" name="Google Shape;1114;p15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15" name="Google Shape;1115;p15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16" name="Google Shape;1116;p15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17" name="Google Shape;1117;p15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18" name="Google Shape;1118;p15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19" name="Google Shape;1119;p15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0" name="Google Shape;1120;p15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1" name="Google Shape;1121;p15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2" name="Google Shape;1122;p15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3" name="Google Shape;1123;p15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4" name="Google Shape;1124;p15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5" name="Google Shape;1125;p15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6" name="Google Shape;1126;p15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7" name="Google Shape;1127;p15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8" name="Google Shape;1128;p15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29" name="Google Shape;1129;p15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0" name="Google Shape;1130;p15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1" name="Google Shape;1131;p15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2" name="Google Shape;1132;p15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3" name="Google Shape;1133;p15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4" name="Google Shape;1134;p15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5" name="Google Shape;1135;p15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6" name="Google Shape;1136;p15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37" name="Google Shape;1137;p15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1138" name="Google Shape;113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1150" y="-206700"/>
            <a:ext cx="7179900" cy="6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111074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2571052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171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Google Shape;1142;p1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16"/>
          <p:cNvSpPr txBox="1">
            <a:spLocks noGrp="1"/>
          </p:cNvSpPr>
          <p:nvPr>
            <p:ph type="title"/>
          </p:nvPr>
        </p:nvSpPr>
        <p:spPr>
          <a:xfrm>
            <a:off x="1440000" y="914400"/>
            <a:ext cx="15408000" cy="914400"/>
          </a:xfrm>
          <a:prstGeom prst="rect">
            <a:avLst/>
          </a:prstGeom>
          <a:effectLst>
            <a:outerShdw blurRad="71438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4" name="Google Shape;1144;p16"/>
          <p:cNvSpPr/>
          <p:nvPr/>
        </p:nvSpPr>
        <p:spPr>
          <a:xfrm>
            <a:off x="-944998" y="9351350"/>
            <a:ext cx="11605910" cy="139280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45" name="Google Shape;1145;p16"/>
          <p:cNvSpPr/>
          <p:nvPr/>
        </p:nvSpPr>
        <p:spPr>
          <a:xfrm>
            <a:off x="7407602" y="9175901"/>
            <a:ext cx="11780514" cy="18730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46" name="Google Shape;1146;p16"/>
          <p:cNvSpPr/>
          <p:nvPr/>
        </p:nvSpPr>
        <p:spPr>
          <a:xfrm>
            <a:off x="2609501" y="9907855"/>
            <a:ext cx="5258948" cy="83613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147" name="Google Shape;1147;p16"/>
          <p:cNvGrpSpPr/>
          <p:nvPr/>
        </p:nvGrpSpPr>
        <p:grpSpPr>
          <a:xfrm>
            <a:off x="499775" y="9409301"/>
            <a:ext cx="495488" cy="877722"/>
            <a:chOff x="11698550" y="1830825"/>
            <a:chExt cx="810150" cy="1435124"/>
          </a:xfrm>
        </p:grpSpPr>
        <p:pic>
          <p:nvPicPr>
            <p:cNvPr id="1148" name="Google Shape;1148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49" name="Google Shape;1149;p1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150" name="Google Shape;1150;p1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51" name="Google Shape;1151;p1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52" name="Google Shape;1152;p1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53" name="Google Shape;1153;p1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54" name="Google Shape;1154;p1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55" name="Google Shape;1155;p1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56" name="Google Shape;1156;p1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157" name="Google Shape;1157;p16"/>
          <p:cNvGrpSpPr/>
          <p:nvPr/>
        </p:nvGrpSpPr>
        <p:grpSpPr>
          <a:xfrm>
            <a:off x="4917236" y="9725720"/>
            <a:ext cx="1034292" cy="739181"/>
            <a:chOff x="2453268" y="4628098"/>
            <a:chExt cx="517146" cy="369590"/>
          </a:xfrm>
        </p:grpSpPr>
        <p:pic>
          <p:nvPicPr>
            <p:cNvPr id="1158" name="Google Shape;1158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59" name="Google Shape;1159;p16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160" name="Google Shape;1160;p16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61" name="Google Shape;1161;p16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162" name="Google Shape;1162;p16"/>
          <p:cNvGrpSpPr/>
          <p:nvPr/>
        </p:nvGrpSpPr>
        <p:grpSpPr>
          <a:xfrm>
            <a:off x="1178725" y="9275951"/>
            <a:ext cx="495488" cy="877722"/>
            <a:chOff x="11698550" y="1830825"/>
            <a:chExt cx="810150" cy="1435124"/>
          </a:xfrm>
        </p:grpSpPr>
        <p:pic>
          <p:nvPicPr>
            <p:cNvPr id="1163" name="Google Shape;1163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64" name="Google Shape;1164;p1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165" name="Google Shape;1165;p1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66" name="Google Shape;1166;p1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67" name="Google Shape;1167;p1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68" name="Google Shape;1168;p1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69" name="Google Shape;1169;p1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70" name="Google Shape;1170;p1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71" name="Google Shape;1171;p1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172" name="Google Shape;1172;p16"/>
          <p:cNvGrpSpPr/>
          <p:nvPr/>
        </p:nvGrpSpPr>
        <p:grpSpPr>
          <a:xfrm>
            <a:off x="16207775" y="9409301"/>
            <a:ext cx="495488" cy="877722"/>
            <a:chOff x="11698550" y="1830825"/>
            <a:chExt cx="810150" cy="1435124"/>
          </a:xfrm>
        </p:grpSpPr>
        <p:pic>
          <p:nvPicPr>
            <p:cNvPr id="1173" name="Google Shape;1173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74" name="Google Shape;1174;p1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175" name="Google Shape;1175;p1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76" name="Google Shape;1176;p1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77" name="Google Shape;1177;p1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78" name="Google Shape;1178;p1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79" name="Google Shape;1179;p1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80" name="Google Shape;1180;p1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81" name="Google Shape;1181;p1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182" name="Google Shape;1182;p16"/>
          <p:cNvGrpSpPr/>
          <p:nvPr/>
        </p:nvGrpSpPr>
        <p:grpSpPr>
          <a:xfrm>
            <a:off x="15523102" y="9256901"/>
            <a:ext cx="495488" cy="877722"/>
            <a:chOff x="11698550" y="1830825"/>
            <a:chExt cx="810150" cy="1435124"/>
          </a:xfrm>
        </p:grpSpPr>
        <p:pic>
          <p:nvPicPr>
            <p:cNvPr id="1183" name="Google Shape;1183;p1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84" name="Google Shape;1184;p1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185" name="Google Shape;1185;p1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86" name="Google Shape;1186;p1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87" name="Google Shape;1187;p1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88" name="Google Shape;1188;p1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89" name="Google Shape;1189;p1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91" name="Google Shape;1191;p1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192" name="Google Shape;1192;p16"/>
          <p:cNvGrpSpPr/>
          <p:nvPr/>
        </p:nvGrpSpPr>
        <p:grpSpPr>
          <a:xfrm>
            <a:off x="-1" y="-148149"/>
            <a:ext cx="18274403" cy="1577750"/>
            <a:chOff x="-1" y="-74075"/>
            <a:chExt cx="9137201" cy="788875"/>
          </a:xfrm>
        </p:grpSpPr>
        <p:pic>
          <p:nvPicPr>
            <p:cNvPr id="1193" name="Google Shape;1193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193925" y="-74075"/>
              <a:ext cx="4976326" cy="333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4" name="Google Shape;1194;p16"/>
            <p:cNvPicPr preferRelativeResize="0"/>
            <p:nvPr/>
          </p:nvPicPr>
          <p:blipFill rotWithShape="1">
            <a:blip r:embed="rId5">
              <a:alphaModFix/>
            </a:blip>
            <a:srcRect r="10063"/>
            <a:stretch/>
          </p:blipFill>
          <p:spPr>
            <a:xfrm flipH="1">
              <a:off x="-1" y="-45500"/>
              <a:ext cx="2214576" cy="76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5" name="Google Shape;119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flipH="1">
              <a:off x="7151200" y="-64550"/>
              <a:ext cx="1986000" cy="3335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642441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7" name="Google Shape;1197;p1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8" name="Google Shape;1198;p17"/>
          <p:cNvSpPr txBox="1">
            <a:spLocks noGrp="1"/>
          </p:cNvSpPr>
          <p:nvPr>
            <p:ph type="title"/>
          </p:nvPr>
        </p:nvSpPr>
        <p:spPr>
          <a:xfrm>
            <a:off x="1859351" y="2619600"/>
            <a:ext cx="7020600" cy="27432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17"/>
          <p:cNvSpPr txBox="1">
            <a:spLocks noGrp="1"/>
          </p:cNvSpPr>
          <p:nvPr>
            <p:ph type="subTitle" idx="1"/>
          </p:nvPr>
        </p:nvSpPr>
        <p:spPr>
          <a:xfrm>
            <a:off x="2025851" y="5298000"/>
            <a:ext cx="6687600" cy="23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0" name="Google Shape;1200;p17"/>
          <p:cNvSpPr/>
          <p:nvPr/>
        </p:nvSpPr>
        <p:spPr>
          <a:xfrm>
            <a:off x="8046601" y="9198851"/>
            <a:ext cx="9066344" cy="108805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01" name="Google Shape;1201;p17"/>
          <p:cNvSpPr/>
          <p:nvPr/>
        </p:nvSpPr>
        <p:spPr>
          <a:xfrm>
            <a:off x="-1431599" y="8413901"/>
            <a:ext cx="11780514" cy="18730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02" name="Google Shape;1202;p17"/>
          <p:cNvSpPr/>
          <p:nvPr/>
        </p:nvSpPr>
        <p:spPr>
          <a:xfrm>
            <a:off x="3371501" y="9450655"/>
            <a:ext cx="5258948" cy="83613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03" name="Google Shape;1203;p17"/>
          <p:cNvSpPr/>
          <p:nvPr/>
        </p:nvSpPr>
        <p:spPr>
          <a:xfrm>
            <a:off x="12528550" y="9198851"/>
            <a:ext cx="6086360" cy="108805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204" name="Google Shape;1204;p17"/>
          <p:cNvGrpSpPr/>
          <p:nvPr/>
        </p:nvGrpSpPr>
        <p:grpSpPr>
          <a:xfrm>
            <a:off x="5466137" y="9078020"/>
            <a:ext cx="1034292" cy="739181"/>
            <a:chOff x="2453268" y="4628098"/>
            <a:chExt cx="517146" cy="369590"/>
          </a:xfrm>
        </p:grpSpPr>
        <p:pic>
          <p:nvPicPr>
            <p:cNvPr id="1205" name="Google Shape;1205;p1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06" name="Google Shape;1206;p17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207" name="Google Shape;1207;p17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08" name="Google Shape;1208;p17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209" name="Google Shape;1209;p17"/>
          <p:cNvGrpSpPr/>
          <p:nvPr/>
        </p:nvGrpSpPr>
        <p:grpSpPr>
          <a:xfrm>
            <a:off x="3223925" y="7921901"/>
            <a:ext cx="495488" cy="877722"/>
            <a:chOff x="11698550" y="1830825"/>
            <a:chExt cx="810150" cy="1435124"/>
          </a:xfrm>
        </p:grpSpPr>
        <p:pic>
          <p:nvPicPr>
            <p:cNvPr id="1210" name="Google Shape;1210;p1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11" name="Google Shape;1211;p1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212" name="Google Shape;1212;p1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13" name="Google Shape;1213;p1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14" name="Google Shape;1214;p1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15" name="Google Shape;1215;p1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16" name="Google Shape;1216;p1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17" name="Google Shape;1217;p1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18" name="Google Shape;1218;p1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219" name="Google Shape;1219;p17"/>
          <p:cNvGrpSpPr/>
          <p:nvPr/>
        </p:nvGrpSpPr>
        <p:grpSpPr>
          <a:xfrm>
            <a:off x="2493175" y="7921901"/>
            <a:ext cx="495488" cy="877722"/>
            <a:chOff x="11698550" y="1830825"/>
            <a:chExt cx="810150" cy="1435124"/>
          </a:xfrm>
        </p:grpSpPr>
        <p:pic>
          <p:nvPicPr>
            <p:cNvPr id="1220" name="Google Shape;1220;p1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21" name="Google Shape;1221;p1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222" name="Google Shape;1222;p1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23" name="Google Shape;1223;p1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24" name="Google Shape;1224;p1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25" name="Google Shape;1225;p1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26" name="Google Shape;1226;p1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27" name="Google Shape;1227;p1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28" name="Google Shape;1228;p1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1229" name="Google Shape;122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3950" y="-206700"/>
            <a:ext cx="7179900" cy="667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7303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" name="Google Shape;1231;p1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18"/>
          <p:cNvSpPr txBox="1">
            <a:spLocks noGrp="1"/>
          </p:cNvSpPr>
          <p:nvPr>
            <p:ph type="title"/>
          </p:nvPr>
        </p:nvSpPr>
        <p:spPr>
          <a:xfrm>
            <a:off x="3073850" y="2908596"/>
            <a:ext cx="5796600" cy="1097400"/>
          </a:xfrm>
          <a:prstGeom prst="rect">
            <a:avLst/>
          </a:prstGeom>
          <a:effectLst>
            <a:outerShdw blurRad="85725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3" name="Google Shape;1233;p18"/>
          <p:cNvSpPr txBox="1">
            <a:spLocks noGrp="1"/>
          </p:cNvSpPr>
          <p:nvPr>
            <p:ph type="subTitle" idx="1"/>
          </p:nvPr>
        </p:nvSpPr>
        <p:spPr>
          <a:xfrm>
            <a:off x="1839350" y="4635204"/>
            <a:ext cx="8265600" cy="2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4" name="Google Shape;1234;p18"/>
          <p:cNvSpPr/>
          <p:nvPr/>
        </p:nvSpPr>
        <p:spPr>
          <a:xfrm>
            <a:off x="6226370" y="7084049"/>
            <a:ext cx="15818543" cy="320305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35" name="Google Shape;1235;p18"/>
          <p:cNvSpPr/>
          <p:nvPr/>
        </p:nvSpPr>
        <p:spPr>
          <a:xfrm>
            <a:off x="4766551" y="8312153"/>
            <a:ext cx="12420293" cy="197495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36" name="Google Shape;1236;p18"/>
          <p:cNvSpPr/>
          <p:nvPr/>
        </p:nvSpPr>
        <p:spPr>
          <a:xfrm>
            <a:off x="-41675" y="8414081"/>
            <a:ext cx="11780514" cy="18730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1237" name="Google Shape;123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398" y="6947494"/>
            <a:ext cx="3300600" cy="3339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1150" y="-206700"/>
            <a:ext cx="7179900" cy="6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51" y="-206700"/>
            <a:ext cx="5390652" cy="6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2571052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8223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2" name="Google Shape;1242;p1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p19"/>
          <p:cNvSpPr txBox="1">
            <a:spLocks noGrp="1"/>
          </p:cNvSpPr>
          <p:nvPr>
            <p:ph type="title"/>
          </p:nvPr>
        </p:nvSpPr>
        <p:spPr>
          <a:xfrm>
            <a:off x="9779450" y="2907792"/>
            <a:ext cx="5796600" cy="1097400"/>
          </a:xfrm>
          <a:prstGeom prst="rect">
            <a:avLst/>
          </a:prstGeom>
          <a:effectLst>
            <a:outerShdw blurRad="85725" dist="47625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44" name="Google Shape;1244;p19"/>
          <p:cNvSpPr txBox="1">
            <a:spLocks noGrp="1"/>
          </p:cNvSpPr>
          <p:nvPr>
            <p:ph type="subTitle" idx="1"/>
          </p:nvPr>
        </p:nvSpPr>
        <p:spPr>
          <a:xfrm>
            <a:off x="8544950" y="4635204"/>
            <a:ext cx="8265600" cy="27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5" name="Google Shape;1245;p19"/>
          <p:cNvSpPr/>
          <p:nvPr/>
        </p:nvSpPr>
        <p:spPr>
          <a:xfrm flipH="1">
            <a:off x="-2480076" y="7084049"/>
            <a:ext cx="15818543" cy="320305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46" name="Google Shape;1246;p19"/>
          <p:cNvSpPr/>
          <p:nvPr/>
        </p:nvSpPr>
        <p:spPr>
          <a:xfrm flipH="1">
            <a:off x="7825997" y="8414081"/>
            <a:ext cx="11780514" cy="18730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47" name="Google Shape;1247;p19"/>
          <p:cNvSpPr/>
          <p:nvPr/>
        </p:nvSpPr>
        <p:spPr>
          <a:xfrm flipH="1">
            <a:off x="2377993" y="8312153"/>
            <a:ext cx="12420293" cy="1974953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1248" name="Google Shape;1248;p19"/>
          <p:cNvPicPr preferRelativeResize="0"/>
          <p:nvPr/>
        </p:nvPicPr>
        <p:blipFill rotWithShape="1">
          <a:blip r:embed="rId3">
            <a:alphaModFix/>
          </a:blip>
          <a:srcRect r="29780"/>
          <a:stretch/>
        </p:blipFill>
        <p:spPr>
          <a:xfrm>
            <a:off x="16361252" y="6173102"/>
            <a:ext cx="1926749" cy="4113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1150" y="-206700"/>
            <a:ext cx="7179900" cy="6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19"/>
          <p:cNvPicPr preferRelativeResize="0"/>
          <p:nvPr/>
        </p:nvPicPr>
        <p:blipFill rotWithShape="1">
          <a:blip r:embed="rId4">
            <a:alphaModFix/>
          </a:blip>
          <a:srcRect r="20375"/>
          <a:stretch/>
        </p:blipFill>
        <p:spPr>
          <a:xfrm>
            <a:off x="12571052" y="-206700"/>
            <a:ext cx="5716898" cy="6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Google Shape;125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111074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4685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160FC-B40A-051F-1477-69678745F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8F804-3CAB-3ED3-F8DB-4C9EA54D5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2EA1D-D4BE-F697-67CB-73A1CF4C6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5D941-DD4E-43FB-B985-32BF5D1A75C4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758B7-2CCF-9528-DF49-DFA99904A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A2320-9205-1C03-A55C-FD8F6D38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CDF6-69D4-4843-A6B1-BDEDE56F9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56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" name="Google Shape;1253;p20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4" name="Google Shape;1254;p20"/>
          <p:cNvSpPr txBox="1">
            <a:spLocks noGrp="1"/>
          </p:cNvSpPr>
          <p:nvPr>
            <p:ph type="title"/>
          </p:nvPr>
        </p:nvSpPr>
        <p:spPr>
          <a:xfrm>
            <a:off x="2698439" y="502521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1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0"/>
          <p:cNvSpPr txBox="1">
            <a:spLocks noGrp="1"/>
          </p:cNvSpPr>
          <p:nvPr>
            <p:ph type="title" idx="2"/>
          </p:nvPr>
        </p:nvSpPr>
        <p:spPr>
          <a:xfrm>
            <a:off x="10104362" y="502521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1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20"/>
          <p:cNvSpPr txBox="1">
            <a:spLocks noGrp="1"/>
          </p:cNvSpPr>
          <p:nvPr>
            <p:ph type="subTitle" idx="1"/>
          </p:nvPr>
        </p:nvSpPr>
        <p:spPr>
          <a:xfrm>
            <a:off x="9792362" y="5752820"/>
            <a:ext cx="6109200" cy="22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57" name="Google Shape;1257;p20"/>
          <p:cNvSpPr txBox="1">
            <a:spLocks noGrp="1"/>
          </p:cNvSpPr>
          <p:nvPr>
            <p:ph type="subTitle" idx="3"/>
          </p:nvPr>
        </p:nvSpPr>
        <p:spPr>
          <a:xfrm>
            <a:off x="2386439" y="5752820"/>
            <a:ext cx="6109200" cy="22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1258" name="Google Shape;1258;p20"/>
          <p:cNvSpPr txBox="1">
            <a:spLocks noGrp="1"/>
          </p:cNvSpPr>
          <p:nvPr>
            <p:ph type="title" idx="4"/>
          </p:nvPr>
        </p:nvSpPr>
        <p:spPr>
          <a:xfrm>
            <a:off x="1440000" y="914400"/>
            <a:ext cx="15408000" cy="914400"/>
          </a:xfrm>
          <a:prstGeom prst="rect">
            <a:avLst/>
          </a:prstGeom>
          <a:effectLst>
            <a:outerShdw dist="47625" dir="53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pic>
        <p:nvPicPr>
          <p:cNvPr id="1259" name="Google Shape;125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11074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20"/>
          <p:cNvPicPr preferRelativeResize="0"/>
          <p:nvPr/>
        </p:nvPicPr>
        <p:blipFill rotWithShape="1">
          <a:blip r:embed="rId3">
            <a:alphaModFix/>
          </a:blip>
          <a:srcRect l="26659"/>
          <a:stretch/>
        </p:blipFill>
        <p:spPr>
          <a:xfrm flipH="1">
            <a:off x="14095052" y="-206700"/>
            <a:ext cx="4192950" cy="17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1" name="Google Shape;1261;p20"/>
          <p:cNvSpPr/>
          <p:nvPr/>
        </p:nvSpPr>
        <p:spPr>
          <a:xfrm flipH="1">
            <a:off x="-1431598" y="8894150"/>
            <a:ext cx="11605910" cy="139280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62" name="Google Shape;1262;p20"/>
          <p:cNvSpPr/>
          <p:nvPr/>
        </p:nvSpPr>
        <p:spPr>
          <a:xfrm flipH="1">
            <a:off x="7871997" y="8413901"/>
            <a:ext cx="11780514" cy="18730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63" name="Google Shape;1263;p20"/>
          <p:cNvSpPr/>
          <p:nvPr/>
        </p:nvSpPr>
        <p:spPr>
          <a:xfrm flipH="1">
            <a:off x="9590463" y="9450655"/>
            <a:ext cx="5258948" cy="83613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64" name="Google Shape;1264;p20"/>
          <p:cNvSpPr/>
          <p:nvPr/>
        </p:nvSpPr>
        <p:spPr>
          <a:xfrm flipH="1">
            <a:off x="3804158" y="9063901"/>
            <a:ext cx="8117753" cy="12229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65" name="Google Shape;1265;p20"/>
          <p:cNvSpPr/>
          <p:nvPr/>
        </p:nvSpPr>
        <p:spPr>
          <a:xfrm flipH="1">
            <a:off x="1048523" y="9315456"/>
            <a:ext cx="6445991" cy="97162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266" name="Google Shape;1266;p20"/>
          <p:cNvGrpSpPr/>
          <p:nvPr/>
        </p:nvGrpSpPr>
        <p:grpSpPr>
          <a:xfrm>
            <a:off x="3954467" y="9511862"/>
            <a:ext cx="833742" cy="596003"/>
            <a:chOff x="2453268" y="4628098"/>
            <a:chExt cx="517146" cy="369590"/>
          </a:xfrm>
        </p:grpSpPr>
        <p:pic>
          <p:nvPicPr>
            <p:cNvPr id="1267" name="Google Shape;1267;p20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68" name="Google Shape;1268;p20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269" name="Google Shape;1269;p20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70" name="Google Shape;1270;p20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271" name="Google Shape;1271;p20"/>
          <p:cNvGrpSpPr/>
          <p:nvPr/>
        </p:nvGrpSpPr>
        <p:grpSpPr>
          <a:xfrm>
            <a:off x="601400" y="8680485"/>
            <a:ext cx="585414" cy="1036734"/>
            <a:chOff x="11698550" y="1830825"/>
            <a:chExt cx="810150" cy="1435124"/>
          </a:xfrm>
        </p:grpSpPr>
        <p:pic>
          <p:nvPicPr>
            <p:cNvPr id="1272" name="Google Shape;1272;p20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73" name="Google Shape;1273;p2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274" name="Google Shape;1274;p2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75" name="Google Shape;1275;p2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76" name="Google Shape;1276;p2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77" name="Google Shape;1277;p2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78" name="Google Shape;1278;p2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79" name="Google Shape;1279;p2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80" name="Google Shape;1280;p2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281" name="Google Shape;1281;p20"/>
          <p:cNvGrpSpPr/>
          <p:nvPr/>
        </p:nvGrpSpPr>
        <p:grpSpPr>
          <a:xfrm>
            <a:off x="7598249" y="8413886"/>
            <a:ext cx="585414" cy="1036734"/>
            <a:chOff x="11698550" y="1830825"/>
            <a:chExt cx="810150" cy="1435124"/>
          </a:xfrm>
        </p:grpSpPr>
        <p:pic>
          <p:nvPicPr>
            <p:cNvPr id="1282" name="Google Shape;1282;p20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83" name="Google Shape;1283;p2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284" name="Google Shape;1284;p2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85" name="Google Shape;1285;p2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86" name="Google Shape;1286;p2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87" name="Google Shape;1287;p2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88" name="Google Shape;1288;p2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89" name="Google Shape;1289;p2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90" name="Google Shape;1290;p2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291" name="Google Shape;1291;p20"/>
          <p:cNvGrpSpPr/>
          <p:nvPr/>
        </p:nvGrpSpPr>
        <p:grpSpPr>
          <a:xfrm>
            <a:off x="8495673" y="8680485"/>
            <a:ext cx="585414" cy="1036734"/>
            <a:chOff x="11698550" y="1830825"/>
            <a:chExt cx="810150" cy="1435124"/>
          </a:xfrm>
        </p:grpSpPr>
        <p:pic>
          <p:nvPicPr>
            <p:cNvPr id="1292" name="Google Shape;1292;p20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93" name="Google Shape;1293;p2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294" name="Google Shape;1294;p2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95" name="Google Shape;1295;p2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96" name="Google Shape;1296;p2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97" name="Google Shape;1297;p2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98" name="Google Shape;1298;p2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99" name="Google Shape;1299;p2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00" name="Google Shape;1300;p2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301" name="Google Shape;1301;p20"/>
          <p:cNvGrpSpPr/>
          <p:nvPr/>
        </p:nvGrpSpPr>
        <p:grpSpPr>
          <a:xfrm>
            <a:off x="1316049" y="8565335"/>
            <a:ext cx="585414" cy="1036734"/>
            <a:chOff x="11698550" y="1830825"/>
            <a:chExt cx="810150" cy="1435124"/>
          </a:xfrm>
        </p:grpSpPr>
        <p:pic>
          <p:nvPicPr>
            <p:cNvPr id="1302" name="Google Shape;1302;p20"/>
            <p:cNvPicPr preferRelativeResize="0"/>
            <p:nvPr/>
          </p:nvPicPr>
          <p:blipFill>
            <a:blip r:embed="rId4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03" name="Google Shape;1303;p2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304" name="Google Shape;1304;p2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05" name="Google Shape;1305;p2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06" name="Google Shape;1306;p2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07" name="Google Shape;1307;p2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08" name="Google Shape;1308;p2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09" name="Google Shape;1309;p2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10" name="Google Shape;1310;p2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1311" name="Google Shape;1311;p20"/>
          <p:cNvPicPr preferRelativeResize="0"/>
          <p:nvPr/>
        </p:nvPicPr>
        <p:blipFill rotWithShape="1">
          <a:blip r:embed="rId5">
            <a:alphaModFix/>
          </a:blip>
          <a:srcRect l="25958"/>
          <a:stretch/>
        </p:blipFill>
        <p:spPr>
          <a:xfrm flipH="1">
            <a:off x="15560305" y="6559550"/>
            <a:ext cx="2727698" cy="37275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2" name="Google Shape;1312;p20"/>
          <p:cNvGrpSpPr/>
          <p:nvPr/>
        </p:nvGrpSpPr>
        <p:grpSpPr>
          <a:xfrm rot="4504400" flipH="1">
            <a:off x="-61669" y="2570329"/>
            <a:ext cx="1911503" cy="2795558"/>
            <a:chOff x="5535375" y="4092625"/>
            <a:chExt cx="946500" cy="1384250"/>
          </a:xfrm>
        </p:grpSpPr>
        <p:sp>
          <p:nvSpPr>
            <p:cNvPr id="1313" name="Google Shape;1313;p20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4" name="Google Shape;1314;p20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5" name="Google Shape;1315;p20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6" name="Google Shape;1316;p20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7" name="Google Shape;1317;p20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8" name="Google Shape;1318;p20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9" name="Google Shape;1319;p20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0" name="Google Shape;1320;p20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1" name="Google Shape;1321;p20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2" name="Google Shape;1322;p20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41276175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4" name="Google Shape;1324;p2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p21"/>
          <p:cNvSpPr txBox="1">
            <a:spLocks noGrp="1"/>
          </p:cNvSpPr>
          <p:nvPr>
            <p:ph type="body" idx="1"/>
          </p:nvPr>
        </p:nvSpPr>
        <p:spPr>
          <a:xfrm>
            <a:off x="1440000" y="3442650"/>
            <a:ext cx="7878000" cy="57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1pPr>
            <a:lvl2pPr marL="1828755" lvl="1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3200"/>
            </a:lvl2pPr>
            <a:lvl3pPr marL="2743131" lvl="2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3200"/>
            </a:lvl3pPr>
            <a:lvl4pPr marL="3657509" lvl="3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4pPr>
            <a:lvl5pPr marL="4571886" lvl="4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3200"/>
            </a:lvl5pPr>
            <a:lvl6pPr marL="5486264" lvl="5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3200"/>
            </a:lvl6pPr>
            <a:lvl7pPr marL="6400640" lvl="6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7pPr>
            <a:lvl8pPr marL="7315017" lvl="7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3200"/>
            </a:lvl8pPr>
            <a:lvl9pPr marL="8229395" lvl="8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3200"/>
            </a:lvl9pPr>
          </a:lstStyle>
          <a:p>
            <a:endParaRPr/>
          </a:p>
        </p:txBody>
      </p:sp>
      <p:sp>
        <p:nvSpPr>
          <p:cNvPr id="1326" name="Google Shape;1326;p21"/>
          <p:cNvSpPr txBox="1">
            <a:spLocks noGrp="1"/>
          </p:cNvSpPr>
          <p:nvPr>
            <p:ph type="body" idx="2"/>
          </p:nvPr>
        </p:nvSpPr>
        <p:spPr>
          <a:xfrm>
            <a:off x="9515388" y="3442650"/>
            <a:ext cx="7332600" cy="57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60384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1pPr>
            <a:lvl2pPr marL="1828755" lvl="1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3200"/>
            </a:lvl2pPr>
            <a:lvl3pPr marL="2743131" lvl="2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3200"/>
            </a:lvl3pPr>
            <a:lvl4pPr marL="3657509" lvl="3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4pPr>
            <a:lvl5pPr marL="4571886" lvl="4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3200"/>
            </a:lvl5pPr>
            <a:lvl6pPr marL="5486264" lvl="5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3200"/>
            </a:lvl6pPr>
            <a:lvl7pPr marL="6400640" lvl="6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7pPr>
            <a:lvl8pPr marL="7315017" lvl="7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 sz="3200"/>
            </a:lvl8pPr>
            <a:lvl9pPr marL="8229395" lvl="8" indent="-660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 sz="3200"/>
            </a:lvl9pPr>
          </a:lstStyle>
          <a:p>
            <a:endParaRPr/>
          </a:p>
        </p:txBody>
      </p:sp>
      <p:sp>
        <p:nvSpPr>
          <p:cNvPr id="1327" name="Google Shape;1327;p21"/>
          <p:cNvSpPr txBox="1">
            <a:spLocks noGrp="1"/>
          </p:cNvSpPr>
          <p:nvPr>
            <p:ph type="title"/>
          </p:nvPr>
        </p:nvSpPr>
        <p:spPr>
          <a:xfrm>
            <a:off x="1440000" y="914400"/>
            <a:ext cx="15408000" cy="9144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28" name="Google Shape;1328;p21"/>
          <p:cNvSpPr txBox="1">
            <a:spLocks noGrp="1"/>
          </p:cNvSpPr>
          <p:nvPr>
            <p:ph type="subTitle" idx="3"/>
          </p:nvPr>
        </p:nvSpPr>
        <p:spPr>
          <a:xfrm>
            <a:off x="2962800" y="2322576"/>
            <a:ext cx="123624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600"/>
              </a:spcBef>
              <a:spcAft>
                <a:spcPts val="0"/>
              </a:spcAft>
              <a:buSzPts val="16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9" name="Google Shape;1329;p21"/>
          <p:cNvSpPr/>
          <p:nvPr/>
        </p:nvSpPr>
        <p:spPr>
          <a:xfrm>
            <a:off x="2" y="9847397"/>
            <a:ext cx="7283826" cy="47255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30" name="Google Shape;1330;p21"/>
          <p:cNvSpPr/>
          <p:nvPr/>
        </p:nvSpPr>
        <p:spPr>
          <a:xfrm>
            <a:off x="4685252" y="9566267"/>
            <a:ext cx="2955227" cy="75368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31" name="Google Shape;1331;p21"/>
          <p:cNvSpPr/>
          <p:nvPr/>
        </p:nvSpPr>
        <p:spPr>
          <a:xfrm>
            <a:off x="12011704" y="9000900"/>
            <a:ext cx="8324930" cy="131905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32" name="Google Shape;1332;p21"/>
          <p:cNvSpPr/>
          <p:nvPr/>
        </p:nvSpPr>
        <p:spPr>
          <a:xfrm>
            <a:off x="8002805" y="9483817"/>
            <a:ext cx="7552247" cy="83613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333" name="Google Shape;1333;p21"/>
          <p:cNvGrpSpPr/>
          <p:nvPr/>
        </p:nvGrpSpPr>
        <p:grpSpPr>
          <a:xfrm>
            <a:off x="499775" y="9409301"/>
            <a:ext cx="495488" cy="877722"/>
            <a:chOff x="11698550" y="1830825"/>
            <a:chExt cx="810150" cy="1435124"/>
          </a:xfrm>
        </p:grpSpPr>
        <p:pic>
          <p:nvPicPr>
            <p:cNvPr id="1334" name="Google Shape;1334;p2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35" name="Google Shape;1335;p2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336" name="Google Shape;1336;p2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37" name="Google Shape;1337;p2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38" name="Google Shape;1338;p2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39" name="Google Shape;1339;p2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40" name="Google Shape;1340;p2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41" name="Google Shape;1341;p2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42" name="Google Shape;1342;p2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343" name="Google Shape;1343;p21"/>
          <p:cNvGrpSpPr/>
          <p:nvPr/>
        </p:nvGrpSpPr>
        <p:grpSpPr>
          <a:xfrm>
            <a:off x="16613801" y="8950701"/>
            <a:ext cx="495488" cy="877722"/>
            <a:chOff x="11698550" y="1830825"/>
            <a:chExt cx="810150" cy="1435124"/>
          </a:xfrm>
        </p:grpSpPr>
        <p:pic>
          <p:nvPicPr>
            <p:cNvPr id="1344" name="Google Shape;1344;p2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45" name="Google Shape;1345;p2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346" name="Google Shape;1346;p2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47" name="Google Shape;1347;p2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48" name="Google Shape;1348;p2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49" name="Google Shape;1349;p2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50" name="Google Shape;1350;p2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51" name="Google Shape;1351;p2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52" name="Google Shape;1352;p2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353" name="Google Shape;1353;p21"/>
          <p:cNvGrpSpPr/>
          <p:nvPr/>
        </p:nvGrpSpPr>
        <p:grpSpPr>
          <a:xfrm>
            <a:off x="17350775" y="8760002"/>
            <a:ext cx="495488" cy="877722"/>
            <a:chOff x="11698550" y="1830825"/>
            <a:chExt cx="810150" cy="1435124"/>
          </a:xfrm>
        </p:grpSpPr>
        <p:pic>
          <p:nvPicPr>
            <p:cNvPr id="1354" name="Google Shape;1354;p2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55" name="Google Shape;1355;p2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356" name="Google Shape;1356;p2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57" name="Google Shape;1357;p2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58" name="Google Shape;1358;p2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59" name="Google Shape;1359;p2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60" name="Google Shape;1360;p2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61" name="Google Shape;1361;p2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1363" name="Google Shape;1363;p21"/>
          <p:cNvPicPr preferRelativeResize="0"/>
          <p:nvPr/>
        </p:nvPicPr>
        <p:blipFill rotWithShape="1">
          <a:blip r:embed="rId4">
            <a:alphaModFix/>
          </a:blip>
          <a:srcRect r="27771"/>
          <a:stretch/>
        </p:blipFill>
        <p:spPr>
          <a:xfrm>
            <a:off x="16306054" y="6173102"/>
            <a:ext cx="1981952" cy="4113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60600" y="-148150"/>
            <a:ext cx="7179900" cy="6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21"/>
          <p:cNvPicPr preferRelativeResize="0"/>
          <p:nvPr/>
        </p:nvPicPr>
        <p:blipFill rotWithShape="1">
          <a:blip r:embed="rId6">
            <a:alphaModFix/>
          </a:blip>
          <a:srcRect l="18300"/>
          <a:stretch/>
        </p:blipFill>
        <p:spPr>
          <a:xfrm flipH="1">
            <a:off x="14205352" y="-88798"/>
            <a:ext cx="4082651" cy="15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200" y="-148150"/>
            <a:ext cx="7179900" cy="667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5126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22"/>
          <p:cNvSpPr txBox="1">
            <a:spLocks noGrp="1"/>
          </p:cNvSpPr>
          <p:nvPr>
            <p:ph type="title"/>
          </p:nvPr>
        </p:nvSpPr>
        <p:spPr>
          <a:xfrm>
            <a:off x="1440000" y="914400"/>
            <a:ext cx="15408000" cy="914400"/>
          </a:xfrm>
          <a:prstGeom prst="rect">
            <a:avLst/>
          </a:prstGeom>
          <a:effectLst>
            <a:outerShdw blurRad="71438" dist="66675" dir="42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69" name="Google Shape;1369;p22"/>
          <p:cNvSpPr txBox="1">
            <a:spLocks noGrp="1"/>
          </p:cNvSpPr>
          <p:nvPr>
            <p:ph type="subTitle" idx="1"/>
          </p:nvPr>
        </p:nvSpPr>
        <p:spPr>
          <a:xfrm>
            <a:off x="1755101" y="6623886"/>
            <a:ext cx="29262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4001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370" name="Google Shape;1370;p22"/>
          <p:cNvSpPr txBox="1">
            <a:spLocks noGrp="1"/>
          </p:cNvSpPr>
          <p:nvPr>
            <p:ph type="subTitle" idx="2"/>
          </p:nvPr>
        </p:nvSpPr>
        <p:spPr>
          <a:xfrm>
            <a:off x="1423601" y="7327554"/>
            <a:ext cx="3589200" cy="8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1" name="Google Shape;1371;p22"/>
          <p:cNvSpPr txBox="1">
            <a:spLocks noGrp="1"/>
          </p:cNvSpPr>
          <p:nvPr>
            <p:ph type="subTitle" idx="3"/>
          </p:nvPr>
        </p:nvSpPr>
        <p:spPr>
          <a:xfrm>
            <a:off x="5888951" y="6623886"/>
            <a:ext cx="2926200" cy="4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4001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372" name="Google Shape;1372;p22"/>
          <p:cNvSpPr txBox="1">
            <a:spLocks noGrp="1"/>
          </p:cNvSpPr>
          <p:nvPr>
            <p:ph type="subTitle" idx="4"/>
          </p:nvPr>
        </p:nvSpPr>
        <p:spPr>
          <a:xfrm>
            <a:off x="5557451" y="7327554"/>
            <a:ext cx="3589200" cy="8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3" name="Google Shape;1373;p22"/>
          <p:cNvSpPr txBox="1">
            <a:spLocks noGrp="1"/>
          </p:cNvSpPr>
          <p:nvPr>
            <p:ph type="subTitle" idx="5"/>
          </p:nvPr>
        </p:nvSpPr>
        <p:spPr>
          <a:xfrm>
            <a:off x="1435650" y="3306050"/>
            <a:ext cx="7717800" cy="12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74" name="Google Shape;1374;p2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5" name="Google Shape;1375;p22"/>
          <p:cNvSpPr/>
          <p:nvPr/>
        </p:nvSpPr>
        <p:spPr>
          <a:xfrm>
            <a:off x="-152749" y="9450854"/>
            <a:ext cx="5258948" cy="83613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76" name="Google Shape;1376;p22"/>
          <p:cNvSpPr/>
          <p:nvPr/>
        </p:nvSpPr>
        <p:spPr>
          <a:xfrm>
            <a:off x="1866902" y="7874002"/>
            <a:ext cx="19582938" cy="287013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1377" name="Google Shape;137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00" y="-148150"/>
            <a:ext cx="7179900" cy="6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0600" y="-148150"/>
            <a:ext cx="7179900" cy="6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4321450" y="-148161"/>
            <a:ext cx="3972000" cy="12264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0" name="Google Shape;1380;p22"/>
          <p:cNvGrpSpPr/>
          <p:nvPr/>
        </p:nvGrpSpPr>
        <p:grpSpPr>
          <a:xfrm>
            <a:off x="747425" y="9066401"/>
            <a:ext cx="495488" cy="877722"/>
            <a:chOff x="11698550" y="1830825"/>
            <a:chExt cx="810150" cy="1435124"/>
          </a:xfrm>
        </p:grpSpPr>
        <p:pic>
          <p:nvPicPr>
            <p:cNvPr id="1381" name="Google Shape;1381;p22"/>
            <p:cNvPicPr preferRelativeResize="0"/>
            <p:nvPr/>
          </p:nvPicPr>
          <p:blipFill>
            <a:blip r:embed="rId5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82" name="Google Shape;1382;p2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383" name="Google Shape;1383;p2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84" name="Google Shape;1384;p2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85" name="Google Shape;1385;p2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86" name="Google Shape;1386;p2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87" name="Google Shape;1387;p2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88" name="Google Shape;1388;p2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89" name="Google Shape;1389;p2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390" name="Google Shape;1390;p22"/>
          <p:cNvGrpSpPr/>
          <p:nvPr/>
        </p:nvGrpSpPr>
        <p:grpSpPr>
          <a:xfrm>
            <a:off x="1579726" y="8881502"/>
            <a:ext cx="495488" cy="877722"/>
            <a:chOff x="11698550" y="1830825"/>
            <a:chExt cx="810150" cy="1435124"/>
          </a:xfrm>
        </p:grpSpPr>
        <p:pic>
          <p:nvPicPr>
            <p:cNvPr id="1391" name="Google Shape;1391;p22"/>
            <p:cNvPicPr preferRelativeResize="0"/>
            <p:nvPr/>
          </p:nvPicPr>
          <p:blipFill>
            <a:blip r:embed="rId5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92" name="Google Shape;1392;p2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393" name="Google Shape;1393;p2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94" name="Google Shape;1394;p2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95" name="Google Shape;1395;p2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96" name="Google Shape;1396;p2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97" name="Google Shape;1397;p2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98" name="Google Shape;1398;p2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99" name="Google Shape;1399;p2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44715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1" name="Google Shape;1401;p2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2" name="Google Shape;1402;p23"/>
          <p:cNvSpPr txBox="1">
            <a:spLocks noGrp="1"/>
          </p:cNvSpPr>
          <p:nvPr>
            <p:ph type="title"/>
          </p:nvPr>
        </p:nvSpPr>
        <p:spPr>
          <a:xfrm>
            <a:off x="2092451" y="5029200"/>
            <a:ext cx="27636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403" name="Google Shape;1403;p23"/>
          <p:cNvSpPr txBox="1">
            <a:spLocks noGrp="1"/>
          </p:cNvSpPr>
          <p:nvPr>
            <p:ph type="subTitle" idx="1"/>
          </p:nvPr>
        </p:nvSpPr>
        <p:spPr>
          <a:xfrm>
            <a:off x="1427051" y="5760701"/>
            <a:ext cx="4094400" cy="224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4" name="Google Shape;1404;p23"/>
          <p:cNvSpPr txBox="1">
            <a:spLocks noGrp="1"/>
          </p:cNvSpPr>
          <p:nvPr>
            <p:ph type="title" idx="2"/>
          </p:nvPr>
        </p:nvSpPr>
        <p:spPr>
          <a:xfrm>
            <a:off x="13420253" y="5029200"/>
            <a:ext cx="2761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405" name="Google Shape;1405;p23"/>
          <p:cNvSpPr txBox="1">
            <a:spLocks noGrp="1"/>
          </p:cNvSpPr>
          <p:nvPr>
            <p:ph type="subTitle" idx="3"/>
          </p:nvPr>
        </p:nvSpPr>
        <p:spPr>
          <a:xfrm>
            <a:off x="7090352" y="5760701"/>
            <a:ext cx="4094400" cy="224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6" name="Google Shape;1406;p23"/>
          <p:cNvSpPr txBox="1">
            <a:spLocks noGrp="1"/>
          </p:cNvSpPr>
          <p:nvPr>
            <p:ph type="title" idx="4"/>
          </p:nvPr>
        </p:nvSpPr>
        <p:spPr>
          <a:xfrm>
            <a:off x="7757552" y="5029224"/>
            <a:ext cx="2761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407" name="Google Shape;1407;p23"/>
          <p:cNvSpPr txBox="1">
            <a:spLocks noGrp="1"/>
          </p:cNvSpPr>
          <p:nvPr>
            <p:ph type="subTitle" idx="5"/>
          </p:nvPr>
        </p:nvSpPr>
        <p:spPr>
          <a:xfrm>
            <a:off x="12753653" y="5760701"/>
            <a:ext cx="4094400" cy="224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8" name="Google Shape;1408;p23"/>
          <p:cNvSpPr txBox="1">
            <a:spLocks noGrp="1"/>
          </p:cNvSpPr>
          <p:nvPr>
            <p:ph type="title" idx="6"/>
          </p:nvPr>
        </p:nvSpPr>
        <p:spPr>
          <a:xfrm>
            <a:off x="1440000" y="914400"/>
            <a:ext cx="15408000" cy="914400"/>
          </a:xfrm>
          <a:prstGeom prst="rect">
            <a:avLst/>
          </a:prstGeom>
          <a:effectLst>
            <a:outerShdw dist="57150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09" name="Google Shape;1409;p23"/>
          <p:cNvSpPr/>
          <p:nvPr/>
        </p:nvSpPr>
        <p:spPr>
          <a:xfrm>
            <a:off x="8046602" y="9351350"/>
            <a:ext cx="11605910" cy="139280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10" name="Google Shape;1410;p23"/>
          <p:cNvSpPr/>
          <p:nvPr/>
        </p:nvSpPr>
        <p:spPr>
          <a:xfrm>
            <a:off x="-1431599" y="8871101"/>
            <a:ext cx="11780514" cy="18730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11" name="Google Shape;1411;p23"/>
          <p:cNvSpPr/>
          <p:nvPr/>
        </p:nvSpPr>
        <p:spPr>
          <a:xfrm>
            <a:off x="3371501" y="9907855"/>
            <a:ext cx="5258948" cy="83613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12" name="Google Shape;1412;p23"/>
          <p:cNvGrpSpPr/>
          <p:nvPr/>
        </p:nvGrpSpPr>
        <p:grpSpPr>
          <a:xfrm>
            <a:off x="17225675" y="9482402"/>
            <a:ext cx="495488" cy="877722"/>
            <a:chOff x="11698550" y="1830825"/>
            <a:chExt cx="810150" cy="1435124"/>
          </a:xfrm>
        </p:grpSpPr>
        <p:pic>
          <p:nvPicPr>
            <p:cNvPr id="1413" name="Google Shape;1413;p2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14" name="Google Shape;1414;p2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415" name="Google Shape;1415;p2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16" name="Google Shape;1416;p2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18" name="Google Shape;1418;p2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19" name="Google Shape;1419;p2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21" name="Google Shape;1421;p2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422" name="Google Shape;1422;p23"/>
          <p:cNvGrpSpPr/>
          <p:nvPr/>
        </p:nvGrpSpPr>
        <p:grpSpPr>
          <a:xfrm>
            <a:off x="16482725" y="9413151"/>
            <a:ext cx="495488" cy="877722"/>
            <a:chOff x="11698550" y="1830825"/>
            <a:chExt cx="810150" cy="1435124"/>
          </a:xfrm>
        </p:grpSpPr>
        <p:pic>
          <p:nvPicPr>
            <p:cNvPr id="1423" name="Google Shape;1423;p2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24" name="Google Shape;1424;p2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425" name="Google Shape;1425;p2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26" name="Google Shape;1426;p2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27" name="Google Shape;1427;p2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28" name="Google Shape;1428;p2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29" name="Google Shape;1429;p2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0" name="Google Shape;1430;p2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1" name="Google Shape;1431;p2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432" name="Google Shape;1432;p23"/>
          <p:cNvGrpSpPr/>
          <p:nvPr/>
        </p:nvGrpSpPr>
        <p:grpSpPr>
          <a:xfrm>
            <a:off x="9739025" y="9482402"/>
            <a:ext cx="495488" cy="877722"/>
            <a:chOff x="11698550" y="1830825"/>
            <a:chExt cx="810150" cy="1435124"/>
          </a:xfrm>
        </p:grpSpPr>
        <p:pic>
          <p:nvPicPr>
            <p:cNvPr id="1433" name="Google Shape;1433;p2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34" name="Google Shape;1434;p2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435" name="Google Shape;1435;p2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6" name="Google Shape;1436;p2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7" name="Google Shape;1437;p2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8" name="Google Shape;1438;p2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9" name="Google Shape;1439;p2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40" name="Google Shape;1440;p2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41" name="Google Shape;1441;p2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442" name="Google Shape;1442;p23"/>
          <p:cNvGrpSpPr/>
          <p:nvPr/>
        </p:nvGrpSpPr>
        <p:grpSpPr>
          <a:xfrm>
            <a:off x="10348625" y="9101402"/>
            <a:ext cx="495488" cy="877722"/>
            <a:chOff x="11698550" y="1830825"/>
            <a:chExt cx="810150" cy="1435124"/>
          </a:xfrm>
        </p:grpSpPr>
        <p:pic>
          <p:nvPicPr>
            <p:cNvPr id="1443" name="Google Shape;1443;p2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44" name="Google Shape;1444;p2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445" name="Google Shape;1445;p2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46" name="Google Shape;1446;p2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47" name="Google Shape;1447;p2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48" name="Google Shape;1448;p2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49" name="Google Shape;1449;p2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50" name="Google Shape;1450;p2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51" name="Google Shape;1451;p2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452" name="Google Shape;1452;p23"/>
          <p:cNvGrpSpPr/>
          <p:nvPr/>
        </p:nvGrpSpPr>
        <p:grpSpPr>
          <a:xfrm>
            <a:off x="328325" y="9101402"/>
            <a:ext cx="495488" cy="877722"/>
            <a:chOff x="11698550" y="1830825"/>
            <a:chExt cx="810150" cy="1435124"/>
          </a:xfrm>
        </p:grpSpPr>
        <p:pic>
          <p:nvPicPr>
            <p:cNvPr id="1453" name="Google Shape;1453;p2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54" name="Google Shape;1454;p2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455" name="Google Shape;1455;p2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56" name="Google Shape;1456;p2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57" name="Google Shape;1457;p2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58" name="Google Shape;1458;p2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59" name="Google Shape;1459;p2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60" name="Google Shape;1460;p2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61" name="Google Shape;1461;p2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462" name="Google Shape;1462;p23"/>
          <p:cNvGrpSpPr/>
          <p:nvPr/>
        </p:nvGrpSpPr>
        <p:grpSpPr>
          <a:xfrm>
            <a:off x="1178725" y="8929952"/>
            <a:ext cx="495488" cy="877722"/>
            <a:chOff x="11698550" y="1830825"/>
            <a:chExt cx="810150" cy="1435124"/>
          </a:xfrm>
        </p:grpSpPr>
        <p:pic>
          <p:nvPicPr>
            <p:cNvPr id="1463" name="Google Shape;1463;p2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64" name="Google Shape;1464;p2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465" name="Google Shape;1465;p2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66" name="Google Shape;1466;p2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67" name="Google Shape;1467;p2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68" name="Google Shape;1468;p2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69" name="Google Shape;1469;p2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70" name="Google Shape;1470;p2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71" name="Google Shape;1471;p2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1472" name="Google Shape;1472;p23"/>
          <p:cNvPicPr preferRelativeResize="0"/>
          <p:nvPr/>
        </p:nvPicPr>
        <p:blipFill rotWithShape="1">
          <a:blip r:embed="rId4">
            <a:alphaModFix/>
          </a:blip>
          <a:srcRect l="36944"/>
          <a:stretch/>
        </p:blipFill>
        <p:spPr>
          <a:xfrm>
            <a:off x="-3" y="6965400"/>
            <a:ext cx="1150950" cy="332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3" name="Google Shape;1473;p23"/>
          <p:cNvGrpSpPr/>
          <p:nvPr/>
        </p:nvGrpSpPr>
        <p:grpSpPr>
          <a:xfrm rot="-4803604">
            <a:off x="16296613" y="-56538"/>
            <a:ext cx="1911470" cy="2795513"/>
            <a:chOff x="5535375" y="4092625"/>
            <a:chExt cx="946500" cy="1384250"/>
          </a:xfrm>
        </p:grpSpPr>
        <p:sp>
          <p:nvSpPr>
            <p:cNvPr id="1474" name="Google Shape;1474;p23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5" name="Google Shape;1475;p23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6" name="Google Shape;1476;p23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7" name="Google Shape;1477;p23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8" name="Google Shape;1478;p23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9" name="Google Shape;1479;p23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0" name="Google Shape;1480;p23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2" name="Google Shape;1482;p23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3" name="Google Shape;1483;p23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484" name="Google Shape;1484;p23"/>
          <p:cNvGrpSpPr/>
          <p:nvPr/>
        </p:nvGrpSpPr>
        <p:grpSpPr>
          <a:xfrm>
            <a:off x="13591688" y="8467496"/>
            <a:ext cx="1588175" cy="1520615"/>
            <a:chOff x="4704823" y="3900219"/>
            <a:chExt cx="815787" cy="781084"/>
          </a:xfrm>
        </p:grpSpPr>
        <p:pic>
          <p:nvPicPr>
            <p:cNvPr id="1485" name="Google Shape;1485;p2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86" name="Google Shape;1486;p23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1487" name="Google Shape;1487;p23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88" name="Google Shape;1488;p23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89" name="Google Shape;1489;p23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90" name="Google Shape;1490;p23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91" name="Google Shape;1491;p23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92" name="Google Shape;1492;p23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93" name="Google Shape;1493;p23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94" name="Google Shape;1494;p23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95" name="Google Shape;1495;p23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96" name="Google Shape;1496;p23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97" name="Google Shape;1497;p23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98" name="Google Shape;1498;p23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99" name="Google Shape;1499;p23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00" name="Google Shape;1500;p23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01" name="Google Shape;1501;p23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02" name="Google Shape;1502;p23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03" name="Google Shape;1503;p23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04" name="Google Shape;1504;p23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05" name="Google Shape;1505;p23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06" name="Google Shape;1506;p23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07" name="Google Shape;1507;p23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08" name="Google Shape;1508;p23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09" name="Google Shape;1509;p23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10" name="Google Shape;1510;p23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11" name="Google Shape;1511;p23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1512" name="Google Shape;1512;p23"/>
          <p:cNvPicPr preferRelativeResize="0"/>
          <p:nvPr/>
        </p:nvPicPr>
        <p:blipFill rotWithShape="1">
          <a:blip r:embed="rId5">
            <a:alphaModFix/>
          </a:blip>
          <a:srcRect l="28382"/>
          <a:stretch/>
        </p:blipFill>
        <p:spPr>
          <a:xfrm>
            <a:off x="-12545" y="-206700"/>
            <a:ext cx="4094400" cy="1765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3" name="Google Shape;1513;p23"/>
          <p:cNvGrpSpPr/>
          <p:nvPr/>
        </p:nvGrpSpPr>
        <p:grpSpPr>
          <a:xfrm>
            <a:off x="6424325" y="8760002"/>
            <a:ext cx="495488" cy="877722"/>
            <a:chOff x="11698550" y="1830825"/>
            <a:chExt cx="810150" cy="1435124"/>
          </a:xfrm>
        </p:grpSpPr>
        <p:pic>
          <p:nvPicPr>
            <p:cNvPr id="1514" name="Google Shape;1514;p23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15" name="Google Shape;1515;p23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516" name="Google Shape;1516;p23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17" name="Google Shape;1517;p23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18" name="Google Shape;1518;p23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19" name="Google Shape;1519;p23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598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4" name="Google Shape;1524;p2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5" name="Google Shape;1525;p24"/>
          <p:cNvSpPr txBox="1">
            <a:spLocks noGrp="1"/>
          </p:cNvSpPr>
          <p:nvPr>
            <p:ph type="title"/>
          </p:nvPr>
        </p:nvSpPr>
        <p:spPr>
          <a:xfrm>
            <a:off x="1605732" y="5029200"/>
            <a:ext cx="35298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526" name="Google Shape;1526;p24"/>
          <p:cNvSpPr txBox="1">
            <a:spLocks noGrp="1"/>
          </p:cNvSpPr>
          <p:nvPr>
            <p:ph type="subTitle" idx="1"/>
          </p:nvPr>
        </p:nvSpPr>
        <p:spPr>
          <a:xfrm>
            <a:off x="1602132" y="5760720"/>
            <a:ext cx="3537000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7" name="Google Shape;1527;p24"/>
          <p:cNvSpPr txBox="1">
            <a:spLocks noGrp="1"/>
          </p:cNvSpPr>
          <p:nvPr>
            <p:ph type="title" idx="2"/>
          </p:nvPr>
        </p:nvSpPr>
        <p:spPr>
          <a:xfrm>
            <a:off x="5413244" y="5029200"/>
            <a:ext cx="35298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528" name="Google Shape;1528;p24"/>
          <p:cNvSpPr txBox="1">
            <a:spLocks noGrp="1"/>
          </p:cNvSpPr>
          <p:nvPr>
            <p:ph type="subTitle" idx="3"/>
          </p:nvPr>
        </p:nvSpPr>
        <p:spPr>
          <a:xfrm>
            <a:off x="5435744" y="5760720"/>
            <a:ext cx="3529800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9" name="Google Shape;1529;p24"/>
          <p:cNvSpPr txBox="1">
            <a:spLocks noGrp="1"/>
          </p:cNvSpPr>
          <p:nvPr>
            <p:ph type="title" idx="4"/>
          </p:nvPr>
        </p:nvSpPr>
        <p:spPr>
          <a:xfrm>
            <a:off x="9220757" y="5029200"/>
            <a:ext cx="36576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530" name="Google Shape;1530;p24"/>
          <p:cNvSpPr txBox="1">
            <a:spLocks noGrp="1"/>
          </p:cNvSpPr>
          <p:nvPr>
            <p:ph type="subTitle" idx="5"/>
          </p:nvPr>
        </p:nvSpPr>
        <p:spPr>
          <a:xfrm>
            <a:off x="9284657" y="5760720"/>
            <a:ext cx="3529800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1" name="Google Shape;1531;p24"/>
          <p:cNvSpPr txBox="1">
            <a:spLocks noGrp="1"/>
          </p:cNvSpPr>
          <p:nvPr>
            <p:ph type="title" idx="6"/>
          </p:nvPr>
        </p:nvSpPr>
        <p:spPr>
          <a:xfrm>
            <a:off x="13156068" y="5029200"/>
            <a:ext cx="35298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532" name="Google Shape;1532;p24"/>
          <p:cNvSpPr txBox="1">
            <a:spLocks noGrp="1"/>
          </p:cNvSpPr>
          <p:nvPr>
            <p:ph type="subTitle" idx="7"/>
          </p:nvPr>
        </p:nvSpPr>
        <p:spPr>
          <a:xfrm>
            <a:off x="13156068" y="5760720"/>
            <a:ext cx="3529800" cy="22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3" name="Google Shape;1533;p24"/>
          <p:cNvSpPr txBox="1">
            <a:spLocks noGrp="1"/>
          </p:cNvSpPr>
          <p:nvPr>
            <p:ph type="title" idx="8"/>
          </p:nvPr>
        </p:nvSpPr>
        <p:spPr>
          <a:xfrm>
            <a:off x="1440000" y="914400"/>
            <a:ext cx="15408000" cy="914400"/>
          </a:xfrm>
          <a:prstGeom prst="rect">
            <a:avLst/>
          </a:prstGeom>
          <a:effectLst>
            <a:outerShdw dist="47625" dir="53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34" name="Google Shape;1534;p24"/>
          <p:cNvSpPr/>
          <p:nvPr/>
        </p:nvSpPr>
        <p:spPr>
          <a:xfrm flipH="1">
            <a:off x="-1431598" y="9351350"/>
            <a:ext cx="11605910" cy="139280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35" name="Google Shape;1535;p24"/>
          <p:cNvSpPr/>
          <p:nvPr/>
        </p:nvSpPr>
        <p:spPr>
          <a:xfrm flipH="1">
            <a:off x="7871997" y="8871101"/>
            <a:ext cx="11780514" cy="18730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36" name="Google Shape;1536;p24"/>
          <p:cNvSpPr/>
          <p:nvPr/>
        </p:nvSpPr>
        <p:spPr>
          <a:xfrm flipH="1">
            <a:off x="9590463" y="9907855"/>
            <a:ext cx="5258948" cy="83613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537" name="Google Shape;1537;p24"/>
          <p:cNvGrpSpPr/>
          <p:nvPr/>
        </p:nvGrpSpPr>
        <p:grpSpPr>
          <a:xfrm>
            <a:off x="499775" y="9409301"/>
            <a:ext cx="495488" cy="877722"/>
            <a:chOff x="11698550" y="1830825"/>
            <a:chExt cx="810150" cy="1435124"/>
          </a:xfrm>
        </p:grpSpPr>
        <p:pic>
          <p:nvPicPr>
            <p:cNvPr id="1538" name="Google Shape;1538;p24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39" name="Google Shape;1539;p2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540" name="Google Shape;1540;p2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41" name="Google Shape;1541;p2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42" name="Google Shape;1542;p2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43" name="Google Shape;1543;p2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44" name="Google Shape;1544;p2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45" name="Google Shape;1545;p2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46" name="Google Shape;1546;p2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547" name="Google Shape;1547;p24"/>
          <p:cNvGrpSpPr/>
          <p:nvPr/>
        </p:nvGrpSpPr>
        <p:grpSpPr>
          <a:xfrm>
            <a:off x="11962187" y="9573320"/>
            <a:ext cx="1034292" cy="739181"/>
            <a:chOff x="2453268" y="4628098"/>
            <a:chExt cx="517146" cy="369590"/>
          </a:xfrm>
        </p:grpSpPr>
        <p:pic>
          <p:nvPicPr>
            <p:cNvPr id="1548" name="Google Shape;1548;p24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49" name="Google Shape;1549;p24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550" name="Google Shape;1550;p24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51" name="Google Shape;1551;p24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552" name="Google Shape;1552;p24"/>
          <p:cNvGrpSpPr/>
          <p:nvPr/>
        </p:nvGrpSpPr>
        <p:grpSpPr>
          <a:xfrm>
            <a:off x="1178725" y="9275951"/>
            <a:ext cx="495488" cy="877722"/>
            <a:chOff x="11698550" y="1830825"/>
            <a:chExt cx="810150" cy="1435124"/>
          </a:xfrm>
        </p:grpSpPr>
        <p:pic>
          <p:nvPicPr>
            <p:cNvPr id="1553" name="Google Shape;1553;p24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54" name="Google Shape;1554;p2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555" name="Google Shape;1555;p2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56" name="Google Shape;1556;p2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57" name="Google Shape;1557;p2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58" name="Google Shape;1558;p2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59" name="Google Shape;1559;p2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60" name="Google Shape;1560;p2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61" name="Google Shape;1561;p2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562" name="Google Shape;1562;p24"/>
          <p:cNvGrpSpPr/>
          <p:nvPr/>
        </p:nvGrpSpPr>
        <p:grpSpPr>
          <a:xfrm>
            <a:off x="15541025" y="8398251"/>
            <a:ext cx="495488" cy="877722"/>
            <a:chOff x="11698550" y="1830825"/>
            <a:chExt cx="810150" cy="1435124"/>
          </a:xfrm>
        </p:grpSpPr>
        <p:pic>
          <p:nvPicPr>
            <p:cNvPr id="1563" name="Google Shape;1563;p24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64" name="Google Shape;1564;p2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565" name="Google Shape;1565;p2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66" name="Google Shape;1566;p2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67" name="Google Shape;1567;p2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68" name="Google Shape;1568;p2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69" name="Google Shape;1569;p2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70" name="Google Shape;1570;p2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71" name="Google Shape;1571;p2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572" name="Google Shape;1572;p24"/>
          <p:cNvGrpSpPr/>
          <p:nvPr/>
        </p:nvGrpSpPr>
        <p:grpSpPr>
          <a:xfrm>
            <a:off x="14673251" y="8398251"/>
            <a:ext cx="495488" cy="877722"/>
            <a:chOff x="11698550" y="1830825"/>
            <a:chExt cx="810150" cy="1435124"/>
          </a:xfrm>
        </p:grpSpPr>
        <p:pic>
          <p:nvPicPr>
            <p:cNvPr id="1573" name="Google Shape;1573;p24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74" name="Google Shape;1574;p2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575" name="Google Shape;1575;p2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76" name="Google Shape;1576;p2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77" name="Google Shape;1577;p2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78" name="Google Shape;1578;p2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79" name="Google Shape;1579;p2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80" name="Google Shape;1580;p2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81" name="Google Shape;1581;p2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582" name="Google Shape;1582;p24"/>
          <p:cNvGrpSpPr/>
          <p:nvPr/>
        </p:nvGrpSpPr>
        <p:grpSpPr>
          <a:xfrm>
            <a:off x="9491651" y="9409301"/>
            <a:ext cx="495488" cy="877722"/>
            <a:chOff x="11698550" y="1830825"/>
            <a:chExt cx="810150" cy="1435124"/>
          </a:xfrm>
        </p:grpSpPr>
        <p:pic>
          <p:nvPicPr>
            <p:cNvPr id="1583" name="Google Shape;1583;p24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84" name="Google Shape;1584;p2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585" name="Google Shape;1585;p2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86" name="Google Shape;1586;p2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87" name="Google Shape;1587;p2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88" name="Google Shape;1588;p2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89" name="Google Shape;1589;p2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90" name="Google Shape;1590;p2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91" name="Google Shape;1591;p2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592" name="Google Shape;1592;p24"/>
          <p:cNvGrpSpPr/>
          <p:nvPr/>
        </p:nvGrpSpPr>
        <p:grpSpPr>
          <a:xfrm>
            <a:off x="8896252" y="9656951"/>
            <a:ext cx="495488" cy="877722"/>
            <a:chOff x="11698550" y="1830825"/>
            <a:chExt cx="810150" cy="1435124"/>
          </a:xfrm>
        </p:grpSpPr>
        <p:pic>
          <p:nvPicPr>
            <p:cNvPr id="1593" name="Google Shape;1593;p24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94" name="Google Shape;1594;p24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595" name="Google Shape;1595;p24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96" name="Google Shape;1596;p24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97" name="Google Shape;1597;p24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98" name="Google Shape;1598;p24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99" name="Google Shape;1599;p24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00" name="Google Shape;1600;p24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01" name="Google Shape;1601;p24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1602" name="Google Shape;1602;p24"/>
          <p:cNvPicPr preferRelativeResize="0"/>
          <p:nvPr/>
        </p:nvPicPr>
        <p:blipFill rotWithShape="1">
          <a:blip r:embed="rId4">
            <a:alphaModFix/>
          </a:blip>
          <a:srcRect r="21266"/>
          <a:stretch/>
        </p:blipFill>
        <p:spPr>
          <a:xfrm>
            <a:off x="16595600" y="7531352"/>
            <a:ext cx="1692401" cy="27556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3" name="Google Shape;1603;p24"/>
          <p:cNvGrpSpPr/>
          <p:nvPr/>
        </p:nvGrpSpPr>
        <p:grpSpPr>
          <a:xfrm rot="4668655" flipH="1">
            <a:off x="239005" y="-16043"/>
            <a:ext cx="1911485" cy="2795532"/>
            <a:chOff x="5535375" y="4092625"/>
            <a:chExt cx="946500" cy="1384250"/>
          </a:xfrm>
        </p:grpSpPr>
        <p:sp>
          <p:nvSpPr>
            <p:cNvPr id="1604" name="Google Shape;1604;p24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14" name="Google Shape;1614;p24"/>
          <p:cNvGrpSpPr/>
          <p:nvPr/>
        </p:nvGrpSpPr>
        <p:grpSpPr>
          <a:xfrm>
            <a:off x="3691588" y="8467496"/>
            <a:ext cx="1588175" cy="1520615"/>
            <a:chOff x="4704823" y="3900219"/>
            <a:chExt cx="815787" cy="781084"/>
          </a:xfrm>
        </p:grpSpPr>
        <p:pic>
          <p:nvPicPr>
            <p:cNvPr id="1615" name="Google Shape;1615;p24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4704823" y="4565978"/>
              <a:ext cx="815787" cy="1153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16" name="Google Shape;1616;p24"/>
            <p:cNvGrpSpPr/>
            <p:nvPr/>
          </p:nvGrpSpPr>
          <p:grpSpPr>
            <a:xfrm>
              <a:off x="4771788" y="3900219"/>
              <a:ext cx="692975" cy="736350"/>
              <a:chOff x="5052875" y="1261375"/>
              <a:chExt cx="692975" cy="736350"/>
            </a:xfrm>
          </p:grpSpPr>
          <p:sp>
            <p:nvSpPr>
              <p:cNvPr id="1617" name="Google Shape;1617;p24"/>
              <p:cNvSpPr/>
              <p:nvPr/>
            </p:nvSpPr>
            <p:spPr>
              <a:xfrm>
                <a:off x="5512425" y="1270050"/>
                <a:ext cx="233425" cy="232450"/>
              </a:xfrm>
              <a:custGeom>
                <a:avLst/>
                <a:gdLst/>
                <a:ahLst/>
                <a:cxnLst/>
                <a:rect l="l" t="t" r="r" b="b"/>
                <a:pathLst>
                  <a:path w="9337" h="9298" extrusionOk="0">
                    <a:moveTo>
                      <a:pt x="8295" y="0"/>
                    </a:moveTo>
                    <a:lnTo>
                      <a:pt x="8198" y="20"/>
                    </a:lnTo>
                    <a:lnTo>
                      <a:pt x="7986" y="58"/>
                    </a:lnTo>
                    <a:lnTo>
                      <a:pt x="7793" y="135"/>
                    </a:lnTo>
                    <a:lnTo>
                      <a:pt x="7600" y="232"/>
                    </a:lnTo>
                    <a:lnTo>
                      <a:pt x="7407" y="348"/>
                    </a:lnTo>
                    <a:lnTo>
                      <a:pt x="7041" y="560"/>
                    </a:lnTo>
                    <a:lnTo>
                      <a:pt x="6674" y="791"/>
                    </a:lnTo>
                    <a:lnTo>
                      <a:pt x="6462" y="888"/>
                    </a:lnTo>
                    <a:lnTo>
                      <a:pt x="6231" y="984"/>
                    </a:lnTo>
                    <a:lnTo>
                      <a:pt x="5999" y="1042"/>
                    </a:lnTo>
                    <a:lnTo>
                      <a:pt x="5768" y="1100"/>
                    </a:lnTo>
                    <a:lnTo>
                      <a:pt x="5536" y="1158"/>
                    </a:lnTo>
                    <a:lnTo>
                      <a:pt x="5305" y="1196"/>
                    </a:lnTo>
                    <a:lnTo>
                      <a:pt x="4823" y="1235"/>
                    </a:lnTo>
                    <a:lnTo>
                      <a:pt x="4341" y="1235"/>
                    </a:lnTo>
                    <a:lnTo>
                      <a:pt x="3839" y="1216"/>
                    </a:lnTo>
                    <a:lnTo>
                      <a:pt x="2855" y="1158"/>
                    </a:lnTo>
                    <a:lnTo>
                      <a:pt x="2335" y="1138"/>
                    </a:lnTo>
                    <a:lnTo>
                      <a:pt x="2084" y="1158"/>
                    </a:lnTo>
                    <a:lnTo>
                      <a:pt x="1814" y="1177"/>
                    </a:lnTo>
                    <a:lnTo>
                      <a:pt x="1563" y="1196"/>
                    </a:lnTo>
                    <a:lnTo>
                      <a:pt x="1312" y="1254"/>
                    </a:lnTo>
                    <a:lnTo>
                      <a:pt x="1062" y="1351"/>
                    </a:lnTo>
                    <a:lnTo>
                      <a:pt x="830" y="1447"/>
                    </a:lnTo>
                    <a:lnTo>
                      <a:pt x="618" y="1601"/>
                    </a:lnTo>
                    <a:lnTo>
                      <a:pt x="425" y="1775"/>
                    </a:lnTo>
                    <a:lnTo>
                      <a:pt x="251" y="1987"/>
                    </a:lnTo>
                    <a:lnTo>
                      <a:pt x="136" y="2219"/>
                    </a:lnTo>
                    <a:lnTo>
                      <a:pt x="78" y="2334"/>
                    </a:lnTo>
                    <a:lnTo>
                      <a:pt x="39" y="2450"/>
                    </a:lnTo>
                    <a:lnTo>
                      <a:pt x="20" y="2585"/>
                    </a:lnTo>
                    <a:lnTo>
                      <a:pt x="1" y="2701"/>
                    </a:lnTo>
                    <a:lnTo>
                      <a:pt x="20" y="2836"/>
                    </a:lnTo>
                    <a:lnTo>
                      <a:pt x="20" y="2951"/>
                    </a:lnTo>
                    <a:lnTo>
                      <a:pt x="59" y="3067"/>
                    </a:lnTo>
                    <a:lnTo>
                      <a:pt x="97" y="3183"/>
                    </a:lnTo>
                    <a:lnTo>
                      <a:pt x="194" y="3337"/>
                    </a:lnTo>
                    <a:lnTo>
                      <a:pt x="290" y="3453"/>
                    </a:lnTo>
                    <a:lnTo>
                      <a:pt x="386" y="3569"/>
                    </a:lnTo>
                    <a:lnTo>
                      <a:pt x="521" y="3665"/>
                    </a:lnTo>
                    <a:lnTo>
                      <a:pt x="656" y="3742"/>
                    </a:lnTo>
                    <a:lnTo>
                      <a:pt x="792" y="3800"/>
                    </a:lnTo>
                    <a:lnTo>
                      <a:pt x="946" y="3858"/>
                    </a:lnTo>
                    <a:lnTo>
                      <a:pt x="1100" y="3897"/>
                    </a:lnTo>
                    <a:lnTo>
                      <a:pt x="1447" y="3954"/>
                    </a:lnTo>
                    <a:lnTo>
                      <a:pt x="1795" y="3993"/>
                    </a:lnTo>
                    <a:lnTo>
                      <a:pt x="2489" y="4051"/>
                    </a:lnTo>
                    <a:lnTo>
                      <a:pt x="2740" y="4070"/>
                    </a:lnTo>
                    <a:lnTo>
                      <a:pt x="2990" y="4109"/>
                    </a:lnTo>
                    <a:lnTo>
                      <a:pt x="3260" y="4167"/>
                    </a:lnTo>
                    <a:lnTo>
                      <a:pt x="3492" y="4244"/>
                    </a:lnTo>
                    <a:lnTo>
                      <a:pt x="3608" y="4302"/>
                    </a:lnTo>
                    <a:lnTo>
                      <a:pt x="3704" y="4360"/>
                    </a:lnTo>
                    <a:lnTo>
                      <a:pt x="3781" y="4437"/>
                    </a:lnTo>
                    <a:lnTo>
                      <a:pt x="3858" y="4533"/>
                    </a:lnTo>
                    <a:lnTo>
                      <a:pt x="3897" y="4630"/>
                    </a:lnTo>
                    <a:lnTo>
                      <a:pt x="3936" y="4745"/>
                    </a:lnTo>
                    <a:lnTo>
                      <a:pt x="3936" y="4880"/>
                    </a:lnTo>
                    <a:lnTo>
                      <a:pt x="3916" y="5035"/>
                    </a:lnTo>
                    <a:lnTo>
                      <a:pt x="3858" y="5266"/>
                    </a:lnTo>
                    <a:lnTo>
                      <a:pt x="3762" y="5478"/>
                    </a:lnTo>
                    <a:lnTo>
                      <a:pt x="3627" y="5690"/>
                    </a:lnTo>
                    <a:lnTo>
                      <a:pt x="3453" y="5864"/>
                    </a:lnTo>
                    <a:lnTo>
                      <a:pt x="3280" y="6038"/>
                    </a:lnTo>
                    <a:lnTo>
                      <a:pt x="3068" y="6192"/>
                    </a:lnTo>
                    <a:lnTo>
                      <a:pt x="2855" y="6327"/>
                    </a:lnTo>
                    <a:lnTo>
                      <a:pt x="2643" y="6462"/>
                    </a:lnTo>
                    <a:lnTo>
                      <a:pt x="2200" y="6674"/>
                    </a:lnTo>
                    <a:lnTo>
                      <a:pt x="1737" y="6867"/>
                    </a:lnTo>
                    <a:lnTo>
                      <a:pt x="1293" y="7098"/>
                    </a:lnTo>
                    <a:lnTo>
                      <a:pt x="1081" y="7214"/>
                    </a:lnTo>
                    <a:lnTo>
                      <a:pt x="869" y="7349"/>
                    </a:lnTo>
                    <a:lnTo>
                      <a:pt x="714" y="7465"/>
                    </a:lnTo>
                    <a:lnTo>
                      <a:pt x="579" y="7600"/>
                    </a:lnTo>
                    <a:lnTo>
                      <a:pt x="444" y="7754"/>
                    </a:lnTo>
                    <a:lnTo>
                      <a:pt x="329" y="7909"/>
                    </a:lnTo>
                    <a:lnTo>
                      <a:pt x="213" y="8082"/>
                    </a:lnTo>
                    <a:lnTo>
                      <a:pt x="136" y="8256"/>
                    </a:lnTo>
                    <a:lnTo>
                      <a:pt x="78" y="8429"/>
                    </a:lnTo>
                    <a:lnTo>
                      <a:pt x="39" y="8622"/>
                    </a:lnTo>
                    <a:lnTo>
                      <a:pt x="39" y="8738"/>
                    </a:lnTo>
                    <a:lnTo>
                      <a:pt x="39" y="8834"/>
                    </a:lnTo>
                    <a:lnTo>
                      <a:pt x="59" y="8912"/>
                    </a:lnTo>
                    <a:lnTo>
                      <a:pt x="97" y="8989"/>
                    </a:lnTo>
                    <a:lnTo>
                      <a:pt x="136" y="9066"/>
                    </a:lnTo>
                    <a:lnTo>
                      <a:pt x="174" y="9124"/>
                    </a:lnTo>
                    <a:lnTo>
                      <a:pt x="232" y="9182"/>
                    </a:lnTo>
                    <a:lnTo>
                      <a:pt x="290" y="9220"/>
                    </a:lnTo>
                    <a:lnTo>
                      <a:pt x="348" y="9259"/>
                    </a:lnTo>
                    <a:lnTo>
                      <a:pt x="425" y="9297"/>
                    </a:lnTo>
                    <a:lnTo>
                      <a:pt x="676" y="9297"/>
                    </a:lnTo>
                    <a:lnTo>
                      <a:pt x="772" y="9278"/>
                    </a:lnTo>
                    <a:lnTo>
                      <a:pt x="849" y="9240"/>
                    </a:lnTo>
                    <a:lnTo>
                      <a:pt x="946" y="9182"/>
                    </a:lnTo>
                    <a:lnTo>
                      <a:pt x="1081" y="9105"/>
                    </a:lnTo>
                    <a:lnTo>
                      <a:pt x="1197" y="8989"/>
                    </a:lnTo>
                    <a:lnTo>
                      <a:pt x="1409" y="8738"/>
                    </a:lnTo>
                    <a:lnTo>
                      <a:pt x="1679" y="8449"/>
                    </a:lnTo>
                    <a:lnTo>
                      <a:pt x="1987" y="8179"/>
                    </a:lnTo>
                    <a:lnTo>
                      <a:pt x="2315" y="7966"/>
                    </a:lnTo>
                    <a:lnTo>
                      <a:pt x="2662" y="7774"/>
                    </a:lnTo>
                    <a:lnTo>
                      <a:pt x="3010" y="7619"/>
                    </a:lnTo>
                    <a:lnTo>
                      <a:pt x="3511" y="7465"/>
                    </a:lnTo>
                    <a:lnTo>
                      <a:pt x="4071" y="7272"/>
                    </a:lnTo>
                    <a:lnTo>
                      <a:pt x="4668" y="7041"/>
                    </a:lnTo>
                    <a:lnTo>
                      <a:pt x="5131" y="6848"/>
                    </a:lnTo>
                    <a:lnTo>
                      <a:pt x="5556" y="6636"/>
                    </a:lnTo>
                    <a:lnTo>
                      <a:pt x="5749" y="6520"/>
                    </a:lnTo>
                    <a:lnTo>
                      <a:pt x="5922" y="6385"/>
                    </a:lnTo>
                    <a:lnTo>
                      <a:pt x="6077" y="6250"/>
                    </a:lnTo>
                    <a:lnTo>
                      <a:pt x="6231" y="6115"/>
                    </a:lnTo>
                    <a:lnTo>
                      <a:pt x="6347" y="5980"/>
                    </a:lnTo>
                    <a:lnTo>
                      <a:pt x="6443" y="5825"/>
                    </a:lnTo>
                    <a:lnTo>
                      <a:pt x="6520" y="5671"/>
                    </a:lnTo>
                    <a:lnTo>
                      <a:pt x="6559" y="5498"/>
                    </a:lnTo>
                    <a:lnTo>
                      <a:pt x="6578" y="5324"/>
                    </a:lnTo>
                    <a:lnTo>
                      <a:pt x="6539" y="5131"/>
                    </a:lnTo>
                    <a:lnTo>
                      <a:pt x="6482" y="4938"/>
                    </a:lnTo>
                    <a:lnTo>
                      <a:pt x="6385" y="4745"/>
                    </a:lnTo>
                    <a:lnTo>
                      <a:pt x="6289" y="4630"/>
                    </a:lnTo>
                    <a:lnTo>
                      <a:pt x="6192" y="4514"/>
                    </a:lnTo>
                    <a:lnTo>
                      <a:pt x="6057" y="4417"/>
                    </a:lnTo>
                    <a:lnTo>
                      <a:pt x="5922" y="4321"/>
                    </a:lnTo>
                    <a:lnTo>
                      <a:pt x="5614" y="4167"/>
                    </a:lnTo>
                    <a:lnTo>
                      <a:pt x="5324" y="3993"/>
                    </a:lnTo>
                    <a:lnTo>
                      <a:pt x="5189" y="3897"/>
                    </a:lnTo>
                    <a:lnTo>
                      <a:pt x="5074" y="3800"/>
                    </a:lnTo>
                    <a:lnTo>
                      <a:pt x="4977" y="3704"/>
                    </a:lnTo>
                    <a:lnTo>
                      <a:pt x="4919" y="3588"/>
                    </a:lnTo>
                    <a:lnTo>
                      <a:pt x="4881" y="3472"/>
                    </a:lnTo>
                    <a:lnTo>
                      <a:pt x="4861" y="3337"/>
                    </a:lnTo>
                    <a:lnTo>
                      <a:pt x="4900" y="3183"/>
                    </a:lnTo>
                    <a:lnTo>
                      <a:pt x="4977" y="3009"/>
                    </a:lnTo>
                    <a:lnTo>
                      <a:pt x="5074" y="2894"/>
                    </a:lnTo>
                    <a:lnTo>
                      <a:pt x="5151" y="2797"/>
                    </a:lnTo>
                    <a:lnTo>
                      <a:pt x="5266" y="2720"/>
                    </a:lnTo>
                    <a:lnTo>
                      <a:pt x="5382" y="2662"/>
                    </a:lnTo>
                    <a:lnTo>
                      <a:pt x="5498" y="2604"/>
                    </a:lnTo>
                    <a:lnTo>
                      <a:pt x="5633" y="2546"/>
                    </a:lnTo>
                    <a:lnTo>
                      <a:pt x="5922" y="2489"/>
                    </a:lnTo>
                    <a:lnTo>
                      <a:pt x="6231" y="2450"/>
                    </a:lnTo>
                    <a:lnTo>
                      <a:pt x="6520" y="2411"/>
                    </a:lnTo>
                    <a:lnTo>
                      <a:pt x="6809" y="2373"/>
                    </a:lnTo>
                    <a:lnTo>
                      <a:pt x="7060" y="2334"/>
                    </a:lnTo>
                    <a:lnTo>
                      <a:pt x="7330" y="2276"/>
                    </a:lnTo>
                    <a:lnTo>
                      <a:pt x="7620" y="2199"/>
                    </a:lnTo>
                    <a:lnTo>
                      <a:pt x="7890" y="2103"/>
                    </a:lnTo>
                    <a:lnTo>
                      <a:pt x="8160" y="1987"/>
                    </a:lnTo>
                    <a:lnTo>
                      <a:pt x="8410" y="1852"/>
                    </a:lnTo>
                    <a:lnTo>
                      <a:pt x="8642" y="1698"/>
                    </a:lnTo>
                    <a:lnTo>
                      <a:pt x="8873" y="1524"/>
                    </a:lnTo>
                    <a:lnTo>
                      <a:pt x="9086" y="1312"/>
                    </a:lnTo>
                    <a:lnTo>
                      <a:pt x="9163" y="1235"/>
                    </a:lnTo>
                    <a:lnTo>
                      <a:pt x="9240" y="1119"/>
                    </a:lnTo>
                    <a:lnTo>
                      <a:pt x="9298" y="1023"/>
                    </a:lnTo>
                    <a:lnTo>
                      <a:pt x="9336" y="907"/>
                    </a:lnTo>
                    <a:lnTo>
                      <a:pt x="9336" y="810"/>
                    </a:lnTo>
                    <a:lnTo>
                      <a:pt x="9336" y="695"/>
                    </a:lnTo>
                    <a:lnTo>
                      <a:pt x="9317" y="618"/>
                    </a:lnTo>
                    <a:lnTo>
                      <a:pt x="9298" y="521"/>
                    </a:lnTo>
                    <a:lnTo>
                      <a:pt x="9240" y="425"/>
                    </a:lnTo>
                    <a:lnTo>
                      <a:pt x="9182" y="348"/>
                    </a:lnTo>
                    <a:lnTo>
                      <a:pt x="9105" y="270"/>
                    </a:lnTo>
                    <a:lnTo>
                      <a:pt x="9028" y="213"/>
                    </a:lnTo>
                    <a:lnTo>
                      <a:pt x="8835" y="97"/>
                    </a:lnTo>
                    <a:lnTo>
                      <a:pt x="8623" y="39"/>
                    </a:lnTo>
                    <a:lnTo>
                      <a:pt x="841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18" name="Google Shape;1618;p24"/>
              <p:cNvSpPr/>
              <p:nvPr/>
            </p:nvSpPr>
            <p:spPr>
              <a:xfrm>
                <a:off x="5343650" y="1772025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698" y="1"/>
                    </a:moveTo>
                    <a:lnTo>
                      <a:pt x="1" y="20"/>
                    </a:ln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19" name="Google Shape;1619;p24"/>
              <p:cNvSpPr/>
              <p:nvPr/>
            </p:nvSpPr>
            <p:spPr>
              <a:xfrm>
                <a:off x="5432875" y="1771550"/>
                <a:ext cx="429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7" h="2682" extrusionOk="0">
                    <a:moveTo>
                      <a:pt x="0" y="0"/>
                    </a:moveTo>
                    <a:lnTo>
                      <a:pt x="19" y="2681"/>
                    </a:lnTo>
                    <a:lnTo>
                      <a:pt x="1717" y="2662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20" name="Google Shape;1620;p24"/>
              <p:cNvSpPr/>
              <p:nvPr/>
            </p:nvSpPr>
            <p:spPr>
              <a:xfrm>
                <a:off x="5521600" y="1770575"/>
                <a:ext cx="4342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37" h="2682" extrusionOk="0">
                    <a:moveTo>
                      <a:pt x="1717" y="1"/>
                    </a:moveTo>
                    <a:lnTo>
                      <a:pt x="0" y="20"/>
                    </a:lnTo>
                    <a:lnTo>
                      <a:pt x="39" y="2682"/>
                    </a:lnTo>
                    <a:lnTo>
                      <a:pt x="1736" y="2663"/>
                    </a:lnTo>
                    <a:lnTo>
                      <a:pt x="171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21" name="Google Shape;1621;p24"/>
              <p:cNvSpPr/>
              <p:nvPr/>
            </p:nvSpPr>
            <p:spPr>
              <a:xfrm>
                <a:off x="5610800" y="1770100"/>
                <a:ext cx="42950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2682" extrusionOk="0">
                    <a:moveTo>
                      <a:pt x="1" y="0"/>
                    </a:moveTo>
                    <a:lnTo>
                      <a:pt x="20" y="2682"/>
                    </a:lnTo>
                    <a:lnTo>
                      <a:pt x="1717" y="2662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22" name="Google Shape;1622;p24"/>
              <p:cNvSpPr/>
              <p:nvPr/>
            </p:nvSpPr>
            <p:spPr>
              <a:xfrm>
                <a:off x="5344625" y="1863175"/>
                <a:ext cx="42450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4" extrusionOk="0">
                    <a:moveTo>
                      <a:pt x="1698" y="0"/>
                    </a:moveTo>
                    <a:lnTo>
                      <a:pt x="0" y="19"/>
                    </a:lnTo>
                    <a:lnTo>
                      <a:pt x="0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23" name="Google Shape;1623;p24"/>
              <p:cNvSpPr/>
              <p:nvPr/>
            </p:nvSpPr>
            <p:spPr>
              <a:xfrm>
                <a:off x="5433350" y="1862200"/>
                <a:ext cx="429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718" h="985" extrusionOk="0">
                    <a:moveTo>
                      <a:pt x="1698" y="1"/>
                    </a:moveTo>
                    <a:lnTo>
                      <a:pt x="0" y="20"/>
                    </a:lnTo>
                    <a:lnTo>
                      <a:pt x="20" y="984"/>
                    </a:lnTo>
                    <a:lnTo>
                      <a:pt x="1717" y="984"/>
                    </a:lnTo>
                    <a:lnTo>
                      <a:pt x="1698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24" name="Google Shape;1624;p24"/>
              <p:cNvSpPr/>
              <p:nvPr/>
            </p:nvSpPr>
            <p:spPr>
              <a:xfrm>
                <a:off x="5522550" y="1861725"/>
                <a:ext cx="42475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985" extrusionOk="0">
                    <a:moveTo>
                      <a:pt x="1698" y="0"/>
                    </a:moveTo>
                    <a:lnTo>
                      <a:pt x="1" y="20"/>
                    </a:lnTo>
                    <a:lnTo>
                      <a:pt x="1" y="984"/>
                    </a:lnTo>
                    <a:lnTo>
                      <a:pt x="1698" y="965"/>
                    </a:lnTo>
                    <a:lnTo>
                      <a:pt x="1698" y="0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25" name="Google Shape;1625;p24"/>
              <p:cNvSpPr/>
              <p:nvPr/>
            </p:nvSpPr>
            <p:spPr>
              <a:xfrm>
                <a:off x="5611775" y="1860750"/>
                <a:ext cx="42450" cy="246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985" extrusionOk="0">
                    <a:moveTo>
                      <a:pt x="1697" y="1"/>
                    </a:moveTo>
                    <a:lnTo>
                      <a:pt x="0" y="20"/>
                    </a:lnTo>
                    <a:lnTo>
                      <a:pt x="0" y="984"/>
                    </a:lnTo>
                    <a:lnTo>
                      <a:pt x="1697" y="984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B5E5E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26" name="Google Shape;1626;p24"/>
              <p:cNvSpPr/>
              <p:nvPr/>
            </p:nvSpPr>
            <p:spPr>
              <a:xfrm>
                <a:off x="5264575" y="1714650"/>
                <a:ext cx="455225" cy="283075"/>
              </a:xfrm>
              <a:custGeom>
                <a:avLst/>
                <a:gdLst/>
                <a:ahLst/>
                <a:cxnLst/>
                <a:rect l="l" t="t" r="r" b="b"/>
                <a:pathLst>
                  <a:path w="18209" h="11323" extrusionOk="0">
                    <a:moveTo>
                      <a:pt x="17399" y="0"/>
                    </a:moveTo>
                    <a:lnTo>
                      <a:pt x="791" y="135"/>
                    </a:lnTo>
                    <a:lnTo>
                      <a:pt x="637" y="155"/>
                    </a:lnTo>
                    <a:lnTo>
                      <a:pt x="483" y="212"/>
                    </a:lnTo>
                    <a:lnTo>
                      <a:pt x="348" y="290"/>
                    </a:lnTo>
                    <a:lnTo>
                      <a:pt x="232" y="386"/>
                    </a:lnTo>
                    <a:lnTo>
                      <a:pt x="135" y="502"/>
                    </a:lnTo>
                    <a:lnTo>
                      <a:pt x="58" y="637"/>
                    </a:lnTo>
                    <a:lnTo>
                      <a:pt x="20" y="791"/>
                    </a:lnTo>
                    <a:lnTo>
                      <a:pt x="0" y="965"/>
                    </a:lnTo>
                    <a:lnTo>
                      <a:pt x="78" y="10513"/>
                    </a:lnTo>
                    <a:lnTo>
                      <a:pt x="97" y="10667"/>
                    </a:lnTo>
                    <a:lnTo>
                      <a:pt x="135" y="10821"/>
                    </a:lnTo>
                    <a:lnTo>
                      <a:pt x="213" y="10956"/>
                    </a:lnTo>
                    <a:lnTo>
                      <a:pt x="309" y="11072"/>
                    </a:lnTo>
                    <a:lnTo>
                      <a:pt x="444" y="11188"/>
                    </a:lnTo>
                    <a:lnTo>
                      <a:pt x="579" y="11245"/>
                    </a:lnTo>
                    <a:lnTo>
                      <a:pt x="733" y="11303"/>
                    </a:lnTo>
                    <a:lnTo>
                      <a:pt x="888" y="11323"/>
                    </a:lnTo>
                    <a:lnTo>
                      <a:pt x="16473" y="11110"/>
                    </a:lnTo>
                    <a:lnTo>
                      <a:pt x="16627" y="11091"/>
                    </a:lnTo>
                    <a:lnTo>
                      <a:pt x="16781" y="11033"/>
                    </a:lnTo>
                    <a:lnTo>
                      <a:pt x="16916" y="10956"/>
                    </a:lnTo>
                    <a:lnTo>
                      <a:pt x="17032" y="10860"/>
                    </a:lnTo>
                    <a:lnTo>
                      <a:pt x="17148" y="10744"/>
                    </a:lnTo>
                    <a:lnTo>
                      <a:pt x="17206" y="10609"/>
                    </a:lnTo>
                    <a:lnTo>
                      <a:pt x="17264" y="10455"/>
                    </a:lnTo>
                    <a:lnTo>
                      <a:pt x="17283" y="10300"/>
                    </a:lnTo>
                    <a:lnTo>
                      <a:pt x="18209" y="810"/>
                    </a:lnTo>
                    <a:lnTo>
                      <a:pt x="18189" y="656"/>
                    </a:lnTo>
                    <a:lnTo>
                      <a:pt x="18151" y="502"/>
                    </a:lnTo>
                    <a:lnTo>
                      <a:pt x="18074" y="367"/>
                    </a:lnTo>
                    <a:lnTo>
                      <a:pt x="17977" y="232"/>
                    </a:lnTo>
                    <a:lnTo>
                      <a:pt x="17842" y="135"/>
                    </a:lnTo>
                    <a:lnTo>
                      <a:pt x="17707" y="77"/>
                    </a:lnTo>
                    <a:lnTo>
                      <a:pt x="17553" y="20"/>
                    </a:lnTo>
                    <a:lnTo>
                      <a:pt x="17399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27" name="Google Shape;1627;p24"/>
              <p:cNvSpPr/>
              <p:nvPr/>
            </p:nvSpPr>
            <p:spPr>
              <a:xfrm>
                <a:off x="5074100" y="1678950"/>
                <a:ext cx="2208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2751" extrusionOk="0">
                    <a:moveTo>
                      <a:pt x="618" y="1"/>
                    </a:moveTo>
                    <a:lnTo>
                      <a:pt x="463" y="20"/>
                    </a:lnTo>
                    <a:lnTo>
                      <a:pt x="348" y="78"/>
                    </a:lnTo>
                    <a:lnTo>
                      <a:pt x="232" y="155"/>
                    </a:lnTo>
                    <a:lnTo>
                      <a:pt x="136" y="252"/>
                    </a:lnTo>
                    <a:lnTo>
                      <a:pt x="58" y="367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714" y="10687"/>
                    </a:lnTo>
                    <a:lnTo>
                      <a:pt x="714" y="10803"/>
                    </a:lnTo>
                    <a:lnTo>
                      <a:pt x="753" y="10899"/>
                    </a:lnTo>
                    <a:lnTo>
                      <a:pt x="791" y="10995"/>
                    </a:lnTo>
                    <a:lnTo>
                      <a:pt x="849" y="11073"/>
                    </a:lnTo>
                    <a:lnTo>
                      <a:pt x="926" y="11150"/>
                    </a:lnTo>
                    <a:lnTo>
                      <a:pt x="1004" y="11227"/>
                    </a:lnTo>
                    <a:lnTo>
                      <a:pt x="1100" y="11265"/>
                    </a:lnTo>
                    <a:lnTo>
                      <a:pt x="1216" y="11304"/>
                    </a:lnTo>
                    <a:lnTo>
                      <a:pt x="8063" y="12731"/>
                    </a:lnTo>
                    <a:lnTo>
                      <a:pt x="8217" y="12751"/>
                    </a:lnTo>
                    <a:lnTo>
                      <a:pt x="8352" y="12731"/>
                    </a:lnTo>
                    <a:lnTo>
                      <a:pt x="8487" y="12673"/>
                    </a:lnTo>
                    <a:lnTo>
                      <a:pt x="8603" y="12596"/>
                    </a:lnTo>
                    <a:lnTo>
                      <a:pt x="8700" y="12500"/>
                    </a:lnTo>
                    <a:lnTo>
                      <a:pt x="8777" y="12384"/>
                    </a:lnTo>
                    <a:lnTo>
                      <a:pt x="8815" y="12249"/>
                    </a:lnTo>
                    <a:lnTo>
                      <a:pt x="8835" y="12114"/>
                    </a:lnTo>
                    <a:lnTo>
                      <a:pt x="8757" y="2238"/>
                    </a:lnTo>
                    <a:lnTo>
                      <a:pt x="8738" y="2123"/>
                    </a:lnTo>
                    <a:lnTo>
                      <a:pt x="8719" y="2026"/>
                    </a:lnTo>
                    <a:lnTo>
                      <a:pt x="8661" y="1930"/>
                    </a:lnTo>
                    <a:lnTo>
                      <a:pt x="8603" y="1833"/>
                    </a:lnTo>
                    <a:lnTo>
                      <a:pt x="8545" y="1756"/>
                    </a:lnTo>
                    <a:lnTo>
                      <a:pt x="8449" y="1698"/>
                    </a:lnTo>
                    <a:lnTo>
                      <a:pt x="8352" y="1660"/>
                    </a:lnTo>
                    <a:lnTo>
                      <a:pt x="8256" y="1621"/>
                    </a:lnTo>
                    <a:lnTo>
                      <a:pt x="753" y="20"/>
                    </a:lnTo>
                    <a:lnTo>
                      <a:pt x="618" y="1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28" name="Google Shape;1628;p24"/>
              <p:cNvSpPr/>
              <p:nvPr/>
            </p:nvSpPr>
            <p:spPr>
              <a:xfrm>
                <a:off x="5149325" y="1864125"/>
                <a:ext cx="72850" cy="121550"/>
              </a:xfrm>
              <a:custGeom>
                <a:avLst/>
                <a:gdLst/>
                <a:ahLst/>
                <a:cxnLst/>
                <a:rect l="l" t="t" r="r" b="b"/>
                <a:pathLst>
                  <a:path w="2914" h="4862" extrusionOk="0">
                    <a:moveTo>
                      <a:pt x="1505" y="1"/>
                    </a:moveTo>
                    <a:lnTo>
                      <a:pt x="1331" y="20"/>
                    </a:lnTo>
                    <a:lnTo>
                      <a:pt x="1158" y="78"/>
                    </a:lnTo>
                    <a:lnTo>
                      <a:pt x="1004" y="136"/>
                    </a:lnTo>
                    <a:lnTo>
                      <a:pt x="869" y="213"/>
                    </a:lnTo>
                    <a:lnTo>
                      <a:pt x="753" y="309"/>
                    </a:lnTo>
                    <a:lnTo>
                      <a:pt x="637" y="425"/>
                    </a:lnTo>
                    <a:lnTo>
                      <a:pt x="560" y="522"/>
                    </a:lnTo>
                    <a:lnTo>
                      <a:pt x="483" y="618"/>
                    </a:lnTo>
                    <a:lnTo>
                      <a:pt x="386" y="849"/>
                    </a:lnTo>
                    <a:lnTo>
                      <a:pt x="309" y="1081"/>
                    </a:lnTo>
                    <a:lnTo>
                      <a:pt x="251" y="1332"/>
                    </a:lnTo>
                    <a:lnTo>
                      <a:pt x="155" y="1737"/>
                    </a:lnTo>
                    <a:lnTo>
                      <a:pt x="97" y="2122"/>
                    </a:lnTo>
                    <a:lnTo>
                      <a:pt x="39" y="2663"/>
                    </a:lnTo>
                    <a:lnTo>
                      <a:pt x="20" y="3183"/>
                    </a:lnTo>
                    <a:lnTo>
                      <a:pt x="20" y="3723"/>
                    </a:lnTo>
                    <a:lnTo>
                      <a:pt x="1" y="4244"/>
                    </a:lnTo>
                    <a:lnTo>
                      <a:pt x="2836" y="4861"/>
                    </a:lnTo>
                    <a:lnTo>
                      <a:pt x="2855" y="4842"/>
                    </a:lnTo>
                    <a:lnTo>
                      <a:pt x="2894" y="4148"/>
                    </a:lnTo>
                    <a:lnTo>
                      <a:pt x="2913" y="3473"/>
                    </a:lnTo>
                    <a:lnTo>
                      <a:pt x="2913" y="2740"/>
                    </a:lnTo>
                    <a:lnTo>
                      <a:pt x="2913" y="2373"/>
                    </a:lnTo>
                    <a:lnTo>
                      <a:pt x="2874" y="2007"/>
                    </a:lnTo>
                    <a:lnTo>
                      <a:pt x="2836" y="1698"/>
                    </a:lnTo>
                    <a:lnTo>
                      <a:pt x="2778" y="1370"/>
                    </a:lnTo>
                    <a:lnTo>
                      <a:pt x="2701" y="1062"/>
                    </a:lnTo>
                    <a:lnTo>
                      <a:pt x="2604" y="772"/>
                    </a:lnTo>
                    <a:lnTo>
                      <a:pt x="2469" y="522"/>
                    </a:lnTo>
                    <a:lnTo>
                      <a:pt x="2392" y="425"/>
                    </a:lnTo>
                    <a:lnTo>
                      <a:pt x="2315" y="309"/>
                    </a:lnTo>
                    <a:lnTo>
                      <a:pt x="2219" y="232"/>
                    </a:lnTo>
                    <a:lnTo>
                      <a:pt x="2103" y="155"/>
                    </a:lnTo>
                    <a:lnTo>
                      <a:pt x="1987" y="97"/>
                    </a:lnTo>
                    <a:lnTo>
                      <a:pt x="1852" y="39"/>
                    </a:lnTo>
                    <a:lnTo>
                      <a:pt x="1679" y="1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29" name="Google Shape;1629;p24"/>
              <p:cNvSpPr/>
              <p:nvPr/>
            </p:nvSpPr>
            <p:spPr>
              <a:xfrm>
                <a:off x="5179700" y="1550700"/>
                <a:ext cx="5430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7369" extrusionOk="0">
                    <a:moveTo>
                      <a:pt x="16357" y="0"/>
                    </a:moveTo>
                    <a:lnTo>
                      <a:pt x="502" y="116"/>
                    </a:lnTo>
                    <a:lnTo>
                      <a:pt x="348" y="135"/>
                    </a:lnTo>
                    <a:lnTo>
                      <a:pt x="232" y="193"/>
                    </a:lnTo>
                    <a:lnTo>
                      <a:pt x="136" y="270"/>
                    </a:lnTo>
                    <a:lnTo>
                      <a:pt x="59" y="386"/>
                    </a:lnTo>
                    <a:lnTo>
                      <a:pt x="20" y="502"/>
                    </a:lnTo>
                    <a:lnTo>
                      <a:pt x="1" y="637"/>
                    </a:lnTo>
                    <a:lnTo>
                      <a:pt x="20" y="752"/>
                    </a:lnTo>
                    <a:lnTo>
                      <a:pt x="78" y="888"/>
                    </a:lnTo>
                    <a:lnTo>
                      <a:pt x="3897" y="7137"/>
                    </a:lnTo>
                    <a:lnTo>
                      <a:pt x="3974" y="7233"/>
                    </a:lnTo>
                    <a:lnTo>
                      <a:pt x="4071" y="7311"/>
                    </a:lnTo>
                    <a:lnTo>
                      <a:pt x="4186" y="7368"/>
                    </a:lnTo>
                    <a:lnTo>
                      <a:pt x="4321" y="7368"/>
                    </a:lnTo>
                    <a:lnTo>
                      <a:pt x="21237" y="7233"/>
                    </a:lnTo>
                    <a:lnTo>
                      <a:pt x="21372" y="7214"/>
                    </a:lnTo>
                    <a:lnTo>
                      <a:pt x="21507" y="7156"/>
                    </a:lnTo>
                    <a:lnTo>
                      <a:pt x="21604" y="7060"/>
                    </a:lnTo>
                    <a:lnTo>
                      <a:pt x="21681" y="6963"/>
                    </a:lnTo>
                    <a:lnTo>
                      <a:pt x="21719" y="6828"/>
                    </a:lnTo>
                    <a:lnTo>
                      <a:pt x="21719" y="6693"/>
                    </a:lnTo>
                    <a:lnTo>
                      <a:pt x="21700" y="6558"/>
                    </a:lnTo>
                    <a:lnTo>
                      <a:pt x="21623" y="6423"/>
                    </a:lnTo>
                    <a:lnTo>
                      <a:pt x="16762" y="193"/>
                    </a:lnTo>
                    <a:lnTo>
                      <a:pt x="16666" y="97"/>
                    </a:lnTo>
                    <a:lnTo>
                      <a:pt x="16569" y="39"/>
                    </a:lnTo>
                    <a:lnTo>
                      <a:pt x="16473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30" name="Google Shape;1630;p24"/>
              <p:cNvSpPr/>
              <p:nvPr/>
            </p:nvSpPr>
            <p:spPr>
              <a:xfrm>
                <a:off x="5057700" y="1539125"/>
                <a:ext cx="241125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9645" h="7832" extrusionOk="0">
                    <a:moveTo>
                      <a:pt x="4456" y="0"/>
                    </a:moveTo>
                    <a:lnTo>
                      <a:pt x="4379" y="20"/>
                    </a:lnTo>
                    <a:lnTo>
                      <a:pt x="4321" y="58"/>
                    </a:lnTo>
                    <a:lnTo>
                      <a:pt x="4263" y="116"/>
                    </a:lnTo>
                    <a:lnTo>
                      <a:pt x="59" y="5787"/>
                    </a:lnTo>
                    <a:lnTo>
                      <a:pt x="20" y="5864"/>
                    </a:lnTo>
                    <a:lnTo>
                      <a:pt x="1" y="5941"/>
                    </a:lnTo>
                    <a:lnTo>
                      <a:pt x="1" y="6018"/>
                    </a:lnTo>
                    <a:lnTo>
                      <a:pt x="20" y="6095"/>
                    </a:lnTo>
                    <a:lnTo>
                      <a:pt x="59" y="6153"/>
                    </a:lnTo>
                    <a:lnTo>
                      <a:pt x="116" y="6211"/>
                    </a:lnTo>
                    <a:lnTo>
                      <a:pt x="194" y="6250"/>
                    </a:lnTo>
                    <a:lnTo>
                      <a:pt x="271" y="6288"/>
                    </a:lnTo>
                    <a:lnTo>
                      <a:pt x="9278" y="7831"/>
                    </a:lnTo>
                    <a:lnTo>
                      <a:pt x="9375" y="7831"/>
                    </a:lnTo>
                    <a:lnTo>
                      <a:pt x="9471" y="7812"/>
                    </a:lnTo>
                    <a:lnTo>
                      <a:pt x="9529" y="7754"/>
                    </a:lnTo>
                    <a:lnTo>
                      <a:pt x="9587" y="7696"/>
                    </a:lnTo>
                    <a:lnTo>
                      <a:pt x="9626" y="7619"/>
                    </a:lnTo>
                    <a:lnTo>
                      <a:pt x="9645" y="7523"/>
                    </a:lnTo>
                    <a:lnTo>
                      <a:pt x="9626" y="7426"/>
                    </a:lnTo>
                    <a:lnTo>
                      <a:pt x="9587" y="7349"/>
                    </a:lnTo>
                    <a:lnTo>
                      <a:pt x="4784" y="135"/>
                    </a:lnTo>
                    <a:lnTo>
                      <a:pt x="4726" y="77"/>
                    </a:lnTo>
                    <a:lnTo>
                      <a:pt x="4669" y="20"/>
                    </a:lnTo>
                    <a:lnTo>
                      <a:pt x="4591" y="0"/>
                    </a:lnTo>
                    <a:close/>
                  </a:path>
                </a:pathLst>
              </a:custGeom>
              <a:gradFill>
                <a:gsLst>
                  <a:gs pos="0">
                    <a:srgbClr val="E57744"/>
                  </a:gs>
                  <a:gs pos="100000">
                    <a:srgbClr val="8C3E1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31" name="Google Shape;1631;p24"/>
              <p:cNvSpPr/>
              <p:nvPr/>
            </p:nvSpPr>
            <p:spPr>
              <a:xfrm>
                <a:off x="5162825" y="1535275"/>
                <a:ext cx="456675" cy="107550"/>
              </a:xfrm>
              <a:custGeom>
                <a:avLst/>
                <a:gdLst/>
                <a:ahLst/>
                <a:cxnLst/>
                <a:rect l="l" t="t" r="r" b="b"/>
                <a:pathLst>
                  <a:path w="18267" h="4302" extrusionOk="0">
                    <a:moveTo>
                      <a:pt x="16743" y="0"/>
                    </a:moveTo>
                    <a:lnTo>
                      <a:pt x="16511" y="19"/>
                    </a:lnTo>
                    <a:lnTo>
                      <a:pt x="16261" y="19"/>
                    </a:lnTo>
                    <a:lnTo>
                      <a:pt x="136" y="154"/>
                    </a:lnTo>
                    <a:lnTo>
                      <a:pt x="78" y="174"/>
                    </a:lnTo>
                    <a:lnTo>
                      <a:pt x="39" y="193"/>
                    </a:lnTo>
                    <a:lnTo>
                      <a:pt x="1" y="251"/>
                    </a:lnTo>
                    <a:lnTo>
                      <a:pt x="1" y="309"/>
                    </a:lnTo>
                    <a:lnTo>
                      <a:pt x="1" y="366"/>
                    </a:lnTo>
                    <a:lnTo>
                      <a:pt x="39" y="405"/>
                    </a:lnTo>
                    <a:lnTo>
                      <a:pt x="78" y="444"/>
                    </a:lnTo>
                    <a:lnTo>
                      <a:pt x="155" y="444"/>
                    </a:lnTo>
                    <a:lnTo>
                      <a:pt x="193" y="482"/>
                    </a:lnTo>
                    <a:lnTo>
                      <a:pt x="271" y="598"/>
                    </a:lnTo>
                    <a:lnTo>
                      <a:pt x="367" y="868"/>
                    </a:lnTo>
                    <a:lnTo>
                      <a:pt x="483" y="1273"/>
                    </a:lnTo>
                    <a:lnTo>
                      <a:pt x="560" y="1543"/>
                    </a:lnTo>
                    <a:lnTo>
                      <a:pt x="676" y="1794"/>
                    </a:lnTo>
                    <a:lnTo>
                      <a:pt x="734" y="1929"/>
                    </a:lnTo>
                    <a:lnTo>
                      <a:pt x="811" y="2045"/>
                    </a:lnTo>
                    <a:lnTo>
                      <a:pt x="907" y="2160"/>
                    </a:lnTo>
                    <a:lnTo>
                      <a:pt x="1004" y="2276"/>
                    </a:lnTo>
                    <a:lnTo>
                      <a:pt x="1139" y="2372"/>
                    </a:lnTo>
                    <a:lnTo>
                      <a:pt x="1274" y="2469"/>
                    </a:lnTo>
                    <a:lnTo>
                      <a:pt x="1389" y="2527"/>
                    </a:lnTo>
                    <a:lnTo>
                      <a:pt x="1563" y="2623"/>
                    </a:lnTo>
                    <a:lnTo>
                      <a:pt x="1621" y="2662"/>
                    </a:lnTo>
                    <a:lnTo>
                      <a:pt x="1679" y="2739"/>
                    </a:lnTo>
                    <a:lnTo>
                      <a:pt x="1814" y="2913"/>
                    </a:lnTo>
                    <a:lnTo>
                      <a:pt x="1891" y="3086"/>
                    </a:lnTo>
                    <a:lnTo>
                      <a:pt x="1968" y="3279"/>
                    </a:lnTo>
                    <a:lnTo>
                      <a:pt x="2064" y="3472"/>
                    </a:lnTo>
                    <a:lnTo>
                      <a:pt x="2161" y="3665"/>
                    </a:lnTo>
                    <a:lnTo>
                      <a:pt x="2315" y="3896"/>
                    </a:lnTo>
                    <a:lnTo>
                      <a:pt x="2489" y="4070"/>
                    </a:lnTo>
                    <a:lnTo>
                      <a:pt x="2566" y="4147"/>
                    </a:lnTo>
                    <a:lnTo>
                      <a:pt x="2662" y="4205"/>
                    </a:lnTo>
                    <a:lnTo>
                      <a:pt x="2759" y="4263"/>
                    </a:lnTo>
                    <a:lnTo>
                      <a:pt x="2855" y="4282"/>
                    </a:lnTo>
                    <a:lnTo>
                      <a:pt x="2913" y="4301"/>
                    </a:lnTo>
                    <a:lnTo>
                      <a:pt x="3029" y="4301"/>
                    </a:lnTo>
                    <a:lnTo>
                      <a:pt x="3106" y="4282"/>
                    </a:lnTo>
                    <a:lnTo>
                      <a:pt x="3183" y="4224"/>
                    </a:lnTo>
                    <a:lnTo>
                      <a:pt x="3222" y="4147"/>
                    </a:lnTo>
                    <a:lnTo>
                      <a:pt x="3260" y="4031"/>
                    </a:lnTo>
                    <a:lnTo>
                      <a:pt x="3241" y="3896"/>
                    </a:lnTo>
                    <a:lnTo>
                      <a:pt x="3222" y="3742"/>
                    </a:lnTo>
                    <a:lnTo>
                      <a:pt x="3164" y="3588"/>
                    </a:lnTo>
                    <a:lnTo>
                      <a:pt x="3067" y="3260"/>
                    </a:lnTo>
                    <a:lnTo>
                      <a:pt x="2952" y="2893"/>
                    </a:lnTo>
                    <a:lnTo>
                      <a:pt x="2913" y="2720"/>
                    </a:lnTo>
                    <a:lnTo>
                      <a:pt x="2894" y="2527"/>
                    </a:lnTo>
                    <a:lnTo>
                      <a:pt x="2894" y="2392"/>
                    </a:lnTo>
                    <a:lnTo>
                      <a:pt x="2952" y="2276"/>
                    </a:lnTo>
                    <a:lnTo>
                      <a:pt x="3029" y="2180"/>
                    </a:lnTo>
                    <a:lnTo>
                      <a:pt x="3125" y="2122"/>
                    </a:lnTo>
                    <a:lnTo>
                      <a:pt x="3376" y="1987"/>
                    </a:lnTo>
                    <a:lnTo>
                      <a:pt x="3530" y="1929"/>
                    </a:lnTo>
                    <a:lnTo>
                      <a:pt x="3665" y="1852"/>
                    </a:lnTo>
                    <a:lnTo>
                      <a:pt x="3800" y="1755"/>
                    </a:lnTo>
                    <a:lnTo>
                      <a:pt x="3916" y="1640"/>
                    </a:lnTo>
                    <a:lnTo>
                      <a:pt x="3935" y="1620"/>
                    </a:lnTo>
                    <a:lnTo>
                      <a:pt x="4013" y="1543"/>
                    </a:lnTo>
                    <a:lnTo>
                      <a:pt x="4109" y="1505"/>
                    </a:lnTo>
                    <a:lnTo>
                      <a:pt x="4321" y="1466"/>
                    </a:lnTo>
                    <a:lnTo>
                      <a:pt x="4514" y="1427"/>
                    </a:lnTo>
                    <a:lnTo>
                      <a:pt x="4707" y="1427"/>
                    </a:lnTo>
                    <a:lnTo>
                      <a:pt x="4900" y="1408"/>
                    </a:lnTo>
                    <a:lnTo>
                      <a:pt x="5093" y="1427"/>
                    </a:lnTo>
                    <a:lnTo>
                      <a:pt x="5286" y="1466"/>
                    </a:lnTo>
                    <a:lnTo>
                      <a:pt x="5479" y="1505"/>
                    </a:lnTo>
                    <a:lnTo>
                      <a:pt x="5691" y="1562"/>
                    </a:lnTo>
                    <a:lnTo>
                      <a:pt x="5922" y="1640"/>
                    </a:lnTo>
                    <a:lnTo>
                      <a:pt x="6308" y="1755"/>
                    </a:lnTo>
                    <a:lnTo>
                      <a:pt x="6674" y="1871"/>
                    </a:lnTo>
                    <a:lnTo>
                      <a:pt x="6887" y="1910"/>
                    </a:lnTo>
                    <a:lnTo>
                      <a:pt x="7079" y="1929"/>
                    </a:lnTo>
                    <a:lnTo>
                      <a:pt x="7272" y="1929"/>
                    </a:lnTo>
                    <a:lnTo>
                      <a:pt x="7465" y="1910"/>
                    </a:lnTo>
                    <a:lnTo>
                      <a:pt x="7735" y="1871"/>
                    </a:lnTo>
                    <a:lnTo>
                      <a:pt x="7986" y="1794"/>
                    </a:lnTo>
                    <a:lnTo>
                      <a:pt x="8217" y="1697"/>
                    </a:lnTo>
                    <a:lnTo>
                      <a:pt x="8449" y="1601"/>
                    </a:lnTo>
                    <a:lnTo>
                      <a:pt x="8893" y="1427"/>
                    </a:lnTo>
                    <a:lnTo>
                      <a:pt x="9124" y="1350"/>
                    </a:lnTo>
                    <a:lnTo>
                      <a:pt x="9336" y="1312"/>
                    </a:lnTo>
                    <a:lnTo>
                      <a:pt x="9587" y="1312"/>
                    </a:lnTo>
                    <a:lnTo>
                      <a:pt x="9703" y="1331"/>
                    </a:lnTo>
                    <a:lnTo>
                      <a:pt x="9780" y="1369"/>
                    </a:lnTo>
                    <a:lnTo>
                      <a:pt x="9876" y="1408"/>
                    </a:lnTo>
                    <a:lnTo>
                      <a:pt x="9934" y="1485"/>
                    </a:lnTo>
                    <a:lnTo>
                      <a:pt x="10088" y="1620"/>
                    </a:lnTo>
                    <a:lnTo>
                      <a:pt x="10108" y="1659"/>
                    </a:lnTo>
                    <a:lnTo>
                      <a:pt x="10397" y="1948"/>
                    </a:lnTo>
                    <a:lnTo>
                      <a:pt x="10686" y="2180"/>
                    </a:lnTo>
                    <a:lnTo>
                      <a:pt x="10995" y="2372"/>
                    </a:lnTo>
                    <a:lnTo>
                      <a:pt x="11149" y="2450"/>
                    </a:lnTo>
                    <a:lnTo>
                      <a:pt x="11304" y="2508"/>
                    </a:lnTo>
                    <a:lnTo>
                      <a:pt x="11496" y="2565"/>
                    </a:lnTo>
                    <a:lnTo>
                      <a:pt x="11689" y="2604"/>
                    </a:lnTo>
                    <a:lnTo>
                      <a:pt x="12075" y="2604"/>
                    </a:lnTo>
                    <a:lnTo>
                      <a:pt x="12268" y="2585"/>
                    </a:lnTo>
                    <a:lnTo>
                      <a:pt x="12442" y="2527"/>
                    </a:lnTo>
                    <a:lnTo>
                      <a:pt x="12615" y="2469"/>
                    </a:lnTo>
                    <a:lnTo>
                      <a:pt x="12770" y="2372"/>
                    </a:lnTo>
                    <a:lnTo>
                      <a:pt x="12905" y="2276"/>
                    </a:lnTo>
                    <a:lnTo>
                      <a:pt x="13040" y="2160"/>
                    </a:lnTo>
                    <a:lnTo>
                      <a:pt x="13271" y="1910"/>
                    </a:lnTo>
                    <a:lnTo>
                      <a:pt x="13425" y="1736"/>
                    </a:lnTo>
                    <a:lnTo>
                      <a:pt x="13599" y="1582"/>
                    </a:lnTo>
                    <a:lnTo>
                      <a:pt x="13773" y="1447"/>
                    </a:lnTo>
                    <a:lnTo>
                      <a:pt x="13869" y="1408"/>
                    </a:lnTo>
                    <a:lnTo>
                      <a:pt x="13965" y="1369"/>
                    </a:lnTo>
                    <a:lnTo>
                      <a:pt x="14120" y="1369"/>
                    </a:lnTo>
                    <a:lnTo>
                      <a:pt x="14255" y="1408"/>
                    </a:lnTo>
                    <a:lnTo>
                      <a:pt x="14351" y="1447"/>
                    </a:lnTo>
                    <a:lnTo>
                      <a:pt x="14467" y="1485"/>
                    </a:lnTo>
                    <a:lnTo>
                      <a:pt x="14679" y="1505"/>
                    </a:lnTo>
                    <a:lnTo>
                      <a:pt x="14872" y="1505"/>
                    </a:lnTo>
                    <a:lnTo>
                      <a:pt x="15065" y="1485"/>
                    </a:lnTo>
                    <a:lnTo>
                      <a:pt x="15258" y="1466"/>
                    </a:lnTo>
                    <a:lnTo>
                      <a:pt x="15489" y="1427"/>
                    </a:lnTo>
                    <a:lnTo>
                      <a:pt x="15817" y="1408"/>
                    </a:lnTo>
                    <a:lnTo>
                      <a:pt x="16087" y="1408"/>
                    </a:lnTo>
                    <a:lnTo>
                      <a:pt x="16338" y="1466"/>
                    </a:lnTo>
                    <a:lnTo>
                      <a:pt x="16550" y="1543"/>
                    </a:lnTo>
                    <a:lnTo>
                      <a:pt x="16666" y="1620"/>
                    </a:lnTo>
                    <a:lnTo>
                      <a:pt x="16782" y="1697"/>
                    </a:lnTo>
                    <a:lnTo>
                      <a:pt x="17013" y="1890"/>
                    </a:lnTo>
                    <a:lnTo>
                      <a:pt x="17206" y="2045"/>
                    </a:lnTo>
                    <a:lnTo>
                      <a:pt x="17437" y="2218"/>
                    </a:lnTo>
                    <a:lnTo>
                      <a:pt x="17553" y="2276"/>
                    </a:lnTo>
                    <a:lnTo>
                      <a:pt x="17669" y="2334"/>
                    </a:lnTo>
                    <a:lnTo>
                      <a:pt x="17785" y="2353"/>
                    </a:lnTo>
                    <a:lnTo>
                      <a:pt x="17881" y="2372"/>
                    </a:lnTo>
                    <a:lnTo>
                      <a:pt x="17997" y="2392"/>
                    </a:lnTo>
                    <a:lnTo>
                      <a:pt x="18093" y="2372"/>
                    </a:lnTo>
                    <a:lnTo>
                      <a:pt x="18170" y="2353"/>
                    </a:lnTo>
                    <a:lnTo>
                      <a:pt x="18209" y="2295"/>
                    </a:lnTo>
                    <a:lnTo>
                      <a:pt x="18247" y="2180"/>
                    </a:lnTo>
                    <a:lnTo>
                      <a:pt x="18267" y="2083"/>
                    </a:lnTo>
                    <a:lnTo>
                      <a:pt x="18247" y="1890"/>
                    </a:lnTo>
                    <a:lnTo>
                      <a:pt x="18209" y="1697"/>
                    </a:lnTo>
                    <a:lnTo>
                      <a:pt x="18151" y="1524"/>
                    </a:lnTo>
                    <a:lnTo>
                      <a:pt x="18132" y="1447"/>
                    </a:lnTo>
                    <a:lnTo>
                      <a:pt x="18016" y="1138"/>
                    </a:lnTo>
                    <a:lnTo>
                      <a:pt x="17862" y="791"/>
                    </a:lnTo>
                    <a:lnTo>
                      <a:pt x="17785" y="617"/>
                    </a:lnTo>
                    <a:lnTo>
                      <a:pt x="17688" y="463"/>
                    </a:lnTo>
                    <a:lnTo>
                      <a:pt x="17572" y="328"/>
                    </a:lnTo>
                    <a:lnTo>
                      <a:pt x="17476" y="212"/>
                    </a:lnTo>
                    <a:lnTo>
                      <a:pt x="17360" y="135"/>
                    </a:lnTo>
                    <a:lnTo>
                      <a:pt x="17244" y="77"/>
                    </a:lnTo>
                    <a:lnTo>
                      <a:pt x="17129" y="39"/>
                    </a:lnTo>
                    <a:lnTo>
                      <a:pt x="16994" y="19"/>
                    </a:lnTo>
                    <a:lnTo>
                      <a:pt x="16743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32" name="Google Shape;1632;p24"/>
              <p:cNvSpPr/>
              <p:nvPr/>
            </p:nvSpPr>
            <p:spPr>
              <a:xfrm>
                <a:off x="5052875" y="1673650"/>
                <a:ext cx="6775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27102" h="3763" extrusionOk="0">
                    <a:moveTo>
                      <a:pt x="830" y="1"/>
                    </a:moveTo>
                    <a:lnTo>
                      <a:pt x="695" y="20"/>
                    </a:lnTo>
                    <a:lnTo>
                      <a:pt x="560" y="59"/>
                    </a:lnTo>
                    <a:lnTo>
                      <a:pt x="444" y="97"/>
                    </a:lnTo>
                    <a:lnTo>
                      <a:pt x="367" y="155"/>
                    </a:lnTo>
                    <a:lnTo>
                      <a:pt x="290" y="213"/>
                    </a:lnTo>
                    <a:lnTo>
                      <a:pt x="174" y="329"/>
                    </a:lnTo>
                    <a:lnTo>
                      <a:pt x="117" y="425"/>
                    </a:lnTo>
                    <a:lnTo>
                      <a:pt x="59" y="522"/>
                    </a:lnTo>
                    <a:lnTo>
                      <a:pt x="20" y="637"/>
                    </a:lnTo>
                    <a:lnTo>
                      <a:pt x="1" y="753"/>
                    </a:lnTo>
                    <a:lnTo>
                      <a:pt x="1" y="888"/>
                    </a:lnTo>
                    <a:lnTo>
                      <a:pt x="1" y="1004"/>
                    </a:lnTo>
                    <a:lnTo>
                      <a:pt x="39" y="1274"/>
                    </a:lnTo>
                    <a:lnTo>
                      <a:pt x="78" y="1390"/>
                    </a:lnTo>
                    <a:lnTo>
                      <a:pt x="117" y="1467"/>
                    </a:lnTo>
                    <a:lnTo>
                      <a:pt x="155" y="1563"/>
                    </a:lnTo>
                    <a:lnTo>
                      <a:pt x="213" y="1640"/>
                    </a:lnTo>
                    <a:lnTo>
                      <a:pt x="290" y="1698"/>
                    </a:lnTo>
                    <a:lnTo>
                      <a:pt x="367" y="1756"/>
                    </a:lnTo>
                    <a:lnTo>
                      <a:pt x="444" y="1795"/>
                    </a:lnTo>
                    <a:lnTo>
                      <a:pt x="522" y="1833"/>
                    </a:lnTo>
                    <a:lnTo>
                      <a:pt x="734" y="1833"/>
                    </a:lnTo>
                    <a:lnTo>
                      <a:pt x="946" y="1814"/>
                    </a:lnTo>
                    <a:lnTo>
                      <a:pt x="1081" y="1775"/>
                    </a:lnTo>
                    <a:lnTo>
                      <a:pt x="1332" y="1775"/>
                    </a:lnTo>
                    <a:lnTo>
                      <a:pt x="1582" y="1833"/>
                    </a:lnTo>
                    <a:lnTo>
                      <a:pt x="1814" y="1910"/>
                    </a:lnTo>
                    <a:lnTo>
                      <a:pt x="2065" y="2026"/>
                    </a:lnTo>
                    <a:lnTo>
                      <a:pt x="2296" y="2123"/>
                    </a:lnTo>
                    <a:lnTo>
                      <a:pt x="2528" y="2200"/>
                    </a:lnTo>
                    <a:lnTo>
                      <a:pt x="2759" y="2258"/>
                    </a:lnTo>
                    <a:lnTo>
                      <a:pt x="2991" y="2296"/>
                    </a:lnTo>
                    <a:lnTo>
                      <a:pt x="3145" y="2296"/>
                    </a:lnTo>
                    <a:lnTo>
                      <a:pt x="3299" y="2277"/>
                    </a:lnTo>
                    <a:lnTo>
                      <a:pt x="3588" y="2219"/>
                    </a:lnTo>
                    <a:lnTo>
                      <a:pt x="3878" y="2142"/>
                    </a:lnTo>
                    <a:lnTo>
                      <a:pt x="4148" y="2026"/>
                    </a:lnTo>
                    <a:lnTo>
                      <a:pt x="4399" y="1930"/>
                    </a:lnTo>
                    <a:lnTo>
                      <a:pt x="4630" y="1852"/>
                    </a:lnTo>
                    <a:lnTo>
                      <a:pt x="4881" y="1795"/>
                    </a:lnTo>
                    <a:lnTo>
                      <a:pt x="5112" y="1775"/>
                    </a:lnTo>
                    <a:lnTo>
                      <a:pt x="5247" y="1775"/>
                    </a:lnTo>
                    <a:lnTo>
                      <a:pt x="5382" y="1795"/>
                    </a:lnTo>
                    <a:lnTo>
                      <a:pt x="5498" y="1833"/>
                    </a:lnTo>
                    <a:lnTo>
                      <a:pt x="5633" y="1872"/>
                    </a:lnTo>
                    <a:lnTo>
                      <a:pt x="5749" y="1949"/>
                    </a:lnTo>
                    <a:lnTo>
                      <a:pt x="5865" y="2007"/>
                    </a:lnTo>
                    <a:lnTo>
                      <a:pt x="5980" y="2084"/>
                    </a:lnTo>
                    <a:lnTo>
                      <a:pt x="6077" y="2180"/>
                    </a:lnTo>
                    <a:lnTo>
                      <a:pt x="6096" y="2219"/>
                    </a:lnTo>
                    <a:lnTo>
                      <a:pt x="6212" y="2315"/>
                    </a:lnTo>
                    <a:lnTo>
                      <a:pt x="6270" y="2373"/>
                    </a:lnTo>
                    <a:lnTo>
                      <a:pt x="6327" y="2412"/>
                    </a:lnTo>
                    <a:lnTo>
                      <a:pt x="6443" y="2450"/>
                    </a:lnTo>
                    <a:lnTo>
                      <a:pt x="6732" y="2450"/>
                    </a:lnTo>
                    <a:lnTo>
                      <a:pt x="7157" y="2412"/>
                    </a:lnTo>
                    <a:lnTo>
                      <a:pt x="7388" y="2393"/>
                    </a:lnTo>
                    <a:lnTo>
                      <a:pt x="7620" y="2412"/>
                    </a:lnTo>
                    <a:lnTo>
                      <a:pt x="7851" y="2431"/>
                    </a:lnTo>
                    <a:lnTo>
                      <a:pt x="8083" y="2470"/>
                    </a:lnTo>
                    <a:lnTo>
                      <a:pt x="8314" y="2547"/>
                    </a:lnTo>
                    <a:lnTo>
                      <a:pt x="8526" y="2643"/>
                    </a:lnTo>
                    <a:lnTo>
                      <a:pt x="8681" y="2740"/>
                    </a:lnTo>
                    <a:lnTo>
                      <a:pt x="8874" y="2836"/>
                    </a:lnTo>
                    <a:lnTo>
                      <a:pt x="9066" y="2933"/>
                    </a:lnTo>
                    <a:lnTo>
                      <a:pt x="9221" y="2952"/>
                    </a:lnTo>
                    <a:lnTo>
                      <a:pt x="9375" y="2952"/>
                    </a:lnTo>
                    <a:lnTo>
                      <a:pt x="9510" y="2933"/>
                    </a:lnTo>
                    <a:lnTo>
                      <a:pt x="9645" y="2875"/>
                    </a:lnTo>
                    <a:lnTo>
                      <a:pt x="9857" y="3010"/>
                    </a:lnTo>
                    <a:lnTo>
                      <a:pt x="10089" y="3126"/>
                    </a:lnTo>
                    <a:lnTo>
                      <a:pt x="10339" y="3203"/>
                    </a:lnTo>
                    <a:lnTo>
                      <a:pt x="10609" y="3241"/>
                    </a:lnTo>
                    <a:lnTo>
                      <a:pt x="10880" y="3261"/>
                    </a:lnTo>
                    <a:lnTo>
                      <a:pt x="11150" y="3241"/>
                    </a:lnTo>
                    <a:lnTo>
                      <a:pt x="11400" y="3183"/>
                    </a:lnTo>
                    <a:lnTo>
                      <a:pt x="11632" y="3087"/>
                    </a:lnTo>
                    <a:lnTo>
                      <a:pt x="11844" y="2971"/>
                    </a:lnTo>
                    <a:lnTo>
                      <a:pt x="12037" y="2836"/>
                    </a:lnTo>
                    <a:lnTo>
                      <a:pt x="12230" y="2701"/>
                    </a:lnTo>
                    <a:lnTo>
                      <a:pt x="12423" y="2585"/>
                    </a:lnTo>
                    <a:lnTo>
                      <a:pt x="12538" y="2547"/>
                    </a:lnTo>
                    <a:lnTo>
                      <a:pt x="12635" y="2528"/>
                    </a:lnTo>
                    <a:lnTo>
                      <a:pt x="12731" y="2508"/>
                    </a:lnTo>
                    <a:lnTo>
                      <a:pt x="12847" y="2508"/>
                    </a:lnTo>
                    <a:lnTo>
                      <a:pt x="12963" y="2528"/>
                    </a:lnTo>
                    <a:lnTo>
                      <a:pt x="13059" y="2566"/>
                    </a:lnTo>
                    <a:lnTo>
                      <a:pt x="13175" y="2624"/>
                    </a:lnTo>
                    <a:lnTo>
                      <a:pt x="13271" y="2682"/>
                    </a:lnTo>
                    <a:lnTo>
                      <a:pt x="13445" y="2855"/>
                    </a:lnTo>
                    <a:lnTo>
                      <a:pt x="13638" y="3048"/>
                    </a:lnTo>
                    <a:lnTo>
                      <a:pt x="13888" y="3299"/>
                    </a:lnTo>
                    <a:lnTo>
                      <a:pt x="14024" y="3434"/>
                    </a:lnTo>
                    <a:lnTo>
                      <a:pt x="14178" y="3531"/>
                    </a:lnTo>
                    <a:lnTo>
                      <a:pt x="14371" y="3627"/>
                    </a:lnTo>
                    <a:lnTo>
                      <a:pt x="14564" y="3704"/>
                    </a:lnTo>
                    <a:lnTo>
                      <a:pt x="14795" y="3743"/>
                    </a:lnTo>
                    <a:lnTo>
                      <a:pt x="15007" y="3762"/>
                    </a:lnTo>
                    <a:lnTo>
                      <a:pt x="15162" y="3762"/>
                    </a:lnTo>
                    <a:lnTo>
                      <a:pt x="15335" y="3743"/>
                    </a:lnTo>
                    <a:lnTo>
                      <a:pt x="15489" y="3704"/>
                    </a:lnTo>
                    <a:lnTo>
                      <a:pt x="15644" y="3646"/>
                    </a:lnTo>
                    <a:lnTo>
                      <a:pt x="15798" y="3588"/>
                    </a:lnTo>
                    <a:lnTo>
                      <a:pt x="15952" y="3531"/>
                    </a:lnTo>
                    <a:lnTo>
                      <a:pt x="16242" y="3338"/>
                    </a:lnTo>
                    <a:lnTo>
                      <a:pt x="16550" y="3106"/>
                    </a:lnTo>
                    <a:lnTo>
                      <a:pt x="16840" y="2817"/>
                    </a:lnTo>
                    <a:lnTo>
                      <a:pt x="16859" y="2778"/>
                    </a:lnTo>
                    <a:lnTo>
                      <a:pt x="17013" y="2624"/>
                    </a:lnTo>
                    <a:lnTo>
                      <a:pt x="17071" y="2566"/>
                    </a:lnTo>
                    <a:lnTo>
                      <a:pt x="17148" y="2528"/>
                    </a:lnTo>
                    <a:lnTo>
                      <a:pt x="17245" y="2489"/>
                    </a:lnTo>
                    <a:lnTo>
                      <a:pt x="17360" y="2470"/>
                    </a:lnTo>
                    <a:lnTo>
                      <a:pt x="17476" y="2450"/>
                    </a:lnTo>
                    <a:lnTo>
                      <a:pt x="17592" y="2470"/>
                    </a:lnTo>
                    <a:lnTo>
                      <a:pt x="17823" y="2508"/>
                    </a:lnTo>
                    <a:lnTo>
                      <a:pt x="18055" y="2585"/>
                    </a:lnTo>
                    <a:lnTo>
                      <a:pt x="18498" y="2759"/>
                    </a:lnTo>
                    <a:lnTo>
                      <a:pt x="18730" y="2855"/>
                    </a:lnTo>
                    <a:lnTo>
                      <a:pt x="18961" y="2952"/>
                    </a:lnTo>
                    <a:lnTo>
                      <a:pt x="19212" y="3029"/>
                    </a:lnTo>
                    <a:lnTo>
                      <a:pt x="19463" y="3068"/>
                    </a:lnTo>
                    <a:lnTo>
                      <a:pt x="19675" y="3087"/>
                    </a:lnTo>
                    <a:lnTo>
                      <a:pt x="19868" y="3087"/>
                    </a:lnTo>
                    <a:lnTo>
                      <a:pt x="20061" y="3048"/>
                    </a:lnTo>
                    <a:lnTo>
                      <a:pt x="20254" y="3029"/>
                    </a:lnTo>
                    <a:lnTo>
                      <a:pt x="20639" y="2913"/>
                    </a:lnTo>
                    <a:lnTo>
                      <a:pt x="21025" y="2798"/>
                    </a:lnTo>
                    <a:lnTo>
                      <a:pt x="21257" y="2720"/>
                    </a:lnTo>
                    <a:lnTo>
                      <a:pt x="21642" y="2605"/>
                    </a:lnTo>
                    <a:lnTo>
                      <a:pt x="22009" y="2528"/>
                    </a:lnTo>
                    <a:lnTo>
                      <a:pt x="22375" y="2470"/>
                    </a:lnTo>
                    <a:lnTo>
                      <a:pt x="22703" y="2450"/>
                    </a:lnTo>
                    <a:lnTo>
                      <a:pt x="23012" y="2450"/>
                    </a:lnTo>
                    <a:lnTo>
                      <a:pt x="23301" y="2508"/>
                    </a:lnTo>
                    <a:lnTo>
                      <a:pt x="23571" y="2566"/>
                    </a:lnTo>
                    <a:lnTo>
                      <a:pt x="23822" y="2682"/>
                    </a:lnTo>
                    <a:lnTo>
                      <a:pt x="24053" y="2798"/>
                    </a:lnTo>
                    <a:lnTo>
                      <a:pt x="24285" y="2952"/>
                    </a:lnTo>
                    <a:lnTo>
                      <a:pt x="24497" y="3087"/>
                    </a:lnTo>
                    <a:lnTo>
                      <a:pt x="24748" y="3222"/>
                    </a:lnTo>
                    <a:lnTo>
                      <a:pt x="24979" y="3318"/>
                    </a:lnTo>
                    <a:lnTo>
                      <a:pt x="25211" y="3357"/>
                    </a:lnTo>
                    <a:lnTo>
                      <a:pt x="25442" y="3357"/>
                    </a:lnTo>
                    <a:lnTo>
                      <a:pt x="25693" y="3318"/>
                    </a:lnTo>
                    <a:lnTo>
                      <a:pt x="25944" y="3241"/>
                    </a:lnTo>
                    <a:lnTo>
                      <a:pt x="26214" y="3126"/>
                    </a:lnTo>
                    <a:lnTo>
                      <a:pt x="26465" y="2971"/>
                    </a:lnTo>
                    <a:lnTo>
                      <a:pt x="26735" y="2759"/>
                    </a:lnTo>
                    <a:lnTo>
                      <a:pt x="26831" y="2663"/>
                    </a:lnTo>
                    <a:lnTo>
                      <a:pt x="26908" y="2566"/>
                    </a:lnTo>
                    <a:lnTo>
                      <a:pt x="26985" y="2431"/>
                    </a:lnTo>
                    <a:lnTo>
                      <a:pt x="27043" y="2296"/>
                    </a:lnTo>
                    <a:lnTo>
                      <a:pt x="27082" y="2161"/>
                    </a:lnTo>
                    <a:lnTo>
                      <a:pt x="27101" y="2026"/>
                    </a:lnTo>
                    <a:lnTo>
                      <a:pt x="27082" y="1891"/>
                    </a:lnTo>
                    <a:lnTo>
                      <a:pt x="27062" y="1756"/>
                    </a:lnTo>
                    <a:lnTo>
                      <a:pt x="27005" y="1602"/>
                    </a:lnTo>
                    <a:lnTo>
                      <a:pt x="26908" y="1486"/>
                    </a:lnTo>
                    <a:lnTo>
                      <a:pt x="26812" y="1390"/>
                    </a:lnTo>
                    <a:lnTo>
                      <a:pt x="26696" y="1351"/>
                    </a:lnTo>
                    <a:lnTo>
                      <a:pt x="26580" y="1312"/>
                    </a:lnTo>
                    <a:lnTo>
                      <a:pt x="26445" y="1293"/>
                    </a:lnTo>
                    <a:lnTo>
                      <a:pt x="26098" y="1293"/>
                    </a:lnTo>
                    <a:lnTo>
                      <a:pt x="22896" y="1274"/>
                    </a:lnTo>
                    <a:lnTo>
                      <a:pt x="16570" y="1235"/>
                    </a:lnTo>
                    <a:lnTo>
                      <a:pt x="10687" y="1177"/>
                    </a:lnTo>
                    <a:lnTo>
                      <a:pt x="9221" y="1177"/>
                    </a:lnTo>
                    <a:lnTo>
                      <a:pt x="8874" y="1158"/>
                    </a:lnTo>
                    <a:lnTo>
                      <a:pt x="8526" y="1120"/>
                    </a:lnTo>
                    <a:lnTo>
                      <a:pt x="8198" y="1062"/>
                    </a:lnTo>
                    <a:lnTo>
                      <a:pt x="7543" y="927"/>
                    </a:lnTo>
                    <a:lnTo>
                      <a:pt x="6790" y="772"/>
                    </a:lnTo>
                    <a:lnTo>
                      <a:pt x="6231" y="676"/>
                    </a:lnTo>
                    <a:lnTo>
                      <a:pt x="5652" y="618"/>
                    </a:lnTo>
                    <a:lnTo>
                      <a:pt x="5074" y="560"/>
                    </a:lnTo>
                    <a:lnTo>
                      <a:pt x="4495" y="541"/>
                    </a:lnTo>
                    <a:lnTo>
                      <a:pt x="3550" y="541"/>
                    </a:lnTo>
                    <a:lnTo>
                      <a:pt x="3068" y="502"/>
                    </a:lnTo>
                    <a:lnTo>
                      <a:pt x="2817" y="483"/>
                    </a:lnTo>
                    <a:lnTo>
                      <a:pt x="2566" y="444"/>
                    </a:lnTo>
                    <a:lnTo>
                      <a:pt x="2335" y="406"/>
                    </a:lnTo>
                    <a:lnTo>
                      <a:pt x="2103" y="348"/>
                    </a:lnTo>
                    <a:lnTo>
                      <a:pt x="1775" y="232"/>
                    </a:lnTo>
                    <a:lnTo>
                      <a:pt x="1409" y="97"/>
                    </a:lnTo>
                    <a:lnTo>
                      <a:pt x="1197" y="39"/>
                    </a:lnTo>
                    <a:lnTo>
                      <a:pt x="1004" y="20"/>
                    </a:lnTo>
                    <a:lnTo>
                      <a:pt x="83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33" name="Google Shape;1633;p24"/>
              <p:cNvSpPr/>
              <p:nvPr/>
            </p:nvSpPr>
            <p:spPr>
              <a:xfrm>
                <a:off x="5496525" y="1485600"/>
                <a:ext cx="66075" cy="1090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4360" extrusionOk="0">
                    <a:moveTo>
                      <a:pt x="193" y="0"/>
                    </a:moveTo>
                    <a:lnTo>
                      <a:pt x="116" y="20"/>
                    </a:lnTo>
                    <a:lnTo>
                      <a:pt x="58" y="58"/>
                    </a:lnTo>
                    <a:lnTo>
                      <a:pt x="0" y="116"/>
                    </a:lnTo>
                    <a:lnTo>
                      <a:pt x="0" y="193"/>
                    </a:lnTo>
                    <a:lnTo>
                      <a:pt x="0" y="4167"/>
                    </a:lnTo>
                    <a:lnTo>
                      <a:pt x="0" y="4244"/>
                    </a:lnTo>
                    <a:lnTo>
                      <a:pt x="58" y="4302"/>
                    </a:lnTo>
                    <a:lnTo>
                      <a:pt x="116" y="4340"/>
                    </a:lnTo>
                    <a:lnTo>
                      <a:pt x="193" y="4359"/>
                    </a:lnTo>
                    <a:lnTo>
                      <a:pt x="2450" y="4359"/>
                    </a:lnTo>
                    <a:lnTo>
                      <a:pt x="2527" y="4340"/>
                    </a:lnTo>
                    <a:lnTo>
                      <a:pt x="2585" y="4302"/>
                    </a:lnTo>
                    <a:lnTo>
                      <a:pt x="2623" y="4244"/>
                    </a:lnTo>
                    <a:lnTo>
                      <a:pt x="2643" y="4167"/>
                    </a:lnTo>
                    <a:lnTo>
                      <a:pt x="2643" y="193"/>
                    </a:lnTo>
                    <a:lnTo>
                      <a:pt x="2623" y="116"/>
                    </a:lnTo>
                    <a:lnTo>
                      <a:pt x="2585" y="58"/>
                    </a:lnTo>
                    <a:lnTo>
                      <a:pt x="2527" y="20"/>
                    </a:lnTo>
                    <a:lnTo>
                      <a:pt x="2450" y="0"/>
                    </a:lnTo>
                    <a:close/>
                  </a:path>
                </a:pathLst>
              </a:custGeom>
              <a:gradFill>
                <a:gsLst>
                  <a:gs pos="0">
                    <a:srgbClr val="595959"/>
                  </a:gs>
                  <a:gs pos="100000">
                    <a:srgbClr val="18181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34" name="Google Shape;1634;p24"/>
              <p:cNvSpPr/>
              <p:nvPr/>
            </p:nvSpPr>
            <p:spPr>
              <a:xfrm>
                <a:off x="5349450" y="1787450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1"/>
                    </a:moveTo>
                    <a:lnTo>
                      <a:pt x="0" y="20"/>
                    </a:lnTo>
                    <a:lnTo>
                      <a:pt x="19" y="2547"/>
                    </a:lnTo>
                    <a:lnTo>
                      <a:pt x="1620" y="2528"/>
                    </a:lnTo>
                    <a:lnTo>
                      <a:pt x="1601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35" name="Google Shape;1635;p24"/>
              <p:cNvSpPr/>
              <p:nvPr/>
            </p:nvSpPr>
            <p:spPr>
              <a:xfrm>
                <a:off x="5433825" y="1786975"/>
                <a:ext cx="40525" cy="63200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28" extrusionOk="0">
                    <a:moveTo>
                      <a:pt x="1" y="1"/>
                    </a:moveTo>
                    <a:lnTo>
                      <a:pt x="20" y="2527"/>
                    </a:lnTo>
                    <a:lnTo>
                      <a:pt x="1621" y="2527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36" name="Google Shape;1636;p24"/>
              <p:cNvSpPr/>
              <p:nvPr/>
            </p:nvSpPr>
            <p:spPr>
              <a:xfrm>
                <a:off x="5518225" y="17860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601" y="0"/>
                    </a:moveTo>
                    <a:lnTo>
                      <a:pt x="0" y="19"/>
                    </a:lnTo>
                    <a:lnTo>
                      <a:pt x="19" y="2546"/>
                    </a:lnTo>
                    <a:lnTo>
                      <a:pt x="1620" y="2527"/>
                    </a:lnTo>
                    <a:lnTo>
                      <a:pt x="1601" y="0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37" name="Google Shape;1637;p24"/>
              <p:cNvSpPr/>
              <p:nvPr/>
            </p:nvSpPr>
            <p:spPr>
              <a:xfrm>
                <a:off x="5602600" y="1785525"/>
                <a:ext cx="40525" cy="63675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2547" extrusionOk="0">
                    <a:moveTo>
                      <a:pt x="1" y="1"/>
                    </a:moveTo>
                    <a:lnTo>
                      <a:pt x="20" y="2547"/>
                    </a:lnTo>
                    <a:lnTo>
                      <a:pt x="1621" y="2528"/>
                    </a:lnTo>
                    <a:lnTo>
                      <a:pt x="1602" y="1"/>
                    </a:lnTo>
                    <a:close/>
                  </a:path>
                </a:pathLst>
              </a:custGeom>
              <a:gradFill>
                <a:gsLst>
                  <a:gs pos="0">
                    <a:srgbClr val="BBD4EC"/>
                  </a:gs>
                  <a:gs pos="100000">
                    <a:srgbClr val="5B94C8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38" name="Google Shape;1638;p24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extrusionOk="0">
                    <a:moveTo>
                      <a:pt x="1756" y="0"/>
                    </a:move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39" name="Google Shape;1639;p24"/>
              <p:cNvSpPr/>
              <p:nvPr/>
            </p:nvSpPr>
            <p:spPr>
              <a:xfrm>
                <a:off x="5666725" y="1338525"/>
                <a:ext cx="61275" cy="386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1544" fill="none" extrusionOk="0">
                    <a:moveTo>
                      <a:pt x="1756" y="0"/>
                    </a:moveTo>
                    <a:lnTo>
                      <a:pt x="1756" y="0"/>
                    </a:lnTo>
                    <a:lnTo>
                      <a:pt x="1583" y="20"/>
                    </a:lnTo>
                    <a:lnTo>
                      <a:pt x="1390" y="39"/>
                    </a:lnTo>
                    <a:lnTo>
                      <a:pt x="1197" y="97"/>
                    </a:lnTo>
                    <a:lnTo>
                      <a:pt x="1023" y="155"/>
                    </a:lnTo>
                    <a:lnTo>
                      <a:pt x="676" y="290"/>
                    </a:lnTo>
                    <a:lnTo>
                      <a:pt x="387" y="386"/>
                    </a:lnTo>
                    <a:lnTo>
                      <a:pt x="387" y="386"/>
                    </a:lnTo>
                    <a:lnTo>
                      <a:pt x="232" y="444"/>
                    </a:lnTo>
                    <a:lnTo>
                      <a:pt x="117" y="540"/>
                    </a:lnTo>
                    <a:lnTo>
                      <a:pt x="59" y="579"/>
                    </a:lnTo>
                    <a:lnTo>
                      <a:pt x="20" y="637"/>
                    </a:lnTo>
                    <a:lnTo>
                      <a:pt x="1" y="714"/>
                    </a:lnTo>
                    <a:lnTo>
                      <a:pt x="1" y="791"/>
                    </a:lnTo>
                    <a:lnTo>
                      <a:pt x="1" y="791"/>
                    </a:lnTo>
                    <a:lnTo>
                      <a:pt x="1" y="849"/>
                    </a:lnTo>
                    <a:lnTo>
                      <a:pt x="40" y="907"/>
                    </a:lnTo>
                    <a:lnTo>
                      <a:pt x="117" y="1003"/>
                    </a:lnTo>
                    <a:lnTo>
                      <a:pt x="213" y="1080"/>
                    </a:lnTo>
                    <a:lnTo>
                      <a:pt x="348" y="1138"/>
                    </a:lnTo>
                    <a:lnTo>
                      <a:pt x="348" y="1138"/>
                    </a:lnTo>
                    <a:lnTo>
                      <a:pt x="811" y="1350"/>
                    </a:lnTo>
                    <a:lnTo>
                      <a:pt x="811" y="1350"/>
                    </a:lnTo>
                    <a:lnTo>
                      <a:pt x="985" y="1428"/>
                    </a:lnTo>
                    <a:lnTo>
                      <a:pt x="1158" y="1486"/>
                    </a:lnTo>
                    <a:lnTo>
                      <a:pt x="1332" y="1524"/>
                    </a:lnTo>
                    <a:lnTo>
                      <a:pt x="1505" y="1543"/>
                    </a:lnTo>
                    <a:lnTo>
                      <a:pt x="1505" y="1543"/>
                    </a:lnTo>
                    <a:lnTo>
                      <a:pt x="1544" y="1543"/>
                    </a:lnTo>
                    <a:lnTo>
                      <a:pt x="1544" y="1543"/>
                    </a:lnTo>
                    <a:lnTo>
                      <a:pt x="1737" y="1505"/>
                    </a:lnTo>
                    <a:lnTo>
                      <a:pt x="1891" y="1447"/>
                    </a:lnTo>
                    <a:lnTo>
                      <a:pt x="2046" y="1350"/>
                    </a:lnTo>
                    <a:lnTo>
                      <a:pt x="2181" y="1235"/>
                    </a:lnTo>
                    <a:lnTo>
                      <a:pt x="2296" y="1080"/>
                    </a:lnTo>
                    <a:lnTo>
                      <a:pt x="2373" y="926"/>
                    </a:lnTo>
                    <a:lnTo>
                      <a:pt x="2431" y="753"/>
                    </a:lnTo>
                    <a:lnTo>
                      <a:pt x="2451" y="579"/>
                    </a:lnTo>
                    <a:lnTo>
                      <a:pt x="2451" y="579"/>
                    </a:lnTo>
                    <a:lnTo>
                      <a:pt x="2431" y="444"/>
                    </a:lnTo>
                    <a:lnTo>
                      <a:pt x="2393" y="328"/>
                    </a:lnTo>
                    <a:lnTo>
                      <a:pt x="2393" y="328"/>
                    </a:lnTo>
                    <a:lnTo>
                      <a:pt x="2335" y="251"/>
                    </a:lnTo>
                    <a:lnTo>
                      <a:pt x="2277" y="174"/>
                    </a:lnTo>
                    <a:lnTo>
                      <a:pt x="2200" y="116"/>
                    </a:lnTo>
                    <a:lnTo>
                      <a:pt x="2123" y="77"/>
                    </a:lnTo>
                    <a:lnTo>
                      <a:pt x="2046" y="39"/>
                    </a:lnTo>
                    <a:lnTo>
                      <a:pt x="1949" y="20"/>
                    </a:lnTo>
                    <a:lnTo>
                      <a:pt x="175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40" name="Google Shape;1640;p24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extrusionOk="0">
                    <a:moveTo>
                      <a:pt x="2180" y="0"/>
                    </a:move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180" y="0"/>
                    </a:lnTo>
                    <a:close/>
                  </a:path>
                </a:pathLst>
              </a:custGeom>
              <a:solidFill>
                <a:srgbClr val="F3FA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41" name="Google Shape;1641;p24"/>
              <p:cNvSpPr/>
              <p:nvPr/>
            </p:nvSpPr>
            <p:spPr>
              <a:xfrm>
                <a:off x="5601650" y="1261375"/>
                <a:ext cx="660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1100" fill="none" extrusionOk="0">
                    <a:moveTo>
                      <a:pt x="2180" y="0"/>
                    </a:moveTo>
                    <a:lnTo>
                      <a:pt x="2180" y="0"/>
                    </a:lnTo>
                    <a:lnTo>
                      <a:pt x="2045" y="19"/>
                    </a:lnTo>
                    <a:lnTo>
                      <a:pt x="1929" y="39"/>
                    </a:lnTo>
                    <a:lnTo>
                      <a:pt x="1678" y="116"/>
                    </a:lnTo>
                    <a:lnTo>
                      <a:pt x="1447" y="212"/>
                    </a:lnTo>
                    <a:lnTo>
                      <a:pt x="1312" y="251"/>
                    </a:lnTo>
                    <a:lnTo>
                      <a:pt x="1196" y="289"/>
                    </a:lnTo>
                    <a:lnTo>
                      <a:pt x="1196" y="289"/>
                    </a:lnTo>
                    <a:lnTo>
                      <a:pt x="887" y="328"/>
                    </a:lnTo>
                    <a:lnTo>
                      <a:pt x="579" y="367"/>
                    </a:lnTo>
                    <a:lnTo>
                      <a:pt x="424" y="386"/>
                    </a:lnTo>
                    <a:lnTo>
                      <a:pt x="270" y="444"/>
                    </a:lnTo>
                    <a:lnTo>
                      <a:pt x="135" y="502"/>
                    </a:lnTo>
                    <a:lnTo>
                      <a:pt x="0" y="598"/>
                    </a:lnTo>
                    <a:lnTo>
                      <a:pt x="0" y="598"/>
                    </a:lnTo>
                    <a:lnTo>
                      <a:pt x="0" y="675"/>
                    </a:lnTo>
                    <a:lnTo>
                      <a:pt x="39" y="772"/>
                    </a:lnTo>
                    <a:lnTo>
                      <a:pt x="96" y="849"/>
                    </a:lnTo>
                    <a:lnTo>
                      <a:pt x="154" y="907"/>
                    </a:lnTo>
                    <a:lnTo>
                      <a:pt x="154" y="907"/>
                    </a:lnTo>
                    <a:lnTo>
                      <a:pt x="251" y="945"/>
                    </a:lnTo>
                    <a:lnTo>
                      <a:pt x="328" y="98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868" y="1080"/>
                    </a:lnTo>
                    <a:lnTo>
                      <a:pt x="1234" y="1100"/>
                    </a:lnTo>
                    <a:lnTo>
                      <a:pt x="1234" y="1100"/>
                    </a:lnTo>
                    <a:lnTo>
                      <a:pt x="1543" y="1080"/>
                    </a:lnTo>
                    <a:lnTo>
                      <a:pt x="1543" y="1080"/>
                    </a:lnTo>
                    <a:lnTo>
                      <a:pt x="1794" y="1042"/>
                    </a:lnTo>
                    <a:lnTo>
                      <a:pt x="2045" y="945"/>
                    </a:lnTo>
                    <a:lnTo>
                      <a:pt x="2276" y="830"/>
                    </a:lnTo>
                    <a:lnTo>
                      <a:pt x="2373" y="752"/>
                    </a:lnTo>
                    <a:lnTo>
                      <a:pt x="2469" y="656"/>
                    </a:lnTo>
                    <a:lnTo>
                      <a:pt x="2469" y="656"/>
                    </a:lnTo>
                    <a:lnTo>
                      <a:pt x="2546" y="579"/>
                    </a:lnTo>
                    <a:lnTo>
                      <a:pt x="2585" y="502"/>
                    </a:lnTo>
                    <a:lnTo>
                      <a:pt x="2623" y="405"/>
                    </a:lnTo>
                    <a:lnTo>
                      <a:pt x="2643" y="309"/>
                    </a:lnTo>
                    <a:lnTo>
                      <a:pt x="2643" y="309"/>
                    </a:lnTo>
                    <a:lnTo>
                      <a:pt x="2623" y="251"/>
                    </a:lnTo>
                    <a:lnTo>
                      <a:pt x="2604" y="212"/>
                    </a:lnTo>
                    <a:lnTo>
                      <a:pt x="2527" y="116"/>
                    </a:lnTo>
                    <a:lnTo>
                      <a:pt x="2430" y="58"/>
                    </a:lnTo>
                    <a:lnTo>
                      <a:pt x="2315" y="19"/>
                    </a:lnTo>
                    <a:lnTo>
                      <a:pt x="2315" y="19"/>
                    </a:lnTo>
                    <a:lnTo>
                      <a:pt x="2180" y="0"/>
                    </a:lnTo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1642" name="Google Shape;164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71052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9877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4" name="Google Shape;1644;p2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4047480" y="3159362"/>
            <a:ext cx="35298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1"/>
          </p:nvPr>
        </p:nvSpPr>
        <p:spPr>
          <a:xfrm>
            <a:off x="4047473" y="3854298"/>
            <a:ext cx="42060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title" idx="2"/>
          </p:nvPr>
        </p:nvSpPr>
        <p:spPr>
          <a:xfrm>
            <a:off x="4047480" y="6208188"/>
            <a:ext cx="35298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3"/>
          </p:nvPr>
        </p:nvSpPr>
        <p:spPr>
          <a:xfrm>
            <a:off x="4047473" y="6903126"/>
            <a:ext cx="42060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title" idx="4"/>
          </p:nvPr>
        </p:nvSpPr>
        <p:spPr>
          <a:xfrm>
            <a:off x="12143735" y="3141138"/>
            <a:ext cx="36576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5"/>
          </p:nvPr>
        </p:nvSpPr>
        <p:spPr>
          <a:xfrm>
            <a:off x="12143724" y="3836075"/>
            <a:ext cx="42138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title" idx="6"/>
          </p:nvPr>
        </p:nvSpPr>
        <p:spPr>
          <a:xfrm>
            <a:off x="12147635" y="6226412"/>
            <a:ext cx="35298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652" name="Google Shape;1652;p25"/>
          <p:cNvSpPr txBox="1">
            <a:spLocks noGrp="1"/>
          </p:cNvSpPr>
          <p:nvPr>
            <p:ph type="subTitle" idx="7"/>
          </p:nvPr>
        </p:nvSpPr>
        <p:spPr>
          <a:xfrm>
            <a:off x="12147635" y="6921354"/>
            <a:ext cx="42060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3" name="Google Shape;1653;p25"/>
          <p:cNvSpPr txBox="1">
            <a:spLocks noGrp="1"/>
          </p:cNvSpPr>
          <p:nvPr>
            <p:ph type="title" idx="8"/>
          </p:nvPr>
        </p:nvSpPr>
        <p:spPr>
          <a:xfrm>
            <a:off x="1440000" y="914400"/>
            <a:ext cx="15408000" cy="914400"/>
          </a:xfrm>
          <a:prstGeom prst="rect">
            <a:avLst/>
          </a:prstGeom>
          <a:effectLst>
            <a:outerShdw dist="47625" dir="534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54" name="Google Shape;1654;p25"/>
          <p:cNvSpPr/>
          <p:nvPr/>
        </p:nvSpPr>
        <p:spPr>
          <a:xfrm>
            <a:off x="5752751" y="8871094"/>
            <a:ext cx="8520383" cy="135447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55" name="Google Shape;1655;p25"/>
          <p:cNvSpPr/>
          <p:nvPr/>
        </p:nvSpPr>
        <p:spPr>
          <a:xfrm>
            <a:off x="8046602" y="9351350"/>
            <a:ext cx="11605910" cy="139280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56" name="Google Shape;1656;p25"/>
          <p:cNvSpPr/>
          <p:nvPr/>
        </p:nvSpPr>
        <p:spPr>
          <a:xfrm>
            <a:off x="-1431599" y="8871101"/>
            <a:ext cx="11780514" cy="18730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57" name="Google Shape;1657;p25"/>
          <p:cNvGrpSpPr/>
          <p:nvPr/>
        </p:nvGrpSpPr>
        <p:grpSpPr>
          <a:xfrm>
            <a:off x="480725" y="9104501"/>
            <a:ext cx="495488" cy="877722"/>
            <a:chOff x="11698550" y="1830825"/>
            <a:chExt cx="810150" cy="1435124"/>
          </a:xfrm>
        </p:grpSpPr>
        <p:pic>
          <p:nvPicPr>
            <p:cNvPr id="1658" name="Google Shape;1658;p2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59" name="Google Shape;1659;p2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660" name="Google Shape;1660;p2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61" name="Google Shape;1661;p2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62" name="Google Shape;1662;p2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63" name="Google Shape;1663;p2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64" name="Google Shape;1664;p2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65" name="Google Shape;1665;p2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66" name="Google Shape;1666;p2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667" name="Google Shape;1667;p25"/>
          <p:cNvGrpSpPr/>
          <p:nvPr/>
        </p:nvGrpSpPr>
        <p:grpSpPr>
          <a:xfrm>
            <a:off x="1178725" y="8914001"/>
            <a:ext cx="495488" cy="877722"/>
            <a:chOff x="11698550" y="1830825"/>
            <a:chExt cx="810150" cy="1435124"/>
          </a:xfrm>
        </p:grpSpPr>
        <p:pic>
          <p:nvPicPr>
            <p:cNvPr id="1668" name="Google Shape;1668;p2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69" name="Google Shape;1669;p2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670" name="Google Shape;1670;p2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71" name="Google Shape;1671;p2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72" name="Google Shape;1672;p2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73" name="Google Shape;1673;p2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74" name="Google Shape;1674;p2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75" name="Google Shape;1675;p2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76" name="Google Shape;1676;p2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677" name="Google Shape;1677;p25"/>
          <p:cNvGrpSpPr/>
          <p:nvPr/>
        </p:nvGrpSpPr>
        <p:grpSpPr>
          <a:xfrm>
            <a:off x="10007725" y="8531601"/>
            <a:ext cx="495488" cy="877722"/>
            <a:chOff x="11698550" y="1830825"/>
            <a:chExt cx="810150" cy="1435124"/>
          </a:xfrm>
        </p:grpSpPr>
        <p:pic>
          <p:nvPicPr>
            <p:cNvPr id="1678" name="Google Shape;1678;p2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79" name="Google Shape;1679;p2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680" name="Google Shape;1680;p2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81" name="Google Shape;1681;p2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82" name="Google Shape;1682;p2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83" name="Google Shape;1683;p2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84" name="Google Shape;1684;p2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85" name="Google Shape;1685;p2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86" name="Google Shape;1686;p2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687" name="Google Shape;1687;p25"/>
          <p:cNvGrpSpPr/>
          <p:nvPr/>
        </p:nvGrpSpPr>
        <p:grpSpPr>
          <a:xfrm>
            <a:off x="9205901" y="8531601"/>
            <a:ext cx="495488" cy="877722"/>
            <a:chOff x="11698550" y="1830825"/>
            <a:chExt cx="810150" cy="1435124"/>
          </a:xfrm>
        </p:grpSpPr>
        <p:pic>
          <p:nvPicPr>
            <p:cNvPr id="1688" name="Google Shape;1688;p2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89" name="Google Shape;1689;p25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690" name="Google Shape;1690;p25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91" name="Google Shape;1691;p25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92" name="Google Shape;1692;p25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93" name="Google Shape;1693;p25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94" name="Google Shape;1694;p25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95" name="Google Shape;1695;p25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96" name="Google Shape;1696;p25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697" name="Google Shape;1697;p25"/>
          <p:cNvGrpSpPr/>
          <p:nvPr/>
        </p:nvGrpSpPr>
        <p:grpSpPr>
          <a:xfrm>
            <a:off x="15319337" y="9706670"/>
            <a:ext cx="1034292" cy="739181"/>
            <a:chOff x="2453268" y="4628098"/>
            <a:chExt cx="517146" cy="369590"/>
          </a:xfrm>
        </p:grpSpPr>
        <p:pic>
          <p:nvPicPr>
            <p:cNvPr id="1698" name="Google Shape;1698;p25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9" name="Google Shape;1699;p25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700" name="Google Shape;1700;p25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01" name="Google Shape;1701;p25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1702" name="Google Shape;1702;p25"/>
          <p:cNvPicPr preferRelativeResize="0"/>
          <p:nvPr/>
        </p:nvPicPr>
        <p:blipFill rotWithShape="1">
          <a:blip r:embed="rId4">
            <a:alphaModFix/>
          </a:blip>
          <a:srcRect r="27081"/>
          <a:stretch/>
        </p:blipFill>
        <p:spPr>
          <a:xfrm>
            <a:off x="16766301" y="6489602"/>
            <a:ext cx="1521702" cy="3797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3" name="Google Shape;1703;p25"/>
          <p:cNvGrpSpPr/>
          <p:nvPr/>
        </p:nvGrpSpPr>
        <p:grpSpPr>
          <a:xfrm>
            <a:off x="0" y="-152400"/>
            <a:ext cx="18278400" cy="1366200"/>
            <a:chOff x="0" y="-76200"/>
            <a:chExt cx="9139200" cy="683100"/>
          </a:xfrm>
        </p:grpSpPr>
        <p:pic>
          <p:nvPicPr>
            <p:cNvPr id="1704" name="Google Shape;1704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129196" y="-76200"/>
              <a:ext cx="2778409" cy="2581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5" name="Google Shape;1705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0" y="-76200"/>
              <a:ext cx="2299150" cy="683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6" name="Google Shape;1706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flipH="1">
              <a:off x="6915950" y="-76200"/>
              <a:ext cx="2223250" cy="683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7" name="Google Shape;1707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148496" y="-76200"/>
              <a:ext cx="2778409" cy="25815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074304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9" name="Google Shape;1709;p2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0" name="Google Shape;1710;p26"/>
          <p:cNvSpPr txBox="1">
            <a:spLocks noGrp="1"/>
          </p:cNvSpPr>
          <p:nvPr>
            <p:ph type="title"/>
          </p:nvPr>
        </p:nvSpPr>
        <p:spPr>
          <a:xfrm>
            <a:off x="4359576" y="2703890"/>
            <a:ext cx="397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11" name="Google Shape;1711;p26"/>
          <p:cNvSpPr txBox="1">
            <a:spLocks noGrp="1"/>
          </p:cNvSpPr>
          <p:nvPr>
            <p:ph type="subTitle" idx="1"/>
          </p:nvPr>
        </p:nvSpPr>
        <p:spPr>
          <a:xfrm>
            <a:off x="4359576" y="3419740"/>
            <a:ext cx="4352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2" name="Google Shape;1712;p26"/>
          <p:cNvSpPr txBox="1">
            <a:spLocks noGrp="1"/>
          </p:cNvSpPr>
          <p:nvPr>
            <p:ph type="title" idx="2"/>
          </p:nvPr>
        </p:nvSpPr>
        <p:spPr>
          <a:xfrm>
            <a:off x="11844326" y="2703890"/>
            <a:ext cx="397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13" name="Google Shape;1713;p26"/>
          <p:cNvSpPr txBox="1">
            <a:spLocks noGrp="1"/>
          </p:cNvSpPr>
          <p:nvPr>
            <p:ph type="subTitle" idx="3"/>
          </p:nvPr>
        </p:nvSpPr>
        <p:spPr>
          <a:xfrm>
            <a:off x="11844326" y="3419740"/>
            <a:ext cx="4353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4" name="Google Shape;1714;p26"/>
          <p:cNvSpPr txBox="1">
            <a:spLocks noGrp="1"/>
          </p:cNvSpPr>
          <p:nvPr>
            <p:ph type="title" idx="4"/>
          </p:nvPr>
        </p:nvSpPr>
        <p:spPr>
          <a:xfrm>
            <a:off x="4359576" y="5022102"/>
            <a:ext cx="397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15" name="Google Shape;1715;p26"/>
          <p:cNvSpPr txBox="1">
            <a:spLocks noGrp="1"/>
          </p:cNvSpPr>
          <p:nvPr>
            <p:ph type="subTitle" idx="5"/>
          </p:nvPr>
        </p:nvSpPr>
        <p:spPr>
          <a:xfrm>
            <a:off x="4359576" y="5736492"/>
            <a:ext cx="4352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6" name="Google Shape;1716;p26"/>
          <p:cNvSpPr txBox="1">
            <a:spLocks noGrp="1"/>
          </p:cNvSpPr>
          <p:nvPr>
            <p:ph type="title" idx="6"/>
          </p:nvPr>
        </p:nvSpPr>
        <p:spPr>
          <a:xfrm>
            <a:off x="11844326" y="5022102"/>
            <a:ext cx="397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17" name="Google Shape;1717;p26"/>
          <p:cNvSpPr txBox="1">
            <a:spLocks noGrp="1"/>
          </p:cNvSpPr>
          <p:nvPr>
            <p:ph type="subTitle" idx="7"/>
          </p:nvPr>
        </p:nvSpPr>
        <p:spPr>
          <a:xfrm>
            <a:off x="11844326" y="5736492"/>
            <a:ext cx="4352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8" name="Google Shape;1718;p26"/>
          <p:cNvSpPr txBox="1">
            <a:spLocks noGrp="1"/>
          </p:cNvSpPr>
          <p:nvPr>
            <p:ph type="title" idx="8"/>
          </p:nvPr>
        </p:nvSpPr>
        <p:spPr>
          <a:xfrm>
            <a:off x="11844326" y="7340316"/>
            <a:ext cx="397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19" name="Google Shape;1719;p26"/>
          <p:cNvSpPr txBox="1">
            <a:spLocks noGrp="1"/>
          </p:cNvSpPr>
          <p:nvPr>
            <p:ph type="subTitle" idx="9"/>
          </p:nvPr>
        </p:nvSpPr>
        <p:spPr>
          <a:xfrm>
            <a:off x="11844326" y="8056166"/>
            <a:ext cx="4352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0" name="Google Shape;1720;p26"/>
          <p:cNvSpPr txBox="1">
            <a:spLocks noGrp="1"/>
          </p:cNvSpPr>
          <p:nvPr>
            <p:ph type="title" idx="13"/>
          </p:nvPr>
        </p:nvSpPr>
        <p:spPr>
          <a:xfrm>
            <a:off x="4359576" y="7340316"/>
            <a:ext cx="397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21" name="Google Shape;1721;p26"/>
          <p:cNvSpPr txBox="1">
            <a:spLocks noGrp="1"/>
          </p:cNvSpPr>
          <p:nvPr>
            <p:ph type="subTitle" idx="14"/>
          </p:nvPr>
        </p:nvSpPr>
        <p:spPr>
          <a:xfrm>
            <a:off x="4359576" y="8056166"/>
            <a:ext cx="4352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2" name="Google Shape;1722;p26"/>
          <p:cNvSpPr txBox="1">
            <a:spLocks noGrp="1"/>
          </p:cNvSpPr>
          <p:nvPr>
            <p:ph type="title" idx="15"/>
          </p:nvPr>
        </p:nvSpPr>
        <p:spPr>
          <a:xfrm>
            <a:off x="1440000" y="914400"/>
            <a:ext cx="15408000" cy="9144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23" name="Google Shape;1723;p26"/>
          <p:cNvSpPr/>
          <p:nvPr/>
        </p:nvSpPr>
        <p:spPr>
          <a:xfrm>
            <a:off x="1" y="9797199"/>
            <a:ext cx="6550232" cy="47255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24" name="Google Shape;1724;p26"/>
          <p:cNvSpPr/>
          <p:nvPr/>
        </p:nvSpPr>
        <p:spPr>
          <a:xfrm>
            <a:off x="4213277" y="9527340"/>
            <a:ext cx="2658140" cy="75368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25" name="Google Shape;1725;p26"/>
          <p:cNvSpPr/>
          <p:nvPr/>
        </p:nvSpPr>
        <p:spPr>
          <a:xfrm>
            <a:off x="10801691" y="9350351"/>
            <a:ext cx="7485792" cy="96955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26" name="Google Shape;1726;p26"/>
          <p:cNvSpPr/>
          <p:nvPr/>
        </p:nvSpPr>
        <p:spPr>
          <a:xfrm>
            <a:off x="7196635" y="9451052"/>
            <a:ext cx="6791288" cy="83613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727" name="Google Shape;1727;p26"/>
          <p:cNvGrpSpPr/>
          <p:nvPr/>
        </p:nvGrpSpPr>
        <p:grpSpPr>
          <a:xfrm>
            <a:off x="740574" y="9256901"/>
            <a:ext cx="495488" cy="877722"/>
            <a:chOff x="11698550" y="1830825"/>
            <a:chExt cx="810150" cy="1435124"/>
          </a:xfrm>
        </p:grpSpPr>
        <p:pic>
          <p:nvPicPr>
            <p:cNvPr id="1728" name="Google Shape;1728;p2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29" name="Google Shape;1729;p2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730" name="Google Shape;1730;p2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31" name="Google Shape;1731;p2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32" name="Google Shape;1732;p2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33" name="Google Shape;1733;p2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34" name="Google Shape;1734;p2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35" name="Google Shape;1735;p2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36" name="Google Shape;1736;p2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737" name="Google Shape;1737;p26"/>
          <p:cNvGrpSpPr/>
          <p:nvPr/>
        </p:nvGrpSpPr>
        <p:grpSpPr>
          <a:xfrm>
            <a:off x="8331601" y="9256901"/>
            <a:ext cx="495488" cy="877722"/>
            <a:chOff x="11698550" y="1830825"/>
            <a:chExt cx="810150" cy="1435124"/>
          </a:xfrm>
        </p:grpSpPr>
        <p:pic>
          <p:nvPicPr>
            <p:cNvPr id="1738" name="Google Shape;1738;p26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39" name="Google Shape;1739;p26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740" name="Google Shape;1740;p26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41" name="Google Shape;1741;p26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42" name="Google Shape;1742;p26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43" name="Google Shape;1743;p26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44" name="Google Shape;1744;p26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45" name="Google Shape;1745;p26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46" name="Google Shape;1746;p26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1747" name="Google Shape;1747;p26"/>
          <p:cNvPicPr preferRelativeResize="0"/>
          <p:nvPr/>
        </p:nvPicPr>
        <p:blipFill rotWithShape="1">
          <a:blip r:embed="rId4">
            <a:alphaModFix/>
          </a:blip>
          <a:srcRect r="20936"/>
          <a:stretch/>
        </p:blipFill>
        <p:spPr>
          <a:xfrm>
            <a:off x="16657552" y="6534302"/>
            <a:ext cx="1630451" cy="37527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8" name="Google Shape;1748;p26"/>
          <p:cNvGrpSpPr/>
          <p:nvPr/>
        </p:nvGrpSpPr>
        <p:grpSpPr>
          <a:xfrm>
            <a:off x="-264564" y="6152348"/>
            <a:ext cx="1911552" cy="2795633"/>
            <a:chOff x="5535375" y="4092625"/>
            <a:chExt cx="946500" cy="1384250"/>
          </a:xfrm>
        </p:grpSpPr>
        <p:sp>
          <p:nvSpPr>
            <p:cNvPr id="1749" name="Google Shape;1749;p26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0" name="Google Shape;1750;p26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1" name="Google Shape;1751;p26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2" name="Google Shape;1752;p26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3" name="Google Shape;1753;p26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4" name="Google Shape;1754;p26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5" name="Google Shape;1755;p26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6" name="Google Shape;1756;p26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7" name="Google Shape;1757;p26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8" name="Google Shape;1758;p26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pic>
        <p:nvPicPr>
          <p:cNvPr id="1759" name="Google Shape;1759;p26"/>
          <p:cNvPicPr preferRelativeResize="0"/>
          <p:nvPr/>
        </p:nvPicPr>
        <p:blipFill rotWithShape="1">
          <a:blip r:embed="rId5">
            <a:alphaModFix/>
          </a:blip>
          <a:srcRect r="15268"/>
          <a:stretch/>
        </p:blipFill>
        <p:spPr>
          <a:xfrm flipH="1">
            <a:off x="7" y="-206700"/>
            <a:ext cx="4843850" cy="176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82542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" name="Google Shape;1761;p2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2" name="Google Shape;1762;p27"/>
          <p:cNvSpPr txBox="1">
            <a:spLocks noGrp="1"/>
          </p:cNvSpPr>
          <p:nvPr>
            <p:ph type="title"/>
          </p:nvPr>
        </p:nvSpPr>
        <p:spPr>
          <a:xfrm>
            <a:off x="1639838" y="3770690"/>
            <a:ext cx="397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63" name="Google Shape;1763;p27"/>
          <p:cNvSpPr txBox="1">
            <a:spLocks noGrp="1"/>
          </p:cNvSpPr>
          <p:nvPr>
            <p:ph type="subTitle" idx="1"/>
          </p:nvPr>
        </p:nvSpPr>
        <p:spPr>
          <a:xfrm>
            <a:off x="1449638" y="4486541"/>
            <a:ext cx="4352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4" name="Google Shape;1764;p27"/>
          <p:cNvSpPr txBox="1">
            <a:spLocks noGrp="1"/>
          </p:cNvSpPr>
          <p:nvPr>
            <p:ph type="title" idx="2"/>
          </p:nvPr>
        </p:nvSpPr>
        <p:spPr>
          <a:xfrm>
            <a:off x="7158000" y="3770690"/>
            <a:ext cx="397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65" name="Google Shape;1765;p27"/>
          <p:cNvSpPr txBox="1">
            <a:spLocks noGrp="1"/>
          </p:cNvSpPr>
          <p:nvPr>
            <p:ph type="subTitle" idx="3"/>
          </p:nvPr>
        </p:nvSpPr>
        <p:spPr>
          <a:xfrm>
            <a:off x="6967500" y="4486541"/>
            <a:ext cx="43530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6" name="Google Shape;1766;p27"/>
          <p:cNvSpPr txBox="1">
            <a:spLocks noGrp="1"/>
          </p:cNvSpPr>
          <p:nvPr>
            <p:ph type="title" idx="4"/>
          </p:nvPr>
        </p:nvSpPr>
        <p:spPr>
          <a:xfrm>
            <a:off x="1639838" y="7306643"/>
            <a:ext cx="397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67" name="Google Shape;1767;p27"/>
          <p:cNvSpPr txBox="1">
            <a:spLocks noGrp="1"/>
          </p:cNvSpPr>
          <p:nvPr>
            <p:ph type="subTitle" idx="5"/>
          </p:nvPr>
        </p:nvSpPr>
        <p:spPr>
          <a:xfrm>
            <a:off x="1449638" y="8022492"/>
            <a:ext cx="4352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8" name="Google Shape;1768;p27"/>
          <p:cNvSpPr txBox="1">
            <a:spLocks noGrp="1"/>
          </p:cNvSpPr>
          <p:nvPr>
            <p:ph type="title" idx="6"/>
          </p:nvPr>
        </p:nvSpPr>
        <p:spPr>
          <a:xfrm>
            <a:off x="7158000" y="7306643"/>
            <a:ext cx="397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69" name="Google Shape;1769;p27"/>
          <p:cNvSpPr txBox="1">
            <a:spLocks noGrp="1"/>
          </p:cNvSpPr>
          <p:nvPr>
            <p:ph type="subTitle" idx="7"/>
          </p:nvPr>
        </p:nvSpPr>
        <p:spPr>
          <a:xfrm>
            <a:off x="6967800" y="8022492"/>
            <a:ext cx="4352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0" name="Google Shape;1770;p27"/>
          <p:cNvSpPr txBox="1">
            <a:spLocks noGrp="1"/>
          </p:cNvSpPr>
          <p:nvPr>
            <p:ph type="title" idx="8"/>
          </p:nvPr>
        </p:nvSpPr>
        <p:spPr>
          <a:xfrm>
            <a:off x="12676163" y="7306643"/>
            <a:ext cx="397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71" name="Google Shape;1771;p27"/>
          <p:cNvSpPr txBox="1">
            <a:spLocks noGrp="1"/>
          </p:cNvSpPr>
          <p:nvPr>
            <p:ph type="subTitle" idx="9"/>
          </p:nvPr>
        </p:nvSpPr>
        <p:spPr>
          <a:xfrm>
            <a:off x="12485963" y="8022492"/>
            <a:ext cx="4352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2" name="Google Shape;1772;p27"/>
          <p:cNvSpPr txBox="1">
            <a:spLocks noGrp="1"/>
          </p:cNvSpPr>
          <p:nvPr>
            <p:ph type="title" idx="13"/>
          </p:nvPr>
        </p:nvSpPr>
        <p:spPr>
          <a:xfrm>
            <a:off x="12676163" y="3770717"/>
            <a:ext cx="397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773" name="Google Shape;1773;p27"/>
          <p:cNvSpPr txBox="1">
            <a:spLocks noGrp="1"/>
          </p:cNvSpPr>
          <p:nvPr>
            <p:ph type="subTitle" idx="14"/>
          </p:nvPr>
        </p:nvSpPr>
        <p:spPr>
          <a:xfrm>
            <a:off x="12485963" y="4486566"/>
            <a:ext cx="4352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4" name="Google Shape;1774;p27"/>
          <p:cNvSpPr txBox="1">
            <a:spLocks noGrp="1"/>
          </p:cNvSpPr>
          <p:nvPr>
            <p:ph type="title" idx="15"/>
          </p:nvPr>
        </p:nvSpPr>
        <p:spPr>
          <a:xfrm>
            <a:off x="1440000" y="914400"/>
            <a:ext cx="15408000" cy="9144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75" name="Google Shape;1775;p27"/>
          <p:cNvSpPr/>
          <p:nvPr/>
        </p:nvSpPr>
        <p:spPr>
          <a:xfrm flipH="1">
            <a:off x="13052515" y="9918146"/>
            <a:ext cx="5235494" cy="40170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76" name="Google Shape;1776;p27"/>
          <p:cNvSpPr/>
          <p:nvPr/>
        </p:nvSpPr>
        <p:spPr>
          <a:xfrm flipH="1">
            <a:off x="12696172" y="9679280"/>
            <a:ext cx="2955227" cy="640571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77" name="Google Shape;1777;p27"/>
          <p:cNvSpPr/>
          <p:nvPr/>
        </p:nvSpPr>
        <p:spPr>
          <a:xfrm flipH="1">
            <a:off x="8" y="9198851"/>
            <a:ext cx="8324930" cy="1120997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78" name="Google Shape;1778;p27"/>
          <p:cNvSpPr/>
          <p:nvPr/>
        </p:nvSpPr>
        <p:spPr>
          <a:xfrm flipH="1">
            <a:off x="4781596" y="9609256"/>
            <a:ext cx="7552247" cy="71059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779" name="Google Shape;1779;p27"/>
          <p:cNvGrpSpPr/>
          <p:nvPr/>
        </p:nvGrpSpPr>
        <p:grpSpPr>
          <a:xfrm>
            <a:off x="804575" y="9104501"/>
            <a:ext cx="495488" cy="877722"/>
            <a:chOff x="11698550" y="1830825"/>
            <a:chExt cx="810150" cy="1435124"/>
          </a:xfrm>
        </p:grpSpPr>
        <p:pic>
          <p:nvPicPr>
            <p:cNvPr id="1780" name="Google Shape;1780;p2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81" name="Google Shape;1781;p2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782" name="Google Shape;1782;p2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83" name="Google Shape;1783;p2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84" name="Google Shape;1784;p2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85" name="Google Shape;1785;p2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86" name="Google Shape;1786;p2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87" name="Google Shape;1787;p2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88" name="Google Shape;1788;p2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789" name="Google Shape;1789;p27"/>
          <p:cNvGrpSpPr/>
          <p:nvPr/>
        </p:nvGrpSpPr>
        <p:grpSpPr>
          <a:xfrm>
            <a:off x="17465075" y="9409301"/>
            <a:ext cx="495488" cy="877722"/>
            <a:chOff x="11698550" y="1830825"/>
            <a:chExt cx="810150" cy="1435124"/>
          </a:xfrm>
        </p:grpSpPr>
        <p:pic>
          <p:nvPicPr>
            <p:cNvPr id="1790" name="Google Shape;1790;p27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91" name="Google Shape;1791;p27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792" name="Google Shape;1792;p27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93" name="Google Shape;1793;p27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94" name="Google Shape;1794;p27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95" name="Google Shape;1795;p27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96" name="Google Shape;1796;p27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97" name="Google Shape;1797;p27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98" name="Google Shape;1798;p27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1799" name="Google Shape;179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00" y="-148150"/>
            <a:ext cx="7179900" cy="6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0" name="Google Shape;180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0600" y="-148150"/>
            <a:ext cx="7179900" cy="6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1" name="Google Shape;180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4302400" y="-129100"/>
            <a:ext cx="3972000" cy="667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6590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3" name="Google Shape;1803;p2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4" name="Google Shape;1804;p28"/>
          <p:cNvSpPr txBox="1">
            <a:spLocks noGrp="1"/>
          </p:cNvSpPr>
          <p:nvPr>
            <p:ph type="title" hasCustomPrompt="1"/>
          </p:nvPr>
        </p:nvSpPr>
        <p:spPr>
          <a:xfrm>
            <a:off x="4447200" y="1068420"/>
            <a:ext cx="9393600" cy="14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05" name="Google Shape;1805;p28"/>
          <p:cNvSpPr txBox="1">
            <a:spLocks noGrp="1"/>
          </p:cNvSpPr>
          <p:nvPr>
            <p:ph type="subTitle" idx="1"/>
          </p:nvPr>
        </p:nvSpPr>
        <p:spPr>
          <a:xfrm>
            <a:off x="4447200" y="2415266"/>
            <a:ext cx="93936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06" name="Google Shape;1806;p28"/>
          <p:cNvSpPr txBox="1">
            <a:spLocks noGrp="1"/>
          </p:cNvSpPr>
          <p:nvPr>
            <p:ph type="title" idx="2" hasCustomPrompt="1"/>
          </p:nvPr>
        </p:nvSpPr>
        <p:spPr>
          <a:xfrm>
            <a:off x="3282000" y="4083233"/>
            <a:ext cx="11724000" cy="14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07" name="Google Shape;1807;p28"/>
          <p:cNvSpPr txBox="1">
            <a:spLocks noGrp="1"/>
          </p:cNvSpPr>
          <p:nvPr>
            <p:ph type="subTitle" idx="3"/>
          </p:nvPr>
        </p:nvSpPr>
        <p:spPr>
          <a:xfrm>
            <a:off x="4447200" y="5451224"/>
            <a:ext cx="93936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08" name="Google Shape;1808;p28"/>
          <p:cNvSpPr txBox="1">
            <a:spLocks noGrp="1"/>
          </p:cNvSpPr>
          <p:nvPr>
            <p:ph type="title" idx="4" hasCustomPrompt="1"/>
          </p:nvPr>
        </p:nvSpPr>
        <p:spPr>
          <a:xfrm>
            <a:off x="3660000" y="7098042"/>
            <a:ext cx="10968000" cy="14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09" name="Google Shape;1809;p28"/>
          <p:cNvSpPr txBox="1">
            <a:spLocks noGrp="1"/>
          </p:cNvSpPr>
          <p:nvPr>
            <p:ph type="subTitle" idx="5"/>
          </p:nvPr>
        </p:nvSpPr>
        <p:spPr>
          <a:xfrm>
            <a:off x="3988500" y="8487180"/>
            <a:ext cx="10311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2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810" name="Google Shape;1810;p28"/>
          <p:cNvSpPr/>
          <p:nvPr/>
        </p:nvSpPr>
        <p:spPr>
          <a:xfrm>
            <a:off x="7256039" y="9351350"/>
            <a:ext cx="12002027" cy="139280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11" name="Google Shape;1811;p28"/>
          <p:cNvSpPr/>
          <p:nvPr/>
        </p:nvSpPr>
        <p:spPr>
          <a:xfrm>
            <a:off x="-970061" y="9607562"/>
            <a:ext cx="11780514" cy="113653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812" name="Google Shape;1812;p28"/>
          <p:cNvGrpSpPr/>
          <p:nvPr/>
        </p:nvGrpSpPr>
        <p:grpSpPr>
          <a:xfrm>
            <a:off x="1509425" y="9409301"/>
            <a:ext cx="495488" cy="877722"/>
            <a:chOff x="11698550" y="1830825"/>
            <a:chExt cx="810150" cy="1435124"/>
          </a:xfrm>
        </p:grpSpPr>
        <p:pic>
          <p:nvPicPr>
            <p:cNvPr id="1813" name="Google Shape;1813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14" name="Google Shape;1814;p2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15" name="Google Shape;1815;p2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16" name="Google Shape;1816;p2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17" name="Google Shape;1817;p2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18" name="Google Shape;1818;p2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19" name="Google Shape;1819;p2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20" name="Google Shape;1820;p2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21" name="Google Shape;1821;p2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822" name="Google Shape;1822;p28"/>
          <p:cNvGrpSpPr/>
          <p:nvPr/>
        </p:nvGrpSpPr>
        <p:grpSpPr>
          <a:xfrm>
            <a:off x="6761537" y="9630470"/>
            <a:ext cx="1034292" cy="739181"/>
            <a:chOff x="2453268" y="4628098"/>
            <a:chExt cx="517146" cy="369590"/>
          </a:xfrm>
        </p:grpSpPr>
        <p:pic>
          <p:nvPicPr>
            <p:cNvPr id="1823" name="Google Shape;1823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24" name="Google Shape;1824;p28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825" name="Google Shape;1825;p28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26" name="Google Shape;1826;p28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827" name="Google Shape;1827;p28"/>
          <p:cNvGrpSpPr/>
          <p:nvPr/>
        </p:nvGrpSpPr>
        <p:grpSpPr>
          <a:xfrm>
            <a:off x="2416975" y="9198851"/>
            <a:ext cx="495488" cy="877722"/>
            <a:chOff x="11698550" y="1830825"/>
            <a:chExt cx="810150" cy="1435124"/>
          </a:xfrm>
        </p:grpSpPr>
        <p:pic>
          <p:nvPicPr>
            <p:cNvPr id="1828" name="Google Shape;1828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29" name="Google Shape;1829;p2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31" name="Google Shape;1831;p2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32" name="Google Shape;1832;p2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33" name="Google Shape;1833;p2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34" name="Google Shape;1834;p2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35" name="Google Shape;1835;p2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36" name="Google Shape;1836;p2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837" name="Google Shape;1837;p28"/>
          <p:cNvGrpSpPr/>
          <p:nvPr/>
        </p:nvGrpSpPr>
        <p:grpSpPr>
          <a:xfrm>
            <a:off x="16264925" y="9275951"/>
            <a:ext cx="495488" cy="877722"/>
            <a:chOff x="11698550" y="1830825"/>
            <a:chExt cx="810150" cy="1435124"/>
          </a:xfrm>
        </p:grpSpPr>
        <p:pic>
          <p:nvPicPr>
            <p:cNvPr id="1838" name="Google Shape;1838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39" name="Google Shape;1839;p2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40" name="Google Shape;1840;p2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41" name="Google Shape;1841;p2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42" name="Google Shape;1842;p2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43" name="Google Shape;1843;p2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44" name="Google Shape;1844;p2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45" name="Google Shape;1845;p2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46" name="Google Shape;1846;p2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847" name="Google Shape;1847;p28"/>
          <p:cNvGrpSpPr/>
          <p:nvPr/>
        </p:nvGrpSpPr>
        <p:grpSpPr>
          <a:xfrm>
            <a:off x="15530501" y="9084051"/>
            <a:ext cx="495488" cy="877722"/>
            <a:chOff x="11698550" y="1830825"/>
            <a:chExt cx="810150" cy="1435124"/>
          </a:xfrm>
        </p:grpSpPr>
        <p:pic>
          <p:nvPicPr>
            <p:cNvPr id="1848" name="Google Shape;1848;p28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49" name="Google Shape;1849;p28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50" name="Google Shape;1850;p28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51" name="Google Shape;1851;p28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52" name="Google Shape;1852;p28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53" name="Google Shape;1853;p28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54" name="Google Shape;1854;p28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55" name="Google Shape;1855;p28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56" name="Google Shape;1856;p28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1857" name="Google Shape;185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79983" y="6182601"/>
            <a:ext cx="2743949" cy="411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Google Shape;185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605874" y="-206700"/>
            <a:ext cx="7179900" cy="6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Google Shape;185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571052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Google Shape;1860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11074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1" name="Google Shape;1861;p28"/>
          <p:cNvGrpSpPr/>
          <p:nvPr/>
        </p:nvGrpSpPr>
        <p:grpSpPr>
          <a:xfrm rot="4504400" flipH="1">
            <a:off x="90731" y="7332829"/>
            <a:ext cx="1911503" cy="2795558"/>
            <a:chOff x="5535375" y="4092625"/>
            <a:chExt cx="946500" cy="1384250"/>
          </a:xfrm>
        </p:grpSpPr>
        <p:sp>
          <p:nvSpPr>
            <p:cNvPr id="1862" name="Google Shape;1862;p28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3" name="Google Shape;1863;p28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4" name="Google Shape;1864;p28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5" name="Google Shape;1865;p28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6" name="Google Shape;1866;p28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7" name="Google Shape;1867;p28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8" name="Google Shape;1868;p28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69" name="Google Shape;1869;p28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70" name="Google Shape;1870;p28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71" name="Google Shape;1871;p28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8002250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" name="Google Shape;1873;p2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4" name="Google Shape;1874;p29"/>
          <p:cNvSpPr txBox="1">
            <a:spLocks noGrp="1"/>
          </p:cNvSpPr>
          <p:nvPr>
            <p:ph type="title"/>
          </p:nvPr>
        </p:nvSpPr>
        <p:spPr>
          <a:xfrm>
            <a:off x="1440000" y="5813562"/>
            <a:ext cx="4611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875" name="Google Shape;1875;p29"/>
          <p:cNvSpPr txBox="1">
            <a:spLocks noGrp="1"/>
          </p:cNvSpPr>
          <p:nvPr>
            <p:ph type="subTitle" idx="1"/>
          </p:nvPr>
        </p:nvSpPr>
        <p:spPr>
          <a:xfrm>
            <a:off x="1440000" y="6539795"/>
            <a:ext cx="46110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6" name="Google Shape;1876;p29"/>
          <p:cNvSpPr txBox="1">
            <a:spLocks noGrp="1"/>
          </p:cNvSpPr>
          <p:nvPr>
            <p:ph type="title" idx="2"/>
          </p:nvPr>
        </p:nvSpPr>
        <p:spPr>
          <a:xfrm>
            <a:off x="6838500" y="5813562"/>
            <a:ext cx="4611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877" name="Google Shape;1877;p29"/>
          <p:cNvSpPr txBox="1">
            <a:spLocks noGrp="1"/>
          </p:cNvSpPr>
          <p:nvPr>
            <p:ph type="subTitle" idx="3"/>
          </p:nvPr>
        </p:nvSpPr>
        <p:spPr>
          <a:xfrm>
            <a:off x="6838500" y="6539795"/>
            <a:ext cx="46110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8" name="Google Shape;1878;p29"/>
          <p:cNvSpPr txBox="1">
            <a:spLocks noGrp="1"/>
          </p:cNvSpPr>
          <p:nvPr>
            <p:ph type="title" idx="4"/>
          </p:nvPr>
        </p:nvSpPr>
        <p:spPr>
          <a:xfrm>
            <a:off x="12237095" y="5813562"/>
            <a:ext cx="4611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879" name="Google Shape;1879;p29"/>
          <p:cNvSpPr txBox="1">
            <a:spLocks noGrp="1"/>
          </p:cNvSpPr>
          <p:nvPr>
            <p:ph type="subTitle" idx="5"/>
          </p:nvPr>
        </p:nvSpPr>
        <p:spPr>
          <a:xfrm>
            <a:off x="12237095" y="6539795"/>
            <a:ext cx="46110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0" name="Google Shape;1880;p29"/>
          <p:cNvSpPr txBox="1">
            <a:spLocks noGrp="1"/>
          </p:cNvSpPr>
          <p:nvPr>
            <p:ph type="title" idx="6" hasCustomPrompt="1"/>
          </p:nvPr>
        </p:nvSpPr>
        <p:spPr>
          <a:xfrm>
            <a:off x="2822700" y="2753220"/>
            <a:ext cx="1845600" cy="8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81" name="Google Shape;1881;p29"/>
          <p:cNvSpPr txBox="1">
            <a:spLocks noGrp="1"/>
          </p:cNvSpPr>
          <p:nvPr>
            <p:ph type="title" idx="7" hasCustomPrompt="1"/>
          </p:nvPr>
        </p:nvSpPr>
        <p:spPr>
          <a:xfrm>
            <a:off x="8221200" y="2753220"/>
            <a:ext cx="1845600" cy="8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82" name="Google Shape;1882;p29"/>
          <p:cNvSpPr txBox="1">
            <a:spLocks noGrp="1"/>
          </p:cNvSpPr>
          <p:nvPr>
            <p:ph type="title" idx="8" hasCustomPrompt="1"/>
          </p:nvPr>
        </p:nvSpPr>
        <p:spPr>
          <a:xfrm>
            <a:off x="13619795" y="2753220"/>
            <a:ext cx="1845600" cy="8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83" name="Google Shape;1883;p29"/>
          <p:cNvSpPr txBox="1">
            <a:spLocks noGrp="1"/>
          </p:cNvSpPr>
          <p:nvPr>
            <p:ph type="title" idx="9"/>
          </p:nvPr>
        </p:nvSpPr>
        <p:spPr>
          <a:xfrm>
            <a:off x="1440000" y="914400"/>
            <a:ext cx="15408000" cy="914400"/>
          </a:xfrm>
          <a:prstGeom prst="rect">
            <a:avLst/>
          </a:prstGeom>
          <a:effectLst>
            <a:outerShdw dist="47625" dir="546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9"/>
          <p:cNvSpPr/>
          <p:nvPr/>
        </p:nvSpPr>
        <p:spPr>
          <a:xfrm>
            <a:off x="7580656" y="9098509"/>
            <a:ext cx="8082572" cy="119226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85" name="Google Shape;1885;p29"/>
          <p:cNvSpPr/>
          <p:nvPr/>
        </p:nvSpPr>
        <p:spPr>
          <a:xfrm>
            <a:off x="13517699" y="9226649"/>
            <a:ext cx="4999650" cy="108681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86" name="Google Shape;1886;p29"/>
          <p:cNvSpPr/>
          <p:nvPr/>
        </p:nvSpPr>
        <p:spPr>
          <a:xfrm>
            <a:off x="-215899" y="8710105"/>
            <a:ext cx="11884754" cy="1603289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887" name="Google Shape;1887;p29"/>
          <p:cNvGrpSpPr/>
          <p:nvPr/>
        </p:nvGrpSpPr>
        <p:grpSpPr>
          <a:xfrm>
            <a:off x="652175" y="9256901"/>
            <a:ext cx="495488" cy="877722"/>
            <a:chOff x="11698550" y="1830825"/>
            <a:chExt cx="810150" cy="1435124"/>
          </a:xfrm>
        </p:grpSpPr>
        <p:pic>
          <p:nvPicPr>
            <p:cNvPr id="1888" name="Google Shape;1888;p29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89" name="Google Shape;1889;p2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890" name="Google Shape;1890;p2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91" name="Google Shape;1891;p2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92" name="Google Shape;1892;p2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93" name="Google Shape;1893;p2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94" name="Google Shape;1894;p2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95" name="Google Shape;1895;p2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96" name="Google Shape;1896;p2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897" name="Google Shape;1897;p29"/>
          <p:cNvGrpSpPr/>
          <p:nvPr/>
        </p:nvGrpSpPr>
        <p:grpSpPr>
          <a:xfrm>
            <a:off x="1331125" y="9123551"/>
            <a:ext cx="495488" cy="877722"/>
            <a:chOff x="11698550" y="1830825"/>
            <a:chExt cx="810150" cy="1435124"/>
          </a:xfrm>
        </p:grpSpPr>
        <p:pic>
          <p:nvPicPr>
            <p:cNvPr id="1898" name="Google Shape;1898;p29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99" name="Google Shape;1899;p2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00" name="Google Shape;1900;p2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01" name="Google Shape;1901;p2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02" name="Google Shape;1902;p2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03" name="Google Shape;1903;p2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04" name="Google Shape;1904;p2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05" name="Google Shape;1905;p2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06" name="Google Shape;1906;p2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907" name="Google Shape;1907;p29"/>
          <p:cNvGrpSpPr/>
          <p:nvPr/>
        </p:nvGrpSpPr>
        <p:grpSpPr>
          <a:xfrm>
            <a:off x="16848025" y="8952101"/>
            <a:ext cx="495488" cy="877722"/>
            <a:chOff x="11698550" y="1830825"/>
            <a:chExt cx="810150" cy="1435124"/>
          </a:xfrm>
        </p:grpSpPr>
        <p:pic>
          <p:nvPicPr>
            <p:cNvPr id="1908" name="Google Shape;1908;p29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09" name="Google Shape;1909;p2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10" name="Google Shape;1910;p2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11" name="Google Shape;1911;p2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12" name="Google Shape;1912;p2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13" name="Google Shape;1913;p2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14" name="Google Shape;1914;p2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15" name="Google Shape;1915;p2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16" name="Google Shape;1916;p2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917" name="Google Shape;1917;p29"/>
          <p:cNvGrpSpPr/>
          <p:nvPr/>
        </p:nvGrpSpPr>
        <p:grpSpPr>
          <a:xfrm>
            <a:off x="17416451" y="9104501"/>
            <a:ext cx="495488" cy="877722"/>
            <a:chOff x="11698550" y="1830825"/>
            <a:chExt cx="810150" cy="1435124"/>
          </a:xfrm>
        </p:grpSpPr>
        <p:pic>
          <p:nvPicPr>
            <p:cNvPr id="1918" name="Google Shape;1918;p29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19" name="Google Shape;1919;p29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20" name="Google Shape;1920;p29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21" name="Google Shape;1921;p29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22" name="Google Shape;1922;p29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23" name="Google Shape;1923;p29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24" name="Google Shape;1924;p29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25" name="Google Shape;1925;p29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26" name="Google Shape;1926;p29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927" name="Google Shape;1927;p29"/>
          <p:cNvGrpSpPr/>
          <p:nvPr/>
        </p:nvGrpSpPr>
        <p:grpSpPr>
          <a:xfrm>
            <a:off x="7752137" y="9345221"/>
            <a:ext cx="1034292" cy="739181"/>
            <a:chOff x="2453268" y="4628098"/>
            <a:chExt cx="517146" cy="369590"/>
          </a:xfrm>
        </p:grpSpPr>
        <p:pic>
          <p:nvPicPr>
            <p:cNvPr id="1928" name="Google Shape;1928;p29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29" name="Google Shape;1929;p29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930" name="Google Shape;1930;p29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31" name="Google Shape;1931;p29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1932" name="Google Shape;193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122750" y="-155250"/>
            <a:ext cx="7179900" cy="6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3" name="Google Shape;1933;p29"/>
          <p:cNvPicPr preferRelativeResize="0"/>
          <p:nvPr/>
        </p:nvPicPr>
        <p:blipFill rotWithShape="1">
          <a:blip r:embed="rId4">
            <a:alphaModFix/>
          </a:blip>
          <a:srcRect r="44493"/>
          <a:stretch/>
        </p:blipFill>
        <p:spPr>
          <a:xfrm>
            <a:off x="14302652" y="-155250"/>
            <a:ext cx="3985350" cy="6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4" name="Google Shape;193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155250"/>
            <a:ext cx="7179900" cy="667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8044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2F88E-94C6-F0B4-9BCE-BD2EC878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81A8D-0BBC-BB7F-51B6-2829D5507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E29A4-CA23-2193-CA27-1B183BD30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F4049-F508-508E-366A-3BBBCEEF3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5D941-DD4E-43FB-B985-32BF5D1A75C4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89E9F3-CEB7-86B8-F1E2-6E0FCC5D9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F3D0B-0A2E-86F3-917B-B62F1F65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CDF6-69D4-4843-A6B1-BDEDE56F9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809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6" name="Google Shape;1936;p30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 flipH="1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7" name="Google Shape;1937;p30"/>
          <p:cNvSpPr txBox="1">
            <a:spLocks noGrp="1"/>
          </p:cNvSpPr>
          <p:nvPr>
            <p:ph type="title"/>
          </p:nvPr>
        </p:nvSpPr>
        <p:spPr>
          <a:xfrm>
            <a:off x="4849200" y="1120163"/>
            <a:ext cx="8589600" cy="1746000"/>
          </a:xfrm>
          <a:prstGeom prst="rect">
            <a:avLst/>
          </a:prstGeom>
          <a:effectLst>
            <a:outerShdw blurRad="100013" dist="76200" dir="52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44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38" name="Google Shape;1938;p30"/>
          <p:cNvSpPr txBox="1">
            <a:spLocks noGrp="1"/>
          </p:cNvSpPr>
          <p:nvPr>
            <p:ph type="subTitle" idx="1"/>
          </p:nvPr>
        </p:nvSpPr>
        <p:spPr>
          <a:xfrm>
            <a:off x="5709300" y="3181588"/>
            <a:ext cx="6869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9" name="Google Shape;1939;p30"/>
          <p:cNvSpPr txBox="1"/>
          <p:nvPr/>
        </p:nvSpPr>
        <p:spPr>
          <a:xfrm>
            <a:off x="3530100" y="6822101"/>
            <a:ext cx="112278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36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3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36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3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3600" b="1">
                <a:solidFill>
                  <a:schemeClr val="lt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3600" b="1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40" name="Google Shape;1940;p30"/>
          <p:cNvSpPr/>
          <p:nvPr/>
        </p:nvSpPr>
        <p:spPr>
          <a:xfrm>
            <a:off x="5790851" y="9603052"/>
            <a:ext cx="9690486" cy="83613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41" name="Google Shape;1941;p30"/>
          <p:cNvSpPr/>
          <p:nvPr/>
        </p:nvSpPr>
        <p:spPr>
          <a:xfrm>
            <a:off x="12223754" y="8274050"/>
            <a:ext cx="7428461" cy="2165340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42" name="Google Shape;1942;p30"/>
          <p:cNvSpPr/>
          <p:nvPr/>
        </p:nvSpPr>
        <p:spPr>
          <a:xfrm>
            <a:off x="-4006844" y="7226301"/>
            <a:ext cx="10248174" cy="3060522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43" name="Google Shape;1943;p30"/>
          <p:cNvSpPr/>
          <p:nvPr/>
        </p:nvSpPr>
        <p:spPr>
          <a:xfrm>
            <a:off x="3333401" y="9603052"/>
            <a:ext cx="4660866" cy="83613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944" name="Google Shape;1944;p30"/>
          <p:cNvGrpSpPr/>
          <p:nvPr/>
        </p:nvGrpSpPr>
        <p:grpSpPr>
          <a:xfrm>
            <a:off x="8626854" y="9401870"/>
            <a:ext cx="1034292" cy="739181"/>
            <a:chOff x="2453268" y="4628098"/>
            <a:chExt cx="517146" cy="369590"/>
          </a:xfrm>
        </p:grpSpPr>
        <p:pic>
          <p:nvPicPr>
            <p:cNvPr id="1945" name="Google Shape;1945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2465172" y="4929263"/>
              <a:ext cx="468300" cy="684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46" name="Google Shape;1946;p30"/>
            <p:cNvGrpSpPr/>
            <p:nvPr/>
          </p:nvGrpSpPr>
          <p:grpSpPr>
            <a:xfrm>
              <a:off x="2453268" y="4628098"/>
              <a:ext cx="517146" cy="334355"/>
              <a:chOff x="3718600" y="1484625"/>
              <a:chExt cx="646675" cy="418100"/>
            </a:xfrm>
          </p:grpSpPr>
          <p:sp>
            <p:nvSpPr>
              <p:cNvPr id="1947" name="Google Shape;1947;p30"/>
              <p:cNvSpPr/>
              <p:nvPr/>
            </p:nvSpPr>
            <p:spPr>
              <a:xfrm>
                <a:off x="3723925" y="1488000"/>
                <a:ext cx="641350" cy="414725"/>
              </a:xfrm>
              <a:custGeom>
                <a:avLst/>
                <a:gdLst/>
                <a:ahLst/>
                <a:cxnLst/>
                <a:rect l="l" t="t" r="r" b="b"/>
                <a:pathLst>
                  <a:path w="25654" h="16589" extrusionOk="0">
                    <a:moveTo>
                      <a:pt x="13367" y="1"/>
                    </a:moveTo>
                    <a:lnTo>
                      <a:pt x="13135" y="20"/>
                    </a:lnTo>
                    <a:lnTo>
                      <a:pt x="12904" y="59"/>
                    </a:lnTo>
                    <a:lnTo>
                      <a:pt x="12692" y="116"/>
                    </a:lnTo>
                    <a:lnTo>
                      <a:pt x="12499" y="174"/>
                    </a:lnTo>
                    <a:lnTo>
                      <a:pt x="12325" y="251"/>
                    </a:lnTo>
                    <a:lnTo>
                      <a:pt x="12152" y="348"/>
                    </a:lnTo>
                    <a:lnTo>
                      <a:pt x="11997" y="464"/>
                    </a:lnTo>
                    <a:lnTo>
                      <a:pt x="11843" y="579"/>
                    </a:lnTo>
                    <a:lnTo>
                      <a:pt x="11727" y="714"/>
                    </a:lnTo>
                    <a:lnTo>
                      <a:pt x="11592" y="849"/>
                    </a:lnTo>
                    <a:lnTo>
                      <a:pt x="11496" y="1004"/>
                    </a:lnTo>
                    <a:lnTo>
                      <a:pt x="11380" y="1158"/>
                    </a:lnTo>
                    <a:lnTo>
                      <a:pt x="11207" y="1486"/>
                    </a:lnTo>
                    <a:lnTo>
                      <a:pt x="11072" y="1852"/>
                    </a:lnTo>
                    <a:lnTo>
                      <a:pt x="10937" y="2257"/>
                    </a:lnTo>
                    <a:lnTo>
                      <a:pt x="10840" y="2663"/>
                    </a:lnTo>
                    <a:lnTo>
                      <a:pt x="10763" y="3068"/>
                    </a:lnTo>
                    <a:lnTo>
                      <a:pt x="10686" y="3492"/>
                    </a:lnTo>
                    <a:lnTo>
                      <a:pt x="10551" y="4302"/>
                    </a:lnTo>
                    <a:lnTo>
                      <a:pt x="10474" y="4707"/>
                    </a:lnTo>
                    <a:lnTo>
                      <a:pt x="10377" y="5074"/>
                    </a:lnTo>
                    <a:lnTo>
                      <a:pt x="10377" y="5016"/>
                    </a:lnTo>
                    <a:lnTo>
                      <a:pt x="10339" y="4958"/>
                    </a:lnTo>
                    <a:lnTo>
                      <a:pt x="10204" y="4784"/>
                    </a:lnTo>
                    <a:lnTo>
                      <a:pt x="9972" y="4591"/>
                    </a:lnTo>
                    <a:lnTo>
                      <a:pt x="9702" y="4379"/>
                    </a:lnTo>
                    <a:lnTo>
                      <a:pt x="9181" y="3993"/>
                    </a:lnTo>
                    <a:lnTo>
                      <a:pt x="8834" y="3781"/>
                    </a:lnTo>
                    <a:lnTo>
                      <a:pt x="8622" y="3646"/>
                    </a:lnTo>
                    <a:lnTo>
                      <a:pt x="8371" y="3531"/>
                    </a:lnTo>
                    <a:lnTo>
                      <a:pt x="8140" y="3434"/>
                    </a:lnTo>
                    <a:lnTo>
                      <a:pt x="7889" y="3338"/>
                    </a:lnTo>
                    <a:lnTo>
                      <a:pt x="7638" y="3260"/>
                    </a:lnTo>
                    <a:lnTo>
                      <a:pt x="7387" y="3203"/>
                    </a:lnTo>
                    <a:lnTo>
                      <a:pt x="7137" y="3145"/>
                    </a:lnTo>
                    <a:lnTo>
                      <a:pt x="6886" y="3106"/>
                    </a:lnTo>
                    <a:lnTo>
                      <a:pt x="6616" y="3087"/>
                    </a:lnTo>
                    <a:lnTo>
                      <a:pt x="6327" y="3087"/>
                    </a:lnTo>
                    <a:lnTo>
                      <a:pt x="6057" y="3106"/>
                    </a:lnTo>
                    <a:lnTo>
                      <a:pt x="5787" y="3164"/>
                    </a:lnTo>
                    <a:lnTo>
                      <a:pt x="5517" y="3241"/>
                    </a:lnTo>
                    <a:lnTo>
                      <a:pt x="5266" y="3338"/>
                    </a:lnTo>
                    <a:lnTo>
                      <a:pt x="5034" y="3473"/>
                    </a:lnTo>
                    <a:lnTo>
                      <a:pt x="4803" y="3627"/>
                    </a:lnTo>
                    <a:lnTo>
                      <a:pt x="4687" y="3743"/>
                    </a:lnTo>
                    <a:lnTo>
                      <a:pt x="4571" y="3839"/>
                    </a:lnTo>
                    <a:lnTo>
                      <a:pt x="4378" y="4090"/>
                    </a:lnTo>
                    <a:lnTo>
                      <a:pt x="4224" y="4379"/>
                    </a:lnTo>
                    <a:lnTo>
                      <a:pt x="4089" y="4669"/>
                    </a:lnTo>
                    <a:lnTo>
                      <a:pt x="3993" y="4977"/>
                    </a:lnTo>
                    <a:lnTo>
                      <a:pt x="3935" y="5286"/>
                    </a:lnTo>
                    <a:lnTo>
                      <a:pt x="3896" y="5614"/>
                    </a:lnTo>
                    <a:lnTo>
                      <a:pt x="3896" y="5942"/>
                    </a:lnTo>
                    <a:lnTo>
                      <a:pt x="3916" y="6269"/>
                    </a:lnTo>
                    <a:lnTo>
                      <a:pt x="3954" y="6578"/>
                    </a:lnTo>
                    <a:lnTo>
                      <a:pt x="4012" y="6887"/>
                    </a:lnTo>
                    <a:lnTo>
                      <a:pt x="4089" y="7215"/>
                    </a:lnTo>
                    <a:lnTo>
                      <a:pt x="4282" y="7832"/>
                    </a:lnTo>
                    <a:lnTo>
                      <a:pt x="4475" y="8430"/>
                    </a:lnTo>
                    <a:lnTo>
                      <a:pt x="4436" y="8372"/>
                    </a:lnTo>
                    <a:lnTo>
                      <a:pt x="4378" y="8295"/>
                    </a:lnTo>
                    <a:lnTo>
                      <a:pt x="4282" y="8218"/>
                    </a:lnTo>
                    <a:lnTo>
                      <a:pt x="4186" y="8160"/>
                    </a:lnTo>
                    <a:lnTo>
                      <a:pt x="3916" y="8044"/>
                    </a:lnTo>
                    <a:lnTo>
                      <a:pt x="3626" y="7928"/>
                    </a:lnTo>
                    <a:lnTo>
                      <a:pt x="3318" y="7851"/>
                    </a:lnTo>
                    <a:lnTo>
                      <a:pt x="3028" y="7774"/>
                    </a:lnTo>
                    <a:lnTo>
                      <a:pt x="2604" y="7697"/>
                    </a:lnTo>
                    <a:lnTo>
                      <a:pt x="2334" y="7678"/>
                    </a:lnTo>
                    <a:lnTo>
                      <a:pt x="2064" y="7697"/>
                    </a:lnTo>
                    <a:lnTo>
                      <a:pt x="1794" y="7755"/>
                    </a:lnTo>
                    <a:lnTo>
                      <a:pt x="1543" y="7832"/>
                    </a:lnTo>
                    <a:lnTo>
                      <a:pt x="1312" y="7928"/>
                    </a:lnTo>
                    <a:lnTo>
                      <a:pt x="1080" y="8083"/>
                    </a:lnTo>
                    <a:lnTo>
                      <a:pt x="868" y="8237"/>
                    </a:lnTo>
                    <a:lnTo>
                      <a:pt x="694" y="8430"/>
                    </a:lnTo>
                    <a:lnTo>
                      <a:pt x="598" y="8546"/>
                    </a:lnTo>
                    <a:lnTo>
                      <a:pt x="502" y="8661"/>
                    </a:lnTo>
                    <a:lnTo>
                      <a:pt x="367" y="8931"/>
                    </a:lnTo>
                    <a:lnTo>
                      <a:pt x="251" y="9221"/>
                    </a:lnTo>
                    <a:lnTo>
                      <a:pt x="154" y="9529"/>
                    </a:lnTo>
                    <a:lnTo>
                      <a:pt x="77" y="9876"/>
                    </a:lnTo>
                    <a:lnTo>
                      <a:pt x="39" y="10224"/>
                    </a:lnTo>
                    <a:lnTo>
                      <a:pt x="19" y="10590"/>
                    </a:lnTo>
                    <a:lnTo>
                      <a:pt x="0" y="10976"/>
                    </a:lnTo>
                    <a:lnTo>
                      <a:pt x="19" y="11342"/>
                    </a:lnTo>
                    <a:lnTo>
                      <a:pt x="39" y="11709"/>
                    </a:lnTo>
                    <a:lnTo>
                      <a:pt x="96" y="12095"/>
                    </a:lnTo>
                    <a:lnTo>
                      <a:pt x="135" y="12442"/>
                    </a:lnTo>
                    <a:lnTo>
                      <a:pt x="212" y="12789"/>
                    </a:lnTo>
                    <a:lnTo>
                      <a:pt x="289" y="13098"/>
                    </a:lnTo>
                    <a:lnTo>
                      <a:pt x="367" y="13406"/>
                    </a:lnTo>
                    <a:lnTo>
                      <a:pt x="444" y="13676"/>
                    </a:lnTo>
                    <a:lnTo>
                      <a:pt x="559" y="13966"/>
                    </a:lnTo>
                    <a:lnTo>
                      <a:pt x="694" y="14236"/>
                    </a:lnTo>
                    <a:lnTo>
                      <a:pt x="849" y="14525"/>
                    </a:lnTo>
                    <a:lnTo>
                      <a:pt x="1003" y="14795"/>
                    </a:lnTo>
                    <a:lnTo>
                      <a:pt x="1196" y="15046"/>
                    </a:lnTo>
                    <a:lnTo>
                      <a:pt x="1408" y="15296"/>
                    </a:lnTo>
                    <a:lnTo>
                      <a:pt x="1620" y="15528"/>
                    </a:lnTo>
                    <a:lnTo>
                      <a:pt x="1852" y="15740"/>
                    </a:lnTo>
                    <a:lnTo>
                      <a:pt x="2102" y="15933"/>
                    </a:lnTo>
                    <a:lnTo>
                      <a:pt x="2353" y="16107"/>
                    </a:lnTo>
                    <a:lnTo>
                      <a:pt x="2643" y="16261"/>
                    </a:lnTo>
                    <a:lnTo>
                      <a:pt x="2913" y="16396"/>
                    </a:lnTo>
                    <a:lnTo>
                      <a:pt x="3221" y="16492"/>
                    </a:lnTo>
                    <a:lnTo>
                      <a:pt x="3511" y="16550"/>
                    </a:lnTo>
                    <a:lnTo>
                      <a:pt x="3819" y="16589"/>
                    </a:lnTo>
                    <a:lnTo>
                      <a:pt x="4147" y="16589"/>
                    </a:lnTo>
                    <a:lnTo>
                      <a:pt x="5015" y="16531"/>
                    </a:lnTo>
                    <a:lnTo>
                      <a:pt x="5883" y="16512"/>
                    </a:lnTo>
                    <a:lnTo>
                      <a:pt x="6751" y="16492"/>
                    </a:lnTo>
                    <a:lnTo>
                      <a:pt x="7619" y="16492"/>
                    </a:lnTo>
                    <a:lnTo>
                      <a:pt x="9374" y="16512"/>
                    </a:lnTo>
                    <a:lnTo>
                      <a:pt x="11110" y="16531"/>
                    </a:lnTo>
                    <a:lnTo>
                      <a:pt x="18054" y="16531"/>
                    </a:lnTo>
                    <a:lnTo>
                      <a:pt x="18652" y="16570"/>
                    </a:lnTo>
                    <a:lnTo>
                      <a:pt x="19250" y="16589"/>
                    </a:lnTo>
                    <a:lnTo>
                      <a:pt x="19867" y="16589"/>
                    </a:lnTo>
                    <a:lnTo>
                      <a:pt x="20465" y="16570"/>
                    </a:lnTo>
                    <a:lnTo>
                      <a:pt x="20774" y="16550"/>
                    </a:lnTo>
                    <a:lnTo>
                      <a:pt x="21063" y="16492"/>
                    </a:lnTo>
                    <a:lnTo>
                      <a:pt x="21352" y="16435"/>
                    </a:lnTo>
                    <a:lnTo>
                      <a:pt x="21622" y="16377"/>
                    </a:lnTo>
                    <a:lnTo>
                      <a:pt x="21873" y="16280"/>
                    </a:lnTo>
                    <a:lnTo>
                      <a:pt x="22143" y="16164"/>
                    </a:lnTo>
                    <a:lnTo>
                      <a:pt x="22355" y="16049"/>
                    </a:lnTo>
                    <a:lnTo>
                      <a:pt x="22567" y="15914"/>
                    </a:lnTo>
                    <a:lnTo>
                      <a:pt x="22780" y="15759"/>
                    </a:lnTo>
                    <a:lnTo>
                      <a:pt x="22973" y="15624"/>
                    </a:lnTo>
                    <a:lnTo>
                      <a:pt x="23339" y="15296"/>
                    </a:lnTo>
                    <a:lnTo>
                      <a:pt x="23686" y="14930"/>
                    </a:lnTo>
                    <a:lnTo>
                      <a:pt x="24014" y="14544"/>
                    </a:lnTo>
                    <a:lnTo>
                      <a:pt x="24323" y="14139"/>
                    </a:lnTo>
                    <a:lnTo>
                      <a:pt x="24593" y="13715"/>
                    </a:lnTo>
                    <a:lnTo>
                      <a:pt x="24824" y="13290"/>
                    </a:lnTo>
                    <a:lnTo>
                      <a:pt x="25056" y="12847"/>
                    </a:lnTo>
                    <a:lnTo>
                      <a:pt x="25249" y="12384"/>
                    </a:lnTo>
                    <a:lnTo>
                      <a:pt x="25422" y="11902"/>
                    </a:lnTo>
                    <a:lnTo>
                      <a:pt x="25538" y="11420"/>
                    </a:lnTo>
                    <a:lnTo>
                      <a:pt x="25596" y="11169"/>
                    </a:lnTo>
                    <a:lnTo>
                      <a:pt x="25634" y="10918"/>
                    </a:lnTo>
                    <a:lnTo>
                      <a:pt x="25654" y="10667"/>
                    </a:lnTo>
                    <a:lnTo>
                      <a:pt x="25654" y="10417"/>
                    </a:lnTo>
                    <a:lnTo>
                      <a:pt x="25654" y="10166"/>
                    </a:lnTo>
                    <a:lnTo>
                      <a:pt x="25615" y="9934"/>
                    </a:lnTo>
                    <a:lnTo>
                      <a:pt x="25576" y="9684"/>
                    </a:lnTo>
                    <a:lnTo>
                      <a:pt x="25519" y="9433"/>
                    </a:lnTo>
                    <a:lnTo>
                      <a:pt x="25403" y="9066"/>
                    </a:lnTo>
                    <a:lnTo>
                      <a:pt x="25268" y="8681"/>
                    </a:lnTo>
                    <a:lnTo>
                      <a:pt x="25094" y="8333"/>
                    </a:lnTo>
                    <a:lnTo>
                      <a:pt x="24998" y="8160"/>
                    </a:lnTo>
                    <a:lnTo>
                      <a:pt x="24882" y="8025"/>
                    </a:lnTo>
                    <a:lnTo>
                      <a:pt x="24766" y="7870"/>
                    </a:lnTo>
                    <a:lnTo>
                      <a:pt x="24631" y="7755"/>
                    </a:lnTo>
                    <a:lnTo>
                      <a:pt x="24477" y="7658"/>
                    </a:lnTo>
                    <a:lnTo>
                      <a:pt x="24323" y="7581"/>
                    </a:lnTo>
                    <a:lnTo>
                      <a:pt x="24149" y="7523"/>
                    </a:lnTo>
                    <a:lnTo>
                      <a:pt x="23956" y="7485"/>
                    </a:lnTo>
                    <a:lnTo>
                      <a:pt x="23725" y="7465"/>
                    </a:lnTo>
                    <a:lnTo>
                      <a:pt x="23493" y="7485"/>
                    </a:lnTo>
                    <a:lnTo>
                      <a:pt x="23358" y="7523"/>
                    </a:lnTo>
                    <a:lnTo>
                      <a:pt x="23204" y="7562"/>
                    </a:lnTo>
                    <a:lnTo>
                      <a:pt x="22934" y="7658"/>
                    </a:lnTo>
                    <a:lnTo>
                      <a:pt x="22683" y="7813"/>
                    </a:lnTo>
                    <a:lnTo>
                      <a:pt x="22432" y="7986"/>
                    </a:lnTo>
                    <a:lnTo>
                      <a:pt x="22201" y="8179"/>
                    </a:lnTo>
                    <a:lnTo>
                      <a:pt x="22008" y="8411"/>
                    </a:lnTo>
                    <a:lnTo>
                      <a:pt x="21815" y="8661"/>
                    </a:lnTo>
                    <a:lnTo>
                      <a:pt x="21661" y="8912"/>
                    </a:lnTo>
                    <a:lnTo>
                      <a:pt x="21699" y="8121"/>
                    </a:lnTo>
                    <a:lnTo>
                      <a:pt x="21719" y="7735"/>
                    </a:lnTo>
                    <a:lnTo>
                      <a:pt x="21699" y="7350"/>
                    </a:lnTo>
                    <a:lnTo>
                      <a:pt x="21680" y="6964"/>
                    </a:lnTo>
                    <a:lnTo>
                      <a:pt x="21642" y="6578"/>
                    </a:lnTo>
                    <a:lnTo>
                      <a:pt x="21564" y="6212"/>
                    </a:lnTo>
                    <a:lnTo>
                      <a:pt x="21449" y="5845"/>
                    </a:lnTo>
                    <a:lnTo>
                      <a:pt x="21372" y="5652"/>
                    </a:lnTo>
                    <a:lnTo>
                      <a:pt x="21294" y="5479"/>
                    </a:lnTo>
                    <a:lnTo>
                      <a:pt x="21198" y="5305"/>
                    </a:lnTo>
                    <a:lnTo>
                      <a:pt x="21102" y="5131"/>
                    </a:lnTo>
                    <a:lnTo>
                      <a:pt x="20986" y="4977"/>
                    </a:lnTo>
                    <a:lnTo>
                      <a:pt x="20870" y="4823"/>
                    </a:lnTo>
                    <a:lnTo>
                      <a:pt x="20735" y="4669"/>
                    </a:lnTo>
                    <a:lnTo>
                      <a:pt x="20600" y="4553"/>
                    </a:lnTo>
                    <a:lnTo>
                      <a:pt x="20446" y="4418"/>
                    </a:lnTo>
                    <a:lnTo>
                      <a:pt x="20291" y="4302"/>
                    </a:lnTo>
                    <a:lnTo>
                      <a:pt x="20137" y="4206"/>
                    </a:lnTo>
                    <a:lnTo>
                      <a:pt x="19964" y="4128"/>
                    </a:lnTo>
                    <a:lnTo>
                      <a:pt x="19790" y="4071"/>
                    </a:lnTo>
                    <a:lnTo>
                      <a:pt x="19597" y="4013"/>
                    </a:lnTo>
                    <a:lnTo>
                      <a:pt x="19404" y="3974"/>
                    </a:lnTo>
                    <a:lnTo>
                      <a:pt x="19231" y="3955"/>
                    </a:lnTo>
                    <a:lnTo>
                      <a:pt x="18980" y="3974"/>
                    </a:lnTo>
                    <a:lnTo>
                      <a:pt x="18748" y="4013"/>
                    </a:lnTo>
                    <a:lnTo>
                      <a:pt x="18517" y="4071"/>
                    </a:lnTo>
                    <a:lnTo>
                      <a:pt x="18285" y="4167"/>
                    </a:lnTo>
                    <a:lnTo>
                      <a:pt x="18073" y="4263"/>
                    </a:lnTo>
                    <a:lnTo>
                      <a:pt x="17880" y="4399"/>
                    </a:lnTo>
                    <a:lnTo>
                      <a:pt x="17687" y="4534"/>
                    </a:lnTo>
                    <a:lnTo>
                      <a:pt x="17495" y="4688"/>
                    </a:lnTo>
                    <a:lnTo>
                      <a:pt x="17321" y="4861"/>
                    </a:lnTo>
                    <a:lnTo>
                      <a:pt x="17167" y="5035"/>
                    </a:lnTo>
                    <a:lnTo>
                      <a:pt x="17012" y="5228"/>
                    </a:lnTo>
                    <a:lnTo>
                      <a:pt x="16877" y="5421"/>
                    </a:lnTo>
                    <a:lnTo>
                      <a:pt x="16627" y="5826"/>
                    </a:lnTo>
                    <a:lnTo>
                      <a:pt x="16395" y="6250"/>
                    </a:lnTo>
                    <a:lnTo>
                      <a:pt x="16434" y="5614"/>
                    </a:lnTo>
                    <a:lnTo>
                      <a:pt x="16453" y="4958"/>
                    </a:lnTo>
                    <a:lnTo>
                      <a:pt x="16453" y="4321"/>
                    </a:lnTo>
                    <a:lnTo>
                      <a:pt x="16434" y="3666"/>
                    </a:lnTo>
                    <a:lnTo>
                      <a:pt x="16376" y="3029"/>
                    </a:lnTo>
                    <a:lnTo>
                      <a:pt x="16337" y="2701"/>
                    </a:lnTo>
                    <a:lnTo>
                      <a:pt x="16279" y="2373"/>
                    </a:lnTo>
                    <a:lnTo>
                      <a:pt x="16183" y="2065"/>
                    </a:lnTo>
                    <a:lnTo>
                      <a:pt x="16087" y="1775"/>
                    </a:lnTo>
                    <a:lnTo>
                      <a:pt x="15952" y="1486"/>
                    </a:lnTo>
                    <a:lnTo>
                      <a:pt x="15778" y="1197"/>
                    </a:lnTo>
                    <a:lnTo>
                      <a:pt x="15681" y="1062"/>
                    </a:lnTo>
                    <a:lnTo>
                      <a:pt x="15566" y="927"/>
                    </a:lnTo>
                    <a:lnTo>
                      <a:pt x="15315" y="676"/>
                    </a:lnTo>
                    <a:lnTo>
                      <a:pt x="15026" y="464"/>
                    </a:lnTo>
                    <a:lnTo>
                      <a:pt x="14736" y="290"/>
                    </a:lnTo>
                    <a:lnTo>
                      <a:pt x="14408" y="155"/>
                    </a:lnTo>
                    <a:lnTo>
                      <a:pt x="14061" y="59"/>
                    </a:lnTo>
                    <a:lnTo>
                      <a:pt x="13714" y="20"/>
                    </a:lnTo>
                    <a:lnTo>
                      <a:pt x="13540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8E"/>
                  </a:gs>
                  <a:gs pos="100000">
                    <a:srgbClr val="4D7F4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48" name="Google Shape;1948;p30"/>
              <p:cNvSpPr/>
              <p:nvPr/>
            </p:nvSpPr>
            <p:spPr>
              <a:xfrm>
                <a:off x="3718600" y="1484625"/>
                <a:ext cx="634150" cy="289850"/>
              </a:xfrm>
              <a:custGeom>
                <a:avLst/>
                <a:gdLst/>
                <a:ahLst/>
                <a:cxnLst/>
                <a:rect l="l" t="t" r="r" b="b"/>
                <a:pathLst>
                  <a:path w="25366" h="11594" extrusionOk="0">
                    <a:moveTo>
                      <a:pt x="13580" y="1"/>
                    </a:moveTo>
                    <a:lnTo>
                      <a:pt x="13368" y="20"/>
                    </a:lnTo>
                    <a:lnTo>
                      <a:pt x="13175" y="39"/>
                    </a:lnTo>
                    <a:lnTo>
                      <a:pt x="13001" y="78"/>
                    </a:lnTo>
                    <a:lnTo>
                      <a:pt x="12828" y="116"/>
                    </a:lnTo>
                    <a:lnTo>
                      <a:pt x="12654" y="174"/>
                    </a:lnTo>
                    <a:lnTo>
                      <a:pt x="12500" y="251"/>
                    </a:lnTo>
                    <a:lnTo>
                      <a:pt x="12365" y="309"/>
                    </a:lnTo>
                    <a:lnTo>
                      <a:pt x="12230" y="406"/>
                    </a:lnTo>
                    <a:lnTo>
                      <a:pt x="11979" y="599"/>
                    </a:lnTo>
                    <a:lnTo>
                      <a:pt x="11767" y="811"/>
                    </a:lnTo>
                    <a:lnTo>
                      <a:pt x="11574" y="1062"/>
                    </a:lnTo>
                    <a:lnTo>
                      <a:pt x="11400" y="1332"/>
                    </a:lnTo>
                    <a:lnTo>
                      <a:pt x="11265" y="1621"/>
                    </a:lnTo>
                    <a:lnTo>
                      <a:pt x="11150" y="1930"/>
                    </a:lnTo>
                    <a:lnTo>
                      <a:pt x="11053" y="2238"/>
                    </a:lnTo>
                    <a:lnTo>
                      <a:pt x="10957" y="2566"/>
                    </a:lnTo>
                    <a:lnTo>
                      <a:pt x="10822" y="3241"/>
                    </a:lnTo>
                    <a:lnTo>
                      <a:pt x="10706" y="3936"/>
                    </a:lnTo>
                    <a:lnTo>
                      <a:pt x="10609" y="4398"/>
                    </a:lnTo>
                    <a:lnTo>
                      <a:pt x="10532" y="4842"/>
                    </a:lnTo>
                    <a:lnTo>
                      <a:pt x="10339" y="4669"/>
                    </a:lnTo>
                    <a:lnTo>
                      <a:pt x="10127" y="4495"/>
                    </a:lnTo>
                    <a:lnTo>
                      <a:pt x="9664" y="4148"/>
                    </a:lnTo>
                    <a:lnTo>
                      <a:pt x="9298" y="3897"/>
                    </a:lnTo>
                    <a:lnTo>
                      <a:pt x="9124" y="3801"/>
                    </a:lnTo>
                    <a:lnTo>
                      <a:pt x="8893" y="3666"/>
                    </a:lnTo>
                    <a:lnTo>
                      <a:pt x="8661" y="3550"/>
                    </a:lnTo>
                    <a:lnTo>
                      <a:pt x="8411" y="3434"/>
                    </a:lnTo>
                    <a:lnTo>
                      <a:pt x="8160" y="3338"/>
                    </a:lnTo>
                    <a:lnTo>
                      <a:pt x="7909" y="3260"/>
                    </a:lnTo>
                    <a:lnTo>
                      <a:pt x="7639" y="3203"/>
                    </a:lnTo>
                    <a:lnTo>
                      <a:pt x="7369" y="3145"/>
                    </a:lnTo>
                    <a:lnTo>
                      <a:pt x="7118" y="3106"/>
                    </a:lnTo>
                    <a:lnTo>
                      <a:pt x="6790" y="3087"/>
                    </a:lnTo>
                    <a:lnTo>
                      <a:pt x="6501" y="3087"/>
                    </a:lnTo>
                    <a:lnTo>
                      <a:pt x="6192" y="3125"/>
                    </a:lnTo>
                    <a:lnTo>
                      <a:pt x="5903" y="3164"/>
                    </a:lnTo>
                    <a:lnTo>
                      <a:pt x="5633" y="3260"/>
                    </a:lnTo>
                    <a:lnTo>
                      <a:pt x="5382" y="3357"/>
                    </a:lnTo>
                    <a:lnTo>
                      <a:pt x="5151" y="3492"/>
                    </a:lnTo>
                    <a:lnTo>
                      <a:pt x="4939" y="3646"/>
                    </a:lnTo>
                    <a:lnTo>
                      <a:pt x="4707" y="3858"/>
                    </a:lnTo>
                    <a:lnTo>
                      <a:pt x="4514" y="4109"/>
                    </a:lnTo>
                    <a:lnTo>
                      <a:pt x="4341" y="4379"/>
                    </a:lnTo>
                    <a:lnTo>
                      <a:pt x="4206" y="4688"/>
                    </a:lnTo>
                    <a:lnTo>
                      <a:pt x="4090" y="5016"/>
                    </a:lnTo>
                    <a:lnTo>
                      <a:pt x="4013" y="5344"/>
                    </a:lnTo>
                    <a:lnTo>
                      <a:pt x="3974" y="5710"/>
                    </a:lnTo>
                    <a:lnTo>
                      <a:pt x="3955" y="6077"/>
                    </a:lnTo>
                    <a:lnTo>
                      <a:pt x="3974" y="6347"/>
                    </a:lnTo>
                    <a:lnTo>
                      <a:pt x="4013" y="6597"/>
                    </a:lnTo>
                    <a:lnTo>
                      <a:pt x="4090" y="7099"/>
                    </a:lnTo>
                    <a:lnTo>
                      <a:pt x="4225" y="7600"/>
                    </a:lnTo>
                    <a:lnTo>
                      <a:pt x="4379" y="8083"/>
                    </a:lnTo>
                    <a:lnTo>
                      <a:pt x="4090" y="7967"/>
                    </a:lnTo>
                    <a:lnTo>
                      <a:pt x="3762" y="7870"/>
                    </a:lnTo>
                    <a:lnTo>
                      <a:pt x="3434" y="7793"/>
                    </a:lnTo>
                    <a:lnTo>
                      <a:pt x="3087" y="7735"/>
                    </a:lnTo>
                    <a:lnTo>
                      <a:pt x="2740" y="7697"/>
                    </a:lnTo>
                    <a:lnTo>
                      <a:pt x="2393" y="7716"/>
                    </a:lnTo>
                    <a:lnTo>
                      <a:pt x="2045" y="7755"/>
                    </a:lnTo>
                    <a:lnTo>
                      <a:pt x="1718" y="7832"/>
                    </a:lnTo>
                    <a:lnTo>
                      <a:pt x="1390" y="7948"/>
                    </a:lnTo>
                    <a:lnTo>
                      <a:pt x="1100" y="8102"/>
                    </a:lnTo>
                    <a:lnTo>
                      <a:pt x="811" y="8295"/>
                    </a:lnTo>
                    <a:lnTo>
                      <a:pt x="560" y="8507"/>
                    </a:lnTo>
                    <a:lnTo>
                      <a:pt x="348" y="8738"/>
                    </a:lnTo>
                    <a:lnTo>
                      <a:pt x="252" y="8873"/>
                    </a:lnTo>
                    <a:lnTo>
                      <a:pt x="194" y="8989"/>
                    </a:lnTo>
                    <a:lnTo>
                      <a:pt x="117" y="9124"/>
                    </a:lnTo>
                    <a:lnTo>
                      <a:pt x="78" y="9240"/>
                    </a:lnTo>
                    <a:lnTo>
                      <a:pt x="39" y="9375"/>
                    </a:lnTo>
                    <a:lnTo>
                      <a:pt x="20" y="9510"/>
                    </a:lnTo>
                    <a:lnTo>
                      <a:pt x="1" y="9645"/>
                    </a:lnTo>
                    <a:lnTo>
                      <a:pt x="1" y="9780"/>
                    </a:lnTo>
                    <a:lnTo>
                      <a:pt x="20" y="9915"/>
                    </a:lnTo>
                    <a:lnTo>
                      <a:pt x="39" y="10050"/>
                    </a:lnTo>
                    <a:lnTo>
                      <a:pt x="78" y="10185"/>
                    </a:lnTo>
                    <a:lnTo>
                      <a:pt x="136" y="10301"/>
                    </a:lnTo>
                    <a:lnTo>
                      <a:pt x="213" y="10436"/>
                    </a:lnTo>
                    <a:lnTo>
                      <a:pt x="290" y="10571"/>
                    </a:lnTo>
                    <a:lnTo>
                      <a:pt x="444" y="10783"/>
                    </a:lnTo>
                    <a:lnTo>
                      <a:pt x="657" y="10976"/>
                    </a:lnTo>
                    <a:lnTo>
                      <a:pt x="888" y="11149"/>
                    </a:lnTo>
                    <a:lnTo>
                      <a:pt x="1139" y="11304"/>
                    </a:lnTo>
                    <a:lnTo>
                      <a:pt x="1409" y="11419"/>
                    </a:lnTo>
                    <a:lnTo>
                      <a:pt x="1698" y="11516"/>
                    </a:lnTo>
                    <a:lnTo>
                      <a:pt x="1988" y="11574"/>
                    </a:lnTo>
                    <a:lnTo>
                      <a:pt x="2296" y="11593"/>
                    </a:lnTo>
                    <a:lnTo>
                      <a:pt x="2489" y="11593"/>
                    </a:lnTo>
                    <a:lnTo>
                      <a:pt x="2701" y="11555"/>
                    </a:lnTo>
                    <a:lnTo>
                      <a:pt x="2894" y="11516"/>
                    </a:lnTo>
                    <a:lnTo>
                      <a:pt x="3087" y="11439"/>
                    </a:lnTo>
                    <a:lnTo>
                      <a:pt x="3453" y="11246"/>
                    </a:lnTo>
                    <a:lnTo>
                      <a:pt x="3820" y="11053"/>
                    </a:lnTo>
                    <a:lnTo>
                      <a:pt x="4206" y="10841"/>
                    </a:lnTo>
                    <a:lnTo>
                      <a:pt x="4591" y="10667"/>
                    </a:lnTo>
                    <a:lnTo>
                      <a:pt x="4804" y="10590"/>
                    </a:lnTo>
                    <a:lnTo>
                      <a:pt x="4997" y="10532"/>
                    </a:lnTo>
                    <a:lnTo>
                      <a:pt x="5189" y="10474"/>
                    </a:lnTo>
                    <a:lnTo>
                      <a:pt x="5402" y="10455"/>
                    </a:lnTo>
                    <a:lnTo>
                      <a:pt x="5556" y="10455"/>
                    </a:lnTo>
                    <a:lnTo>
                      <a:pt x="5730" y="10474"/>
                    </a:lnTo>
                    <a:lnTo>
                      <a:pt x="6057" y="10532"/>
                    </a:lnTo>
                    <a:lnTo>
                      <a:pt x="6385" y="10609"/>
                    </a:lnTo>
                    <a:lnTo>
                      <a:pt x="6713" y="10706"/>
                    </a:lnTo>
                    <a:lnTo>
                      <a:pt x="7215" y="10841"/>
                    </a:lnTo>
                    <a:lnTo>
                      <a:pt x="7465" y="10899"/>
                    </a:lnTo>
                    <a:lnTo>
                      <a:pt x="7716" y="10937"/>
                    </a:lnTo>
                    <a:lnTo>
                      <a:pt x="7967" y="10957"/>
                    </a:lnTo>
                    <a:lnTo>
                      <a:pt x="8218" y="10937"/>
                    </a:lnTo>
                    <a:lnTo>
                      <a:pt x="8468" y="10879"/>
                    </a:lnTo>
                    <a:lnTo>
                      <a:pt x="8584" y="10822"/>
                    </a:lnTo>
                    <a:lnTo>
                      <a:pt x="8719" y="10764"/>
                    </a:lnTo>
                    <a:lnTo>
                      <a:pt x="8835" y="10706"/>
                    </a:lnTo>
                    <a:lnTo>
                      <a:pt x="8931" y="10629"/>
                    </a:lnTo>
                    <a:lnTo>
                      <a:pt x="9124" y="10455"/>
                    </a:lnTo>
                    <a:lnTo>
                      <a:pt x="9279" y="10243"/>
                    </a:lnTo>
                    <a:lnTo>
                      <a:pt x="9433" y="10031"/>
                    </a:lnTo>
                    <a:lnTo>
                      <a:pt x="9549" y="9799"/>
                    </a:lnTo>
                    <a:lnTo>
                      <a:pt x="9645" y="9549"/>
                    </a:lnTo>
                    <a:lnTo>
                      <a:pt x="9838" y="9028"/>
                    </a:lnTo>
                    <a:lnTo>
                      <a:pt x="10012" y="8507"/>
                    </a:lnTo>
                    <a:lnTo>
                      <a:pt x="10108" y="8275"/>
                    </a:lnTo>
                    <a:lnTo>
                      <a:pt x="10224" y="8063"/>
                    </a:lnTo>
                    <a:lnTo>
                      <a:pt x="10359" y="7851"/>
                    </a:lnTo>
                    <a:lnTo>
                      <a:pt x="10494" y="7678"/>
                    </a:lnTo>
                    <a:lnTo>
                      <a:pt x="10667" y="7543"/>
                    </a:lnTo>
                    <a:lnTo>
                      <a:pt x="10783" y="7485"/>
                    </a:lnTo>
                    <a:lnTo>
                      <a:pt x="10880" y="7427"/>
                    </a:lnTo>
                    <a:lnTo>
                      <a:pt x="10995" y="7388"/>
                    </a:lnTo>
                    <a:lnTo>
                      <a:pt x="11130" y="7369"/>
                    </a:lnTo>
                    <a:lnTo>
                      <a:pt x="11246" y="7350"/>
                    </a:lnTo>
                    <a:lnTo>
                      <a:pt x="11362" y="7350"/>
                    </a:lnTo>
                    <a:lnTo>
                      <a:pt x="11612" y="7388"/>
                    </a:lnTo>
                    <a:lnTo>
                      <a:pt x="11883" y="7446"/>
                    </a:lnTo>
                    <a:lnTo>
                      <a:pt x="12133" y="7562"/>
                    </a:lnTo>
                    <a:lnTo>
                      <a:pt x="12384" y="7678"/>
                    </a:lnTo>
                    <a:lnTo>
                      <a:pt x="12886" y="7967"/>
                    </a:lnTo>
                    <a:lnTo>
                      <a:pt x="13156" y="8121"/>
                    </a:lnTo>
                    <a:lnTo>
                      <a:pt x="13426" y="8275"/>
                    </a:lnTo>
                    <a:lnTo>
                      <a:pt x="13715" y="8391"/>
                    </a:lnTo>
                    <a:lnTo>
                      <a:pt x="14004" y="8488"/>
                    </a:lnTo>
                    <a:lnTo>
                      <a:pt x="14294" y="8565"/>
                    </a:lnTo>
                    <a:lnTo>
                      <a:pt x="14737" y="8565"/>
                    </a:lnTo>
                    <a:lnTo>
                      <a:pt x="14891" y="8526"/>
                    </a:lnTo>
                    <a:lnTo>
                      <a:pt x="15027" y="8488"/>
                    </a:lnTo>
                    <a:lnTo>
                      <a:pt x="15181" y="8430"/>
                    </a:lnTo>
                    <a:lnTo>
                      <a:pt x="15412" y="8275"/>
                    </a:lnTo>
                    <a:lnTo>
                      <a:pt x="15567" y="8179"/>
                    </a:lnTo>
                    <a:lnTo>
                      <a:pt x="15721" y="8121"/>
                    </a:lnTo>
                    <a:lnTo>
                      <a:pt x="15817" y="8083"/>
                    </a:lnTo>
                    <a:lnTo>
                      <a:pt x="15991" y="8083"/>
                    </a:lnTo>
                    <a:lnTo>
                      <a:pt x="16087" y="8102"/>
                    </a:lnTo>
                    <a:lnTo>
                      <a:pt x="16261" y="8160"/>
                    </a:lnTo>
                    <a:lnTo>
                      <a:pt x="16435" y="8275"/>
                    </a:lnTo>
                    <a:lnTo>
                      <a:pt x="16608" y="8391"/>
                    </a:lnTo>
                    <a:lnTo>
                      <a:pt x="16762" y="8546"/>
                    </a:lnTo>
                    <a:lnTo>
                      <a:pt x="17090" y="8854"/>
                    </a:lnTo>
                    <a:lnTo>
                      <a:pt x="17206" y="8989"/>
                    </a:lnTo>
                    <a:lnTo>
                      <a:pt x="17418" y="9182"/>
                    </a:lnTo>
                    <a:lnTo>
                      <a:pt x="17650" y="9375"/>
                    </a:lnTo>
                    <a:lnTo>
                      <a:pt x="17900" y="9529"/>
                    </a:lnTo>
                    <a:lnTo>
                      <a:pt x="18171" y="9684"/>
                    </a:lnTo>
                    <a:lnTo>
                      <a:pt x="18441" y="9819"/>
                    </a:lnTo>
                    <a:lnTo>
                      <a:pt x="18730" y="9934"/>
                    </a:lnTo>
                    <a:lnTo>
                      <a:pt x="19039" y="10031"/>
                    </a:lnTo>
                    <a:lnTo>
                      <a:pt x="19347" y="10108"/>
                    </a:lnTo>
                    <a:lnTo>
                      <a:pt x="19656" y="10185"/>
                    </a:lnTo>
                    <a:lnTo>
                      <a:pt x="19984" y="10224"/>
                    </a:lnTo>
                    <a:lnTo>
                      <a:pt x="20331" y="10243"/>
                    </a:lnTo>
                    <a:lnTo>
                      <a:pt x="21006" y="10243"/>
                    </a:lnTo>
                    <a:lnTo>
                      <a:pt x="21353" y="10204"/>
                    </a:lnTo>
                    <a:lnTo>
                      <a:pt x="21700" y="10146"/>
                    </a:lnTo>
                    <a:lnTo>
                      <a:pt x="22047" y="10069"/>
                    </a:lnTo>
                    <a:lnTo>
                      <a:pt x="22125" y="10050"/>
                    </a:lnTo>
                    <a:lnTo>
                      <a:pt x="22414" y="9992"/>
                    </a:lnTo>
                    <a:lnTo>
                      <a:pt x="22549" y="9973"/>
                    </a:lnTo>
                    <a:lnTo>
                      <a:pt x="22684" y="9992"/>
                    </a:lnTo>
                    <a:lnTo>
                      <a:pt x="22780" y="10031"/>
                    </a:lnTo>
                    <a:lnTo>
                      <a:pt x="22858" y="10089"/>
                    </a:lnTo>
                    <a:lnTo>
                      <a:pt x="22935" y="10166"/>
                    </a:lnTo>
                    <a:lnTo>
                      <a:pt x="23012" y="10262"/>
                    </a:lnTo>
                    <a:lnTo>
                      <a:pt x="23128" y="10455"/>
                    </a:lnTo>
                    <a:lnTo>
                      <a:pt x="23243" y="10687"/>
                    </a:lnTo>
                    <a:lnTo>
                      <a:pt x="23378" y="10957"/>
                    </a:lnTo>
                    <a:lnTo>
                      <a:pt x="23456" y="11092"/>
                    </a:lnTo>
                    <a:lnTo>
                      <a:pt x="23533" y="11207"/>
                    </a:lnTo>
                    <a:lnTo>
                      <a:pt x="23629" y="11304"/>
                    </a:lnTo>
                    <a:lnTo>
                      <a:pt x="23726" y="11400"/>
                    </a:lnTo>
                    <a:lnTo>
                      <a:pt x="23861" y="11477"/>
                    </a:lnTo>
                    <a:lnTo>
                      <a:pt x="23996" y="11535"/>
                    </a:lnTo>
                    <a:lnTo>
                      <a:pt x="24131" y="11555"/>
                    </a:lnTo>
                    <a:lnTo>
                      <a:pt x="24285" y="11535"/>
                    </a:lnTo>
                    <a:lnTo>
                      <a:pt x="24420" y="11516"/>
                    </a:lnTo>
                    <a:lnTo>
                      <a:pt x="24536" y="11458"/>
                    </a:lnTo>
                    <a:lnTo>
                      <a:pt x="24651" y="11400"/>
                    </a:lnTo>
                    <a:lnTo>
                      <a:pt x="24767" y="11304"/>
                    </a:lnTo>
                    <a:lnTo>
                      <a:pt x="24864" y="11227"/>
                    </a:lnTo>
                    <a:lnTo>
                      <a:pt x="24941" y="11111"/>
                    </a:lnTo>
                    <a:lnTo>
                      <a:pt x="24999" y="11014"/>
                    </a:lnTo>
                    <a:lnTo>
                      <a:pt x="25056" y="10899"/>
                    </a:lnTo>
                    <a:lnTo>
                      <a:pt x="25153" y="10667"/>
                    </a:lnTo>
                    <a:lnTo>
                      <a:pt x="25211" y="10436"/>
                    </a:lnTo>
                    <a:lnTo>
                      <a:pt x="25249" y="10185"/>
                    </a:lnTo>
                    <a:lnTo>
                      <a:pt x="25327" y="9684"/>
                    </a:lnTo>
                    <a:lnTo>
                      <a:pt x="25346" y="9433"/>
                    </a:lnTo>
                    <a:lnTo>
                      <a:pt x="25365" y="9163"/>
                    </a:lnTo>
                    <a:lnTo>
                      <a:pt x="25346" y="8912"/>
                    </a:lnTo>
                    <a:lnTo>
                      <a:pt x="25307" y="8661"/>
                    </a:lnTo>
                    <a:lnTo>
                      <a:pt x="25249" y="8410"/>
                    </a:lnTo>
                    <a:lnTo>
                      <a:pt x="25153" y="8179"/>
                    </a:lnTo>
                    <a:lnTo>
                      <a:pt x="25076" y="8044"/>
                    </a:lnTo>
                    <a:lnTo>
                      <a:pt x="24979" y="7909"/>
                    </a:lnTo>
                    <a:lnTo>
                      <a:pt x="24883" y="7793"/>
                    </a:lnTo>
                    <a:lnTo>
                      <a:pt x="24767" y="7678"/>
                    </a:lnTo>
                    <a:lnTo>
                      <a:pt x="24651" y="7581"/>
                    </a:lnTo>
                    <a:lnTo>
                      <a:pt x="24516" y="7504"/>
                    </a:lnTo>
                    <a:lnTo>
                      <a:pt x="24381" y="7427"/>
                    </a:lnTo>
                    <a:lnTo>
                      <a:pt x="24227" y="7369"/>
                    </a:lnTo>
                    <a:lnTo>
                      <a:pt x="23996" y="7311"/>
                    </a:lnTo>
                    <a:lnTo>
                      <a:pt x="23764" y="7292"/>
                    </a:lnTo>
                    <a:lnTo>
                      <a:pt x="23668" y="7311"/>
                    </a:lnTo>
                    <a:lnTo>
                      <a:pt x="23552" y="7330"/>
                    </a:lnTo>
                    <a:lnTo>
                      <a:pt x="23456" y="7369"/>
                    </a:lnTo>
                    <a:lnTo>
                      <a:pt x="23340" y="7407"/>
                    </a:lnTo>
                    <a:lnTo>
                      <a:pt x="23243" y="7485"/>
                    </a:lnTo>
                    <a:lnTo>
                      <a:pt x="23147" y="7562"/>
                    </a:lnTo>
                    <a:lnTo>
                      <a:pt x="22954" y="7735"/>
                    </a:lnTo>
                    <a:lnTo>
                      <a:pt x="22819" y="7928"/>
                    </a:lnTo>
                    <a:lnTo>
                      <a:pt x="22665" y="8121"/>
                    </a:lnTo>
                    <a:lnTo>
                      <a:pt x="22549" y="8295"/>
                    </a:lnTo>
                    <a:lnTo>
                      <a:pt x="22433" y="8449"/>
                    </a:lnTo>
                    <a:lnTo>
                      <a:pt x="22433" y="7967"/>
                    </a:lnTo>
                    <a:lnTo>
                      <a:pt x="22395" y="7485"/>
                    </a:lnTo>
                    <a:lnTo>
                      <a:pt x="22337" y="7002"/>
                    </a:lnTo>
                    <a:lnTo>
                      <a:pt x="22298" y="6752"/>
                    </a:lnTo>
                    <a:lnTo>
                      <a:pt x="22240" y="6520"/>
                    </a:lnTo>
                    <a:lnTo>
                      <a:pt x="22144" y="6192"/>
                    </a:lnTo>
                    <a:lnTo>
                      <a:pt x="22028" y="5903"/>
                    </a:lnTo>
                    <a:lnTo>
                      <a:pt x="21893" y="5633"/>
                    </a:lnTo>
                    <a:lnTo>
                      <a:pt x="21739" y="5382"/>
                    </a:lnTo>
                    <a:lnTo>
                      <a:pt x="21565" y="5151"/>
                    </a:lnTo>
                    <a:lnTo>
                      <a:pt x="21372" y="4939"/>
                    </a:lnTo>
                    <a:lnTo>
                      <a:pt x="21160" y="4765"/>
                    </a:lnTo>
                    <a:lnTo>
                      <a:pt x="20929" y="4611"/>
                    </a:lnTo>
                    <a:lnTo>
                      <a:pt x="20697" y="4476"/>
                    </a:lnTo>
                    <a:lnTo>
                      <a:pt x="20466" y="4360"/>
                    </a:lnTo>
                    <a:lnTo>
                      <a:pt x="20234" y="4263"/>
                    </a:lnTo>
                    <a:lnTo>
                      <a:pt x="20022" y="4186"/>
                    </a:lnTo>
                    <a:lnTo>
                      <a:pt x="19791" y="4128"/>
                    </a:lnTo>
                    <a:lnTo>
                      <a:pt x="19579" y="4090"/>
                    </a:lnTo>
                    <a:lnTo>
                      <a:pt x="19347" y="4071"/>
                    </a:lnTo>
                    <a:lnTo>
                      <a:pt x="19135" y="4071"/>
                    </a:lnTo>
                    <a:lnTo>
                      <a:pt x="18942" y="4090"/>
                    </a:lnTo>
                    <a:lnTo>
                      <a:pt x="18730" y="4128"/>
                    </a:lnTo>
                    <a:lnTo>
                      <a:pt x="18537" y="4167"/>
                    </a:lnTo>
                    <a:lnTo>
                      <a:pt x="18325" y="4244"/>
                    </a:lnTo>
                    <a:lnTo>
                      <a:pt x="18151" y="4341"/>
                    </a:lnTo>
                    <a:lnTo>
                      <a:pt x="17958" y="4456"/>
                    </a:lnTo>
                    <a:lnTo>
                      <a:pt x="17785" y="4572"/>
                    </a:lnTo>
                    <a:lnTo>
                      <a:pt x="17611" y="4726"/>
                    </a:lnTo>
                    <a:lnTo>
                      <a:pt x="17380" y="4958"/>
                    </a:lnTo>
                    <a:lnTo>
                      <a:pt x="17168" y="5228"/>
                    </a:lnTo>
                    <a:lnTo>
                      <a:pt x="16975" y="5498"/>
                    </a:lnTo>
                    <a:lnTo>
                      <a:pt x="16782" y="5768"/>
                    </a:lnTo>
                    <a:lnTo>
                      <a:pt x="16820" y="5266"/>
                    </a:lnTo>
                    <a:lnTo>
                      <a:pt x="16820" y="4784"/>
                    </a:lnTo>
                    <a:lnTo>
                      <a:pt x="16820" y="4283"/>
                    </a:lnTo>
                    <a:lnTo>
                      <a:pt x="16782" y="3801"/>
                    </a:lnTo>
                    <a:lnTo>
                      <a:pt x="16743" y="3164"/>
                    </a:lnTo>
                    <a:lnTo>
                      <a:pt x="16685" y="2836"/>
                    </a:lnTo>
                    <a:lnTo>
                      <a:pt x="16627" y="2508"/>
                    </a:lnTo>
                    <a:lnTo>
                      <a:pt x="16531" y="2180"/>
                    </a:lnTo>
                    <a:lnTo>
                      <a:pt x="16435" y="1852"/>
                    </a:lnTo>
                    <a:lnTo>
                      <a:pt x="16280" y="1544"/>
                    </a:lnTo>
                    <a:lnTo>
                      <a:pt x="16107" y="1254"/>
                    </a:lnTo>
                    <a:lnTo>
                      <a:pt x="15991" y="1119"/>
                    </a:lnTo>
                    <a:lnTo>
                      <a:pt x="15875" y="965"/>
                    </a:lnTo>
                    <a:lnTo>
                      <a:pt x="15759" y="830"/>
                    </a:lnTo>
                    <a:lnTo>
                      <a:pt x="15624" y="714"/>
                    </a:lnTo>
                    <a:lnTo>
                      <a:pt x="15316" y="483"/>
                    </a:lnTo>
                    <a:lnTo>
                      <a:pt x="15007" y="309"/>
                    </a:lnTo>
                    <a:lnTo>
                      <a:pt x="14660" y="155"/>
                    </a:lnTo>
                    <a:lnTo>
                      <a:pt x="14313" y="59"/>
                    </a:lnTo>
                    <a:lnTo>
                      <a:pt x="14139" y="20"/>
                    </a:lnTo>
                    <a:lnTo>
                      <a:pt x="13946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chemeClr val="dk2"/>
                  </a:gs>
                </a:gsLst>
                <a:lin ang="2698631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949" name="Google Shape;1949;p30"/>
          <p:cNvGrpSpPr/>
          <p:nvPr/>
        </p:nvGrpSpPr>
        <p:grpSpPr>
          <a:xfrm>
            <a:off x="16779275" y="7960101"/>
            <a:ext cx="495488" cy="877722"/>
            <a:chOff x="11698550" y="1830825"/>
            <a:chExt cx="810150" cy="1435124"/>
          </a:xfrm>
        </p:grpSpPr>
        <p:pic>
          <p:nvPicPr>
            <p:cNvPr id="1950" name="Google Shape;1950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51" name="Google Shape;1951;p3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52" name="Google Shape;1952;p3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53" name="Google Shape;1953;p3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54" name="Google Shape;1954;p3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55" name="Google Shape;1955;p3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56" name="Google Shape;1956;p3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57" name="Google Shape;1957;p3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58" name="Google Shape;1958;p3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959" name="Google Shape;1959;p30"/>
          <p:cNvGrpSpPr/>
          <p:nvPr/>
        </p:nvGrpSpPr>
        <p:grpSpPr>
          <a:xfrm>
            <a:off x="16121051" y="7693401"/>
            <a:ext cx="495488" cy="877722"/>
            <a:chOff x="11698550" y="1830825"/>
            <a:chExt cx="810150" cy="1435124"/>
          </a:xfrm>
        </p:grpSpPr>
        <p:pic>
          <p:nvPicPr>
            <p:cNvPr id="1960" name="Google Shape;1960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61" name="Google Shape;1961;p3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62" name="Google Shape;1962;p3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63" name="Google Shape;1963;p3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64" name="Google Shape;1964;p3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65" name="Google Shape;1965;p3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66" name="Google Shape;1966;p3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67" name="Google Shape;1967;p3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68" name="Google Shape;1968;p3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969" name="Google Shape;1969;p30"/>
          <p:cNvGrpSpPr/>
          <p:nvPr/>
        </p:nvGrpSpPr>
        <p:grpSpPr>
          <a:xfrm>
            <a:off x="290225" y="6723251"/>
            <a:ext cx="495488" cy="877722"/>
            <a:chOff x="11698550" y="1830825"/>
            <a:chExt cx="810150" cy="1435124"/>
          </a:xfrm>
        </p:grpSpPr>
        <p:pic>
          <p:nvPicPr>
            <p:cNvPr id="1970" name="Google Shape;1970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71" name="Google Shape;1971;p3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72" name="Google Shape;1972;p3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73" name="Google Shape;1973;p3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74" name="Google Shape;1974;p3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75" name="Google Shape;1975;p3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76" name="Google Shape;1976;p3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77" name="Google Shape;1977;p3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78" name="Google Shape;1978;p3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979" name="Google Shape;1979;p30"/>
          <p:cNvGrpSpPr/>
          <p:nvPr/>
        </p:nvGrpSpPr>
        <p:grpSpPr>
          <a:xfrm>
            <a:off x="1197775" y="6723251"/>
            <a:ext cx="495488" cy="877722"/>
            <a:chOff x="11698550" y="1830825"/>
            <a:chExt cx="810150" cy="1435124"/>
          </a:xfrm>
        </p:grpSpPr>
        <p:pic>
          <p:nvPicPr>
            <p:cNvPr id="1980" name="Google Shape;1980;p30"/>
            <p:cNvPicPr preferRelativeResize="0"/>
            <p:nvPr/>
          </p:nvPicPr>
          <p:blipFill>
            <a:blip r:embed="rId6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81" name="Google Shape;1981;p30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1982" name="Google Shape;1982;p30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83" name="Google Shape;1983;p30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84" name="Google Shape;1984;p30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85" name="Google Shape;1985;p30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86" name="Google Shape;1986;p30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87" name="Google Shape;1987;p30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88" name="Google Shape;1988;p30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1989" name="Google Shape;1989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69008" y="-152399"/>
            <a:ext cx="7136556" cy="62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0" name="Google Shape;1990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" y="-152378"/>
            <a:ext cx="5682434" cy="166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1" name="Google Shape;1991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2605569" y="-152378"/>
            <a:ext cx="5682434" cy="1663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413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3" name="Google Shape;1993;p3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94" name="Google Shape;1994;p31"/>
          <p:cNvGrpSpPr/>
          <p:nvPr/>
        </p:nvGrpSpPr>
        <p:grpSpPr>
          <a:xfrm flipH="1">
            <a:off x="16598987" y="4166999"/>
            <a:ext cx="1911552" cy="2795633"/>
            <a:chOff x="5535375" y="4092625"/>
            <a:chExt cx="946500" cy="1384250"/>
          </a:xfrm>
        </p:grpSpPr>
        <p:sp>
          <p:nvSpPr>
            <p:cNvPr id="1995" name="Google Shape;1995;p31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98" name="Google Shape;1998;p31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99" name="Google Shape;1999;p31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005" name="Google Shape;2005;p31"/>
          <p:cNvSpPr/>
          <p:nvPr/>
        </p:nvSpPr>
        <p:spPr>
          <a:xfrm>
            <a:off x="8046602" y="9351350"/>
            <a:ext cx="11605910" cy="139280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6" name="Google Shape;2006;p31"/>
          <p:cNvSpPr/>
          <p:nvPr/>
        </p:nvSpPr>
        <p:spPr>
          <a:xfrm>
            <a:off x="-1431599" y="8871101"/>
            <a:ext cx="11780514" cy="18730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7" name="Google Shape;2007;p31"/>
          <p:cNvSpPr/>
          <p:nvPr/>
        </p:nvSpPr>
        <p:spPr>
          <a:xfrm>
            <a:off x="3371501" y="9907855"/>
            <a:ext cx="5258948" cy="83613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008" name="Google Shape;2008;p31"/>
          <p:cNvGrpSpPr/>
          <p:nvPr/>
        </p:nvGrpSpPr>
        <p:grpSpPr>
          <a:xfrm>
            <a:off x="10348892" y="9022533"/>
            <a:ext cx="585414" cy="1036734"/>
            <a:chOff x="11698550" y="1830825"/>
            <a:chExt cx="810150" cy="1435124"/>
          </a:xfrm>
        </p:grpSpPr>
        <p:pic>
          <p:nvPicPr>
            <p:cNvPr id="2009" name="Google Shape;2009;p3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10" name="Google Shape;2010;p3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11" name="Google Shape;2011;p3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12" name="Google Shape;2012;p3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13" name="Google Shape;2013;p3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14" name="Google Shape;2014;p3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15" name="Google Shape;2015;p3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16" name="Google Shape;2016;p3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17" name="Google Shape;2017;p3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018" name="Google Shape;2018;p31"/>
          <p:cNvGrpSpPr/>
          <p:nvPr/>
        </p:nvGrpSpPr>
        <p:grpSpPr>
          <a:xfrm>
            <a:off x="1133741" y="8680484"/>
            <a:ext cx="585414" cy="1036734"/>
            <a:chOff x="11698550" y="1830825"/>
            <a:chExt cx="810150" cy="1435124"/>
          </a:xfrm>
        </p:grpSpPr>
        <p:pic>
          <p:nvPicPr>
            <p:cNvPr id="2019" name="Google Shape;2019;p3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20" name="Google Shape;2020;p3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21" name="Google Shape;2021;p3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22" name="Google Shape;2022;p3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23" name="Google Shape;2023;p3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24" name="Google Shape;2024;p3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25" name="Google Shape;2025;p3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26" name="Google Shape;2026;p3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27" name="Google Shape;2027;p3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028" name="Google Shape;2028;p31"/>
          <p:cNvGrpSpPr/>
          <p:nvPr/>
        </p:nvGrpSpPr>
        <p:grpSpPr>
          <a:xfrm>
            <a:off x="260591" y="8871107"/>
            <a:ext cx="585414" cy="1036734"/>
            <a:chOff x="11698550" y="1830825"/>
            <a:chExt cx="810150" cy="1435124"/>
          </a:xfrm>
        </p:grpSpPr>
        <p:pic>
          <p:nvPicPr>
            <p:cNvPr id="2029" name="Google Shape;2029;p3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30" name="Google Shape;2030;p3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31" name="Google Shape;2031;p3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32" name="Google Shape;2032;p3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33" name="Google Shape;2033;p3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34" name="Google Shape;2034;p3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35" name="Google Shape;2035;p3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36" name="Google Shape;2036;p3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37" name="Google Shape;2037;p3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038" name="Google Shape;2038;p31"/>
          <p:cNvGrpSpPr/>
          <p:nvPr/>
        </p:nvGrpSpPr>
        <p:grpSpPr>
          <a:xfrm>
            <a:off x="15092342" y="8799483"/>
            <a:ext cx="585414" cy="1036734"/>
            <a:chOff x="11698550" y="1830825"/>
            <a:chExt cx="810150" cy="1435124"/>
          </a:xfrm>
        </p:grpSpPr>
        <p:pic>
          <p:nvPicPr>
            <p:cNvPr id="2039" name="Google Shape;2039;p31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40" name="Google Shape;2040;p31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41" name="Google Shape;2041;p31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42" name="Google Shape;2042;p31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43" name="Google Shape;2043;p31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44" name="Google Shape;2044;p31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45" name="Google Shape;2045;p31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46" name="Google Shape;2046;p31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47" name="Google Shape;2047;p31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2048" name="Google Shape;204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111074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Google Shape;2049;p31"/>
          <p:cNvPicPr preferRelativeResize="0"/>
          <p:nvPr/>
        </p:nvPicPr>
        <p:blipFill rotWithShape="1">
          <a:blip r:embed="rId4">
            <a:alphaModFix/>
          </a:blip>
          <a:srcRect l="26699" r="-26699"/>
          <a:stretch/>
        </p:blipFill>
        <p:spPr>
          <a:xfrm flipH="1">
            <a:off x="12571052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Google Shape;2050;p31"/>
          <p:cNvSpPr/>
          <p:nvPr/>
        </p:nvSpPr>
        <p:spPr>
          <a:xfrm>
            <a:off x="17282678" y="1993648"/>
            <a:ext cx="827987" cy="823772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51" name="Google Shape;2051;p31"/>
          <p:cNvSpPr/>
          <p:nvPr/>
        </p:nvSpPr>
        <p:spPr>
          <a:xfrm>
            <a:off x="260578" y="6688222"/>
            <a:ext cx="827987" cy="823772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2052" name="Google Shape;205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19157" y="6630101"/>
            <a:ext cx="2743949" cy="4113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621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Google Shape;2054;p3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 rot="10800000"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5" name="Google Shape;2055;p32"/>
          <p:cNvGrpSpPr/>
          <p:nvPr/>
        </p:nvGrpSpPr>
        <p:grpSpPr>
          <a:xfrm rot="1293292">
            <a:off x="121372" y="2871560"/>
            <a:ext cx="1911590" cy="2795688"/>
            <a:chOff x="5535375" y="4092625"/>
            <a:chExt cx="946500" cy="1384250"/>
          </a:xfrm>
        </p:grpSpPr>
        <p:sp>
          <p:nvSpPr>
            <p:cNvPr id="2056" name="Google Shape;2056;p32"/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066" name="Google Shape;2066;p32"/>
          <p:cNvSpPr/>
          <p:nvPr/>
        </p:nvSpPr>
        <p:spPr>
          <a:xfrm>
            <a:off x="8046602" y="9351350"/>
            <a:ext cx="11605910" cy="1392804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67" name="Google Shape;2067;p32"/>
          <p:cNvSpPr/>
          <p:nvPr/>
        </p:nvSpPr>
        <p:spPr>
          <a:xfrm>
            <a:off x="-1431599" y="8871101"/>
            <a:ext cx="11780514" cy="1873025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68" name="Google Shape;2068;p32"/>
          <p:cNvSpPr/>
          <p:nvPr/>
        </p:nvSpPr>
        <p:spPr>
          <a:xfrm>
            <a:off x="3371501" y="9907855"/>
            <a:ext cx="5258948" cy="836138"/>
          </a:xfrm>
          <a:custGeom>
            <a:avLst/>
            <a:gdLst/>
            <a:ahLst/>
            <a:cxnLst/>
            <a:rect l="l" t="t" r="r" b="b"/>
            <a:pathLst>
              <a:path w="260602" h="41434" extrusionOk="0">
                <a:moveTo>
                  <a:pt x="125454" y="0"/>
                </a:moveTo>
                <a:lnTo>
                  <a:pt x="123694" y="32"/>
                </a:lnTo>
                <a:lnTo>
                  <a:pt x="121902" y="64"/>
                </a:lnTo>
                <a:lnTo>
                  <a:pt x="120142" y="160"/>
                </a:lnTo>
                <a:lnTo>
                  <a:pt x="118351" y="224"/>
                </a:lnTo>
                <a:lnTo>
                  <a:pt x="116591" y="352"/>
                </a:lnTo>
                <a:lnTo>
                  <a:pt x="114799" y="480"/>
                </a:lnTo>
                <a:lnTo>
                  <a:pt x="113039" y="640"/>
                </a:lnTo>
                <a:lnTo>
                  <a:pt x="111248" y="832"/>
                </a:lnTo>
                <a:lnTo>
                  <a:pt x="109488" y="1024"/>
                </a:lnTo>
                <a:lnTo>
                  <a:pt x="107728" y="1248"/>
                </a:lnTo>
                <a:lnTo>
                  <a:pt x="105968" y="1472"/>
                </a:lnTo>
                <a:lnTo>
                  <a:pt x="104177" y="1728"/>
                </a:lnTo>
                <a:lnTo>
                  <a:pt x="102417" y="2016"/>
                </a:lnTo>
                <a:lnTo>
                  <a:pt x="98897" y="2624"/>
                </a:lnTo>
                <a:lnTo>
                  <a:pt x="95378" y="3296"/>
                </a:lnTo>
                <a:lnTo>
                  <a:pt x="91859" y="4063"/>
                </a:lnTo>
                <a:lnTo>
                  <a:pt x="88339" y="4863"/>
                </a:lnTo>
                <a:lnTo>
                  <a:pt x="84852" y="5759"/>
                </a:lnTo>
                <a:lnTo>
                  <a:pt x="81332" y="6719"/>
                </a:lnTo>
                <a:lnTo>
                  <a:pt x="77845" y="7743"/>
                </a:lnTo>
                <a:lnTo>
                  <a:pt x="74357" y="8799"/>
                </a:lnTo>
                <a:lnTo>
                  <a:pt x="70870" y="9919"/>
                </a:lnTo>
                <a:lnTo>
                  <a:pt x="67414" y="11102"/>
                </a:lnTo>
                <a:lnTo>
                  <a:pt x="63927" y="12318"/>
                </a:lnTo>
                <a:lnTo>
                  <a:pt x="60471" y="13598"/>
                </a:lnTo>
                <a:lnTo>
                  <a:pt x="57016" y="14942"/>
                </a:lnTo>
                <a:lnTo>
                  <a:pt x="53560" y="16286"/>
                </a:lnTo>
                <a:lnTo>
                  <a:pt x="50105" y="17693"/>
                </a:lnTo>
                <a:lnTo>
                  <a:pt x="46681" y="19133"/>
                </a:lnTo>
                <a:lnTo>
                  <a:pt x="43258" y="20637"/>
                </a:lnTo>
                <a:lnTo>
                  <a:pt x="39834" y="22141"/>
                </a:lnTo>
                <a:lnTo>
                  <a:pt x="36411" y="23677"/>
                </a:lnTo>
                <a:lnTo>
                  <a:pt x="33019" y="25244"/>
                </a:lnTo>
                <a:lnTo>
                  <a:pt x="29596" y="26844"/>
                </a:lnTo>
                <a:lnTo>
                  <a:pt x="26204" y="28476"/>
                </a:lnTo>
                <a:lnTo>
                  <a:pt x="22813" y="30108"/>
                </a:lnTo>
                <a:lnTo>
                  <a:pt x="19453" y="31771"/>
                </a:lnTo>
                <a:lnTo>
                  <a:pt x="9759" y="36571"/>
                </a:lnTo>
                <a:lnTo>
                  <a:pt x="0" y="41434"/>
                </a:lnTo>
                <a:lnTo>
                  <a:pt x="260602" y="41434"/>
                </a:lnTo>
                <a:lnTo>
                  <a:pt x="255738" y="39546"/>
                </a:lnTo>
                <a:lnTo>
                  <a:pt x="251931" y="38042"/>
                </a:lnTo>
                <a:lnTo>
                  <a:pt x="248188" y="36507"/>
                </a:lnTo>
                <a:lnTo>
                  <a:pt x="244444" y="34971"/>
                </a:lnTo>
                <a:lnTo>
                  <a:pt x="236957" y="31867"/>
                </a:lnTo>
                <a:lnTo>
                  <a:pt x="221983" y="25532"/>
                </a:lnTo>
                <a:lnTo>
                  <a:pt x="214464" y="22397"/>
                </a:lnTo>
                <a:lnTo>
                  <a:pt x="210721" y="20861"/>
                </a:lnTo>
                <a:lnTo>
                  <a:pt x="206978" y="19325"/>
                </a:lnTo>
                <a:lnTo>
                  <a:pt x="203202" y="17821"/>
                </a:lnTo>
                <a:lnTo>
                  <a:pt x="199459" y="16350"/>
                </a:lnTo>
                <a:lnTo>
                  <a:pt x="195683" y="14942"/>
                </a:lnTo>
                <a:lnTo>
                  <a:pt x="191908" y="13534"/>
                </a:lnTo>
                <a:lnTo>
                  <a:pt x="188164" y="12190"/>
                </a:lnTo>
                <a:lnTo>
                  <a:pt x="184357" y="10878"/>
                </a:lnTo>
                <a:lnTo>
                  <a:pt x="180581" y="9631"/>
                </a:lnTo>
                <a:lnTo>
                  <a:pt x="176806" y="8447"/>
                </a:lnTo>
                <a:lnTo>
                  <a:pt x="172999" y="7295"/>
                </a:lnTo>
                <a:lnTo>
                  <a:pt x="169223" y="6239"/>
                </a:lnTo>
                <a:lnTo>
                  <a:pt x="165416" y="5247"/>
                </a:lnTo>
                <a:lnTo>
                  <a:pt x="161576" y="4319"/>
                </a:lnTo>
                <a:lnTo>
                  <a:pt x="159689" y="3871"/>
                </a:lnTo>
                <a:lnTo>
                  <a:pt x="157769" y="3455"/>
                </a:lnTo>
                <a:lnTo>
                  <a:pt x="155849" y="3072"/>
                </a:lnTo>
                <a:lnTo>
                  <a:pt x="153929" y="2688"/>
                </a:lnTo>
                <a:lnTo>
                  <a:pt x="152010" y="2336"/>
                </a:lnTo>
                <a:lnTo>
                  <a:pt x="150090" y="2016"/>
                </a:lnTo>
                <a:lnTo>
                  <a:pt x="148170" y="1696"/>
                </a:lnTo>
                <a:lnTo>
                  <a:pt x="146251" y="1408"/>
                </a:lnTo>
                <a:lnTo>
                  <a:pt x="144331" y="1152"/>
                </a:lnTo>
                <a:lnTo>
                  <a:pt x="142411" y="928"/>
                </a:lnTo>
                <a:lnTo>
                  <a:pt x="140491" y="736"/>
                </a:lnTo>
                <a:lnTo>
                  <a:pt x="138540" y="544"/>
                </a:lnTo>
                <a:lnTo>
                  <a:pt x="136620" y="384"/>
                </a:lnTo>
                <a:lnTo>
                  <a:pt x="134668" y="256"/>
                </a:lnTo>
                <a:lnTo>
                  <a:pt x="132748" y="160"/>
                </a:lnTo>
                <a:lnTo>
                  <a:pt x="130797" y="64"/>
                </a:lnTo>
                <a:lnTo>
                  <a:pt x="129005" y="32"/>
                </a:lnTo>
                <a:lnTo>
                  <a:pt x="127245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2700006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069" name="Google Shape;2069;p32"/>
          <p:cNvGrpSpPr/>
          <p:nvPr/>
        </p:nvGrpSpPr>
        <p:grpSpPr>
          <a:xfrm>
            <a:off x="2024042" y="8314634"/>
            <a:ext cx="585414" cy="1036734"/>
            <a:chOff x="11698550" y="1830825"/>
            <a:chExt cx="810150" cy="1435124"/>
          </a:xfrm>
        </p:grpSpPr>
        <p:pic>
          <p:nvPicPr>
            <p:cNvPr id="2070" name="Google Shape;2070;p32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71" name="Google Shape;2071;p3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72" name="Google Shape;2072;p3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73" name="Google Shape;2073;p3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74" name="Google Shape;2074;p3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75" name="Google Shape;2075;p3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76" name="Google Shape;2076;p3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77" name="Google Shape;2077;p3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78" name="Google Shape;2078;p3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079" name="Google Shape;2079;p32"/>
          <p:cNvGrpSpPr/>
          <p:nvPr/>
        </p:nvGrpSpPr>
        <p:grpSpPr>
          <a:xfrm>
            <a:off x="3128942" y="8151783"/>
            <a:ext cx="585414" cy="1036734"/>
            <a:chOff x="11698550" y="1830825"/>
            <a:chExt cx="810150" cy="1435124"/>
          </a:xfrm>
        </p:grpSpPr>
        <p:pic>
          <p:nvPicPr>
            <p:cNvPr id="2080" name="Google Shape;2080;p32"/>
            <p:cNvPicPr preferRelativeResize="0"/>
            <p:nvPr/>
          </p:nvPicPr>
          <p:blipFill>
            <a:blip r:embed="rId3">
              <a:alphaModFix amt="45000"/>
            </a:blip>
            <a:stretch>
              <a:fillRect/>
            </a:stretch>
          </p:blipFill>
          <p:spPr>
            <a:xfrm>
              <a:off x="11846088" y="3150614"/>
              <a:ext cx="549414" cy="11533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1" name="Google Shape;2081;p32"/>
            <p:cNvGrpSpPr/>
            <p:nvPr/>
          </p:nvGrpSpPr>
          <p:grpSpPr>
            <a:xfrm>
              <a:off x="11698550" y="1830825"/>
              <a:ext cx="810150" cy="1371900"/>
              <a:chOff x="-1333525" y="144425"/>
              <a:chExt cx="810150" cy="1371900"/>
            </a:xfrm>
          </p:grpSpPr>
          <p:sp>
            <p:nvSpPr>
              <p:cNvPr id="2082" name="Google Shape;2082;p32"/>
              <p:cNvSpPr/>
              <p:nvPr/>
            </p:nvSpPr>
            <p:spPr>
              <a:xfrm>
                <a:off x="-976200" y="1080375"/>
                <a:ext cx="118175" cy="4359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7438" extrusionOk="0">
                    <a:moveTo>
                      <a:pt x="541" y="1"/>
                    </a:moveTo>
                    <a:lnTo>
                      <a:pt x="425" y="20"/>
                    </a:lnTo>
                    <a:lnTo>
                      <a:pt x="328" y="59"/>
                    </a:lnTo>
                    <a:lnTo>
                      <a:pt x="251" y="97"/>
                    </a:lnTo>
                    <a:lnTo>
                      <a:pt x="155" y="175"/>
                    </a:lnTo>
                    <a:lnTo>
                      <a:pt x="97" y="252"/>
                    </a:lnTo>
                    <a:lnTo>
                      <a:pt x="58" y="329"/>
                    </a:lnTo>
                    <a:lnTo>
                      <a:pt x="20" y="445"/>
                    </a:lnTo>
                    <a:lnTo>
                      <a:pt x="1" y="541"/>
                    </a:lnTo>
                    <a:lnTo>
                      <a:pt x="1" y="16917"/>
                    </a:lnTo>
                    <a:lnTo>
                      <a:pt x="20" y="17013"/>
                    </a:lnTo>
                    <a:lnTo>
                      <a:pt x="58" y="17129"/>
                    </a:lnTo>
                    <a:lnTo>
                      <a:pt x="97" y="17206"/>
                    </a:lnTo>
                    <a:lnTo>
                      <a:pt x="155" y="17283"/>
                    </a:lnTo>
                    <a:lnTo>
                      <a:pt x="251" y="17361"/>
                    </a:lnTo>
                    <a:lnTo>
                      <a:pt x="328" y="17399"/>
                    </a:lnTo>
                    <a:lnTo>
                      <a:pt x="425" y="17438"/>
                    </a:lnTo>
                    <a:lnTo>
                      <a:pt x="4302" y="17438"/>
                    </a:lnTo>
                    <a:lnTo>
                      <a:pt x="4398" y="17399"/>
                    </a:lnTo>
                    <a:lnTo>
                      <a:pt x="4495" y="17361"/>
                    </a:lnTo>
                    <a:lnTo>
                      <a:pt x="4572" y="17283"/>
                    </a:lnTo>
                    <a:lnTo>
                      <a:pt x="4630" y="17206"/>
                    </a:lnTo>
                    <a:lnTo>
                      <a:pt x="4688" y="17129"/>
                    </a:lnTo>
                    <a:lnTo>
                      <a:pt x="4726" y="17013"/>
                    </a:lnTo>
                    <a:lnTo>
                      <a:pt x="4726" y="16917"/>
                    </a:lnTo>
                    <a:lnTo>
                      <a:pt x="4726" y="541"/>
                    </a:lnTo>
                    <a:lnTo>
                      <a:pt x="4726" y="445"/>
                    </a:lnTo>
                    <a:lnTo>
                      <a:pt x="4688" y="329"/>
                    </a:lnTo>
                    <a:lnTo>
                      <a:pt x="4630" y="252"/>
                    </a:lnTo>
                    <a:lnTo>
                      <a:pt x="4572" y="175"/>
                    </a:lnTo>
                    <a:lnTo>
                      <a:pt x="4495" y="97"/>
                    </a:lnTo>
                    <a:lnTo>
                      <a:pt x="4398" y="59"/>
                    </a:lnTo>
                    <a:lnTo>
                      <a:pt x="4302" y="20"/>
                    </a:lnTo>
                    <a:lnTo>
                      <a:pt x="4186" y="1"/>
                    </a:lnTo>
                    <a:close/>
                  </a:path>
                </a:pathLst>
              </a:custGeom>
              <a:gradFill>
                <a:gsLst>
                  <a:gs pos="0">
                    <a:srgbClr val="C27F69"/>
                  </a:gs>
                  <a:gs pos="100000">
                    <a:srgbClr val="72453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83" name="Google Shape;2083;p32"/>
              <p:cNvSpPr/>
              <p:nvPr/>
            </p:nvSpPr>
            <p:spPr>
              <a:xfrm>
                <a:off x="-1331100" y="577925"/>
                <a:ext cx="807725" cy="717075"/>
              </a:xfrm>
              <a:custGeom>
                <a:avLst/>
                <a:gdLst/>
                <a:ahLst/>
                <a:cxnLst/>
                <a:rect l="l" t="t" r="r" b="b"/>
                <a:pathLst>
                  <a:path w="32309" h="28683" extrusionOk="0">
                    <a:moveTo>
                      <a:pt x="16993" y="0"/>
                    </a:moveTo>
                    <a:lnTo>
                      <a:pt x="16723" y="20"/>
                    </a:lnTo>
                    <a:lnTo>
                      <a:pt x="16453" y="39"/>
                    </a:lnTo>
                    <a:lnTo>
                      <a:pt x="16183" y="97"/>
                    </a:lnTo>
                    <a:lnTo>
                      <a:pt x="15913" y="155"/>
                    </a:lnTo>
                    <a:lnTo>
                      <a:pt x="15643" y="232"/>
                    </a:lnTo>
                    <a:lnTo>
                      <a:pt x="15373" y="328"/>
                    </a:lnTo>
                    <a:lnTo>
                      <a:pt x="15122" y="444"/>
                    </a:lnTo>
                    <a:lnTo>
                      <a:pt x="14852" y="579"/>
                    </a:lnTo>
                    <a:lnTo>
                      <a:pt x="14582" y="714"/>
                    </a:lnTo>
                    <a:lnTo>
                      <a:pt x="14062" y="1042"/>
                    </a:lnTo>
                    <a:lnTo>
                      <a:pt x="13541" y="1408"/>
                    </a:lnTo>
                    <a:lnTo>
                      <a:pt x="13039" y="1833"/>
                    </a:lnTo>
                    <a:lnTo>
                      <a:pt x="12519" y="2276"/>
                    </a:lnTo>
                    <a:lnTo>
                      <a:pt x="12017" y="2739"/>
                    </a:lnTo>
                    <a:lnTo>
                      <a:pt x="11516" y="3241"/>
                    </a:lnTo>
                    <a:lnTo>
                      <a:pt x="10975" y="3819"/>
                    </a:lnTo>
                    <a:lnTo>
                      <a:pt x="10435" y="4398"/>
                    </a:lnTo>
                    <a:lnTo>
                      <a:pt x="9915" y="5015"/>
                    </a:lnTo>
                    <a:lnTo>
                      <a:pt x="9413" y="5613"/>
                    </a:lnTo>
                    <a:lnTo>
                      <a:pt x="8931" y="6250"/>
                    </a:lnTo>
                    <a:lnTo>
                      <a:pt x="8449" y="6886"/>
                    </a:lnTo>
                    <a:lnTo>
                      <a:pt x="7986" y="7542"/>
                    </a:lnTo>
                    <a:lnTo>
                      <a:pt x="7542" y="8198"/>
                    </a:lnTo>
                    <a:lnTo>
                      <a:pt x="7118" y="8873"/>
                    </a:lnTo>
                    <a:lnTo>
                      <a:pt x="6693" y="9548"/>
                    </a:lnTo>
                    <a:lnTo>
                      <a:pt x="6288" y="10223"/>
                    </a:lnTo>
                    <a:lnTo>
                      <a:pt x="5883" y="10918"/>
                    </a:lnTo>
                    <a:lnTo>
                      <a:pt x="5498" y="11631"/>
                    </a:lnTo>
                    <a:lnTo>
                      <a:pt x="5131" y="12326"/>
                    </a:lnTo>
                    <a:lnTo>
                      <a:pt x="4417" y="13753"/>
                    </a:lnTo>
                    <a:lnTo>
                      <a:pt x="3916" y="14775"/>
                    </a:lnTo>
                    <a:lnTo>
                      <a:pt x="3376" y="15798"/>
                    </a:lnTo>
                    <a:lnTo>
                      <a:pt x="2836" y="16801"/>
                    </a:lnTo>
                    <a:lnTo>
                      <a:pt x="2315" y="17842"/>
                    </a:lnTo>
                    <a:lnTo>
                      <a:pt x="1813" y="18864"/>
                    </a:lnTo>
                    <a:lnTo>
                      <a:pt x="1331" y="19906"/>
                    </a:lnTo>
                    <a:lnTo>
                      <a:pt x="1119" y="20446"/>
                    </a:lnTo>
                    <a:lnTo>
                      <a:pt x="907" y="20986"/>
                    </a:lnTo>
                    <a:lnTo>
                      <a:pt x="714" y="21507"/>
                    </a:lnTo>
                    <a:lnTo>
                      <a:pt x="540" y="22066"/>
                    </a:lnTo>
                    <a:lnTo>
                      <a:pt x="367" y="22645"/>
                    </a:lnTo>
                    <a:lnTo>
                      <a:pt x="213" y="23243"/>
                    </a:lnTo>
                    <a:lnTo>
                      <a:pt x="135" y="23609"/>
                    </a:lnTo>
                    <a:lnTo>
                      <a:pt x="77" y="23995"/>
                    </a:lnTo>
                    <a:lnTo>
                      <a:pt x="20" y="24400"/>
                    </a:lnTo>
                    <a:lnTo>
                      <a:pt x="0" y="24786"/>
                    </a:lnTo>
                    <a:lnTo>
                      <a:pt x="0" y="25172"/>
                    </a:lnTo>
                    <a:lnTo>
                      <a:pt x="20" y="25558"/>
                    </a:lnTo>
                    <a:lnTo>
                      <a:pt x="97" y="25924"/>
                    </a:lnTo>
                    <a:lnTo>
                      <a:pt x="193" y="26310"/>
                    </a:lnTo>
                    <a:lnTo>
                      <a:pt x="270" y="26483"/>
                    </a:lnTo>
                    <a:lnTo>
                      <a:pt x="367" y="26657"/>
                    </a:lnTo>
                    <a:lnTo>
                      <a:pt x="463" y="26831"/>
                    </a:lnTo>
                    <a:lnTo>
                      <a:pt x="579" y="27004"/>
                    </a:lnTo>
                    <a:lnTo>
                      <a:pt x="695" y="27159"/>
                    </a:lnTo>
                    <a:lnTo>
                      <a:pt x="830" y="27294"/>
                    </a:lnTo>
                    <a:lnTo>
                      <a:pt x="965" y="27429"/>
                    </a:lnTo>
                    <a:lnTo>
                      <a:pt x="1119" y="27544"/>
                    </a:lnTo>
                    <a:lnTo>
                      <a:pt x="1273" y="27660"/>
                    </a:lnTo>
                    <a:lnTo>
                      <a:pt x="1447" y="27756"/>
                    </a:lnTo>
                    <a:lnTo>
                      <a:pt x="1621" y="27834"/>
                    </a:lnTo>
                    <a:lnTo>
                      <a:pt x="1794" y="27911"/>
                    </a:lnTo>
                    <a:lnTo>
                      <a:pt x="1987" y="27949"/>
                    </a:lnTo>
                    <a:lnTo>
                      <a:pt x="2161" y="27969"/>
                    </a:lnTo>
                    <a:lnTo>
                      <a:pt x="2354" y="27988"/>
                    </a:lnTo>
                    <a:lnTo>
                      <a:pt x="2546" y="27969"/>
                    </a:lnTo>
                    <a:lnTo>
                      <a:pt x="2836" y="27911"/>
                    </a:lnTo>
                    <a:lnTo>
                      <a:pt x="3106" y="27814"/>
                    </a:lnTo>
                    <a:lnTo>
                      <a:pt x="3357" y="27679"/>
                    </a:lnTo>
                    <a:lnTo>
                      <a:pt x="3607" y="27525"/>
                    </a:lnTo>
                    <a:lnTo>
                      <a:pt x="3839" y="27332"/>
                    </a:lnTo>
                    <a:lnTo>
                      <a:pt x="4070" y="27139"/>
                    </a:lnTo>
                    <a:lnTo>
                      <a:pt x="4514" y="26715"/>
                    </a:lnTo>
                    <a:lnTo>
                      <a:pt x="4957" y="26310"/>
                    </a:lnTo>
                    <a:lnTo>
                      <a:pt x="5189" y="26117"/>
                    </a:lnTo>
                    <a:lnTo>
                      <a:pt x="5440" y="25943"/>
                    </a:lnTo>
                    <a:lnTo>
                      <a:pt x="5671" y="25808"/>
                    </a:lnTo>
                    <a:lnTo>
                      <a:pt x="5941" y="25693"/>
                    </a:lnTo>
                    <a:lnTo>
                      <a:pt x="6211" y="25615"/>
                    </a:lnTo>
                    <a:lnTo>
                      <a:pt x="6346" y="25596"/>
                    </a:lnTo>
                    <a:lnTo>
                      <a:pt x="6501" y="25577"/>
                    </a:lnTo>
                    <a:lnTo>
                      <a:pt x="6771" y="25596"/>
                    </a:lnTo>
                    <a:lnTo>
                      <a:pt x="7041" y="25635"/>
                    </a:lnTo>
                    <a:lnTo>
                      <a:pt x="7291" y="25731"/>
                    </a:lnTo>
                    <a:lnTo>
                      <a:pt x="7523" y="25847"/>
                    </a:lnTo>
                    <a:lnTo>
                      <a:pt x="7754" y="25982"/>
                    </a:lnTo>
                    <a:lnTo>
                      <a:pt x="7966" y="26156"/>
                    </a:lnTo>
                    <a:lnTo>
                      <a:pt x="8159" y="26329"/>
                    </a:lnTo>
                    <a:lnTo>
                      <a:pt x="8352" y="26541"/>
                    </a:lnTo>
                    <a:lnTo>
                      <a:pt x="8738" y="26966"/>
                    </a:lnTo>
                    <a:lnTo>
                      <a:pt x="9104" y="27390"/>
                    </a:lnTo>
                    <a:lnTo>
                      <a:pt x="9278" y="27602"/>
                    </a:lnTo>
                    <a:lnTo>
                      <a:pt x="9471" y="27795"/>
                    </a:lnTo>
                    <a:lnTo>
                      <a:pt x="9664" y="27969"/>
                    </a:lnTo>
                    <a:lnTo>
                      <a:pt x="9876" y="28142"/>
                    </a:lnTo>
                    <a:lnTo>
                      <a:pt x="10165" y="28335"/>
                    </a:lnTo>
                    <a:lnTo>
                      <a:pt x="10474" y="28489"/>
                    </a:lnTo>
                    <a:lnTo>
                      <a:pt x="10783" y="28586"/>
                    </a:lnTo>
                    <a:lnTo>
                      <a:pt x="11091" y="28663"/>
                    </a:lnTo>
                    <a:lnTo>
                      <a:pt x="11400" y="28682"/>
                    </a:lnTo>
                    <a:lnTo>
                      <a:pt x="11708" y="28682"/>
                    </a:lnTo>
                    <a:lnTo>
                      <a:pt x="12017" y="28624"/>
                    </a:lnTo>
                    <a:lnTo>
                      <a:pt x="12326" y="28567"/>
                    </a:lnTo>
                    <a:lnTo>
                      <a:pt x="12634" y="28451"/>
                    </a:lnTo>
                    <a:lnTo>
                      <a:pt x="12924" y="28335"/>
                    </a:lnTo>
                    <a:lnTo>
                      <a:pt x="13213" y="28162"/>
                    </a:lnTo>
                    <a:lnTo>
                      <a:pt x="13483" y="27988"/>
                    </a:lnTo>
                    <a:lnTo>
                      <a:pt x="13753" y="27795"/>
                    </a:lnTo>
                    <a:lnTo>
                      <a:pt x="14004" y="27564"/>
                    </a:lnTo>
                    <a:lnTo>
                      <a:pt x="14235" y="27332"/>
                    </a:lnTo>
                    <a:lnTo>
                      <a:pt x="14467" y="27081"/>
                    </a:lnTo>
                    <a:lnTo>
                      <a:pt x="14698" y="26811"/>
                    </a:lnTo>
                    <a:lnTo>
                      <a:pt x="14949" y="26561"/>
                    </a:lnTo>
                    <a:lnTo>
                      <a:pt x="15200" y="26310"/>
                    </a:lnTo>
                    <a:lnTo>
                      <a:pt x="15489" y="26098"/>
                    </a:lnTo>
                    <a:lnTo>
                      <a:pt x="15643" y="26001"/>
                    </a:lnTo>
                    <a:lnTo>
                      <a:pt x="15778" y="25905"/>
                    </a:lnTo>
                    <a:lnTo>
                      <a:pt x="15933" y="25847"/>
                    </a:lnTo>
                    <a:lnTo>
                      <a:pt x="16087" y="25789"/>
                    </a:lnTo>
                    <a:lnTo>
                      <a:pt x="16241" y="25750"/>
                    </a:lnTo>
                    <a:lnTo>
                      <a:pt x="16415" y="25731"/>
                    </a:lnTo>
                    <a:lnTo>
                      <a:pt x="16569" y="25750"/>
                    </a:lnTo>
                    <a:lnTo>
                      <a:pt x="16743" y="25770"/>
                    </a:lnTo>
                    <a:lnTo>
                      <a:pt x="16974" y="25828"/>
                    </a:lnTo>
                    <a:lnTo>
                      <a:pt x="17186" y="25924"/>
                    </a:lnTo>
                    <a:lnTo>
                      <a:pt x="17379" y="26040"/>
                    </a:lnTo>
                    <a:lnTo>
                      <a:pt x="17572" y="26175"/>
                    </a:lnTo>
                    <a:lnTo>
                      <a:pt x="18170" y="26599"/>
                    </a:lnTo>
                    <a:lnTo>
                      <a:pt x="18787" y="26985"/>
                    </a:lnTo>
                    <a:lnTo>
                      <a:pt x="19115" y="27178"/>
                    </a:lnTo>
                    <a:lnTo>
                      <a:pt x="19424" y="27332"/>
                    </a:lnTo>
                    <a:lnTo>
                      <a:pt x="19771" y="27467"/>
                    </a:lnTo>
                    <a:lnTo>
                      <a:pt x="20099" y="27583"/>
                    </a:lnTo>
                    <a:lnTo>
                      <a:pt x="20465" y="27660"/>
                    </a:lnTo>
                    <a:lnTo>
                      <a:pt x="20832" y="27699"/>
                    </a:lnTo>
                    <a:lnTo>
                      <a:pt x="21025" y="27699"/>
                    </a:lnTo>
                    <a:lnTo>
                      <a:pt x="21198" y="27679"/>
                    </a:lnTo>
                    <a:lnTo>
                      <a:pt x="21391" y="27660"/>
                    </a:lnTo>
                    <a:lnTo>
                      <a:pt x="21565" y="27621"/>
                    </a:lnTo>
                    <a:lnTo>
                      <a:pt x="21738" y="27583"/>
                    </a:lnTo>
                    <a:lnTo>
                      <a:pt x="21912" y="27525"/>
                    </a:lnTo>
                    <a:lnTo>
                      <a:pt x="22066" y="27448"/>
                    </a:lnTo>
                    <a:lnTo>
                      <a:pt x="22221" y="27351"/>
                    </a:lnTo>
                    <a:lnTo>
                      <a:pt x="22375" y="27255"/>
                    </a:lnTo>
                    <a:lnTo>
                      <a:pt x="22510" y="27159"/>
                    </a:lnTo>
                    <a:lnTo>
                      <a:pt x="22645" y="27023"/>
                    </a:lnTo>
                    <a:lnTo>
                      <a:pt x="22741" y="26888"/>
                    </a:lnTo>
                    <a:lnTo>
                      <a:pt x="22896" y="26657"/>
                    </a:lnTo>
                    <a:lnTo>
                      <a:pt x="23031" y="26426"/>
                    </a:lnTo>
                    <a:lnTo>
                      <a:pt x="23166" y="26175"/>
                    </a:lnTo>
                    <a:lnTo>
                      <a:pt x="23301" y="25943"/>
                    </a:lnTo>
                    <a:lnTo>
                      <a:pt x="23455" y="25731"/>
                    </a:lnTo>
                    <a:lnTo>
                      <a:pt x="23532" y="25654"/>
                    </a:lnTo>
                    <a:lnTo>
                      <a:pt x="23629" y="25577"/>
                    </a:lnTo>
                    <a:lnTo>
                      <a:pt x="23725" y="25519"/>
                    </a:lnTo>
                    <a:lnTo>
                      <a:pt x="23822" y="25461"/>
                    </a:lnTo>
                    <a:lnTo>
                      <a:pt x="23937" y="25423"/>
                    </a:lnTo>
                    <a:lnTo>
                      <a:pt x="24072" y="25423"/>
                    </a:lnTo>
                    <a:lnTo>
                      <a:pt x="24227" y="25442"/>
                    </a:lnTo>
                    <a:lnTo>
                      <a:pt x="24400" y="25480"/>
                    </a:lnTo>
                    <a:lnTo>
                      <a:pt x="24554" y="25538"/>
                    </a:lnTo>
                    <a:lnTo>
                      <a:pt x="24689" y="25615"/>
                    </a:lnTo>
                    <a:lnTo>
                      <a:pt x="25133" y="25885"/>
                    </a:lnTo>
                    <a:lnTo>
                      <a:pt x="25557" y="26156"/>
                    </a:lnTo>
                    <a:lnTo>
                      <a:pt x="26425" y="26696"/>
                    </a:lnTo>
                    <a:lnTo>
                      <a:pt x="26850" y="26966"/>
                    </a:lnTo>
                    <a:lnTo>
                      <a:pt x="27293" y="27197"/>
                    </a:lnTo>
                    <a:lnTo>
                      <a:pt x="27737" y="27429"/>
                    </a:lnTo>
                    <a:lnTo>
                      <a:pt x="28200" y="27602"/>
                    </a:lnTo>
                    <a:lnTo>
                      <a:pt x="28451" y="27679"/>
                    </a:lnTo>
                    <a:lnTo>
                      <a:pt x="28701" y="27737"/>
                    </a:lnTo>
                    <a:lnTo>
                      <a:pt x="28952" y="27776"/>
                    </a:lnTo>
                    <a:lnTo>
                      <a:pt x="29222" y="27795"/>
                    </a:lnTo>
                    <a:lnTo>
                      <a:pt x="29724" y="27795"/>
                    </a:lnTo>
                    <a:lnTo>
                      <a:pt x="29994" y="27756"/>
                    </a:lnTo>
                    <a:lnTo>
                      <a:pt x="30245" y="27718"/>
                    </a:lnTo>
                    <a:lnTo>
                      <a:pt x="30476" y="27660"/>
                    </a:lnTo>
                    <a:lnTo>
                      <a:pt x="30707" y="27564"/>
                    </a:lnTo>
                    <a:lnTo>
                      <a:pt x="30939" y="27467"/>
                    </a:lnTo>
                    <a:lnTo>
                      <a:pt x="31151" y="27351"/>
                    </a:lnTo>
                    <a:lnTo>
                      <a:pt x="31344" y="27197"/>
                    </a:lnTo>
                    <a:lnTo>
                      <a:pt x="31518" y="27043"/>
                    </a:lnTo>
                    <a:lnTo>
                      <a:pt x="31672" y="26850"/>
                    </a:lnTo>
                    <a:lnTo>
                      <a:pt x="31807" y="26638"/>
                    </a:lnTo>
                    <a:lnTo>
                      <a:pt x="31942" y="26387"/>
                    </a:lnTo>
                    <a:lnTo>
                      <a:pt x="32058" y="26117"/>
                    </a:lnTo>
                    <a:lnTo>
                      <a:pt x="32135" y="25847"/>
                    </a:lnTo>
                    <a:lnTo>
                      <a:pt x="32212" y="25558"/>
                    </a:lnTo>
                    <a:lnTo>
                      <a:pt x="32270" y="25249"/>
                    </a:lnTo>
                    <a:lnTo>
                      <a:pt x="32289" y="24940"/>
                    </a:lnTo>
                    <a:lnTo>
                      <a:pt x="32308" y="24612"/>
                    </a:lnTo>
                    <a:lnTo>
                      <a:pt x="32308" y="24285"/>
                    </a:lnTo>
                    <a:lnTo>
                      <a:pt x="32289" y="23957"/>
                    </a:lnTo>
                    <a:lnTo>
                      <a:pt x="32251" y="23609"/>
                    </a:lnTo>
                    <a:lnTo>
                      <a:pt x="32212" y="23262"/>
                    </a:lnTo>
                    <a:lnTo>
                      <a:pt x="32135" y="22915"/>
                    </a:lnTo>
                    <a:lnTo>
                      <a:pt x="31980" y="22201"/>
                    </a:lnTo>
                    <a:lnTo>
                      <a:pt x="31788" y="21488"/>
                    </a:lnTo>
                    <a:lnTo>
                      <a:pt x="31556" y="20774"/>
                    </a:lnTo>
                    <a:lnTo>
                      <a:pt x="31305" y="20080"/>
                    </a:lnTo>
                    <a:lnTo>
                      <a:pt x="31016" y="19405"/>
                    </a:lnTo>
                    <a:lnTo>
                      <a:pt x="30727" y="18749"/>
                    </a:lnTo>
                    <a:lnTo>
                      <a:pt x="30418" y="18132"/>
                    </a:lnTo>
                    <a:lnTo>
                      <a:pt x="30129" y="17572"/>
                    </a:lnTo>
                    <a:lnTo>
                      <a:pt x="29839" y="17051"/>
                    </a:lnTo>
                    <a:lnTo>
                      <a:pt x="29569" y="16588"/>
                    </a:lnTo>
                    <a:lnTo>
                      <a:pt x="29049" y="15720"/>
                    </a:lnTo>
                    <a:lnTo>
                      <a:pt x="28509" y="14795"/>
                    </a:lnTo>
                    <a:lnTo>
                      <a:pt x="27428" y="12827"/>
                    </a:lnTo>
                    <a:lnTo>
                      <a:pt x="26310" y="10763"/>
                    </a:lnTo>
                    <a:lnTo>
                      <a:pt x="25133" y="8680"/>
                    </a:lnTo>
                    <a:lnTo>
                      <a:pt x="24535" y="7639"/>
                    </a:lnTo>
                    <a:lnTo>
                      <a:pt x="23937" y="6616"/>
                    </a:lnTo>
                    <a:lnTo>
                      <a:pt x="23320" y="5633"/>
                    </a:lnTo>
                    <a:lnTo>
                      <a:pt x="22683" y="4687"/>
                    </a:lnTo>
                    <a:lnTo>
                      <a:pt x="22028" y="3781"/>
                    </a:lnTo>
                    <a:lnTo>
                      <a:pt x="21700" y="3337"/>
                    </a:lnTo>
                    <a:lnTo>
                      <a:pt x="21372" y="2932"/>
                    </a:lnTo>
                    <a:lnTo>
                      <a:pt x="21044" y="2527"/>
                    </a:lnTo>
                    <a:lnTo>
                      <a:pt x="20697" y="2141"/>
                    </a:lnTo>
                    <a:lnTo>
                      <a:pt x="20369" y="1775"/>
                    </a:lnTo>
                    <a:lnTo>
                      <a:pt x="20022" y="1428"/>
                    </a:lnTo>
                    <a:lnTo>
                      <a:pt x="19752" y="1158"/>
                    </a:lnTo>
                    <a:lnTo>
                      <a:pt x="19462" y="945"/>
                    </a:lnTo>
                    <a:lnTo>
                      <a:pt x="19192" y="733"/>
                    </a:lnTo>
                    <a:lnTo>
                      <a:pt x="18903" y="560"/>
                    </a:lnTo>
                    <a:lnTo>
                      <a:pt x="18633" y="405"/>
                    </a:lnTo>
                    <a:lnTo>
                      <a:pt x="18363" y="290"/>
                    </a:lnTo>
                    <a:lnTo>
                      <a:pt x="18093" y="174"/>
                    </a:lnTo>
                    <a:lnTo>
                      <a:pt x="17804" y="97"/>
                    </a:lnTo>
                    <a:lnTo>
                      <a:pt x="17533" y="58"/>
                    </a:lnTo>
                    <a:lnTo>
                      <a:pt x="17263" y="20"/>
                    </a:lnTo>
                    <a:lnTo>
                      <a:pt x="16993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84" name="Google Shape;2084;p32"/>
              <p:cNvSpPr/>
              <p:nvPr/>
            </p:nvSpPr>
            <p:spPr>
              <a:xfrm>
                <a:off x="-1333525" y="1090025"/>
                <a:ext cx="805800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32232" h="8353" extrusionOk="0">
                    <a:moveTo>
                      <a:pt x="22510" y="1"/>
                    </a:moveTo>
                    <a:lnTo>
                      <a:pt x="22356" y="20"/>
                    </a:lnTo>
                    <a:lnTo>
                      <a:pt x="22183" y="39"/>
                    </a:lnTo>
                    <a:lnTo>
                      <a:pt x="22009" y="78"/>
                    </a:lnTo>
                    <a:lnTo>
                      <a:pt x="21700" y="174"/>
                    </a:lnTo>
                    <a:lnTo>
                      <a:pt x="21392" y="309"/>
                    </a:lnTo>
                    <a:lnTo>
                      <a:pt x="21083" y="464"/>
                    </a:lnTo>
                    <a:lnTo>
                      <a:pt x="20813" y="657"/>
                    </a:lnTo>
                    <a:lnTo>
                      <a:pt x="20273" y="1004"/>
                    </a:lnTo>
                    <a:lnTo>
                      <a:pt x="19887" y="1274"/>
                    </a:lnTo>
                    <a:lnTo>
                      <a:pt x="19501" y="1524"/>
                    </a:lnTo>
                    <a:lnTo>
                      <a:pt x="19096" y="1756"/>
                    </a:lnTo>
                    <a:lnTo>
                      <a:pt x="18691" y="1968"/>
                    </a:lnTo>
                    <a:lnTo>
                      <a:pt x="18286" y="2142"/>
                    </a:lnTo>
                    <a:lnTo>
                      <a:pt x="18074" y="2200"/>
                    </a:lnTo>
                    <a:lnTo>
                      <a:pt x="17862" y="2257"/>
                    </a:lnTo>
                    <a:lnTo>
                      <a:pt x="17650" y="2296"/>
                    </a:lnTo>
                    <a:lnTo>
                      <a:pt x="17418" y="2335"/>
                    </a:lnTo>
                    <a:lnTo>
                      <a:pt x="16994" y="2335"/>
                    </a:lnTo>
                    <a:lnTo>
                      <a:pt x="16627" y="2296"/>
                    </a:lnTo>
                    <a:lnTo>
                      <a:pt x="16261" y="2219"/>
                    </a:lnTo>
                    <a:lnTo>
                      <a:pt x="15914" y="2103"/>
                    </a:lnTo>
                    <a:lnTo>
                      <a:pt x="15547" y="1987"/>
                    </a:lnTo>
                    <a:lnTo>
                      <a:pt x="15084" y="1852"/>
                    </a:lnTo>
                    <a:lnTo>
                      <a:pt x="14602" y="1717"/>
                    </a:lnTo>
                    <a:lnTo>
                      <a:pt x="14371" y="1679"/>
                    </a:lnTo>
                    <a:lnTo>
                      <a:pt x="14120" y="1640"/>
                    </a:lnTo>
                    <a:lnTo>
                      <a:pt x="13869" y="1640"/>
                    </a:lnTo>
                    <a:lnTo>
                      <a:pt x="13618" y="1660"/>
                    </a:lnTo>
                    <a:lnTo>
                      <a:pt x="13426" y="1698"/>
                    </a:lnTo>
                    <a:lnTo>
                      <a:pt x="13213" y="1737"/>
                    </a:lnTo>
                    <a:lnTo>
                      <a:pt x="13021" y="1795"/>
                    </a:lnTo>
                    <a:lnTo>
                      <a:pt x="12828" y="1872"/>
                    </a:lnTo>
                    <a:lnTo>
                      <a:pt x="12461" y="2026"/>
                    </a:lnTo>
                    <a:lnTo>
                      <a:pt x="12095" y="2219"/>
                    </a:lnTo>
                    <a:lnTo>
                      <a:pt x="11670" y="2412"/>
                    </a:lnTo>
                    <a:lnTo>
                      <a:pt x="11458" y="2508"/>
                    </a:lnTo>
                    <a:lnTo>
                      <a:pt x="11246" y="2605"/>
                    </a:lnTo>
                    <a:lnTo>
                      <a:pt x="10860" y="2720"/>
                    </a:lnTo>
                    <a:lnTo>
                      <a:pt x="10455" y="2798"/>
                    </a:lnTo>
                    <a:lnTo>
                      <a:pt x="10050" y="2836"/>
                    </a:lnTo>
                    <a:lnTo>
                      <a:pt x="9626" y="2855"/>
                    </a:lnTo>
                    <a:lnTo>
                      <a:pt x="9201" y="2855"/>
                    </a:lnTo>
                    <a:lnTo>
                      <a:pt x="8796" y="2836"/>
                    </a:lnTo>
                    <a:lnTo>
                      <a:pt x="7948" y="2759"/>
                    </a:lnTo>
                    <a:lnTo>
                      <a:pt x="7446" y="2701"/>
                    </a:lnTo>
                    <a:lnTo>
                      <a:pt x="6925" y="2663"/>
                    </a:lnTo>
                    <a:lnTo>
                      <a:pt x="6231" y="2643"/>
                    </a:lnTo>
                    <a:lnTo>
                      <a:pt x="5517" y="2663"/>
                    </a:lnTo>
                    <a:lnTo>
                      <a:pt x="4823" y="2720"/>
                    </a:lnTo>
                    <a:lnTo>
                      <a:pt x="4129" y="2817"/>
                    </a:lnTo>
                    <a:lnTo>
                      <a:pt x="3434" y="2933"/>
                    </a:lnTo>
                    <a:lnTo>
                      <a:pt x="2740" y="3106"/>
                    </a:lnTo>
                    <a:lnTo>
                      <a:pt x="2084" y="3318"/>
                    </a:lnTo>
                    <a:lnTo>
                      <a:pt x="1409" y="3550"/>
                    </a:lnTo>
                    <a:lnTo>
                      <a:pt x="1409" y="3569"/>
                    </a:lnTo>
                    <a:lnTo>
                      <a:pt x="1158" y="3666"/>
                    </a:lnTo>
                    <a:lnTo>
                      <a:pt x="927" y="3762"/>
                    </a:lnTo>
                    <a:lnTo>
                      <a:pt x="695" y="3897"/>
                    </a:lnTo>
                    <a:lnTo>
                      <a:pt x="483" y="4051"/>
                    </a:lnTo>
                    <a:lnTo>
                      <a:pt x="387" y="4128"/>
                    </a:lnTo>
                    <a:lnTo>
                      <a:pt x="310" y="4225"/>
                    </a:lnTo>
                    <a:lnTo>
                      <a:pt x="232" y="4321"/>
                    </a:lnTo>
                    <a:lnTo>
                      <a:pt x="155" y="4437"/>
                    </a:lnTo>
                    <a:lnTo>
                      <a:pt x="97" y="4572"/>
                    </a:lnTo>
                    <a:lnTo>
                      <a:pt x="59" y="4707"/>
                    </a:lnTo>
                    <a:lnTo>
                      <a:pt x="20" y="4842"/>
                    </a:lnTo>
                    <a:lnTo>
                      <a:pt x="1" y="5016"/>
                    </a:lnTo>
                    <a:lnTo>
                      <a:pt x="1" y="5324"/>
                    </a:lnTo>
                    <a:lnTo>
                      <a:pt x="20" y="5614"/>
                    </a:lnTo>
                    <a:lnTo>
                      <a:pt x="97" y="5884"/>
                    </a:lnTo>
                    <a:lnTo>
                      <a:pt x="213" y="6115"/>
                    </a:lnTo>
                    <a:lnTo>
                      <a:pt x="348" y="6366"/>
                    </a:lnTo>
                    <a:lnTo>
                      <a:pt x="522" y="6578"/>
                    </a:lnTo>
                    <a:lnTo>
                      <a:pt x="715" y="6810"/>
                    </a:lnTo>
                    <a:lnTo>
                      <a:pt x="946" y="7022"/>
                    </a:lnTo>
                    <a:lnTo>
                      <a:pt x="1139" y="7176"/>
                    </a:lnTo>
                    <a:lnTo>
                      <a:pt x="1351" y="7330"/>
                    </a:lnTo>
                    <a:lnTo>
                      <a:pt x="1563" y="7446"/>
                    </a:lnTo>
                    <a:lnTo>
                      <a:pt x="1775" y="7523"/>
                    </a:lnTo>
                    <a:lnTo>
                      <a:pt x="1988" y="7600"/>
                    </a:lnTo>
                    <a:lnTo>
                      <a:pt x="2219" y="7639"/>
                    </a:lnTo>
                    <a:lnTo>
                      <a:pt x="2431" y="7639"/>
                    </a:lnTo>
                    <a:lnTo>
                      <a:pt x="2663" y="7620"/>
                    </a:lnTo>
                    <a:lnTo>
                      <a:pt x="2952" y="7562"/>
                    </a:lnTo>
                    <a:lnTo>
                      <a:pt x="3222" y="7465"/>
                    </a:lnTo>
                    <a:lnTo>
                      <a:pt x="3492" y="7330"/>
                    </a:lnTo>
                    <a:lnTo>
                      <a:pt x="3743" y="7176"/>
                    </a:lnTo>
                    <a:lnTo>
                      <a:pt x="3974" y="7002"/>
                    </a:lnTo>
                    <a:lnTo>
                      <a:pt x="4206" y="6810"/>
                    </a:lnTo>
                    <a:lnTo>
                      <a:pt x="4649" y="6385"/>
                    </a:lnTo>
                    <a:lnTo>
                      <a:pt x="5112" y="5961"/>
                    </a:lnTo>
                    <a:lnTo>
                      <a:pt x="5344" y="5787"/>
                    </a:lnTo>
                    <a:lnTo>
                      <a:pt x="5575" y="5614"/>
                    </a:lnTo>
                    <a:lnTo>
                      <a:pt x="5807" y="5459"/>
                    </a:lnTo>
                    <a:lnTo>
                      <a:pt x="6057" y="5344"/>
                    </a:lnTo>
                    <a:lnTo>
                      <a:pt x="6327" y="5266"/>
                    </a:lnTo>
                    <a:lnTo>
                      <a:pt x="6463" y="5247"/>
                    </a:lnTo>
                    <a:lnTo>
                      <a:pt x="6598" y="5228"/>
                    </a:lnTo>
                    <a:lnTo>
                      <a:pt x="6771" y="5247"/>
                    </a:lnTo>
                    <a:lnTo>
                      <a:pt x="6945" y="5247"/>
                    </a:lnTo>
                    <a:lnTo>
                      <a:pt x="7099" y="5286"/>
                    </a:lnTo>
                    <a:lnTo>
                      <a:pt x="7273" y="5344"/>
                    </a:lnTo>
                    <a:lnTo>
                      <a:pt x="7408" y="5401"/>
                    </a:lnTo>
                    <a:lnTo>
                      <a:pt x="7562" y="5479"/>
                    </a:lnTo>
                    <a:lnTo>
                      <a:pt x="7697" y="5575"/>
                    </a:lnTo>
                    <a:lnTo>
                      <a:pt x="7832" y="5672"/>
                    </a:lnTo>
                    <a:lnTo>
                      <a:pt x="8102" y="5884"/>
                    </a:lnTo>
                    <a:lnTo>
                      <a:pt x="8353" y="6134"/>
                    </a:lnTo>
                    <a:lnTo>
                      <a:pt x="8584" y="6424"/>
                    </a:lnTo>
                    <a:lnTo>
                      <a:pt x="8835" y="6694"/>
                    </a:lnTo>
                    <a:lnTo>
                      <a:pt x="9086" y="7002"/>
                    </a:lnTo>
                    <a:lnTo>
                      <a:pt x="9336" y="7272"/>
                    </a:lnTo>
                    <a:lnTo>
                      <a:pt x="9607" y="7542"/>
                    </a:lnTo>
                    <a:lnTo>
                      <a:pt x="9877" y="7774"/>
                    </a:lnTo>
                    <a:lnTo>
                      <a:pt x="10089" y="7909"/>
                    </a:lnTo>
                    <a:lnTo>
                      <a:pt x="10301" y="8025"/>
                    </a:lnTo>
                    <a:lnTo>
                      <a:pt x="10513" y="8121"/>
                    </a:lnTo>
                    <a:lnTo>
                      <a:pt x="10725" y="8218"/>
                    </a:lnTo>
                    <a:lnTo>
                      <a:pt x="10937" y="8275"/>
                    </a:lnTo>
                    <a:lnTo>
                      <a:pt x="11150" y="8314"/>
                    </a:lnTo>
                    <a:lnTo>
                      <a:pt x="11362" y="8333"/>
                    </a:lnTo>
                    <a:lnTo>
                      <a:pt x="11593" y="8353"/>
                    </a:lnTo>
                    <a:lnTo>
                      <a:pt x="11805" y="8333"/>
                    </a:lnTo>
                    <a:lnTo>
                      <a:pt x="12018" y="8314"/>
                    </a:lnTo>
                    <a:lnTo>
                      <a:pt x="12230" y="8275"/>
                    </a:lnTo>
                    <a:lnTo>
                      <a:pt x="12442" y="8218"/>
                    </a:lnTo>
                    <a:lnTo>
                      <a:pt x="12654" y="8160"/>
                    </a:lnTo>
                    <a:lnTo>
                      <a:pt x="12866" y="8063"/>
                    </a:lnTo>
                    <a:lnTo>
                      <a:pt x="13059" y="7986"/>
                    </a:lnTo>
                    <a:lnTo>
                      <a:pt x="13271" y="7870"/>
                    </a:lnTo>
                    <a:lnTo>
                      <a:pt x="13657" y="7639"/>
                    </a:lnTo>
                    <a:lnTo>
                      <a:pt x="14024" y="7350"/>
                    </a:lnTo>
                    <a:lnTo>
                      <a:pt x="14351" y="7041"/>
                    </a:lnTo>
                    <a:lnTo>
                      <a:pt x="14679" y="6694"/>
                    </a:lnTo>
                    <a:lnTo>
                      <a:pt x="14911" y="6424"/>
                    </a:lnTo>
                    <a:lnTo>
                      <a:pt x="15142" y="6173"/>
                    </a:lnTo>
                    <a:lnTo>
                      <a:pt x="15393" y="5922"/>
                    </a:lnTo>
                    <a:lnTo>
                      <a:pt x="15663" y="5729"/>
                    </a:lnTo>
                    <a:lnTo>
                      <a:pt x="15798" y="5633"/>
                    </a:lnTo>
                    <a:lnTo>
                      <a:pt x="15933" y="5556"/>
                    </a:lnTo>
                    <a:lnTo>
                      <a:pt x="16087" y="5498"/>
                    </a:lnTo>
                    <a:lnTo>
                      <a:pt x="16222" y="5440"/>
                    </a:lnTo>
                    <a:lnTo>
                      <a:pt x="16357" y="5421"/>
                    </a:lnTo>
                    <a:lnTo>
                      <a:pt x="16512" y="5401"/>
                    </a:lnTo>
                    <a:lnTo>
                      <a:pt x="16666" y="5401"/>
                    </a:lnTo>
                    <a:lnTo>
                      <a:pt x="16820" y="5421"/>
                    </a:lnTo>
                    <a:lnTo>
                      <a:pt x="17013" y="5479"/>
                    </a:lnTo>
                    <a:lnTo>
                      <a:pt x="17206" y="5575"/>
                    </a:lnTo>
                    <a:lnTo>
                      <a:pt x="17399" y="5691"/>
                    </a:lnTo>
                    <a:lnTo>
                      <a:pt x="17592" y="5807"/>
                    </a:lnTo>
                    <a:lnTo>
                      <a:pt x="17920" y="6038"/>
                    </a:lnTo>
                    <a:lnTo>
                      <a:pt x="18441" y="6385"/>
                    </a:lnTo>
                    <a:lnTo>
                      <a:pt x="18981" y="6732"/>
                    </a:lnTo>
                    <a:lnTo>
                      <a:pt x="19270" y="6887"/>
                    </a:lnTo>
                    <a:lnTo>
                      <a:pt x="19559" y="7022"/>
                    </a:lnTo>
                    <a:lnTo>
                      <a:pt x="19868" y="7137"/>
                    </a:lnTo>
                    <a:lnTo>
                      <a:pt x="20157" y="7234"/>
                    </a:lnTo>
                    <a:lnTo>
                      <a:pt x="20524" y="7311"/>
                    </a:lnTo>
                    <a:lnTo>
                      <a:pt x="20910" y="7350"/>
                    </a:lnTo>
                    <a:lnTo>
                      <a:pt x="21295" y="7350"/>
                    </a:lnTo>
                    <a:lnTo>
                      <a:pt x="21488" y="7330"/>
                    </a:lnTo>
                    <a:lnTo>
                      <a:pt x="21681" y="7292"/>
                    </a:lnTo>
                    <a:lnTo>
                      <a:pt x="21855" y="7234"/>
                    </a:lnTo>
                    <a:lnTo>
                      <a:pt x="22048" y="7176"/>
                    </a:lnTo>
                    <a:lnTo>
                      <a:pt x="22221" y="7099"/>
                    </a:lnTo>
                    <a:lnTo>
                      <a:pt x="22395" y="7002"/>
                    </a:lnTo>
                    <a:lnTo>
                      <a:pt x="22549" y="6906"/>
                    </a:lnTo>
                    <a:lnTo>
                      <a:pt x="22703" y="6771"/>
                    </a:lnTo>
                    <a:lnTo>
                      <a:pt x="22838" y="6636"/>
                    </a:lnTo>
                    <a:lnTo>
                      <a:pt x="22954" y="6482"/>
                    </a:lnTo>
                    <a:lnTo>
                      <a:pt x="23128" y="6231"/>
                    </a:lnTo>
                    <a:lnTo>
                      <a:pt x="23282" y="5961"/>
                    </a:lnTo>
                    <a:lnTo>
                      <a:pt x="23456" y="5633"/>
                    </a:lnTo>
                    <a:lnTo>
                      <a:pt x="23552" y="5479"/>
                    </a:lnTo>
                    <a:lnTo>
                      <a:pt x="23668" y="5344"/>
                    </a:lnTo>
                    <a:lnTo>
                      <a:pt x="23764" y="5247"/>
                    </a:lnTo>
                    <a:lnTo>
                      <a:pt x="23880" y="5151"/>
                    </a:lnTo>
                    <a:lnTo>
                      <a:pt x="24015" y="5093"/>
                    </a:lnTo>
                    <a:lnTo>
                      <a:pt x="24169" y="5074"/>
                    </a:lnTo>
                    <a:lnTo>
                      <a:pt x="24304" y="5093"/>
                    </a:lnTo>
                    <a:lnTo>
                      <a:pt x="24439" y="5131"/>
                    </a:lnTo>
                    <a:lnTo>
                      <a:pt x="24594" y="5189"/>
                    </a:lnTo>
                    <a:lnTo>
                      <a:pt x="24729" y="5266"/>
                    </a:lnTo>
                    <a:lnTo>
                      <a:pt x="25327" y="5614"/>
                    </a:lnTo>
                    <a:lnTo>
                      <a:pt x="25924" y="5999"/>
                    </a:lnTo>
                    <a:lnTo>
                      <a:pt x="26465" y="6347"/>
                    </a:lnTo>
                    <a:lnTo>
                      <a:pt x="27043" y="6694"/>
                    </a:lnTo>
                    <a:lnTo>
                      <a:pt x="27333" y="6848"/>
                    </a:lnTo>
                    <a:lnTo>
                      <a:pt x="27641" y="7002"/>
                    </a:lnTo>
                    <a:lnTo>
                      <a:pt x="27950" y="7137"/>
                    </a:lnTo>
                    <a:lnTo>
                      <a:pt x="28258" y="7253"/>
                    </a:lnTo>
                    <a:lnTo>
                      <a:pt x="28606" y="7350"/>
                    </a:lnTo>
                    <a:lnTo>
                      <a:pt x="28953" y="7427"/>
                    </a:lnTo>
                    <a:lnTo>
                      <a:pt x="29300" y="7465"/>
                    </a:lnTo>
                    <a:lnTo>
                      <a:pt x="29628" y="7465"/>
                    </a:lnTo>
                    <a:lnTo>
                      <a:pt x="29975" y="7446"/>
                    </a:lnTo>
                    <a:lnTo>
                      <a:pt x="30303" y="7388"/>
                    </a:lnTo>
                    <a:lnTo>
                      <a:pt x="30612" y="7311"/>
                    </a:lnTo>
                    <a:lnTo>
                      <a:pt x="30920" y="7195"/>
                    </a:lnTo>
                    <a:lnTo>
                      <a:pt x="31113" y="7099"/>
                    </a:lnTo>
                    <a:lnTo>
                      <a:pt x="31306" y="6983"/>
                    </a:lnTo>
                    <a:lnTo>
                      <a:pt x="31518" y="6867"/>
                    </a:lnTo>
                    <a:lnTo>
                      <a:pt x="31692" y="6713"/>
                    </a:lnTo>
                    <a:lnTo>
                      <a:pt x="31865" y="6559"/>
                    </a:lnTo>
                    <a:lnTo>
                      <a:pt x="32000" y="6385"/>
                    </a:lnTo>
                    <a:lnTo>
                      <a:pt x="32116" y="6212"/>
                    </a:lnTo>
                    <a:lnTo>
                      <a:pt x="32193" y="5999"/>
                    </a:lnTo>
                    <a:lnTo>
                      <a:pt x="32213" y="5903"/>
                    </a:lnTo>
                    <a:lnTo>
                      <a:pt x="32232" y="5787"/>
                    </a:lnTo>
                    <a:lnTo>
                      <a:pt x="32232" y="5691"/>
                    </a:lnTo>
                    <a:lnTo>
                      <a:pt x="32213" y="5575"/>
                    </a:lnTo>
                    <a:lnTo>
                      <a:pt x="32174" y="5479"/>
                    </a:lnTo>
                    <a:lnTo>
                      <a:pt x="32135" y="5382"/>
                    </a:lnTo>
                    <a:lnTo>
                      <a:pt x="32020" y="5170"/>
                    </a:lnTo>
                    <a:lnTo>
                      <a:pt x="31885" y="5016"/>
                    </a:lnTo>
                    <a:lnTo>
                      <a:pt x="31750" y="4881"/>
                    </a:lnTo>
                    <a:lnTo>
                      <a:pt x="31576" y="4784"/>
                    </a:lnTo>
                    <a:lnTo>
                      <a:pt x="31402" y="4688"/>
                    </a:lnTo>
                    <a:lnTo>
                      <a:pt x="31229" y="4611"/>
                    </a:lnTo>
                    <a:lnTo>
                      <a:pt x="31055" y="4572"/>
                    </a:lnTo>
                    <a:lnTo>
                      <a:pt x="30727" y="4495"/>
                    </a:lnTo>
                    <a:lnTo>
                      <a:pt x="30399" y="4456"/>
                    </a:lnTo>
                    <a:lnTo>
                      <a:pt x="30052" y="4456"/>
                    </a:lnTo>
                    <a:lnTo>
                      <a:pt x="29705" y="4437"/>
                    </a:lnTo>
                    <a:lnTo>
                      <a:pt x="29377" y="4398"/>
                    </a:lnTo>
                    <a:lnTo>
                      <a:pt x="29146" y="4360"/>
                    </a:lnTo>
                    <a:lnTo>
                      <a:pt x="28953" y="4302"/>
                    </a:lnTo>
                    <a:lnTo>
                      <a:pt x="28741" y="4225"/>
                    </a:lnTo>
                    <a:lnTo>
                      <a:pt x="28548" y="4148"/>
                    </a:lnTo>
                    <a:lnTo>
                      <a:pt x="28162" y="3974"/>
                    </a:lnTo>
                    <a:lnTo>
                      <a:pt x="27795" y="3743"/>
                    </a:lnTo>
                    <a:lnTo>
                      <a:pt x="27448" y="3511"/>
                    </a:lnTo>
                    <a:lnTo>
                      <a:pt x="27140" y="3241"/>
                    </a:lnTo>
                    <a:lnTo>
                      <a:pt x="26831" y="2990"/>
                    </a:lnTo>
                    <a:lnTo>
                      <a:pt x="26561" y="2720"/>
                    </a:lnTo>
                    <a:lnTo>
                      <a:pt x="26040" y="2200"/>
                    </a:lnTo>
                    <a:lnTo>
                      <a:pt x="25558" y="1717"/>
                    </a:lnTo>
                    <a:lnTo>
                      <a:pt x="25076" y="1254"/>
                    </a:lnTo>
                    <a:lnTo>
                      <a:pt x="24806" y="1042"/>
                    </a:lnTo>
                    <a:lnTo>
                      <a:pt x="24536" y="830"/>
                    </a:lnTo>
                    <a:lnTo>
                      <a:pt x="24266" y="637"/>
                    </a:lnTo>
                    <a:lnTo>
                      <a:pt x="23976" y="444"/>
                    </a:lnTo>
                    <a:lnTo>
                      <a:pt x="23648" y="271"/>
                    </a:lnTo>
                    <a:lnTo>
                      <a:pt x="23321" y="136"/>
                    </a:lnTo>
                    <a:lnTo>
                      <a:pt x="22993" y="59"/>
                    </a:lnTo>
                    <a:lnTo>
                      <a:pt x="22684" y="20"/>
                    </a:lnTo>
                    <a:lnTo>
                      <a:pt x="22510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85" name="Google Shape;2085;p32"/>
              <p:cNvSpPr/>
              <p:nvPr/>
            </p:nvSpPr>
            <p:spPr>
              <a:xfrm>
                <a:off x="-1222125" y="353200"/>
                <a:ext cx="593150" cy="571950"/>
              </a:xfrm>
              <a:custGeom>
                <a:avLst/>
                <a:gdLst/>
                <a:ahLst/>
                <a:cxnLst/>
                <a:rect l="l" t="t" r="r" b="b"/>
                <a:pathLst>
                  <a:path w="23726" h="22878" extrusionOk="0">
                    <a:moveTo>
                      <a:pt x="12152" y="1"/>
                    </a:moveTo>
                    <a:lnTo>
                      <a:pt x="11940" y="39"/>
                    </a:lnTo>
                    <a:lnTo>
                      <a:pt x="11747" y="59"/>
                    </a:lnTo>
                    <a:lnTo>
                      <a:pt x="11535" y="117"/>
                    </a:lnTo>
                    <a:lnTo>
                      <a:pt x="11342" y="175"/>
                    </a:lnTo>
                    <a:lnTo>
                      <a:pt x="10937" y="329"/>
                    </a:lnTo>
                    <a:lnTo>
                      <a:pt x="10532" y="541"/>
                    </a:lnTo>
                    <a:lnTo>
                      <a:pt x="10127" y="792"/>
                    </a:lnTo>
                    <a:lnTo>
                      <a:pt x="9741" y="1081"/>
                    </a:lnTo>
                    <a:lnTo>
                      <a:pt x="9355" y="1390"/>
                    </a:lnTo>
                    <a:lnTo>
                      <a:pt x="8970" y="1718"/>
                    </a:lnTo>
                    <a:lnTo>
                      <a:pt x="8584" y="2084"/>
                    </a:lnTo>
                    <a:lnTo>
                      <a:pt x="8198" y="2451"/>
                    </a:lnTo>
                    <a:lnTo>
                      <a:pt x="7870" y="2817"/>
                    </a:lnTo>
                    <a:lnTo>
                      <a:pt x="7523" y="3184"/>
                    </a:lnTo>
                    <a:lnTo>
                      <a:pt x="6867" y="3955"/>
                    </a:lnTo>
                    <a:lnTo>
                      <a:pt x="6231" y="4746"/>
                    </a:lnTo>
                    <a:lnTo>
                      <a:pt x="5633" y="5595"/>
                    </a:lnTo>
                    <a:lnTo>
                      <a:pt x="5035" y="6463"/>
                    </a:lnTo>
                    <a:lnTo>
                      <a:pt x="4475" y="7350"/>
                    </a:lnTo>
                    <a:lnTo>
                      <a:pt x="3935" y="8276"/>
                    </a:lnTo>
                    <a:lnTo>
                      <a:pt x="3434" y="9221"/>
                    </a:lnTo>
                    <a:lnTo>
                      <a:pt x="2952" y="10166"/>
                    </a:lnTo>
                    <a:lnTo>
                      <a:pt x="2489" y="11130"/>
                    </a:lnTo>
                    <a:lnTo>
                      <a:pt x="2045" y="12095"/>
                    </a:lnTo>
                    <a:lnTo>
                      <a:pt x="1640" y="13078"/>
                    </a:lnTo>
                    <a:lnTo>
                      <a:pt x="1274" y="14043"/>
                    </a:lnTo>
                    <a:lnTo>
                      <a:pt x="926" y="15007"/>
                    </a:lnTo>
                    <a:lnTo>
                      <a:pt x="598" y="15972"/>
                    </a:lnTo>
                    <a:lnTo>
                      <a:pt x="309" y="16917"/>
                    </a:lnTo>
                    <a:lnTo>
                      <a:pt x="155" y="17476"/>
                    </a:lnTo>
                    <a:lnTo>
                      <a:pt x="97" y="17766"/>
                    </a:lnTo>
                    <a:lnTo>
                      <a:pt x="58" y="18055"/>
                    </a:lnTo>
                    <a:lnTo>
                      <a:pt x="20" y="18344"/>
                    </a:lnTo>
                    <a:lnTo>
                      <a:pt x="1" y="18634"/>
                    </a:lnTo>
                    <a:lnTo>
                      <a:pt x="1" y="18923"/>
                    </a:lnTo>
                    <a:lnTo>
                      <a:pt x="1" y="19193"/>
                    </a:lnTo>
                    <a:lnTo>
                      <a:pt x="39" y="19482"/>
                    </a:lnTo>
                    <a:lnTo>
                      <a:pt x="97" y="19733"/>
                    </a:lnTo>
                    <a:lnTo>
                      <a:pt x="174" y="20003"/>
                    </a:lnTo>
                    <a:lnTo>
                      <a:pt x="271" y="20235"/>
                    </a:lnTo>
                    <a:lnTo>
                      <a:pt x="406" y="20447"/>
                    </a:lnTo>
                    <a:lnTo>
                      <a:pt x="560" y="20659"/>
                    </a:lnTo>
                    <a:lnTo>
                      <a:pt x="753" y="20832"/>
                    </a:lnTo>
                    <a:lnTo>
                      <a:pt x="965" y="21006"/>
                    </a:lnTo>
                    <a:lnTo>
                      <a:pt x="1158" y="21103"/>
                    </a:lnTo>
                    <a:lnTo>
                      <a:pt x="1370" y="21180"/>
                    </a:lnTo>
                    <a:lnTo>
                      <a:pt x="1582" y="21238"/>
                    </a:lnTo>
                    <a:lnTo>
                      <a:pt x="1775" y="21276"/>
                    </a:lnTo>
                    <a:lnTo>
                      <a:pt x="2219" y="21276"/>
                    </a:lnTo>
                    <a:lnTo>
                      <a:pt x="2431" y="21238"/>
                    </a:lnTo>
                    <a:lnTo>
                      <a:pt x="2643" y="21199"/>
                    </a:lnTo>
                    <a:lnTo>
                      <a:pt x="2874" y="21141"/>
                    </a:lnTo>
                    <a:lnTo>
                      <a:pt x="3087" y="21064"/>
                    </a:lnTo>
                    <a:lnTo>
                      <a:pt x="3299" y="20967"/>
                    </a:lnTo>
                    <a:lnTo>
                      <a:pt x="3511" y="20871"/>
                    </a:lnTo>
                    <a:lnTo>
                      <a:pt x="3704" y="20755"/>
                    </a:lnTo>
                    <a:lnTo>
                      <a:pt x="3897" y="20640"/>
                    </a:lnTo>
                    <a:lnTo>
                      <a:pt x="4263" y="20370"/>
                    </a:lnTo>
                    <a:lnTo>
                      <a:pt x="4610" y="20080"/>
                    </a:lnTo>
                    <a:lnTo>
                      <a:pt x="4938" y="19772"/>
                    </a:lnTo>
                    <a:lnTo>
                      <a:pt x="5613" y="19174"/>
                    </a:lnTo>
                    <a:lnTo>
                      <a:pt x="5961" y="18884"/>
                    </a:lnTo>
                    <a:lnTo>
                      <a:pt x="6308" y="18614"/>
                    </a:lnTo>
                    <a:lnTo>
                      <a:pt x="6694" y="18383"/>
                    </a:lnTo>
                    <a:lnTo>
                      <a:pt x="6886" y="18286"/>
                    </a:lnTo>
                    <a:lnTo>
                      <a:pt x="7099" y="18190"/>
                    </a:lnTo>
                    <a:lnTo>
                      <a:pt x="7176" y="18614"/>
                    </a:lnTo>
                    <a:lnTo>
                      <a:pt x="7272" y="19058"/>
                    </a:lnTo>
                    <a:lnTo>
                      <a:pt x="7388" y="19482"/>
                    </a:lnTo>
                    <a:lnTo>
                      <a:pt x="7523" y="19907"/>
                    </a:lnTo>
                    <a:lnTo>
                      <a:pt x="7677" y="20312"/>
                    </a:lnTo>
                    <a:lnTo>
                      <a:pt x="7851" y="20717"/>
                    </a:lnTo>
                    <a:lnTo>
                      <a:pt x="8063" y="21083"/>
                    </a:lnTo>
                    <a:lnTo>
                      <a:pt x="8295" y="21450"/>
                    </a:lnTo>
                    <a:lnTo>
                      <a:pt x="8430" y="21623"/>
                    </a:lnTo>
                    <a:lnTo>
                      <a:pt x="8584" y="21797"/>
                    </a:lnTo>
                    <a:lnTo>
                      <a:pt x="8738" y="21951"/>
                    </a:lnTo>
                    <a:lnTo>
                      <a:pt x="8912" y="22106"/>
                    </a:lnTo>
                    <a:lnTo>
                      <a:pt x="9085" y="22241"/>
                    </a:lnTo>
                    <a:lnTo>
                      <a:pt x="9259" y="22376"/>
                    </a:lnTo>
                    <a:lnTo>
                      <a:pt x="9452" y="22491"/>
                    </a:lnTo>
                    <a:lnTo>
                      <a:pt x="9645" y="22588"/>
                    </a:lnTo>
                    <a:lnTo>
                      <a:pt x="9838" y="22665"/>
                    </a:lnTo>
                    <a:lnTo>
                      <a:pt x="10050" y="22742"/>
                    </a:lnTo>
                    <a:lnTo>
                      <a:pt x="10243" y="22800"/>
                    </a:lnTo>
                    <a:lnTo>
                      <a:pt x="10455" y="22858"/>
                    </a:lnTo>
                    <a:lnTo>
                      <a:pt x="10667" y="22877"/>
                    </a:lnTo>
                    <a:lnTo>
                      <a:pt x="11111" y="22877"/>
                    </a:lnTo>
                    <a:lnTo>
                      <a:pt x="11323" y="22838"/>
                    </a:lnTo>
                    <a:lnTo>
                      <a:pt x="11612" y="22761"/>
                    </a:lnTo>
                    <a:lnTo>
                      <a:pt x="11901" y="22665"/>
                    </a:lnTo>
                    <a:lnTo>
                      <a:pt x="12171" y="22530"/>
                    </a:lnTo>
                    <a:lnTo>
                      <a:pt x="12403" y="22356"/>
                    </a:lnTo>
                    <a:lnTo>
                      <a:pt x="12654" y="22163"/>
                    </a:lnTo>
                    <a:lnTo>
                      <a:pt x="12866" y="21970"/>
                    </a:lnTo>
                    <a:lnTo>
                      <a:pt x="13078" y="21739"/>
                    </a:lnTo>
                    <a:lnTo>
                      <a:pt x="13290" y="21508"/>
                    </a:lnTo>
                    <a:lnTo>
                      <a:pt x="13676" y="20987"/>
                    </a:lnTo>
                    <a:lnTo>
                      <a:pt x="14062" y="20466"/>
                    </a:lnTo>
                    <a:lnTo>
                      <a:pt x="14428" y="19926"/>
                    </a:lnTo>
                    <a:lnTo>
                      <a:pt x="14814" y="19424"/>
                    </a:lnTo>
                    <a:lnTo>
                      <a:pt x="14949" y="19251"/>
                    </a:lnTo>
                    <a:lnTo>
                      <a:pt x="15103" y="19097"/>
                    </a:lnTo>
                    <a:lnTo>
                      <a:pt x="15277" y="18961"/>
                    </a:lnTo>
                    <a:lnTo>
                      <a:pt x="15470" y="18846"/>
                    </a:lnTo>
                    <a:lnTo>
                      <a:pt x="15663" y="18749"/>
                    </a:lnTo>
                    <a:lnTo>
                      <a:pt x="15856" y="18711"/>
                    </a:lnTo>
                    <a:lnTo>
                      <a:pt x="15952" y="18691"/>
                    </a:lnTo>
                    <a:lnTo>
                      <a:pt x="16048" y="18691"/>
                    </a:lnTo>
                    <a:lnTo>
                      <a:pt x="16145" y="18711"/>
                    </a:lnTo>
                    <a:lnTo>
                      <a:pt x="16261" y="18749"/>
                    </a:lnTo>
                    <a:lnTo>
                      <a:pt x="16376" y="18807"/>
                    </a:lnTo>
                    <a:lnTo>
                      <a:pt x="16492" y="18884"/>
                    </a:lnTo>
                    <a:lnTo>
                      <a:pt x="16589" y="18981"/>
                    </a:lnTo>
                    <a:lnTo>
                      <a:pt x="16685" y="19097"/>
                    </a:lnTo>
                    <a:lnTo>
                      <a:pt x="16839" y="19328"/>
                    </a:lnTo>
                    <a:lnTo>
                      <a:pt x="17013" y="19579"/>
                    </a:lnTo>
                    <a:lnTo>
                      <a:pt x="17148" y="19772"/>
                    </a:lnTo>
                    <a:lnTo>
                      <a:pt x="17302" y="19964"/>
                    </a:lnTo>
                    <a:lnTo>
                      <a:pt x="17476" y="20138"/>
                    </a:lnTo>
                    <a:lnTo>
                      <a:pt x="17649" y="20312"/>
                    </a:lnTo>
                    <a:lnTo>
                      <a:pt x="17842" y="20466"/>
                    </a:lnTo>
                    <a:lnTo>
                      <a:pt x="18035" y="20601"/>
                    </a:lnTo>
                    <a:lnTo>
                      <a:pt x="18247" y="20736"/>
                    </a:lnTo>
                    <a:lnTo>
                      <a:pt x="18460" y="20852"/>
                    </a:lnTo>
                    <a:lnTo>
                      <a:pt x="18672" y="20948"/>
                    </a:lnTo>
                    <a:lnTo>
                      <a:pt x="18903" y="21025"/>
                    </a:lnTo>
                    <a:lnTo>
                      <a:pt x="19135" y="21103"/>
                    </a:lnTo>
                    <a:lnTo>
                      <a:pt x="19385" y="21160"/>
                    </a:lnTo>
                    <a:lnTo>
                      <a:pt x="19617" y="21199"/>
                    </a:lnTo>
                    <a:lnTo>
                      <a:pt x="19868" y="21218"/>
                    </a:lnTo>
                    <a:lnTo>
                      <a:pt x="20350" y="21218"/>
                    </a:lnTo>
                    <a:lnTo>
                      <a:pt x="20601" y="21180"/>
                    </a:lnTo>
                    <a:lnTo>
                      <a:pt x="20832" y="21141"/>
                    </a:lnTo>
                    <a:lnTo>
                      <a:pt x="21063" y="21083"/>
                    </a:lnTo>
                    <a:lnTo>
                      <a:pt x="21295" y="21006"/>
                    </a:lnTo>
                    <a:lnTo>
                      <a:pt x="21526" y="20910"/>
                    </a:lnTo>
                    <a:lnTo>
                      <a:pt x="21739" y="20794"/>
                    </a:lnTo>
                    <a:lnTo>
                      <a:pt x="21951" y="20678"/>
                    </a:lnTo>
                    <a:lnTo>
                      <a:pt x="22163" y="20543"/>
                    </a:lnTo>
                    <a:lnTo>
                      <a:pt x="22356" y="20389"/>
                    </a:lnTo>
                    <a:lnTo>
                      <a:pt x="22529" y="20235"/>
                    </a:lnTo>
                    <a:lnTo>
                      <a:pt x="22703" y="20061"/>
                    </a:lnTo>
                    <a:lnTo>
                      <a:pt x="22877" y="19868"/>
                    </a:lnTo>
                    <a:lnTo>
                      <a:pt x="23012" y="19675"/>
                    </a:lnTo>
                    <a:lnTo>
                      <a:pt x="23166" y="19482"/>
                    </a:lnTo>
                    <a:lnTo>
                      <a:pt x="23282" y="19270"/>
                    </a:lnTo>
                    <a:lnTo>
                      <a:pt x="23378" y="19058"/>
                    </a:lnTo>
                    <a:lnTo>
                      <a:pt x="23474" y="18846"/>
                    </a:lnTo>
                    <a:lnTo>
                      <a:pt x="23532" y="18653"/>
                    </a:lnTo>
                    <a:lnTo>
                      <a:pt x="23629" y="18248"/>
                    </a:lnTo>
                    <a:lnTo>
                      <a:pt x="23706" y="17843"/>
                    </a:lnTo>
                    <a:lnTo>
                      <a:pt x="23725" y="17418"/>
                    </a:lnTo>
                    <a:lnTo>
                      <a:pt x="23706" y="17013"/>
                    </a:lnTo>
                    <a:lnTo>
                      <a:pt x="23648" y="16589"/>
                    </a:lnTo>
                    <a:lnTo>
                      <a:pt x="23552" y="16184"/>
                    </a:lnTo>
                    <a:lnTo>
                      <a:pt x="23436" y="15760"/>
                    </a:lnTo>
                    <a:lnTo>
                      <a:pt x="23301" y="15355"/>
                    </a:lnTo>
                    <a:lnTo>
                      <a:pt x="23147" y="14930"/>
                    </a:lnTo>
                    <a:lnTo>
                      <a:pt x="22973" y="14525"/>
                    </a:lnTo>
                    <a:lnTo>
                      <a:pt x="22780" y="14120"/>
                    </a:lnTo>
                    <a:lnTo>
                      <a:pt x="22568" y="13734"/>
                    </a:lnTo>
                    <a:lnTo>
                      <a:pt x="22356" y="13349"/>
                    </a:lnTo>
                    <a:lnTo>
                      <a:pt x="21893" y="12577"/>
                    </a:lnTo>
                    <a:lnTo>
                      <a:pt x="21507" y="11921"/>
                    </a:lnTo>
                    <a:lnTo>
                      <a:pt x="21102" y="11227"/>
                    </a:lnTo>
                    <a:lnTo>
                      <a:pt x="20273" y="9742"/>
                    </a:lnTo>
                    <a:lnTo>
                      <a:pt x="19424" y="8179"/>
                    </a:lnTo>
                    <a:lnTo>
                      <a:pt x="18537" y="6578"/>
                    </a:lnTo>
                    <a:lnTo>
                      <a:pt x="18093" y="5787"/>
                    </a:lnTo>
                    <a:lnTo>
                      <a:pt x="17630" y="5016"/>
                    </a:lnTo>
                    <a:lnTo>
                      <a:pt x="17148" y="4264"/>
                    </a:lnTo>
                    <a:lnTo>
                      <a:pt x="16666" y="3550"/>
                    </a:lnTo>
                    <a:lnTo>
                      <a:pt x="16183" y="2856"/>
                    </a:lnTo>
                    <a:lnTo>
                      <a:pt x="15682" y="2219"/>
                    </a:lnTo>
                    <a:lnTo>
                      <a:pt x="15180" y="1621"/>
                    </a:lnTo>
                    <a:lnTo>
                      <a:pt x="14910" y="1332"/>
                    </a:lnTo>
                    <a:lnTo>
                      <a:pt x="14660" y="1081"/>
                    </a:lnTo>
                    <a:lnTo>
                      <a:pt x="14448" y="888"/>
                    </a:lnTo>
                    <a:lnTo>
                      <a:pt x="14235" y="715"/>
                    </a:lnTo>
                    <a:lnTo>
                      <a:pt x="14023" y="560"/>
                    </a:lnTo>
                    <a:lnTo>
                      <a:pt x="13811" y="425"/>
                    </a:lnTo>
                    <a:lnTo>
                      <a:pt x="13599" y="310"/>
                    </a:lnTo>
                    <a:lnTo>
                      <a:pt x="13406" y="213"/>
                    </a:lnTo>
                    <a:lnTo>
                      <a:pt x="13194" y="136"/>
                    </a:lnTo>
                    <a:lnTo>
                      <a:pt x="12982" y="78"/>
                    </a:lnTo>
                    <a:lnTo>
                      <a:pt x="12769" y="39"/>
                    </a:lnTo>
                    <a:lnTo>
                      <a:pt x="12557" y="20"/>
                    </a:lnTo>
                    <a:lnTo>
                      <a:pt x="12364" y="1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86" name="Google Shape;2086;p32"/>
              <p:cNvSpPr/>
              <p:nvPr/>
            </p:nvSpPr>
            <p:spPr>
              <a:xfrm>
                <a:off x="-1226950" y="712950"/>
                <a:ext cx="605675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24227" h="8642" extrusionOk="0">
                    <a:moveTo>
                      <a:pt x="7292" y="0"/>
                    </a:moveTo>
                    <a:lnTo>
                      <a:pt x="7002" y="58"/>
                    </a:lnTo>
                    <a:lnTo>
                      <a:pt x="6713" y="135"/>
                    </a:lnTo>
                    <a:lnTo>
                      <a:pt x="6424" y="251"/>
                    </a:lnTo>
                    <a:lnTo>
                      <a:pt x="6154" y="386"/>
                    </a:lnTo>
                    <a:lnTo>
                      <a:pt x="5903" y="540"/>
                    </a:lnTo>
                    <a:lnTo>
                      <a:pt x="5652" y="714"/>
                    </a:lnTo>
                    <a:lnTo>
                      <a:pt x="5170" y="1080"/>
                    </a:lnTo>
                    <a:lnTo>
                      <a:pt x="4958" y="1235"/>
                    </a:lnTo>
                    <a:lnTo>
                      <a:pt x="4726" y="1408"/>
                    </a:lnTo>
                    <a:lnTo>
                      <a:pt x="4495" y="1582"/>
                    </a:lnTo>
                    <a:lnTo>
                      <a:pt x="4225" y="1736"/>
                    </a:lnTo>
                    <a:lnTo>
                      <a:pt x="3935" y="1871"/>
                    </a:lnTo>
                    <a:lnTo>
                      <a:pt x="3627" y="1987"/>
                    </a:lnTo>
                    <a:lnTo>
                      <a:pt x="3492" y="2025"/>
                    </a:lnTo>
                    <a:lnTo>
                      <a:pt x="3338" y="2045"/>
                    </a:lnTo>
                    <a:lnTo>
                      <a:pt x="3164" y="2064"/>
                    </a:lnTo>
                    <a:lnTo>
                      <a:pt x="2855" y="2064"/>
                    </a:lnTo>
                    <a:lnTo>
                      <a:pt x="2701" y="2025"/>
                    </a:lnTo>
                    <a:lnTo>
                      <a:pt x="2450" y="1948"/>
                    </a:lnTo>
                    <a:lnTo>
                      <a:pt x="2257" y="1890"/>
                    </a:lnTo>
                    <a:lnTo>
                      <a:pt x="2064" y="1852"/>
                    </a:lnTo>
                    <a:lnTo>
                      <a:pt x="1910" y="1833"/>
                    </a:lnTo>
                    <a:lnTo>
                      <a:pt x="1775" y="1833"/>
                    </a:lnTo>
                    <a:lnTo>
                      <a:pt x="1621" y="1852"/>
                    </a:lnTo>
                    <a:lnTo>
                      <a:pt x="1486" y="1871"/>
                    </a:lnTo>
                    <a:lnTo>
                      <a:pt x="1351" y="1929"/>
                    </a:lnTo>
                    <a:lnTo>
                      <a:pt x="1216" y="1987"/>
                    </a:lnTo>
                    <a:lnTo>
                      <a:pt x="1100" y="2045"/>
                    </a:lnTo>
                    <a:lnTo>
                      <a:pt x="965" y="2122"/>
                    </a:lnTo>
                    <a:lnTo>
                      <a:pt x="753" y="2315"/>
                    </a:lnTo>
                    <a:lnTo>
                      <a:pt x="560" y="2527"/>
                    </a:lnTo>
                    <a:lnTo>
                      <a:pt x="386" y="2778"/>
                    </a:lnTo>
                    <a:lnTo>
                      <a:pt x="271" y="3028"/>
                    </a:lnTo>
                    <a:lnTo>
                      <a:pt x="174" y="3260"/>
                    </a:lnTo>
                    <a:lnTo>
                      <a:pt x="116" y="3511"/>
                    </a:lnTo>
                    <a:lnTo>
                      <a:pt x="58" y="3761"/>
                    </a:lnTo>
                    <a:lnTo>
                      <a:pt x="20" y="4012"/>
                    </a:lnTo>
                    <a:lnTo>
                      <a:pt x="1" y="4282"/>
                    </a:lnTo>
                    <a:lnTo>
                      <a:pt x="1" y="4533"/>
                    </a:lnTo>
                    <a:lnTo>
                      <a:pt x="20" y="4803"/>
                    </a:lnTo>
                    <a:lnTo>
                      <a:pt x="58" y="5073"/>
                    </a:lnTo>
                    <a:lnTo>
                      <a:pt x="116" y="5324"/>
                    </a:lnTo>
                    <a:lnTo>
                      <a:pt x="174" y="5555"/>
                    </a:lnTo>
                    <a:lnTo>
                      <a:pt x="290" y="5806"/>
                    </a:lnTo>
                    <a:lnTo>
                      <a:pt x="406" y="6018"/>
                    </a:lnTo>
                    <a:lnTo>
                      <a:pt x="541" y="6230"/>
                    </a:lnTo>
                    <a:lnTo>
                      <a:pt x="695" y="6423"/>
                    </a:lnTo>
                    <a:lnTo>
                      <a:pt x="888" y="6577"/>
                    </a:lnTo>
                    <a:lnTo>
                      <a:pt x="1081" y="6732"/>
                    </a:lnTo>
                    <a:lnTo>
                      <a:pt x="1293" y="6848"/>
                    </a:lnTo>
                    <a:lnTo>
                      <a:pt x="1524" y="6925"/>
                    </a:lnTo>
                    <a:lnTo>
                      <a:pt x="1737" y="7002"/>
                    </a:lnTo>
                    <a:lnTo>
                      <a:pt x="1968" y="7021"/>
                    </a:lnTo>
                    <a:lnTo>
                      <a:pt x="2200" y="7040"/>
                    </a:lnTo>
                    <a:lnTo>
                      <a:pt x="2412" y="7040"/>
                    </a:lnTo>
                    <a:lnTo>
                      <a:pt x="2643" y="7002"/>
                    </a:lnTo>
                    <a:lnTo>
                      <a:pt x="2875" y="6963"/>
                    </a:lnTo>
                    <a:lnTo>
                      <a:pt x="3106" y="6886"/>
                    </a:lnTo>
                    <a:lnTo>
                      <a:pt x="3338" y="6809"/>
                    </a:lnTo>
                    <a:lnTo>
                      <a:pt x="3550" y="6713"/>
                    </a:lnTo>
                    <a:lnTo>
                      <a:pt x="3762" y="6616"/>
                    </a:lnTo>
                    <a:lnTo>
                      <a:pt x="3974" y="6500"/>
                    </a:lnTo>
                    <a:lnTo>
                      <a:pt x="4167" y="6365"/>
                    </a:lnTo>
                    <a:lnTo>
                      <a:pt x="4553" y="6095"/>
                    </a:lnTo>
                    <a:lnTo>
                      <a:pt x="4977" y="5729"/>
                    </a:lnTo>
                    <a:lnTo>
                      <a:pt x="5401" y="5343"/>
                    </a:lnTo>
                    <a:lnTo>
                      <a:pt x="5826" y="4957"/>
                    </a:lnTo>
                    <a:lnTo>
                      <a:pt x="6250" y="4591"/>
                    </a:lnTo>
                    <a:lnTo>
                      <a:pt x="6482" y="4417"/>
                    </a:lnTo>
                    <a:lnTo>
                      <a:pt x="6694" y="4263"/>
                    </a:lnTo>
                    <a:lnTo>
                      <a:pt x="6925" y="4128"/>
                    </a:lnTo>
                    <a:lnTo>
                      <a:pt x="7176" y="4012"/>
                    </a:lnTo>
                    <a:lnTo>
                      <a:pt x="7272" y="4417"/>
                    </a:lnTo>
                    <a:lnTo>
                      <a:pt x="7369" y="4822"/>
                    </a:lnTo>
                    <a:lnTo>
                      <a:pt x="7465" y="5247"/>
                    </a:lnTo>
                    <a:lnTo>
                      <a:pt x="7600" y="5652"/>
                    </a:lnTo>
                    <a:lnTo>
                      <a:pt x="7755" y="6037"/>
                    </a:lnTo>
                    <a:lnTo>
                      <a:pt x="7928" y="6423"/>
                    </a:lnTo>
                    <a:lnTo>
                      <a:pt x="8140" y="6790"/>
                    </a:lnTo>
                    <a:lnTo>
                      <a:pt x="8372" y="7156"/>
                    </a:lnTo>
                    <a:lnTo>
                      <a:pt x="8642" y="7484"/>
                    </a:lnTo>
                    <a:lnTo>
                      <a:pt x="8950" y="7773"/>
                    </a:lnTo>
                    <a:lnTo>
                      <a:pt x="9278" y="8024"/>
                    </a:lnTo>
                    <a:lnTo>
                      <a:pt x="9606" y="8256"/>
                    </a:lnTo>
                    <a:lnTo>
                      <a:pt x="9973" y="8410"/>
                    </a:lnTo>
                    <a:lnTo>
                      <a:pt x="10146" y="8487"/>
                    </a:lnTo>
                    <a:lnTo>
                      <a:pt x="10320" y="8545"/>
                    </a:lnTo>
                    <a:lnTo>
                      <a:pt x="10513" y="8583"/>
                    </a:lnTo>
                    <a:lnTo>
                      <a:pt x="10686" y="8622"/>
                    </a:lnTo>
                    <a:lnTo>
                      <a:pt x="10879" y="8641"/>
                    </a:lnTo>
                    <a:lnTo>
                      <a:pt x="11072" y="8641"/>
                    </a:lnTo>
                    <a:lnTo>
                      <a:pt x="11304" y="8622"/>
                    </a:lnTo>
                    <a:lnTo>
                      <a:pt x="11535" y="8603"/>
                    </a:lnTo>
                    <a:lnTo>
                      <a:pt x="11786" y="8545"/>
                    </a:lnTo>
                    <a:lnTo>
                      <a:pt x="11998" y="8468"/>
                    </a:lnTo>
                    <a:lnTo>
                      <a:pt x="12229" y="8371"/>
                    </a:lnTo>
                    <a:lnTo>
                      <a:pt x="12422" y="8256"/>
                    </a:lnTo>
                    <a:lnTo>
                      <a:pt x="12635" y="8121"/>
                    </a:lnTo>
                    <a:lnTo>
                      <a:pt x="12808" y="7986"/>
                    </a:lnTo>
                    <a:lnTo>
                      <a:pt x="13001" y="7831"/>
                    </a:lnTo>
                    <a:lnTo>
                      <a:pt x="13175" y="7677"/>
                    </a:lnTo>
                    <a:lnTo>
                      <a:pt x="13503" y="7310"/>
                    </a:lnTo>
                    <a:lnTo>
                      <a:pt x="13811" y="6925"/>
                    </a:lnTo>
                    <a:lnTo>
                      <a:pt x="14100" y="6520"/>
                    </a:lnTo>
                    <a:lnTo>
                      <a:pt x="14390" y="6115"/>
                    </a:lnTo>
                    <a:lnTo>
                      <a:pt x="14756" y="5613"/>
                    </a:lnTo>
                    <a:lnTo>
                      <a:pt x="15123" y="5112"/>
                    </a:lnTo>
                    <a:lnTo>
                      <a:pt x="15316" y="4899"/>
                    </a:lnTo>
                    <a:lnTo>
                      <a:pt x="15451" y="4784"/>
                    </a:lnTo>
                    <a:lnTo>
                      <a:pt x="15605" y="4649"/>
                    </a:lnTo>
                    <a:lnTo>
                      <a:pt x="15798" y="4533"/>
                    </a:lnTo>
                    <a:lnTo>
                      <a:pt x="15991" y="4475"/>
                    </a:lnTo>
                    <a:lnTo>
                      <a:pt x="16087" y="4456"/>
                    </a:lnTo>
                    <a:lnTo>
                      <a:pt x="16299" y="4456"/>
                    </a:lnTo>
                    <a:lnTo>
                      <a:pt x="16396" y="4494"/>
                    </a:lnTo>
                    <a:lnTo>
                      <a:pt x="16492" y="4533"/>
                    </a:lnTo>
                    <a:lnTo>
                      <a:pt x="16569" y="4591"/>
                    </a:lnTo>
                    <a:lnTo>
                      <a:pt x="16724" y="4745"/>
                    </a:lnTo>
                    <a:lnTo>
                      <a:pt x="16859" y="4919"/>
                    </a:lnTo>
                    <a:lnTo>
                      <a:pt x="16974" y="5112"/>
                    </a:lnTo>
                    <a:lnTo>
                      <a:pt x="17071" y="5266"/>
                    </a:lnTo>
                    <a:lnTo>
                      <a:pt x="17225" y="5478"/>
                    </a:lnTo>
                    <a:lnTo>
                      <a:pt x="17379" y="5671"/>
                    </a:lnTo>
                    <a:lnTo>
                      <a:pt x="17553" y="5845"/>
                    </a:lnTo>
                    <a:lnTo>
                      <a:pt x="17746" y="6018"/>
                    </a:lnTo>
                    <a:lnTo>
                      <a:pt x="17939" y="6192"/>
                    </a:lnTo>
                    <a:lnTo>
                      <a:pt x="18151" y="6327"/>
                    </a:lnTo>
                    <a:lnTo>
                      <a:pt x="18363" y="6462"/>
                    </a:lnTo>
                    <a:lnTo>
                      <a:pt x="18595" y="6577"/>
                    </a:lnTo>
                    <a:lnTo>
                      <a:pt x="18826" y="6693"/>
                    </a:lnTo>
                    <a:lnTo>
                      <a:pt x="19058" y="6770"/>
                    </a:lnTo>
                    <a:lnTo>
                      <a:pt x="19308" y="6848"/>
                    </a:lnTo>
                    <a:lnTo>
                      <a:pt x="19559" y="6905"/>
                    </a:lnTo>
                    <a:lnTo>
                      <a:pt x="19791" y="6944"/>
                    </a:lnTo>
                    <a:lnTo>
                      <a:pt x="20061" y="6963"/>
                    </a:lnTo>
                    <a:lnTo>
                      <a:pt x="20311" y="6983"/>
                    </a:lnTo>
                    <a:lnTo>
                      <a:pt x="20562" y="6963"/>
                    </a:lnTo>
                    <a:lnTo>
                      <a:pt x="20813" y="6925"/>
                    </a:lnTo>
                    <a:lnTo>
                      <a:pt x="21064" y="6886"/>
                    </a:lnTo>
                    <a:lnTo>
                      <a:pt x="21295" y="6828"/>
                    </a:lnTo>
                    <a:lnTo>
                      <a:pt x="21546" y="6732"/>
                    </a:lnTo>
                    <a:lnTo>
                      <a:pt x="21777" y="6635"/>
                    </a:lnTo>
                    <a:lnTo>
                      <a:pt x="22009" y="6539"/>
                    </a:lnTo>
                    <a:lnTo>
                      <a:pt x="22221" y="6404"/>
                    </a:lnTo>
                    <a:lnTo>
                      <a:pt x="22433" y="6269"/>
                    </a:lnTo>
                    <a:lnTo>
                      <a:pt x="22626" y="6115"/>
                    </a:lnTo>
                    <a:lnTo>
                      <a:pt x="22819" y="5941"/>
                    </a:lnTo>
                    <a:lnTo>
                      <a:pt x="23012" y="5767"/>
                    </a:lnTo>
                    <a:lnTo>
                      <a:pt x="23166" y="5574"/>
                    </a:lnTo>
                    <a:lnTo>
                      <a:pt x="23340" y="5382"/>
                    </a:lnTo>
                    <a:lnTo>
                      <a:pt x="23475" y="5169"/>
                    </a:lnTo>
                    <a:lnTo>
                      <a:pt x="23590" y="4938"/>
                    </a:lnTo>
                    <a:lnTo>
                      <a:pt x="23706" y="4726"/>
                    </a:lnTo>
                    <a:lnTo>
                      <a:pt x="23822" y="4456"/>
                    </a:lnTo>
                    <a:lnTo>
                      <a:pt x="23957" y="4089"/>
                    </a:lnTo>
                    <a:lnTo>
                      <a:pt x="24092" y="3684"/>
                    </a:lnTo>
                    <a:lnTo>
                      <a:pt x="24150" y="3453"/>
                    </a:lnTo>
                    <a:lnTo>
                      <a:pt x="24188" y="3241"/>
                    </a:lnTo>
                    <a:lnTo>
                      <a:pt x="24208" y="3009"/>
                    </a:lnTo>
                    <a:lnTo>
                      <a:pt x="24227" y="2797"/>
                    </a:lnTo>
                    <a:lnTo>
                      <a:pt x="24208" y="2585"/>
                    </a:lnTo>
                    <a:lnTo>
                      <a:pt x="24150" y="2373"/>
                    </a:lnTo>
                    <a:lnTo>
                      <a:pt x="24073" y="2180"/>
                    </a:lnTo>
                    <a:lnTo>
                      <a:pt x="23957" y="2006"/>
                    </a:lnTo>
                    <a:lnTo>
                      <a:pt x="23803" y="1871"/>
                    </a:lnTo>
                    <a:lnTo>
                      <a:pt x="23725" y="1794"/>
                    </a:lnTo>
                    <a:lnTo>
                      <a:pt x="23610" y="1736"/>
                    </a:lnTo>
                    <a:lnTo>
                      <a:pt x="23243" y="1562"/>
                    </a:lnTo>
                    <a:lnTo>
                      <a:pt x="23050" y="1485"/>
                    </a:lnTo>
                    <a:lnTo>
                      <a:pt x="22857" y="1427"/>
                    </a:lnTo>
                    <a:lnTo>
                      <a:pt x="22664" y="1427"/>
                    </a:lnTo>
                    <a:lnTo>
                      <a:pt x="22472" y="1447"/>
                    </a:lnTo>
                    <a:lnTo>
                      <a:pt x="22259" y="1524"/>
                    </a:lnTo>
                    <a:lnTo>
                      <a:pt x="22047" y="1640"/>
                    </a:lnTo>
                    <a:lnTo>
                      <a:pt x="21816" y="1794"/>
                    </a:lnTo>
                    <a:lnTo>
                      <a:pt x="21604" y="1968"/>
                    </a:lnTo>
                    <a:lnTo>
                      <a:pt x="21179" y="2334"/>
                    </a:lnTo>
                    <a:lnTo>
                      <a:pt x="20909" y="2585"/>
                    </a:lnTo>
                    <a:lnTo>
                      <a:pt x="20639" y="2816"/>
                    </a:lnTo>
                    <a:lnTo>
                      <a:pt x="20466" y="2951"/>
                    </a:lnTo>
                    <a:lnTo>
                      <a:pt x="20273" y="3067"/>
                    </a:lnTo>
                    <a:lnTo>
                      <a:pt x="20080" y="3183"/>
                    </a:lnTo>
                    <a:lnTo>
                      <a:pt x="19868" y="3279"/>
                    </a:lnTo>
                    <a:lnTo>
                      <a:pt x="19636" y="3356"/>
                    </a:lnTo>
                    <a:lnTo>
                      <a:pt x="19405" y="3395"/>
                    </a:lnTo>
                    <a:lnTo>
                      <a:pt x="19173" y="3414"/>
                    </a:lnTo>
                    <a:lnTo>
                      <a:pt x="18942" y="3376"/>
                    </a:lnTo>
                    <a:lnTo>
                      <a:pt x="18826" y="3337"/>
                    </a:lnTo>
                    <a:lnTo>
                      <a:pt x="18691" y="3298"/>
                    </a:lnTo>
                    <a:lnTo>
                      <a:pt x="18460" y="3183"/>
                    </a:lnTo>
                    <a:lnTo>
                      <a:pt x="18247" y="3028"/>
                    </a:lnTo>
                    <a:lnTo>
                      <a:pt x="18016" y="2874"/>
                    </a:lnTo>
                    <a:lnTo>
                      <a:pt x="17765" y="2681"/>
                    </a:lnTo>
                    <a:lnTo>
                      <a:pt x="17495" y="2508"/>
                    </a:lnTo>
                    <a:lnTo>
                      <a:pt x="17341" y="2430"/>
                    </a:lnTo>
                    <a:lnTo>
                      <a:pt x="17206" y="2373"/>
                    </a:lnTo>
                    <a:lnTo>
                      <a:pt x="17052" y="2334"/>
                    </a:lnTo>
                    <a:lnTo>
                      <a:pt x="16897" y="2295"/>
                    </a:lnTo>
                    <a:lnTo>
                      <a:pt x="16685" y="2276"/>
                    </a:lnTo>
                    <a:lnTo>
                      <a:pt x="16492" y="2276"/>
                    </a:lnTo>
                    <a:lnTo>
                      <a:pt x="16126" y="2334"/>
                    </a:lnTo>
                    <a:lnTo>
                      <a:pt x="15644" y="2411"/>
                    </a:lnTo>
                    <a:lnTo>
                      <a:pt x="15161" y="2527"/>
                    </a:lnTo>
                    <a:lnTo>
                      <a:pt x="14679" y="2662"/>
                    </a:lnTo>
                    <a:lnTo>
                      <a:pt x="14197" y="2797"/>
                    </a:lnTo>
                    <a:lnTo>
                      <a:pt x="13985" y="2874"/>
                    </a:lnTo>
                    <a:lnTo>
                      <a:pt x="13271" y="3106"/>
                    </a:lnTo>
                    <a:lnTo>
                      <a:pt x="12924" y="3202"/>
                    </a:lnTo>
                    <a:lnTo>
                      <a:pt x="12577" y="3279"/>
                    </a:lnTo>
                    <a:lnTo>
                      <a:pt x="12229" y="3298"/>
                    </a:lnTo>
                    <a:lnTo>
                      <a:pt x="12075" y="3298"/>
                    </a:lnTo>
                    <a:lnTo>
                      <a:pt x="11902" y="3279"/>
                    </a:lnTo>
                    <a:lnTo>
                      <a:pt x="11747" y="3260"/>
                    </a:lnTo>
                    <a:lnTo>
                      <a:pt x="11593" y="3202"/>
                    </a:lnTo>
                    <a:lnTo>
                      <a:pt x="11439" y="3144"/>
                    </a:lnTo>
                    <a:lnTo>
                      <a:pt x="11304" y="3067"/>
                    </a:lnTo>
                    <a:lnTo>
                      <a:pt x="11149" y="2971"/>
                    </a:lnTo>
                    <a:lnTo>
                      <a:pt x="11034" y="2874"/>
                    </a:lnTo>
                    <a:lnTo>
                      <a:pt x="10918" y="2739"/>
                    </a:lnTo>
                    <a:lnTo>
                      <a:pt x="10802" y="2623"/>
                    </a:lnTo>
                    <a:lnTo>
                      <a:pt x="10590" y="2334"/>
                    </a:lnTo>
                    <a:lnTo>
                      <a:pt x="10397" y="2045"/>
                    </a:lnTo>
                    <a:lnTo>
                      <a:pt x="10262" y="1813"/>
                    </a:lnTo>
                    <a:lnTo>
                      <a:pt x="10069" y="1562"/>
                    </a:lnTo>
                    <a:lnTo>
                      <a:pt x="9838" y="1273"/>
                    </a:lnTo>
                    <a:lnTo>
                      <a:pt x="9548" y="945"/>
                    </a:lnTo>
                    <a:lnTo>
                      <a:pt x="9375" y="791"/>
                    </a:lnTo>
                    <a:lnTo>
                      <a:pt x="9182" y="637"/>
                    </a:lnTo>
                    <a:lnTo>
                      <a:pt x="8989" y="502"/>
                    </a:lnTo>
                    <a:lnTo>
                      <a:pt x="8777" y="367"/>
                    </a:lnTo>
                    <a:lnTo>
                      <a:pt x="8565" y="251"/>
                    </a:lnTo>
                    <a:lnTo>
                      <a:pt x="8333" y="154"/>
                    </a:lnTo>
                    <a:lnTo>
                      <a:pt x="8082" y="77"/>
                    </a:lnTo>
                    <a:lnTo>
                      <a:pt x="7832" y="19"/>
                    </a:lnTo>
                    <a:lnTo>
                      <a:pt x="756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87" name="Google Shape;2087;p32"/>
              <p:cNvSpPr/>
              <p:nvPr/>
            </p:nvSpPr>
            <p:spPr>
              <a:xfrm>
                <a:off x="-1147875" y="144425"/>
                <a:ext cx="451375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8055" h="17418" extrusionOk="0">
                    <a:moveTo>
                      <a:pt x="9259" y="0"/>
                    </a:moveTo>
                    <a:lnTo>
                      <a:pt x="8951" y="39"/>
                    </a:lnTo>
                    <a:lnTo>
                      <a:pt x="8642" y="135"/>
                    </a:lnTo>
                    <a:lnTo>
                      <a:pt x="8334" y="251"/>
                    </a:lnTo>
                    <a:lnTo>
                      <a:pt x="8025" y="405"/>
                    </a:lnTo>
                    <a:lnTo>
                      <a:pt x="7716" y="598"/>
                    </a:lnTo>
                    <a:lnTo>
                      <a:pt x="7427" y="810"/>
                    </a:lnTo>
                    <a:lnTo>
                      <a:pt x="7118" y="1061"/>
                    </a:lnTo>
                    <a:lnTo>
                      <a:pt x="6829" y="1312"/>
                    </a:lnTo>
                    <a:lnTo>
                      <a:pt x="6540" y="1582"/>
                    </a:lnTo>
                    <a:lnTo>
                      <a:pt x="6250" y="1871"/>
                    </a:lnTo>
                    <a:lnTo>
                      <a:pt x="5730" y="2411"/>
                    </a:lnTo>
                    <a:lnTo>
                      <a:pt x="5228" y="3009"/>
                    </a:lnTo>
                    <a:lnTo>
                      <a:pt x="4746" y="3607"/>
                    </a:lnTo>
                    <a:lnTo>
                      <a:pt x="4283" y="4243"/>
                    </a:lnTo>
                    <a:lnTo>
                      <a:pt x="3839" y="4919"/>
                    </a:lnTo>
                    <a:lnTo>
                      <a:pt x="3415" y="5594"/>
                    </a:lnTo>
                    <a:lnTo>
                      <a:pt x="3010" y="6288"/>
                    </a:lnTo>
                    <a:lnTo>
                      <a:pt x="2624" y="7002"/>
                    </a:lnTo>
                    <a:lnTo>
                      <a:pt x="2258" y="7735"/>
                    </a:lnTo>
                    <a:lnTo>
                      <a:pt x="1910" y="8468"/>
                    </a:lnTo>
                    <a:lnTo>
                      <a:pt x="1563" y="9201"/>
                    </a:lnTo>
                    <a:lnTo>
                      <a:pt x="1255" y="9953"/>
                    </a:lnTo>
                    <a:lnTo>
                      <a:pt x="985" y="10686"/>
                    </a:lnTo>
                    <a:lnTo>
                      <a:pt x="715" y="11419"/>
                    </a:lnTo>
                    <a:lnTo>
                      <a:pt x="464" y="12152"/>
                    </a:lnTo>
                    <a:lnTo>
                      <a:pt x="252" y="12865"/>
                    </a:lnTo>
                    <a:lnTo>
                      <a:pt x="136" y="13290"/>
                    </a:lnTo>
                    <a:lnTo>
                      <a:pt x="59" y="13733"/>
                    </a:lnTo>
                    <a:lnTo>
                      <a:pt x="1" y="14177"/>
                    </a:lnTo>
                    <a:lnTo>
                      <a:pt x="1" y="14389"/>
                    </a:lnTo>
                    <a:lnTo>
                      <a:pt x="20" y="14601"/>
                    </a:lnTo>
                    <a:lnTo>
                      <a:pt x="40" y="14814"/>
                    </a:lnTo>
                    <a:lnTo>
                      <a:pt x="78" y="15026"/>
                    </a:lnTo>
                    <a:lnTo>
                      <a:pt x="136" y="15219"/>
                    </a:lnTo>
                    <a:lnTo>
                      <a:pt x="213" y="15392"/>
                    </a:lnTo>
                    <a:lnTo>
                      <a:pt x="310" y="15566"/>
                    </a:lnTo>
                    <a:lnTo>
                      <a:pt x="445" y="15720"/>
                    </a:lnTo>
                    <a:lnTo>
                      <a:pt x="580" y="15855"/>
                    </a:lnTo>
                    <a:lnTo>
                      <a:pt x="753" y="15971"/>
                    </a:lnTo>
                    <a:lnTo>
                      <a:pt x="888" y="16067"/>
                    </a:lnTo>
                    <a:lnTo>
                      <a:pt x="1042" y="16125"/>
                    </a:lnTo>
                    <a:lnTo>
                      <a:pt x="1216" y="16164"/>
                    </a:lnTo>
                    <a:lnTo>
                      <a:pt x="1370" y="16183"/>
                    </a:lnTo>
                    <a:lnTo>
                      <a:pt x="1525" y="16202"/>
                    </a:lnTo>
                    <a:lnTo>
                      <a:pt x="1698" y="16183"/>
                    </a:lnTo>
                    <a:lnTo>
                      <a:pt x="1853" y="16164"/>
                    </a:lnTo>
                    <a:lnTo>
                      <a:pt x="2026" y="16125"/>
                    </a:lnTo>
                    <a:lnTo>
                      <a:pt x="2354" y="16029"/>
                    </a:lnTo>
                    <a:lnTo>
                      <a:pt x="2682" y="15874"/>
                    </a:lnTo>
                    <a:lnTo>
                      <a:pt x="2971" y="15701"/>
                    </a:lnTo>
                    <a:lnTo>
                      <a:pt x="3261" y="15489"/>
                    </a:lnTo>
                    <a:lnTo>
                      <a:pt x="3511" y="15276"/>
                    </a:lnTo>
                    <a:lnTo>
                      <a:pt x="3781" y="15045"/>
                    </a:lnTo>
                    <a:lnTo>
                      <a:pt x="4283" y="14582"/>
                    </a:lnTo>
                    <a:lnTo>
                      <a:pt x="4553" y="14370"/>
                    </a:lnTo>
                    <a:lnTo>
                      <a:pt x="4823" y="14158"/>
                    </a:lnTo>
                    <a:lnTo>
                      <a:pt x="5093" y="13984"/>
                    </a:lnTo>
                    <a:lnTo>
                      <a:pt x="5402" y="13849"/>
                    </a:lnTo>
                    <a:lnTo>
                      <a:pt x="5537" y="14505"/>
                    </a:lnTo>
                    <a:lnTo>
                      <a:pt x="5633" y="14814"/>
                    </a:lnTo>
                    <a:lnTo>
                      <a:pt x="5730" y="15141"/>
                    </a:lnTo>
                    <a:lnTo>
                      <a:pt x="5845" y="15450"/>
                    </a:lnTo>
                    <a:lnTo>
                      <a:pt x="5980" y="15759"/>
                    </a:lnTo>
                    <a:lnTo>
                      <a:pt x="6135" y="16048"/>
                    </a:lnTo>
                    <a:lnTo>
                      <a:pt x="6328" y="16318"/>
                    </a:lnTo>
                    <a:lnTo>
                      <a:pt x="6540" y="16588"/>
                    </a:lnTo>
                    <a:lnTo>
                      <a:pt x="6790" y="16820"/>
                    </a:lnTo>
                    <a:lnTo>
                      <a:pt x="7060" y="17012"/>
                    </a:lnTo>
                    <a:lnTo>
                      <a:pt x="7350" y="17186"/>
                    </a:lnTo>
                    <a:lnTo>
                      <a:pt x="7504" y="17244"/>
                    </a:lnTo>
                    <a:lnTo>
                      <a:pt x="7658" y="17302"/>
                    </a:lnTo>
                    <a:lnTo>
                      <a:pt x="7813" y="17360"/>
                    </a:lnTo>
                    <a:lnTo>
                      <a:pt x="7967" y="17379"/>
                    </a:lnTo>
                    <a:lnTo>
                      <a:pt x="8141" y="17398"/>
                    </a:lnTo>
                    <a:lnTo>
                      <a:pt x="8295" y="17417"/>
                    </a:lnTo>
                    <a:lnTo>
                      <a:pt x="8469" y="17398"/>
                    </a:lnTo>
                    <a:lnTo>
                      <a:pt x="8623" y="17379"/>
                    </a:lnTo>
                    <a:lnTo>
                      <a:pt x="8854" y="17321"/>
                    </a:lnTo>
                    <a:lnTo>
                      <a:pt x="9066" y="17244"/>
                    </a:lnTo>
                    <a:lnTo>
                      <a:pt x="9259" y="17128"/>
                    </a:lnTo>
                    <a:lnTo>
                      <a:pt x="9452" y="17012"/>
                    </a:lnTo>
                    <a:lnTo>
                      <a:pt x="9626" y="16877"/>
                    </a:lnTo>
                    <a:lnTo>
                      <a:pt x="9799" y="16704"/>
                    </a:lnTo>
                    <a:lnTo>
                      <a:pt x="9973" y="16550"/>
                    </a:lnTo>
                    <a:lnTo>
                      <a:pt x="10127" y="16357"/>
                    </a:lnTo>
                    <a:lnTo>
                      <a:pt x="10417" y="15971"/>
                    </a:lnTo>
                    <a:lnTo>
                      <a:pt x="10706" y="15566"/>
                    </a:lnTo>
                    <a:lnTo>
                      <a:pt x="10995" y="15161"/>
                    </a:lnTo>
                    <a:lnTo>
                      <a:pt x="11285" y="14775"/>
                    </a:lnTo>
                    <a:lnTo>
                      <a:pt x="11381" y="14659"/>
                    </a:lnTo>
                    <a:lnTo>
                      <a:pt x="11516" y="14524"/>
                    </a:lnTo>
                    <a:lnTo>
                      <a:pt x="11632" y="14428"/>
                    </a:lnTo>
                    <a:lnTo>
                      <a:pt x="11786" y="14331"/>
                    </a:lnTo>
                    <a:lnTo>
                      <a:pt x="11921" y="14273"/>
                    </a:lnTo>
                    <a:lnTo>
                      <a:pt x="12075" y="14235"/>
                    </a:lnTo>
                    <a:lnTo>
                      <a:pt x="12230" y="14216"/>
                    </a:lnTo>
                    <a:lnTo>
                      <a:pt x="12384" y="14254"/>
                    </a:lnTo>
                    <a:lnTo>
                      <a:pt x="12481" y="14312"/>
                    </a:lnTo>
                    <a:lnTo>
                      <a:pt x="12558" y="14370"/>
                    </a:lnTo>
                    <a:lnTo>
                      <a:pt x="12635" y="14447"/>
                    </a:lnTo>
                    <a:lnTo>
                      <a:pt x="12712" y="14524"/>
                    </a:lnTo>
                    <a:lnTo>
                      <a:pt x="12828" y="14717"/>
                    </a:lnTo>
                    <a:lnTo>
                      <a:pt x="12943" y="14891"/>
                    </a:lnTo>
                    <a:lnTo>
                      <a:pt x="13059" y="15045"/>
                    </a:lnTo>
                    <a:lnTo>
                      <a:pt x="13175" y="15199"/>
                    </a:lnTo>
                    <a:lnTo>
                      <a:pt x="13310" y="15334"/>
                    </a:lnTo>
                    <a:lnTo>
                      <a:pt x="13445" y="15450"/>
                    </a:lnTo>
                    <a:lnTo>
                      <a:pt x="13580" y="15566"/>
                    </a:lnTo>
                    <a:lnTo>
                      <a:pt x="13734" y="15682"/>
                    </a:lnTo>
                    <a:lnTo>
                      <a:pt x="13889" y="15778"/>
                    </a:lnTo>
                    <a:lnTo>
                      <a:pt x="14062" y="15855"/>
                    </a:lnTo>
                    <a:lnTo>
                      <a:pt x="14216" y="15932"/>
                    </a:lnTo>
                    <a:lnTo>
                      <a:pt x="14390" y="16009"/>
                    </a:lnTo>
                    <a:lnTo>
                      <a:pt x="14583" y="16048"/>
                    </a:lnTo>
                    <a:lnTo>
                      <a:pt x="14757" y="16087"/>
                    </a:lnTo>
                    <a:lnTo>
                      <a:pt x="14949" y="16125"/>
                    </a:lnTo>
                    <a:lnTo>
                      <a:pt x="15123" y="16144"/>
                    </a:lnTo>
                    <a:lnTo>
                      <a:pt x="15490" y="16144"/>
                    </a:lnTo>
                    <a:lnTo>
                      <a:pt x="15682" y="16125"/>
                    </a:lnTo>
                    <a:lnTo>
                      <a:pt x="15856" y="16087"/>
                    </a:lnTo>
                    <a:lnTo>
                      <a:pt x="16049" y="16029"/>
                    </a:lnTo>
                    <a:lnTo>
                      <a:pt x="16222" y="15971"/>
                    </a:lnTo>
                    <a:lnTo>
                      <a:pt x="16396" y="15913"/>
                    </a:lnTo>
                    <a:lnTo>
                      <a:pt x="16550" y="15817"/>
                    </a:lnTo>
                    <a:lnTo>
                      <a:pt x="16724" y="15720"/>
                    </a:lnTo>
                    <a:lnTo>
                      <a:pt x="16878" y="15624"/>
                    </a:lnTo>
                    <a:lnTo>
                      <a:pt x="17013" y="15508"/>
                    </a:lnTo>
                    <a:lnTo>
                      <a:pt x="17148" y="15392"/>
                    </a:lnTo>
                    <a:lnTo>
                      <a:pt x="17283" y="15257"/>
                    </a:lnTo>
                    <a:lnTo>
                      <a:pt x="17418" y="15122"/>
                    </a:lnTo>
                    <a:lnTo>
                      <a:pt x="17534" y="14968"/>
                    </a:lnTo>
                    <a:lnTo>
                      <a:pt x="17631" y="14814"/>
                    </a:lnTo>
                    <a:lnTo>
                      <a:pt x="17727" y="14659"/>
                    </a:lnTo>
                    <a:lnTo>
                      <a:pt x="17804" y="14486"/>
                    </a:lnTo>
                    <a:lnTo>
                      <a:pt x="17920" y="14196"/>
                    </a:lnTo>
                    <a:lnTo>
                      <a:pt x="17997" y="13888"/>
                    </a:lnTo>
                    <a:lnTo>
                      <a:pt x="18036" y="13579"/>
                    </a:lnTo>
                    <a:lnTo>
                      <a:pt x="18055" y="13251"/>
                    </a:lnTo>
                    <a:lnTo>
                      <a:pt x="18036" y="12943"/>
                    </a:lnTo>
                    <a:lnTo>
                      <a:pt x="17997" y="12634"/>
                    </a:lnTo>
                    <a:lnTo>
                      <a:pt x="17939" y="12306"/>
                    </a:lnTo>
                    <a:lnTo>
                      <a:pt x="17843" y="11997"/>
                    </a:lnTo>
                    <a:lnTo>
                      <a:pt x="17746" y="11670"/>
                    </a:lnTo>
                    <a:lnTo>
                      <a:pt x="17631" y="11361"/>
                    </a:lnTo>
                    <a:lnTo>
                      <a:pt x="17495" y="11052"/>
                    </a:lnTo>
                    <a:lnTo>
                      <a:pt x="17341" y="10744"/>
                    </a:lnTo>
                    <a:lnTo>
                      <a:pt x="17013" y="10146"/>
                    </a:lnTo>
                    <a:lnTo>
                      <a:pt x="16666" y="9567"/>
                    </a:lnTo>
                    <a:lnTo>
                      <a:pt x="16377" y="9066"/>
                    </a:lnTo>
                    <a:lnTo>
                      <a:pt x="16068" y="8545"/>
                    </a:lnTo>
                    <a:lnTo>
                      <a:pt x="15432" y="7407"/>
                    </a:lnTo>
                    <a:lnTo>
                      <a:pt x="14795" y="6211"/>
                    </a:lnTo>
                    <a:lnTo>
                      <a:pt x="14120" y="5015"/>
                    </a:lnTo>
                    <a:lnTo>
                      <a:pt x="13773" y="4417"/>
                    </a:lnTo>
                    <a:lnTo>
                      <a:pt x="13426" y="3819"/>
                    </a:lnTo>
                    <a:lnTo>
                      <a:pt x="13059" y="3240"/>
                    </a:lnTo>
                    <a:lnTo>
                      <a:pt x="12693" y="2700"/>
                    </a:lnTo>
                    <a:lnTo>
                      <a:pt x="12326" y="2180"/>
                    </a:lnTo>
                    <a:lnTo>
                      <a:pt x="11940" y="1678"/>
                    </a:lnTo>
                    <a:lnTo>
                      <a:pt x="11555" y="1234"/>
                    </a:lnTo>
                    <a:lnTo>
                      <a:pt x="11169" y="810"/>
                    </a:lnTo>
                    <a:lnTo>
                      <a:pt x="10995" y="675"/>
                    </a:lnTo>
                    <a:lnTo>
                      <a:pt x="10841" y="540"/>
                    </a:lnTo>
                    <a:lnTo>
                      <a:pt x="10687" y="424"/>
                    </a:lnTo>
                    <a:lnTo>
                      <a:pt x="10513" y="328"/>
                    </a:lnTo>
                    <a:lnTo>
                      <a:pt x="10359" y="231"/>
                    </a:lnTo>
                    <a:lnTo>
                      <a:pt x="10204" y="154"/>
                    </a:lnTo>
                    <a:lnTo>
                      <a:pt x="10050" y="96"/>
                    </a:lnTo>
                    <a:lnTo>
                      <a:pt x="9896" y="58"/>
                    </a:lnTo>
                    <a:lnTo>
                      <a:pt x="9722" y="19"/>
                    </a:lnTo>
                    <a:lnTo>
                      <a:pt x="9568" y="0"/>
                    </a:lnTo>
                    <a:close/>
                  </a:path>
                </a:pathLst>
              </a:custGeom>
              <a:gradFill>
                <a:gsLst>
                  <a:gs pos="0">
                    <a:srgbClr val="8CC396"/>
                  </a:gs>
                  <a:gs pos="100000">
                    <a:srgbClr val="4D7F56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88" name="Google Shape;2088;p32"/>
              <p:cNvSpPr/>
              <p:nvPr/>
            </p:nvSpPr>
            <p:spPr>
              <a:xfrm>
                <a:off x="-1152200" y="409625"/>
                <a:ext cx="459075" cy="173625"/>
              </a:xfrm>
              <a:custGeom>
                <a:avLst/>
                <a:gdLst/>
                <a:ahLst/>
                <a:cxnLst/>
                <a:rect l="l" t="t" r="r" b="b"/>
                <a:pathLst>
                  <a:path w="18363" h="6945" extrusionOk="0">
                    <a:moveTo>
                      <a:pt x="10165" y="1"/>
                    </a:moveTo>
                    <a:lnTo>
                      <a:pt x="9972" y="39"/>
                    </a:lnTo>
                    <a:lnTo>
                      <a:pt x="9799" y="97"/>
                    </a:lnTo>
                    <a:lnTo>
                      <a:pt x="9625" y="174"/>
                    </a:lnTo>
                    <a:lnTo>
                      <a:pt x="9297" y="329"/>
                    </a:lnTo>
                    <a:lnTo>
                      <a:pt x="8989" y="502"/>
                    </a:lnTo>
                    <a:lnTo>
                      <a:pt x="8391" y="869"/>
                    </a:lnTo>
                    <a:lnTo>
                      <a:pt x="7870" y="1177"/>
                    </a:lnTo>
                    <a:lnTo>
                      <a:pt x="7619" y="1332"/>
                    </a:lnTo>
                    <a:lnTo>
                      <a:pt x="7349" y="1467"/>
                    </a:lnTo>
                    <a:lnTo>
                      <a:pt x="7098" y="1582"/>
                    </a:lnTo>
                    <a:lnTo>
                      <a:pt x="6828" y="1659"/>
                    </a:lnTo>
                    <a:lnTo>
                      <a:pt x="6558" y="1717"/>
                    </a:lnTo>
                    <a:lnTo>
                      <a:pt x="6269" y="1756"/>
                    </a:lnTo>
                    <a:lnTo>
                      <a:pt x="6018" y="1756"/>
                    </a:lnTo>
                    <a:lnTo>
                      <a:pt x="5768" y="1717"/>
                    </a:lnTo>
                    <a:lnTo>
                      <a:pt x="5517" y="1659"/>
                    </a:lnTo>
                    <a:lnTo>
                      <a:pt x="5266" y="1602"/>
                    </a:lnTo>
                    <a:lnTo>
                      <a:pt x="5015" y="1505"/>
                    </a:lnTo>
                    <a:lnTo>
                      <a:pt x="4765" y="1409"/>
                    </a:lnTo>
                    <a:lnTo>
                      <a:pt x="4263" y="1216"/>
                    </a:lnTo>
                    <a:lnTo>
                      <a:pt x="3665" y="965"/>
                    </a:lnTo>
                    <a:lnTo>
                      <a:pt x="3357" y="849"/>
                    </a:lnTo>
                    <a:lnTo>
                      <a:pt x="3067" y="753"/>
                    </a:lnTo>
                    <a:lnTo>
                      <a:pt x="2739" y="695"/>
                    </a:lnTo>
                    <a:lnTo>
                      <a:pt x="2431" y="656"/>
                    </a:lnTo>
                    <a:lnTo>
                      <a:pt x="2122" y="656"/>
                    </a:lnTo>
                    <a:lnTo>
                      <a:pt x="1948" y="695"/>
                    </a:lnTo>
                    <a:lnTo>
                      <a:pt x="1794" y="714"/>
                    </a:lnTo>
                    <a:lnTo>
                      <a:pt x="1563" y="791"/>
                    </a:lnTo>
                    <a:lnTo>
                      <a:pt x="1351" y="907"/>
                    </a:lnTo>
                    <a:lnTo>
                      <a:pt x="1138" y="1042"/>
                    </a:lnTo>
                    <a:lnTo>
                      <a:pt x="945" y="1216"/>
                    </a:lnTo>
                    <a:lnTo>
                      <a:pt x="753" y="1428"/>
                    </a:lnTo>
                    <a:lnTo>
                      <a:pt x="579" y="1659"/>
                    </a:lnTo>
                    <a:lnTo>
                      <a:pt x="425" y="1930"/>
                    </a:lnTo>
                    <a:lnTo>
                      <a:pt x="290" y="2219"/>
                    </a:lnTo>
                    <a:lnTo>
                      <a:pt x="213" y="2431"/>
                    </a:lnTo>
                    <a:lnTo>
                      <a:pt x="135" y="2643"/>
                    </a:lnTo>
                    <a:lnTo>
                      <a:pt x="77" y="2875"/>
                    </a:lnTo>
                    <a:lnTo>
                      <a:pt x="39" y="3106"/>
                    </a:lnTo>
                    <a:lnTo>
                      <a:pt x="0" y="3338"/>
                    </a:lnTo>
                    <a:lnTo>
                      <a:pt x="0" y="3569"/>
                    </a:lnTo>
                    <a:lnTo>
                      <a:pt x="0" y="3820"/>
                    </a:lnTo>
                    <a:lnTo>
                      <a:pt x="20" y="4032"/>
                    </a:lnTo>
                    <a:lnTo>
                      <a:pt x="58" y="4263"/>
                    </a:lnTo>
                    <a:lnTo>
                      <a:pt x="97" y="4476"/>
                    </a:lnTo>
                    <a:lnTo>
                      <a:pt x="174" y="4688"/>
                    </a:lnTo>
                    <a:lnTo>
                      <a:pt x="270" y="4881"/>
                    </a:lnTo>
                    <a:lnTo>
                      <a:pt x="386" y="5054"/>
                    </a:lnTo>
                    <a:lnTo>
                      <a:pt x="521" y="5209"/>
                    </a:lnTo>
                    <a:lnTo>
                      <a:pt x="675" y="5363"/>
                    </a:lnTo>
                    <a:lnTo>
                      <a:pt x="849" y="5498"/>
                    </a:lnTo>
                    <a:lnTo>
                      <a:pt x="1003" y="5575"/>
                    </a:lnTo>
                    <a:lnTo>
                      <a:pt x="1177" y="5652"/>
                    </a:lnTo>
                    <a:lnTo>
                      <a:pt x="1351" y="5691"/>
                    </a:lnTo>
                    <a:lnTo>
                      <a:pt x="1524" y="5729"/>
                    </a:lnTo>
                    <a:lnTo>
                      <a:pt x="1871" y="5729"/>
                    </a:lnTo>
                    <a:lnTo>
                      <a:pt x="2045" y="5710"/>
                    </a:lnTo>
                    <a:lnTo>
                      <a:pt x="2238" y="5671"/>
                    </a:lnTo>
                    <a:lnTo>
                      <a:pt x="2411" y="5614"/>
                    </a:lnTo>
                    <a:lnTo>
                      <a:pt x="2585" y="5556"/>
                    </a:lnTo>
                    <a:lnTo>
                      <a:pt x="2913" y="5401"/>
                    </a:lnTo>
                    <a:lnTo>
                      <a:pt x="3221" y="5209"/>
                    </a:lnTo>
                    <a:lnTo>
                      <a:pt x="3511" y="4996"/>
                    </a:lnTo>
                    <a:lnTo>
                      <a:pt x="3858" y="4726"/>
                    </a:lnTo>
                    <a:lnTo>
                      <a:pt x="4167" y="4437"/>
                    </a:lnTo>
                    <a:lnTo>
                      <a:pt x="4475" y="4148"/>
                    </a:lnTo>
                    <a:lnTo>
                      <a:pt x="4803" y="3878"/>
                    </a:lnTo>
                    <a:lnTo>
                      <a:pt x="5131" y="3627"/>
                    </a:lnTo>
                    <a:lnTo>
                      <a:pt x="5305" y="3530"/>
                    </a:lnTo>
                    <a:lnTo>
                      <a:pt x="5478" y="3434"/>
                    </a:lnTo>
                    <a:lnTo>
                      <a:pt x="5613" y="4051"/>
                    </a:lnTo>
                    <a:lnTo>
                      <a:pt x="5690" y="4360"/>
                    </a:lnTo>
                    <a:lnTo>
                      <a:pt x="5806" y="4668"/>
                    </a:lnTo>
                    <a:lnTo>
                      <a:pt x="5922" y="4958"/>
                    </a:lnTo>
                    <a:lnTo>
                      <a:pt x="6057" y="5247"/>
                    </a:lnTo>
                    <a:lnTo>
                      <a:pt x="6211" y="5536"/>
                    </a:lnTo>
                    <a:lnTo>
                      <a:pt x="6385" y="5806"/>
                    </a:lnTo>
                    <a:lnTo>
                      <a:pt x="6597" y="6057"/>
                    </a:lnTo>
                    <a:lnTo>
                      <a:pt x="6828" y="6289"/>
                    </a:lnTo>
                    <a:lnTo>
                      <a:pt x="7079" y="6482"/>
                    </a:lnTo>
                    <a:lnTo>
                      <a:pt x="7330" y="6636"/>
                    </a:lnTo>
                    <a:lnTo>
                      <a:pt x="7600" y="6771"/>
                    </a:lnTo>
                    <a:lnTo>
                      <a:pt x="7889" y="6867"/>
                    </a:lnTo>
                    <a:lnTo>
                      <a:pt x="8179" y="6925"/>
                    </a:lnTo>
                    <a:lnTo>
                      <a:pt x="8449" y="6945"/>
                    </a:lnTo>
                    <a:lnTo>
                      <a:pt x="8642" y="6945"/>
                    </a:lnTo>
                    <a:lnTo>
                      <a:pt x="8815" y="6906"/>
                    </a:lnTo>
                    <a:lnTo>
                      <a:pt x="9008" y="6867"/>
                    </a:lnTo>
                    <a:lnTo>
                      <a:pt x="9182" y="6809"/>
                    </a:lnTo>
                    <a:lnTo>
                      <a:pt x="9355" y="6732"/>
                    </a:lnTo>
                    <a:lnTo>
                      <a:pt x="9510" y="6655"/>
                    </a:lnTo>
                    <a:lnTo>
                      <a:pt x="9664" y="6559"/>
                    </a:lnTo>
                    <a:lnTo>
                      <a:pt x="9799" y="6443"/>
                    </a:lnTo>
                    <a:lnTo>
                      <a:pt x="10088" y="6212"/>
                    </a:lnTo>
                    <a:lnTo>
                      <a:pt x="10339" y="5922"/>
                    </a:lnTo>
                    <a:lnTo>
                      <a:pt x="10570" y="5633"/>
                    </a:lnTo>
                    <a:lnTo>
                      <a:pt x="11014" y="5016"/>
                    </a:lnTo>
                    <a:lnTo>
                      <a:pt x="11284" y="4630"/>
                    </a:lnTo>
                    <a:lnTo>
                      <a:pt x="11573" y="4263"/>
                    </a:lnTo>
                    <a:lnTo>
                      <a:pt x="11708" y="4109"/>
                    </a:lnTo>
                    <a:lnTo>
                      <a:pt x="11805" y="3993"/>
                    </a:lnTo>
                    <a:lnTo>
                      <a:pt x="11921" y="3916"/>
                    </a:lnTo>
                    <a:lnTo>
                      <a:pt x="12056" y="3839"/>
                    </a:lnTo>
                    <a:lnTo>
                      <a:pt x="12210" y="3781"/>
                    </a:lnTo>
                    <a:lnTo>
                      <a:pt x="12345" y="3762"/>
                    </a:lnTo>
                    <a:lnTo>
                      <a:pt x="12422" y="3762"/>
                    </a:lnTo>
                    <a:lnTo>
                      <a:pt x="12499" y="3781"/>
                    </a:lnTo>
                    <a:lnTo>
                      <a:pt x="12615" y="3858"/>
                    </a:lnTo>
                    <a:lnTo>
                      <a:pt x="12731" y="3974"/>
                    </a:lnTo>
                    <a:lnTo>
                      <a:pt x="12827" y="4109"/>
                    </a:lnTo>
                    <a:lnTo>
                      <a:pt x="12924" y="4244"/>
                    </a:lnTo>
                    <a:lnTo>
                      <a:pt x="13001" y="4360"/>
                    </a:lnTo>
                    <a:lnTo>
                      <a:pt x="13116" y="4533"/>
                    </a:lnTo>
                    <a:lnTo>
                      <a:pt x="13232" y="4668"/>
                    </a:lnTo>
                    <a:lnTo>
                      <a:pt x="13367" y="4823"/>
                    </a:lnTo>
                    <a:lnTo>
                      <a:pt x="13521" y="4958"/>
                    </a:lnTo>
                    <a:lnTo>
                      <a:pt x="13676" y="5074"/>
                    </a:lnTo>
                    <a:lnTo>
                      <a:pt x="13830" y="5189"/>
                    </a:lnTo>
                    <a:lnTo>
                      <a:pt x="13984" y="5286"/>
                    </a:lnTo>
                    <a:lnTo>
                      <a:pt x="14158" y="5382"/>
                    </a:lnTo>
                    <a:lnTo>
                      <a:pt x="14351" y="5459"/>
                    </a:lnTo>
                    <a:lnTo>
                      <a:pt x="14524" y="5517"/>
                    </a:lnTo>
                    <a:lnTo>
                      <a:pt x="14717" y="5575"/>
                    </a:lnTo>
                    <a:lnTo>
                      <a:pt x="14910" y="5633"/>
                    </a:lnTo>
                    <a:lnTo>
                      <a:pt x="15103" y="5652"/>
                    </a:lnTo>
                    <a:lnTo>
                      <a:pt x="15296" y="5671"/>
                    </a:lnTo>
                    <a:lnTo>
                      <a:pt x="15489" y="5691"/>
                    </a:lnTo>
                    <a:lnTo>
                      <a:pt x="15682" y="5671"/>
                    </a:lnTo>
                    <a:lnTo>
                      <a:pt x="15971" y="5633"/>
                    </a:lnTo>
                    <a:lnTo>
                      <a:pt x="16299" y="5536"/>
                    </a:lnTo>
                    <a:lnTo>
                      <a:pt x="16646" y="5401"/>
                    </a:lnTo>
                    <a:lnTo>
                      <a:pt x="16974" y="5228"/>
                    </a:lnTo>
                    <a:lnTo>
                      <a:pt x="17302" y="5016"/>
                    </a:lnTo>
                    <a:lnTo>
                      <a:pt x="17611" y="4784"/>
                    </a:lnTo>
                    <a:lnTo>
                      <a:pt x="17746" y="4649"/>
                    </a:lnTo>
                    <a:lnTo>
                      <a:pt x="17881" y="4514"/>
                    </a:lnTo>
                    <a:lnTo>
                      <a:pt x="17996" y="4379"/>
                    </a:lnTo>
                    <a:lnTo>
                      <a:pt x="18093" y="4225"/>
                    </a:lnTo>
                    <a:lnTo>
                      <a:pt x="18189" y="4071"/>
                    </a:lnTo>
                    <a:lnTo>
                      <a:pt x="18266" y="3916"/>
                    </a:lnTo>
                    <a:lnTo>
                      <a:pt x="18324" y="3762"/>
                    </a:lnTo>
                    <a:lnTo>
                      <a:pt x="18363" y="3608"/>
                    </a:lnTo>
                    <a:lnTo>
                      <a:pt x="18363" y="3453"/>
                    </a:lnTo>
                    <a:lnTo>
                      <a:pt x="18363" y="3280"/>
                    </a:lnTo>
                    <a:lnTo>
                      <a:pt x="18344" y="3125"/>
                    </a:lnTo>
                    <a:lnTo>
                      <a:pt x="18305" y="2990"/>
                    </a:lnTo>
                    <a:lnTo>
                      <a:pt x="18209" y="2759"/>
                    </a:lnTo>
                    <a:lnTo>
                      <a:pt x="18074" y="2566"/>
                    </a:lnTo>
                    <a:lnTo>
                      <a:pt x="17939" y="2373"/>
                    </a:lnTo>
                    <a:lnTo>
                      <a:pt x="17765" y="2219"/>
                    </a:lnTo>
                    <a:lnTo>
                      <a:pt x="17591" y="2084"/>
                    </a:lnTo>
                    <a:lnTo>
                      <a:pt x="17418" y="1968"/>
                    </a:lnTo>
                    <a:lnTo>
                      <a:pt x="17225" y="1852"/>
                    </a:lnTo>
                    <a:lnTo>
                      <a:pt x="17051" y="1775"/>
                    </a:lnTo>
                    <a:lnTo>
                      <a:pt x="16743" y="1640"/>
                    </a:lnTo>
                    <a:lnTo>
                      <a:pt x="16415" y="1524"/>
                    </a:lnTo>
                    <a:lnTo>
                      <a:pt x="16087" y="1447"/>
                    </a:lnTo>
                    <a:lnTo>
                      <a:pt x="15759" y="1370"/>
                    </a:lnTo>
                    <a:lnTo>
                      <a:pt x="15084" y="1254"/>
                    </a:lnTo>
                    <a:lnTo>
                      <a:pt x="14428" y="1177"/>
                    </a:lnTo>
                    <a:lnTo>
                      <a:pt x="13734" y="1100"/>
                    </a:lnTo>
                    <a:lnTo>
                      <a:pt x="13386" y="1042"/>
                    </a:lnTo>
                    <a:lnTo>
                      <a:pt x="13039" y="984"/>
                    </a:lnTo>
                    <a:lnTo>
                      <a:pt x="12692" y="907"/>
                    </a:lnTo>
                    <a:lnTo>
                      <a:pt x="12364" y="811"/>
                    </a:lnTo>
                    <a:lnTo>
                      <a:pt x="12036" y="676"/>
                    </a:lnTo>
                    <a:lnTo>
                      <a:pt x="11728" y="541"/>
                    </a:lnTo>
                    <a:lnTo>
                      <a:pt x="11458" y="386"/>
                    </a:lnTo>
                    <a:lnTo>
                      <a:pt x="11207" y="251"/>
                    </a:lnTo>
                    <a:lnTo>
                      <a:pt x="10956" y="116"/>
                    </a:lnTo>
                    <a:lnTo>
                      <a:pt x="10821" y="78"/>
                    </a:lnTo>
                    <a:lnTo>
                      <a:pt x="10667" y="39"/>
                    </a:lnTo>
                    <a:lnTo>
                      <a:pt x="10532" y="1"/>
                    </a:lnTo>
                    <a:close/>
                  </a:path>
                </a:pathLst>
              </a:custGeom>
              <a:gradFill>
                <a:gsLst>
                  <a:gs pos="0">
                    <a:schemeClr val="lt1"/>
                  </a:gs>
                  <a:gs pos="100000">
                    <a:srgbClr val="B6C9DB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pic>
        <p:nvPicPr>
          <p:cNvPr id="2089" name="Google Shape;208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111074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0" name="Google Shape;2090;p32"/>
          <p:cNvPicPr preferRelativeResize="0"/>
          <p:nvPr/>
        </p:nvPicPr>
        <p:blipFill rotWithShape="1">
          <a:blip r:embed="rId4">
            <a:alphaModFix/>
          </a:blip>
          <a:srcRect l="26699" r="-26699"/>
          <a:stretch/>
        </p:blipFill>
        <p:spPr>
          <a:xfrm flipH="1">
            <a:off x="12571052" y="-206676"/>
            <a:ext cx="5716950" cy="17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1" name="Google Shape;209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90201" y="6263911"/>
            <a:ext cx="3034148" cy="3889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280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307DE-3F6C-0A9D-F485-112089F64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2C62D-8CD7-B167-5BC9-4F1AB1FE1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D9867-B8E4-F530-C7A2-814F04A72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94D5E3-0545-11E8-D8BD-D82DF74EFD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8428E6-2D54-5787-6907-EC37F5042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F0C8CF-BC6D-8B58-FBC7-1DA3E7DB0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5D941-DD4E-43FB-B985-32BF5D1A75C4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5CC892-1DF5-6320-A0FB-FC415F3E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47DB52-33BE-A96F-DD07-E6131DF89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CDF6-69D4-4843-A6B1-BDEDE56F9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84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A35AC-F39A-19A3-B753-5C4AA7FBF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A8D8CD-E030-4F52-12D3-776EF510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5D941-DD4E-43FB-B985-32BF5D1A75C4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6388A2-7B37-E134-78C4-C69C125D5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346E1C-34BA-8594-600B-F395CDDCD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CDF6-69D4-4843-A6B1-BDEDE56F9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74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03CBDF-78A7-111E-9200-93ED8F66A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5D941-DD4E-43FB-B985-32BF5D1A75C4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A937AB-5961-EA93-CB33-AF5EE87AB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4A3ED-4E11-1395-8EB5-90FF44B3D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CDF6-69D4-4843-A6B1-BDEDE56F9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35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A790E-81FC-76A5-58CD-17641CA05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279B6-59BC-023C-1C52-B7F7499E5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31586-51D4-8DE4-674C-861EC9E868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653908-CCA7-F5F9-B5FC-76FF4122A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5D941-DD4E-43FB-B985-32BF5D1A75C4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0372B0-23DF-D9E6-243B-8CCCA2A1D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F92E6-7AC8-2951-380B-25E08A452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CDF6-69D4-4843-A6B1-BDEDE56F9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27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150B8-EAD2-5AA9-E3A8-D5ADF612E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61E669-244C-59BC-B741-39B656165D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189E9-3A3D-3D8A-8426-A934F1193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1AC70-8E6C-7050-DCF4-F6C49D2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5D941-DD4E-43FB-B985-32BF5D1A75C4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67A5A1-CE3A-46CD-C0EC-43B158595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17EA1-C61E-B6B2-AB4C-E73CDEF9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3CDF6-69D4-4843-A6B1-BDEDE56F9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31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AAF9EC2-C227-856E-0F8A-F96644CBF08F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81D6EC-9AA4-79CF-FD42-C27B5B6E3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DA45F-CB24-9AC6-2F05-9598887EB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7A10E-CDF5-F0F0-862F-3833B183C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F5D941-DD4E-43FB-B985-32BF5D1A75C4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A02BC-BE0D-F184-6BCB-375C7DAC53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70DAF-4849-7450-9EA3-65A920007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B3CDF6-69D4-4843-A6B1-BDEDE56F9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B3BC95E-8734-572B-0CF3-424667E900F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5500" y="914400"/>
            <a:ext cx="15417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hewy"/>
              <a:buNone/>
              <a:defRPr sz="2800" b="1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1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85400" y="2703750"/>
            <a:ext cx="15423600" cy="6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76651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7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25.sv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5.svg"/><Relationship Id="rId3" Type="http://schemas.openxmlformats.org/officeDocument/2006/relationships/image" Target="../media/image32.svg"/><Relationship Id="rId7" Type="http://schemas.openxmlformats.org/officeDocument/2006/relationships/image" Target="../media/image11.svg"/><Relationship Id="rId12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8.svg"/><Relationship Id="rId5" Type="http://schemas.openxmlformats.org/officeDocument/2006/relationships/image" Target="../media/image34.svg"/><Relationship Id="rId10" Type="http://schemas.openxmlformats.org/officeDocument/2006/relationships/image" Target="../media/image17.png"/><Relationship Id="rId4" Type="http://schemas.openxmlformats.org/officeDocument/2006/relationships/image" Target="../media/image33.png"/><Relationship Id="rId9" Type="http://schemas.openxmlformats.org/officeDocument/2006/relationships/image" Target="../media/image36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9942025" y="1601366"/>
            <a:ext cx="6718952" cy="6768175"/>
          </a:xfrm>
          <a:custGeom>
            <a:avLst/>
            <a:gdLst/>
            <a:ahLst/>
            <a:cxnLst/>
            <a:rect l="l" t="t" r="r" b="b"/>
            <a:pathLst>
              <a:path w="6718952" h="6768175">
                <a:moveTo>
                  <a:pt x="0" y="0"/>
                </a:moveTo>
                <a:lnTo>
                  <a:pt x="6718952" y="0"/>
                </a:lnTo>
                <a:lnTo>
                  <a:pt x="6718952" y="6768175"/>
                </a:lnTo>
                <a:lnTo>
                  <a:pt x="0" y="67681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633238"/>
            <a:ext cx="10431160" cy="960203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3387;p59">
            <a:extLst>
              <a:ext uri="{FF2B5EF4-FFF2-40B4-BE49-F238E27FC236}">
                <a16:creationId xmlns:a16="http://schemas.microsoft.com/office/drawing/2014/main" id="{2DA75258-43A9-4195-89B0-37CC7B35DF25}"/>
              </a:ext>
            </a:extLst>
          </p:cNvPr>
          <p:cNvGrpSpPr/>
          <p:nvPr/>
        </p:nvGrpSpPr>
        <p:grpSpPr>
          <a:xfrm rot="4504400" flipH="1">
            <a:off x="53413" y="-462214"/>
            <a:ext cx="1911503" cy="2795558"/>
            <a:chOff x="5535375" y="4092625"/>
            <a:chExt cx="946500" cy="1384250"/>
          </a:xfrm>
        </p:grpSpPr>
        <p:sp>
          <p:nvSpPr>
            <p:cNvPr id="7" name="Google Shape;3388;p59">
              <a:extLst>
                <a:ext uri="{FF2B5EF4-FFF2-40B4-BE49-F238E27FC236}">
                  <a16:creationId xmlns:a16="http://schemas.microsoft.com/office/drawing/2014/main" id="{48B15A3E-58CF-4FEC-AEE2-01ADA708CDA6}"/>
                </a:ext>
              </a:extLst>
            </p:cNvPr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89;p59">
              <a:extLst>
                <a:ext uri="{FF2B5EF4-FFF2-40B4-BE49-F238E27FC236}">
                  <a16:creationId xmlns:a16="http://schemas.microsoft.com/office/drawing/2014/main" id="{535FE393-9AC0-443C-9E4F-8DF7E08AD1CF}"/>
                </a:ext>
              </a:extLst>
            </p:cNvPr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90;p59">
              <a:extLst>
                <a:ext uri="{FF2B5EF4-FFF2-40B4-BE49-F238E27FC236}">
                  <a16:creationId xmlns:a16="http://schemas.microsoft.com/office/drawing/2014/main" id="{3B22D098-71C7-4968-9DF2-0895A2AE14D8}"/>
                </a:ext>
              </a:extLst>
            </p:cNvPr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91;p59">
              <a:extLst>
                <a:ext uri="{FF2B5EF4-FFF2-40B4-BE49-F238E27FC236}">
                  <a16:creationId xmlns:a16="http://schemas.microsoft.com/office/drawing/2014/main" id="{2278C2D1-2D13-4411-8C4F-9A2503CED2AE}"/>
                </a:ext>
              </a:extLst>
            </p:cNvPr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92;p59">
              <a:extLst>
                <a:ext uri="{FF2B5EF4-FFF2-40B4-BE49-F238E27FC236}">
                  <a16:creationId xmlns:a16="http://schemas.microsoft.com/office/drawing/2014/main" id="{E7322F86-27E4-4FB1-A7B3-5D18D33C99E4}"/>
                </a:ext>
              </a:extLst>
            </p:cNvPr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93;p59">
              <a:extLst>
                <a:ext uri="{FF2B5EF4-FFF2-40B4-BE49-F238E27FC236}">
                  <a16:creationId xmlns:a16="http://schemas.microsoft.com/office/drawing/2014/main" id="{AEEB3F87-86D7-4CDC-994D-38331E6736C3}"/>
                </a:ext>
              </a:extLst>
            </p:cNvPr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94;p59">
              <a:extLst>
                <a:ext uri="{FF2B5EF4-FFF2-40B4-BE49-F238E27FC236}">
                  <a16:creationId xmlns:a16="http://schemas.microsoft.com/office/drawing/2014/main" id="{41AD6EC2-A359-40E5-ADF8-8526C40714AA}"/>
                </a:ext>
              </a:extLst>
            </p:cNvPr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395;p59">
              <a:extLst>
                <a:ext uri="{FF2B5EF4-FFF2-40B4-BE49-F238E27FC236}">
                  <a16:creationId xmlns:a16="http://schemas.microsoft.com/office/drawing/2014/main" id="{02665D5E-D06D-4F4B-83C5-A6E8818D74BD}"/>
                </a:ext>
              </a:extLst>
            </p:cNvPr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96;p59">
              <a:extLst>
                <a:ext uri="{FF2B5EF4-FFF2-40B4-BE49-F238E27FC236}">
                  <a16:creationId xmlns:a16="http://schemas.microsoft.com/office/drawing/2014/main" id="{31707135-7F7C-41BA-A63B-F472FF3EBF84}"/>
                </a:ext>
              </a:extLst>
            </p:cNvPr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397;p59">
              <a:extLst>
                <a:ext uri="{FF2B5EF4-FFF2-40B4-BE49-F238E27FC236}">
                  <a16:creationId xmlns:a16="http://schemas.microsoft.com/office/drawing/2014/main" id="{D57ED996-4DA5-4638-A550-2218D1D77F63}"/>
                </a:ext>
              </a:extLst>
            </p:cNvPr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3356;p59">
            <a:extLst>
              <a:ext uri="{FF2B5EF4-FFF2-40B4-BE49-F238E27FC236}">
                <a16:creationId xmlns:a16="http://schemas.microsoft.com/office/drawing/2014/main" id="{22300B7B-B160-4F92-B6DB-731EC96B8FC1}"/>
              </a:ext>
            </a:extLst>
          </p:cNvPr>
          <p:cNvGrpSpPr/>
          <p:nvPr/>
        </p:nvGrpSpPr>
        <p:grpSpPr>
          <a:xfrm>
            <a:off x="4397132" y="-503044"/>
            <a:ext cx="10473852" cy="3477242"/>
            <a:chOff x="2299158" y="-7396"/>
            <a:chExt cx="4545684" cy="1168547"/>
          </a:xfrm>
        </p:grpSpPr>
        <p:pic>
          <p:nvPicPr>
            <p:cNvPr id="18" name="Google Shape;3357;p59">
              <a:extLst>
                <a:ext uri="{FF2B5EF4-FFF2-40B4-BE49-F238E27FC236}">
                  <a16:creationId xmlns:a16="http://schemas.microsoft.com/office/drawing/2014/main" id="{1E8E2FEB-0374-4F61-8031-C7E970A78A9D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" name="Google Shape;3358;p59">
              <a:extLst>
                <a:ext uri="{FF2B5EF4-FFF2-40B4-BE49-F238E27FC236}">
                  <a16:creationId xmlns:a16="http://schemas.microsoft.com/office/drawing/2014/main" id="{FF8DB169-3B9D-40B2-B145-EE94A2DCB3EC}"/>
                </a:ext>
              </a:extLst>
            </p:cNvPr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29" name="Google Shape;3359;p59">
                <a:extLst>
                  <a:ext uri="{FF2B5EF4-FFF2-40B4-BE49-F238E27FC236}">
                    <a16:creationId xmlns:a16="http://schemas.microsoft.com/office/drawing/2014/main" id="{55606CD6-BC10-488C-986A-4EB0C3115A5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360;p59">
                <a:extLst>
                  <a:ext uri="{FF2B5EF4-FFF2-40B4-BE49-F238E27FC236}">
                    <a16:creationId xmlns:a16="http://schemas.microsoft.com/office/drawing/2014/main" id="{9BE02FBA-A15F-44EF-A3C8-35E71D7D21A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" name="Google Shape;3361;p59">
              <a:extLst>
                <a:ext uri="{FF2B5EF4-FFF2-40B4-BE49-F238E27FC236}">
                  <a16:creationId xmlns:a16="http://schemas.microsoft.com/office/drawing/2014/main" id="{53AA1748-B166-42E5-93BC-9A629F24D55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3362;p59">
              <a:extLst>
                <a:ext uri="{FF2B5EF4-FFF2-40B4-BE49-F238E27FC236}">
                  <a16:creationId xmlns:a16="http://schemas.microsoft.com/office/drawing/2014/main" id="{152089E9-5563-4578-AE8F-842188B3ED37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" name="Google Shape;3363;p59">
              <a:extLst>
                <a:ext uri="{FF2B5EF4-FFF2-40B4-BE49-F238E27FC236}">
                  <a16:creationId xmlns:a16="http://schemas.microsoft.com/office/drawing/2014/main" id="{6470D5A1-AA01-48C4-BBA3-85A2C85DA724}"/>
                </a:ext>
              </a:extLst>
            </p:cNvPr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23" name="Google Shape;3364;p59">
                <a:extLst>
                  <a:ext uri="{FF2B5EF4-FFF2-40B4-BE49-F238E27FC236}">
                    <a16:creationId xmlns:a16="http://schemas.microsoft.com/office/drawing/2014/main" id="{DF8B6E67-0CC1-483B-B1E2-55010EF93953}"/>
                  </a:ext>
                </a:extLst>
              </p:cNvPr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27" name="Google Shape;3365;p59">
                  <a:extLst>
                    <a:ext uri="{FF2B5EF4-FFF2-40B4-BE49-F238E27FC236}">
                      <a16:creationId xmlns:a16="http://schemas.microsoft.com/office/drawing/2014/main" id="{A8636D02-92F3-4F3E-B87F-D40E301247C3}"/>
                    </a:ext>
                  </a:extLst>
                </p:cNvPr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defTabSz="1371600"/>
                  <a:endParaRPr sz="2700">
                    <a:solidFill>
                      <a:srgbClr val="383838"/>
                    </a:solidFill>
                    <a:latin typeface="Arial"/>
                  </a:endParaRPr>
                </a:p>
              </p:txBody>
            </p:sp>
            <p:sp>
              <p:nvSpPr>
                <p:cNvPr id="28" name="Google Shape;3366;p59">
                  <a:extLst>
                    <a:ext uri="{FF2B5EF4-FFF2-40B4-BE49-F238E27FC236}">
                      <a16:creationId xmlns:a16="http://schemas.microsoft.com/office/drawing/2014/main" id="{8711F331-D595-4A12-A3C0-E51935E80528}"/>
                    </a:ext>
                  </a:extLst>
                </p:cNvPr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defTabSz="1371600"/>
                  <a:endParaRPr sz="2700">
                    <a:solidFill>
                      <a:srgbClr val="383838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24" name="Google Shape;3367;p59">
                <a:extLst>
                  <a:ext uri="{FF2B5EF4-FFF2-40B4-BE49-F238E27FC236}">
                    <a16:creationId xmlns:a16="http://schemas.microsoft.com/office/drawing/2014/main" id="{F44B44CF-D1A9-409B-A40A-34E3650FD6F2}"/>
                  </a:ext>
                </a:extLst>
              </p:cNvPr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25" name="Google Shape;3368;p59">
                  <a:extLst>
                    <a:ext uri="{FF2B5EF4-FFF2-40B4-BE49-F238E27FC236}">
                      <a16:creationId xmlns:a16="http://schemas.microsoft.com/office/drawing/2014/main" id="{6C786C45-EE41-490A-84B8-78B6FA1374AF}"/>
                    </a:ext>
                  </a:extLst>
                </p:cNvPr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defTabSz="1371600"/>
                  <a:endParaRPr sz="2700">
                    <a:solidFill>
                      <a:srgbClr val="383838"/>
                    </a:solidFill>
                    <a:latin typeface="Arial"/>
                  </a:endParaRPr>
                </a:p>
              </p:txBody>
            </p:sp>
            <p:sp>
              <p:nvSpPr>
                <p:cNvPr id="26" name="Google Shape;3369;p59">
                  <a:extLst>
                    <a:ext uri="{FF2B5EF4-FFF2-40B4-BE49-F238E27FC236}">
                      <a16:creationId xmlns:a16="http://schemas.microsoft.com/office/drawing/2014/main" id="{645F95C1-2A29-422C-8635-C4F8D3F281CD}"/>
                    </a:ext>
                  </a:extLst>
                </p:cNvPr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defTabSz="1371600"/>
                  <a:endParaRPr sz="2700">
                    <a:solidFill>
                      <a:srgbClr val="383838"/>
                    </a:solidFill>
                    <a:latin typeface="Arial"/>
                  </a:endParaRPr>
                </a:p>
              </p:txBody>
            </p:sp>
          </p:grpSp>
        </p:grpSp>
      </p:grpSp>
      <p:sp>
        <p:nvSpPr>
          <p:cNvPr id="31" name="Text Box 21">
            <a:extLst>
              <a:ext uri="{FF2B5EF4-FFF2-40B4-BE49-F238E27FC236}">
                <a16:creationId xmlns:a16="http://schemas.microsoft.com/office/drawing/2014/main" id="{49821710-FBB7-4AA2-BA9C-D481031A9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408" y="871187"/>
            <a:ext cx="1357656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8100" b="1">
                <a:solidFill>
                  <a:srgbClr val="FFFFFF"/>
                </a:solidFill>
                <a:cs typeface="Calibri" panose="020F0502020204030204" pitchFamily="34" charset="0"/>
              </a:rPr>
              <a:t>Đố bạn 1 dm</a:t>
            </a:r>
            <a:r>
              <a:rPr lang="en-US" altLang="vi-VN" sz="8100" b="1" baseline="30000">
                <a:solidFill>
                  <a:srgbClr val="FFFFFF"/>
                </a:solidFill>
                <a:cs typeface="Calibri" panose="020F0502020204030204" pitchFamily="34" charset="0"/>
              </a:rPr>
              <a:t>3</a:t>
            </a:r>
            <a:r>
              <a:rPr lang="en-US" altLang="vi-VN" sz="8100" b="1">
                <a:solidFill>
                  <a:srgbClr val="FFFFFF"/>
                </a:solidFill>
                <a:cs typeface="Calibri" panose="020F0502020204030204" pitchFamily="34" charset="0"/>
              </a:rPr>
              <a:t> = ? cm</a:t>
            </a:r>
            <a:r>
              <a:rPr lang="en-US" altLang="vi-VN" sz="8100" b="1" baseline="30000">
                <a:solidFill>
                  <a:srgbClr val="FFFFFF"/>
                </a:solidFill>
                <a:cs typeface="Calibri" panose="020F0502020204030204" pitchFamily="34" charset="0"/>
              </a:rPr>
              <a:t>3</a:t>
            </a:r>
            <a:r>
              <a:rPr lang="en-US" altLang="vi-VN" sz="8100" b="1">
                <a:solidFill>
                  <a:srgbClr val="FFFFFF"/>
                </a:solidFill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32" name="Group 28">
            <a:extLst>
              <a:ext uri="{FF2B5EF4-FFF2-40B4-BE49-F238E27FC236}">
                <a16:creationId xmlns:a16="http://schemas.microsoft.com/office/drawing/2014/main" id="{05F5956E-8BF7-42EE-AC02-D7CA415384AF}"/>
              </a:ext>
            </a:extLst>
          </p:cNvPr>
          <p:cNvGrpSpPr>
            <a:grpSpLocks/>
          </p:cNvGrpSpPr>
          <p:nvPr/>
        </p:nvGrpSpPr>
        <p:grpSpPr bwMode="auto">
          <a:xfrm>
            <a:off x="2628468" y="3216668"/>
            <a:ext cx="5474493" cy="5486400"/>
            <a:chOff x="768" y="1632"/>
            <a:chExt cx="2299" cy="2304"/>
          </a:xfrm>
          <a:solidFill>
            <a:schemeClr val="accent2">
              <a:lumMod val="75000"/>
            </a:schemeClr>
          </a:solidFill>
        </p:grpSpPr>
        <p:sp>
          <p:nvSpPr>
            <p:cNvPr id="33" name="Line 5">
              <a:extLst>
                <a:ext uri="{FF2B5EF4-FFF2-40B4-BE49-F238E27FC236}">
                  <a16:creationId xmlns:a16="http://schemas.microsoft.com/office/drawing/2014/main" id="{C7C8B6B4-8F62-431D-81C2-EFCFEA5B7E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632"/>
              <a:ext cx="0" cy="1632"/>
            </a:xfrm>
            <a:prstGeom prst="line">
              <a:avLst/>
            </a:prstGeom>
            <a:grp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Line 6">
              <a:extLst>
                <a:ext uri="{FF2B5EF4-FFF2-40B4-BE49-F238E27FC236}">
                  <a16:creationId xmlns:a16="http://schemas.microsoft.com/office/drawing/2014/main" id="{3D1DA77E-85F3-4754-9AC8-C4070432ADF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251" y="2445"/>
              <a:ext cx="0" cy="1632"/>
            </a:xfrm>
            <a:prstGeom prst="line">
              <a:avLst/>
            </a:prstGeom>
            <a:grp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Line 7">
              <a:extLst>
                <a:ext uri="{FF2B5EF4-FFF2-40B4-BE49-F238E27FC236}">
                  <a16:creationId xmlns:a16="http://schemas.microsoft.com/office/drawing/2014/main" id="{321E138F-B3CE-4C15-96DF-94E908126D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3264"/>
              <a:ext cx="672" cy="672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7" name="Text Box 9">
            <a:extLst>
              <a:ext uri="{FF2B5EF4-FFF2-40B4-BE49-F238E27FC236}">
                <a16:creationId xmlns:a16="http://schemas.microsoft.com/office/drawing/2014/main" id="{456B4145-5651-4011-9EDB-62E273530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52" y="6255088"/>
            <a:ext cx="2757732" cy="830997"/>
          </a:xfrm>
          <a:prstGeom prst="rect">
            <a:avLst/>
          </a:prstGeom>
          <a:noFill/>
          <a:ln w="9525">
            <a:solidFill>
              <a:srgbClr val="4F81BD">
                <a:alpha val="0"/>
              </a:srgb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sz="4800" b="1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4800" b="1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 Box 29">
            <a:extLst>
              <a:ext uri="{FF2B5EF4-FFF2-40B4-BE49-F238E27FC236}">
                <a16:creationId xmlns:a16="http://schemas.microsoft.com/office/drawing/2014/main" id="{1C7AAD64-D7EC-43AE-8C1E-3D5283361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0892" y="9041645"/>
            <a:ext cx="4539768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800" b="1" kern="0">
                <a:solidFill>
                  <a:srgbClr val="002060"/>
                </a:solidFill>
                <a:latin typeface="Calibri"/>
              </a:rPr>
              <a:t>1 hàng = 10 </a:t>
            </a:r>
            <a:r>
              <a:rPr lang="en-US" sz="4800" b="1" kern="0" dirty="0" err="1">
                <a:solidFill>
                  <a:srgbClr val="002060"/>
                </a:solidFill>
                <a:latin typeface="Calibri"/>
              </a:rPr>
              <a:t>hình</a:t>
            </a:r>
            <a:endParaRPr lang="en-US" sz="4800" b="1" kern="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9" name="Text Box 30">
            <a:extLst>
              <a:ext uri="{FF2B5EF4-FFF2-40B4-BE49-F238E27FC236}">
                <a16:creationId xmlns:a16="http://schemas.microsoft.com/office/drawing/2014/main" id="{A20D44D5-AB81-499C-AD0F-C18BA084D5F7}"/>
              </a:ext>
            </a:extLst>
          </p:cNvPr>
          <p:cNvSpPr txBox="1">
            <a:spLocks noChangeArrowheads="1"/>
          </p:cNvSpPr>
          <p:nvPr/>
        </p:nvSpPr>
        <p:spPr bwMode="auto">
          <a:xfrm rot="18901824">
            <a:off x="7112917" y="8134573"/>
            <a:ext cx="22060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371600"/>
            <a:r>
              <a:rPr lang="en-US" sz="4800" b="1" dirty="0">
                <a:solidFill>
                  <a:srgbClr val="FFFFFF"/>
                </a:solidFill>
                <a:latin typeface="Calibri"/>
              </a:rPr>
              <a:t>10 </a:t>
            </a:r>
            <a:r>
              <a:rPr lang="en-US" sz="48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48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AutoShape 18">
            <a:extLst>
              <a:ext uri="{FF2B5EF4-FFF2-40B4-BE49-F238E27FC236}">
                <a16:creationId xmlns:a16="http://schemas.microsoft.com/office/drawing/2014/main" id="{A61FE5C1-C4D2-47B4-8EDB-C24AC424F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6269" y="6715789"/>
            <a:ext cx="547688" cy="547688"/>
          </a:xfrm>
          <a:prstGeom prst="cube">
            <a:avLst>
              <a:gd name="adj" fmla="val 29167"/>
            </a:avLst>
          </a:prstGeom>
          <a:solidFill>
            <a:schemeClr val="accent2">
              <a:lumMod val="75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AutoShape 19">
            <a:extLst>
              <a:ext uri="{FF2B5EF4-FFF2-40B4-BE49-F238E27FC236}">
                <a16:creationId xmlns:a16="http://schemas.microsoft.com/office/drawing/2014/main" id="{CF7FB5F7-7806-40F5-9128-31EDFB3F7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6794" y="6715789"/>
            <a:ext cx="547688" cy="547688"/>
          </a:xfrm>
          <a:prstGeom prst="cube">
            <a:avLst>
              <a:gd name="adj" fmla="val 29167"/>
            </a:avLst>
          </a:prstGeom>
          <a:solidFill>
            <a:schemeClr val="accent2">
              <a:lumMod val="75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AutoShape 20">
            <a:extLst>
              <a:ext uri="{FF2B5EF4-FFF2-40B4-BE49-F238E27FC236}">
                <a16:creationId xmlns:a16="http://schemas.microsoft.com/office/drawing/2014/main" id="{E25164D1-5999-413A-A820-4D8D9E302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319" y="6715789"/>
            <a:ext cx="547688" cy="547688"/>
          </a:xfrm>
          <a:prstGeom prst="cube">
            <a:avLst>
              <a:gd name="adj" fmla="val 29167"/>
            </a:avLst>
          </a:prstGeom>
          <a:solidFill>
            <a:schemeClr val="accent2">
              <a:lumMod val="75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AutoShape 21">
            <a:extLst>
              <a:ext uri="{FF2B5EF4-FFF2-40B4-BE49-F238E27FC236}">
                <a16:creationId xmlns:a16="http://schemas.microsoft.com/office/drawing/2014/main" id="{315E8074-88E3-4C76-A70E-009BDEEC5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7844" y="6715789"/>
            <a:ext cx="547688" cy="547688"/>
          </a:xfrm>
          <a:prstGeom prst="cube">
            <a:avLst>
              <a:gd name="adj" fmla="val 29167"/>
            </a:avLst>
          </a:prstGeom>
          <a:solidFill>
            <a:schemeClr val="accent2">
              <a:lumMod val="75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AutoShape 22">
            <a:extLst>
              <a:ext uri="{FF2B5EF4-FFF2-40B4-BE49-F238E27FC236}">
                <a16:creationId xmlns:a16="http://schemas.microsoft.com/office/drawing/2014/main" id="{F2B87C30-2171-43B6-BD3A-E810538FC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369" y="6715789"/>
            <a:ext cx="547688" cy="547688"/>
          </a:xfrm>
          <a:prstGeom prst="cube">
            <a:avLst>
              <a:gd name="adj" fmla="val 29167"/>
            </a:avLst>
          </a:prstGeom>
          <a:solidFill>
            <a:schemeClr val="accent2">
              <a:lumMod val="75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AutoShape 23">
            <a:extLst>
              <a:ext uri="{FF2B5EF4-FFF2-40B4-BE49-F238E27FC236}">
                <a16:creationId xmlns:a16="http://schemas.microsoft.com/office/drawing/2014/main" id="{194BE428-0C33-4CEA-BD3F-0827AFDDC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8894" y="6715789"/>
            <a:ext cx="547688" cy="547688"/>
          </a:xfrm>
          <a:prstGeom prst="cube">
            <a:avLst>
              <a:gd name="adj" fmla="val 29167"/>
            </a:avLst>
          </a:prstGeom>
          <a:solidFill>
            <a:schemeClr val="accent2">
              <a:lumMod val="75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AutoShape 24">
            <a:extLst>
              <a:ext uri="{FF2B5EF4-FFF2-40B4-BE49-F238E27FC236}">
                <a16:creationId xmlns:a16="http://schemas.microsoft.com/office/drawing/2014/main" id="{8961D8D2-62A4-4F09-87D5-D6523A170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9419" y="6715789"/>
            <a:ext cx="547688" cy="547688"/>
          </a:xfrm>
          <a:prstGeom prst="cube">
            <a:avLst>
              <a:gd name="adj" fmla="val 29167"/>
            </a:avLst>
          </a:prstGeom>
          <a:solidFill>
            <a:schemeClr val="accent2">
              <a:lumMod val="75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AutoShape 25">
            <a:extLst>
              <a:ext uri="{FF2B5EF4-FFF2-40B4-BE49-F238E27FC236}">
                <a16:creationId xmlns:a16="http://schemas.microsoft.com/office/drawing/2014/main" id="{79560F93-B515-463A-984E-CC7B62344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9944" y="6715789"/>
            <a:ext cx="547688" cy="547688"/>
          </a:xfrm>
          <a:prstGeom prst="cube">
            <a:avLst>
              <a:gd name="adj" fmla="val 29167"/>
            </a:avLst>
          </a:prstGeom>
          <a:solidFill>
            <a:schemeClr val="accent2">
              <a:lumMod val="75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AutoShape 26">
            <a:extLst>
              <a:ext uri="{FF2B5EF4-FFF2-40B4-BE49-F238E27FC236}">
                <a16:creationId xmlns:a16="http://schemas.microsoft.com/office/drawing/2014/main" id="{972F5158-50EB-4E7E-8AB2-CAF428A82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1894" y="6715789"/>
            <a:ext cx="547688" cy="547688"/>
          </a:xfrm>
          <a:prstGeom prst="cube">
            <a:avLst>
              <a:gd name="adj" fmla="val 29167"/>
            </a:avLst>
          </a:prstGeom>
          <a:solidFill>
            <a:schemeClr val="accent2">
              <a:lumMod val="75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AutoShape 26">
            <a:extLst>
              <a:ext uri="{FF2B5EF4-FFF2-40B4-BE49-F238E27FC236}">
                <a16:creationId xmlns:a16="http://schemas.microsoft.com/office/drawing/2014/main" id="{2F728CAC-D891-4130-BCA8-973B0D926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5410" y="6719569"/>
            <a:ext cx="547688" cy="547688"/>
          </a:xfrm>
          <a:prstGeom prst="cube">
            <a:avLst>
              <a:gd name="adj" fmla="val 29167"/>
            </a:avLst>
          </a:prstGeom>
          <a:solidFill>
            <a:schemeClr val="accent2">
              <a:lumMod val="75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B7C86EF-B43C-45C3-A806-1E0A4D4C81EC}"/>
              </a:ext>
            </a:extLst>
          </p:cNvPr>
          <p:cNvGrpSpPr/>
          <p:nvPr/>
        </p:nvGrpSpPr>
        <p:grpSpPr>
          <a:xfrm>
            <a:off x="3926302" y="6874268"/>
            <a:ext cx="4036829" cy="549987"/>
            <a:chOff x="6452781" y="3505200"/>
            <a:chExt cx="2691219" cy="366658"/>
          </a:xfrm>
          <a:solidFill>
            <a:schemeClr val="accent2">
              <a:lumMod val="75000"/>
            </a:schemeClr>
          </a:solidFill>
        </p:grpSpPr>
        <p:sp>
          <p:nvSpPr>
            <p:cNvPr id="51" name="AutoShape 18">
              <a:extLst>
                <a:ext uri="{FF2B5EF4-FFF2-40B4-BE49-F238E27FC236}">
                  <a16:creationId xmlns:a16="http://schemas.microsoft.com/office/drawing/2014/main" id="{52F22A11-226F-41C1-B1D3-83E74618ED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AutoShape 19">
              <a:extLst>
                <a:ext uri="{FF2B5EF4-FFF2-40B4-BE49-F238E27FC236}">
                  <a16:creationId xmlns:a16="http://schemas.microsoft.com/office/drawing/2014/main" id="{7EE25EBC-2512-41AA-901A-97D0D541C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AutoShape 20">
              <a:extLst>
                <a:ext uri="{FF2B5EF4-FFF2-40B4-BE49-F238E27FC236}">
                  <a16:creationId xmlns:a16="http://schemas.microsoft.com/office/drawing/2014/main" id="{A4F4AC90-16DD-4A38-836C-6F8718B50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AutoShape 21">
              <a:extLst>
                <a:ext uri="{FF2B5EF4-FFF2-40B4-BE49-F238E27FC236}">
                  <a16:creationId xmlns:a16="http://schemas.microsoft.com/office/drawing/2014/main" id="{2706DDE6-757E-43EE-8535-74E656E3D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AutoShape 22">
              <a:extLst>
                <a:ext uri="{FF2B5EF4-FFF2-40B4-BE49-F238E27FC236}">
                  <a16:creationId xmlns:a16="http://schemas.microsoft.com/office/drawing/2014/main" id="{EBA8FA6E-CE0C-40D0-B678-6FD5B8550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AutoShape 23">
              <a:extLst>
                <a:ext uri="{FF2B5EF4-FFF2-40B4-BE49-F238E27FC236}">
                  <a16:creationId xmlns:a16="http://schemas.microsoft.com/office/drawing/2014/main" id="{80343BA8-AEF4-48F7-B994-34FCC0878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AutoShape 24">
              <a:extLst>
                <a:ext uri="{FF2B5EF4-FFF2-40B4-BE49-F238E27FC236}">
                  <a16:creationId xmlns:a16="http://schemas.microsoft.com/office/drawing/2014/main" id="{81F54C2C-552D-453C-B05A-4CE0006AB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AutoShape 25">
              <a:extLst>
                <a:ext uri="{FF2B5EF4-FFF2-40B4-BE49-F238E27FC236}">
                  <a16:creationId xmlns:a16="http://schemas.microsoft.com/office/drawing/2014/main" id="{29224773-4819-4B4F-8179-BC1D6C3ED7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AutoShape 26">
              <a:extLst>
                <a:ext uri="{FF2B5EF4-FFF2-40B4-BE49-F238E27FC236}">
                  <a16:creationId xmlns:a16="http://schemas.microsoft.com/office/drawing/2014/main" id="{C97F9B60-6A44-410A-9BC5-002D7CB51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AutoShape 26">
              <a:extLst>
                <a:ext uri="{FF2B5EF4-FFF2-40B4-BE49-F238E27FC236}">
                  <a16:creationId xmlns:a16="http://schemas.microsoft.com/office/drawing/2014/main" id="{57F21263-138F-4DDA-B2AF-461BB3F7F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F8131CF-2A2C-42E0-B47A-929FFC6147A2}"/>
              </a:ext>
            </a:extLst>
          </p:cNvPr>
          <p:cNvGrpSpPr/>
          <p:nvPr/>
        </p:nvGrpSpPr>
        <p:grpSpPr>
          <a:xfrm>
            <a:off x="3786310" y="7011066"/>
            <a:ext cx="4036829" cy="549987"/>
            <a:chOff x="6452781" y="3505200"/>
            <a:chExt cx="2691219" cy="366658"/>
          </a:xfrm>
          <a:solidFill>
            <a:schemeClr val="accent2">
              <a:lumMod val="75000"/>
            </a:schemeClr>
          </a:solidFill>
        </p:grpSpPr>
        <p:sp>
          <p:nvSpPr>
            <p:cNvPr id="62" name="AutoShape 18">
              <a:extLst>
                <a:ext uri="{FF2B5EF4-FFF2-40B4-BE49-F238E27FC236}">
                  <a16:creationId xmlns:a16="http://schemas.microsoft.com/office/drawing/2014/main" id="{3A227C0B-9F8C-4F3D-9E1C-98261B9C7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AutoShape 19">
              <a:extLst>
                <a:ext uri="{FF2B5EF4-FFF2-40B4-BE49-F238E27FC236}">
                  <a16:creationId xmlns:a16="http://schemas.microsoft.com/office/drawing/2014/main" id="{F08DC904-F229-43F7-A686-260E92D67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AutoShape 20">
              <a:extLst>
                <a:ext uri="{FF2B5EF4-FFF2-40B4-BE49-F238E27FC236}">
                  <a16:creationId xmlns:a16="http://schemas.microsoft.com/office/drawing/2014/main" id="{24657AD8-CD8F-4591-ACF5-29EB8E5B2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AutoShape 21">
              <a:extLst>
                <a:ext uri="{FF2B5EF4-FFF2-40B4-BE49-F238E27FC236}">
                  <a16:creationId xmlns:a16="http://schemas.microsoft.com/office/drawing/2014/main" id="{4BA19910-F14D-4872-8DBA-353C6145E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AutoShape 22">
              <a:extLst>
                <a:ext uri="{FF2B5EF4-FFF2-40B4-BE49-F238E27FC236}">
                  <a16:creationId xmlns:a16="http://schemas.microsoft.com/office/drawing/2014/main" id="{76B5EA03-9927-4C96-8BB3-5B53ED1BC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AutoShape 23">
              <a:extLst>
                <a:ext uri="{FF2B5EF4-FFF2-40B4-BE49-F238E27FC236}">
                  <a16:creationId xmlns:a16="http://schemas.microsoft.com/office/drawing/2014/main" id="{556417C9-54CD-4893-8014-731FB69DB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AutoShape 24">
              <a:extLst>
                <a:ext uri="{FF2B5EF4-FFF2-40B4-BE49-F238E27FC236}">
                  <a16:creationId xmlns:a16="http://schemas.microsoft.com/office/drawing/2014/main" id="{775454D2-5E52-4F12-B86D-7AB4DA5C1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AutoShape 25">
              <a:extLst>
                <a:ext uri="{FF2B5EF4-FFF2-40B4-BE49-F238E27FC236}">
                  <a16:creationId xmlns:a16="http://schemas.microsoft.com/office/drawing/2014/main" id="{F330497F-1B98-46A6-B64C-6257BAC46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AutoShape 26">
              <a:extLst>
                <a:ext uri="{FF2B5EF4-FFF2-40B4-BE49-F238E27FC236}">
                  <a16:creationId xmlns:a16="http://schemas.microsoft.com/office/drawing/2014/main" id="{343A04AE-27AC-45F4-BCAF-1D47C1F72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AutoShape 26">
              <a:extLst>
                <a:ext uri="{FF2B5EF4-FFF2-40B4-BE49-F238E27FC236}">
                  <a16:creationId xmlns:a16="http://schemas.microsoft.com/office/drawing/2014/main" id="{24FDE52C-02C7-43BC-8D72-285BCC054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36BD4B6-56E3-4D46-8315-4FC81A8E2469}"/>
              </a:ext>
            </a:extLst>
          </p:cNvPr>
          <p:cNvGrpSpPr/>
          <p:nvPr/>
        </p:nvGrpSpPr>
        <p:grpSpPr>
          <a:xfrm>
            <a:off x="3640373" y="7168719"/>
            <a:ext cx="4036829" cy="549987"/>
            <a:chOff x="6452781" y="3505200"/>
            <a:chExt cx="2691219" cy="366658"/>
          </a:xfrm>
          <a:solidFill>
            <a:schemeClr val="accent2">
              <a:lumMod val="75000"/>
            </a:schemeClr>
          </a:solidFill>
        </p:grpSpPr>
        <p:sp>
          <p:nvSpPr>
            <p:cNvPr id="73" name="AutoShape 18">
              <a:extLst>
                <a:ext uri="{FF2B5EF4-FFF2-40B4-BE49-F238E27FC236}">
                  <a16:creationId xmlns:a16="http://schemas.microsoft.com/office/drawing/2014/main" id="{6293A606-05D8-482A-895F-76597360E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AutoShape 19">
              <a:extLst>
                <a:ext uri="{FF2B5EF4-FFF2-40B4-BE49-F238E27FC236}">
                  <a16:creationId xmlns:a16="http://schemas.microsoft.com/office/drawing/2014/main" id="{7B5764CE-CDF0-4CBE-84B2-1A2E571CA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AutoShape 20">
              <a:extLst>
                <a:ext uri="{FF2B5EF4-FFF2-40B4-BE49-F238E27FC236}">
                  <a16:creationId xmlns:a16="http://schemas.microsoft.com/office/drawing/2014/main" id="{CFB76AFC-3260-4901-93DE-E234516014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AutoShape 21">
              <a:extLst>
                <a:ext uri="{FF2B5EF4-FFF2-40B4-BE49-F238E27FC236}">
                  <a16:creationId xmlns:a16="http://schemas.microsoft.com/office/drawing/2014/main" id="{95920CF5-7F45-46C4-A6F8-DEFC03FB0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" name="AutoShape 22">
              <a:extLst>
                <a:ext uri="{FF2B5EF4-FFF2-40B4-BE49-F238E27FC236}">
                  <a16:creationId xmlns:a16="http://schemas.microsoft.com/office/drawing/2014/main" id="{46B73B45-CBA3-411D-AA33-5BFAF3767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AutoShape 23">
              <a:extLst>
                <a:ext uri="{FF2B5EF4-FFF2-40B4-BE49-F238E27FC236}">
                  <a16:creationId xmlns:a16="http://schemas.microsoft.com/office/drawing/2014/main" id="{E4E2DFB5-15DB-4BD0-8D16-8F9555FFA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AutoShape 24">
              <a:extLst>
                <a:ext uri="{FF2B5EF4-FFF2-40B4-BE49-F238E27FC236}">
                  <a16:creationId xmlns:a16="http://schemas.microsoft.com/office/drawing/2014/main" id="{22158A6D-196E-4DC4-8A19-A65B125BD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AutoShape 25">
              <a:extLst>
                <a:ext uri="{FF2B5EF4-FFF2-40B4-BE49-F238E27FC236}">
                  <a16:creationId xmlns:a16="http://schemas.microsoft.com/office/drawing/2014/main" id="{ACACB194-6BFE-4522-B358-D30E2E4C7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AutoShape 26">
              <a:extLst>
                <a:ext uri="{FF2B5EF4-FFF2-40B4-BE49-F238E27FC236}">
                  <a16:creationId xmlns:a16="http://schemas.microsoft.com/office/drawing/2014/main" id="{704D3CC6-1DF0-41BA-A6D2-DB96ACC65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AutoShape 26">
              <a:extLst>
                <a:ext uri="{FF2B5EF4-FFF2-40B4-BE49-F238E27FC236}">
                  <a16:creationId xmlns:a16="http://schemas.microsoft.com/office/drawing/2014/main" id="{79523D76-3EAC-4CA3-B31D-89959BB81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923D47E-BD7A-48E7-ABC1-24592BC08B03}"/>
              </a:ext>
            </a:extLst>
          </p:cNvPr>
          <p:cNvGrpSpPr/>
          <p:nvPr/>
        </p:nvGrpSpPr>
        <p:grpSpPr>
          <a:xfrm>
            <a:off x="3478040" y="7332782"/>
            <a:ext cx="4036829" cy="549987"/>
            <a:chOff x="6452781" y="3505200"/>
            <a:chExt cx="2691219" cy="366658"/>
          </a:xfrm>
          <a:solidFill>
            <a:schemeClr val="accent2">
              <a:lumMod val="75000"/>
            </a:schemeClr>
          </a:solidFill>
        </p:grpSpPr>
        <p:sp>
          <p:nvSpPr>
            <p:cNvPr id="84" name="AutoShape 18">
              <a:extLst>
                <a:ext uri="{FF2B5EF4-FFF2-40B4-BE49-F238E27FC236}">
                  <a16:creationId xmlns:a16="http://schemas.microsoft.com/office/drawing/2014/main" id="{0246B63B-8FED-4C73-B91E-B371951FD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AutoShape 19">
              <a:extLst>
                <a:ext uri="{FF2B5EF4-FFF2-40B4-BE49-F238E27FC236}">
                  <a16:creationId xmlns:a16="http://schemas.microsoft.com/office/drawing/2014/main" id="{BF9740BE-DD17-4133-8447-C0680D9E1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AutoShape 20">
              <a:extLst>
                <a:ext uri="{FF2B5EF4-FFF2-40B4-BE49-F238E27FC236}">
                  <a16:creationId xmlns:a16="http://schemas.microsoft.com/office/drawing/2014/main" id="{ADC82765-43C9-4BCF-9CD7-7CC9CF9F3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AutoShape 21">
              <a:extLst>
                <a:ext uri="{FF2B5EF4-FFF2-40B4-BE49-F238E27FC236}">
                  <a16:creationId xmlns:a16="http://schemas.microsoft.com/office/drawing/2014/main" id="{9BE92C7C-CE25-4B5E-BF9F-0C2958E7B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AutoShape 22">
              <a:extLst>
                <a:ext uri="{FF2B5EF4-FFF2-40B4-BE49-F238E27FC236}">
                  <a16:creationId xmlns:a16="http://schemas.microsoft.com/office/drawing/2014/main" id="{4C8CA409-B2EB-42F5-8985-EB1C6D979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AutoShape 23">
              <a:extLst>
                <a:ext uri="{FF2B5EF4-FFF2-40B4-BE49-F238E27FC236}">
                  <a16:creationId xmlns:a16="http://schemas.microsoft.com/office/drawing/2014/main" id="{C3CE7334-A5AC-43AF-86C9-FF94E3D40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AutoShape 24">
              <a:extLst>
                <a:ext uri="{FF2B5EF4-FFF2-40B4-BE49-F238E27FC236}">
                  <a16:creationId xmlns:a16="http://schemas.microsoft.com/office/drawing/2014/main" id="{2521A971-BF63-4C28-AA79-7FE5B6FAB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AutoShape 25">
              <a:extLst>
                <a:ext uri="{FF2B5EF4-FFF2-40B4-BE49-F238E27FC236}">
                  <a16:creationId xmlns:a16="http://schemas.microsoft.com/office/drawing/2014/main" id="{E14B9092-46B3-465F-91CB-01005EC53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AutoShape 26">
              <a:extLst>
                <a:ext uri="{FF2B5EF4-FFF2-40B4-BE49-F238E27FC236}">
                  <a16:creationId xmlns:a16="http://schemas.microsoft.com/office/drawing/2014/main" id="{EE90E80F-1979-4D40-BD8F-F7AC14689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AutoShape 26">
              <a:extLst>
                <a:ext uri="{FF2B5EF4-FFF2-40B4-BE49-F238E27FC236}">
                  <a16:creationId xmlns:a16="http://schemas.microsoft.com/office/drawing/2014/main" id="{CD6715AC-98B1-4AD0-9E1F-1BAB9FFF8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E95028F-DBF9-4922-A4F4-D06B998BF4D7}"/>
              </a:ext>
            </a:extLst>
          </p:cNvPr>
          <p:cNvGrpSpPr/>
          <p:nvPr/>
        </p:nvGrpSpPr>
        <p:grpSpPr>
          <a:xfrm>
            <a:off x="3309298" y="7495115"/>
            <a:ext cx="4036829" cy="549987"/>
            <a:chOff x="6452781" y="3505200"/>
            <a:chExt cx="2691219" cy="366658"/>
          </a:xfrm>
          <a:solidFill>
            <a:schemeClr val="accent2">
              <a:lumMod val="75000"/>
            </a:schemeClr>
          </a:solidFill>
        </p:grpSpPr>
        <p:sp>
          <p:nvSpPr>
            <p:cNvPr id="95" name="AutoShape 18">
              <a:extLst>
                <a:ext uri="{FF2B5EF4-FFF2-40B4-BE49-F238E27FC236}">
                  <a16:creationId xmlns:a16="http://schemas.microsoft.com/office/drawing/2014/main" id="{44C23C78-3D56-46FA-9D12-14D1C101A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AutoShape 19">
              <a:extLst>
                <a:ext uri="{FF2B5EF4-FFF2-40B4-BE49-F238E27FC236}">
                  <a16:creationId xmlns:a16="http://schemas.microsoft.com/office/drawing/2014/main" id="{195CE7BE-CAA0-4EAB-A99F-3877D6366C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AutoShape 20">
              <a:extLst>
                <a:ext uri="{FF2B5EF4-FFF2-40B4-BE49-F238E27FC236}">
                  <a16:creationId xmlns:a16="http://schemas.microsoft.com/office/drawing/2014/main" id="{EC7A1893-9DE1-46A0-BC3D-32052EE27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8" name="AutoShape 21">
              <a:extLst>
                <a:ext uri="{FF2B5EF4-FFF2-40B4-BE49-F238E27FC236}">
                  <a16:creationId xmlns:a16="http://schemas.microsoft.com/office/drawing/2014/main" id="{A87F473B-A482-44EF-A4C4-FBDD43668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AutoShape 22">
              <a:extLst>
                <a:ext uri="{FF2B5EF4-FFF2-40B4-BE49-F238E27FC236}">
                  <a16:creationId xmlns:a16="http://schemas.microsoft.com/office/drawing/2014/main" id="{3142D6EA-6856-47A5-96CB-698C4DB80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AutoShape 23">
              <a:extLst>
                <a:ext uri="{FF2B5EF4-FFF2-40B4-BE49-F238E27FC236}">
                  <a16:creationId xmlns:a16="http://schemas.microsoft.com/office/drawing/2014/main" id="{2F1DDA7A-C681-4D8C-8739-7CA3CC294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AutoShape 24">
              <a:extLst>
                <a:ext uri="{FF2B5EF4-FFF2-40B4-BE49-F238E27FC236}">
                  <a16:creationId xmlns:a16="http://schemas.microsoft.com/office/drawing/2014/main" id="{98381D1E-5630-4DD8-81B8-D70757988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" name="AutoShape 25">
              <a:extLst>
                <a:ext uri="{FF2B5EF4-FFF2-40B4-BE49-F238E27FC236}">
                  <a16:creationId xmlns:a16="http://schemas.microsoft.com/office/drawing/2014/main" id="{D072AFC4-D925-478B-8E4F-5A03F9EFC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AutoShape 26">
              <a:extLst>
                <a:ext uri="{FF2B5EF4-FFF2-40B4-BE49-F238E27FC236}">
                  <a16:creationId xmlns:a16="http://schemas.microsoft.com/office/drawing/2014/main" id="{1188725D-8B69-4E44-9779-9434DB4F4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AutoShape 26">
              <a:extLst>
                <a:ext uri="{FF2B5EF4-FFF2-40B4-BE49-F238E27FC236}">
                  <a16:creationId xmlns:a16="http://schemas.microsoft.com/office/drawing/2014/main" id="{A3AF0C7D-E9D4-4E97-953D-B5E718D0B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2376E61-233B-46E9-8592-CE979A1985EB}"/>
              </a:ext>
            </a:extLst>
          </p:cNvPr>
          <p:cNvGrpSpPr/>
          <p:nvPr/>
        </p:nvGrpSpPr>
        <p:grpSpPr>
          <a:xfrm>
            <a:off x="3140306" y="7661156"/>
            <a:ext cx="4036829" cy="549987"/>
            <a:chOff x="6452781" y="3505200"/>
            <a:chExt cx="2691219" cy="366658"/>
          </a:xfrm>
          <a:solidFill>
            <a:schemeClr val="accent2">
              <a:lumMod val="75000"/>
            </a:schemeClr>
          </a:solidFill>
        </p:grpSpPr>
        <p:sp>
          <p:nvSpPr>
            <p:cNvPr id="106" name="AutoShape 18">
              <a:extLst>
                <a:ext uri="{FF2B5EF4-FFF2-40B4-BE49-F238E27FC236}">
                  <a16:creationId xmlns:a16="http://schemas.microsoft.com/office/drawing/2014/main" id="{551C4B75-7577-4A7A-986B-77B67C27B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" name="AutoShape 19">
              <a:extLst>
                <a:ext uri="{FF2B5EF4-FFF2-40B4-BE49-F238E27FC236}">
                  <a16:creationId xmlns:a16="http://schemas.microsoft.com/office/drawing/2014/main" id="{DA389D02-4D17-4C97-B5B3-0D79143B3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" name="AutoShape 20">
              <a:extLst>
                <a:ext uri="{FF2B5EF4-FFF2-40B4-BE49-F238E27FC236}">
                  <a16:creationId xmlns:a16="http://schemas.microsoft.com/office/drawing/2014/main" id="{721DA6A9-2AE3-4ECB-B245-0A7E035BA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AutoShape 21">
              <a:extLst>
                <a:ext uri="{FF2B5EF4-FFF2-40B4-BE49-F238E27FC236}">
                  <a16:creationId xmlns:a16="http://schemas.microsoft.com/office/drawing/2014/main" id="{6EBA08A5-8CAE-435C-ACBF-DAB5E2F26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AutoShape 22">
              <a:extLst>
                <a:ext uri="{FF2B5EF4-FFF2-40B4-BE49-F238E27FC236}">
                  <a16:creationId xmlns:a16="http://schemas.microsoft.com/office/drawing/2014/main" id="{E5D118BD-2BD1-4AE3-86CF-EDC5A7130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AutoShape 23">
              <a:extLst>
                <a:ext uri="{FF2B5EF4-FFF2-40B4-BE49-F238E27FC236}">
                  <a16:creationId xmlns:a16="http://schemas.microsoft.com/office/drawing/2014/main" id="{69C414D0-C240-421A-9E78-19441908A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AutoShape 24">
              <a:extLst>
                <a:ext uri="{FF2B5EF4-FFF2-40B4-BE49-F238E27FC236}">
                  <a16:creationId xmlns:a16="http://schemas.microsoft.com/office/drawing/2014/main" id="{B4A21514-C4B0-4575-B75B-E0E91EA95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" name="AutoShape 25">
              <a:extLst>
                <a:ext uri="{FF2B5EF4-FFF2-40B4-BE49-F238E27FC236}">
                  <a16:creationId xmlns:a16="http://schemas.microsoft.com/office/drawing/2014/main" id="{C7411DBA-88E9-4C02-8020-CAF379A7C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" name="AutoShape 26">
              <a:extLst>
                <a:ext uri="{FF2B5EF4-FFF2-40B4-BE49-F238E27FC236}">
                  <a16:creationId xmlns:a16="http://schemas.microsoft.com/office/drawing/2014/main" id="{8D10440A-2947-4D47-A696-9AFB32FEC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AutoShape 26">
              <a:extLst>
                <a:ext uri="{FF2B5EF4-FFF2-40B4-BE49-F238E27FC236}">
                  <a16:creationId xmlns:a16="http://schemas.microsoft.com/office/drawing/2014/main" id="{EA51D344-C535-403E-A552-7294AC27F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736B4181-69B1-4C36-827C-B93A3C022E45}"/>
              </a:ext>
            </a:extLst>
          </p:cNvPr>
          <p:cNvGrpSpPr/>
          <p:nvPr/>
        </p:nvGrpSpPr>
        <p:grpSpPr>
          <a:xfrm>
            <a:off x="2968862" y="7825535"/>
            <a:ext cx="4036829" cy="549987"/>
            <a:chOff x="6452781" y="3505200"/>
            <a:chExt cx="2691219" cy="366658"/>
          </a:xfrm>
          <a:solidFill>
            <a:schemeClr val="accent2">
              <a:lumMod val="75000"/>
            </a:schemeClr>
          </a:solidFill>
        </p:grpSpPr>
        <p:sp>
          <p:nvSpPr>
            <p:cNvPr id="117" name="AutoShape 18">
              <a:extLst>
                <a:ext uri="{FF2B5EF4-FFF2-40B4-BE49-F238E27FC236}">
                  <a16:creationId xmlns:a16="http://schemas.microsoft.com/office/drawing/2014/main" id="{13215213-125A-43AD-BF66-6292374C2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AutoShape 19">
              <a:extLst>
                <a:ext uri="{FF2B5EF4-FFF2-40B4-BE49-F238E27FC236}">
                  <a16:creationId xmlns:a16="http://schemas.microsoft.com/office/drawing/2014/main" id="{FAAB7090-6E00-4748-A54F-86F797614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9" name="AutoShape 20">
              <a:extLst>
                <a:ext uri="{FF2B5EF4-FFF2-40B4-BE49-F238E27FC236}">
                  <a16:creationId xmlns:a16="http://schemas.microsoft.com/office/drawing/2014/main" id="{445B50C9-95F9-4259-AEA4-37BCA3CA4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0" name="AutoShape 21">
              <a:extLst>
                <a:ext uri="{FF2B5EF4-FFF2-40B4-BE49-F238E27FC236}">
                  <a16:creationId xmlns:a16="http://schemas.microsoft.com/office/drawing/2014/main" id="{73B05F66-0BC2-4FBE-9718-6BC375625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AutoShape 22">
              <a:extLst>
                <a:ext uri="{FF2B5EF4-FFF2-40B4-BE49-F238E27FC236}">
                  <a16:creationId xmlns:a16="http://schemas.microsoft.com/office/drawing/2014/main" id="{16BEB5A6-A193-42BB-9E83-1862E99F5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AutoShape 23">
              <a:extLst>
                <a:ext uri="{FF2B5EF4-FFF2-40B4-BE49-F238E27FC236}">
                  <a16:creationId xmlns:a16="http://schemas.microsoft.com/office/drawing/2014/main" id="{CCC2D762-32AD-48DF-BC2E-D0721A983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AutoShape 24">
              <a:extLst>
                <a:ext uri="{FF2B5EF4-FFF2-40B4-BE49-F238E27FC236}">
                  <a16:creationId xmlns:a16="http://schemas.microsoft.com/office/drawing/2014/main" id="{CB977715-8BC4-4609-BFC7-9940A9ED7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AutoShape 25">
              <a:extLst>
                <a:ext uri="{FF2B5EF4-FFF2-40B4-BE49-F238E27FC236}">
                  <a16:creationId xmlns:a16="http://schemas.microsoft.com/office/drawing/2014/main" id="{12B315FC-1950-4079-ACCE-20AF7DDAB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5" name="AutoShape 26">
              <a:extLst>
                <a:ext uri="{FF2B5EF4-FFF2-40B4-BE49-F238E27FC236}">
                  <a16:creationId xmlns:a16="http://schemas.microsoft.com/office/drawing/2014/main" id="{31A7AACD-62C0-4814-8A65-4001B1804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6" name="AutoShape 26">
              <a:extLst>
                <a:ext uri="{FF2B5EF4-FFF2-40B4-BE49-F238E27FC236}">
                  <a16:creationId xmlns:a16="http://schemas.microsoft.com/office/drawing/2014/main" id="{71819679-94D2-46CC-94CD-99B0DE709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AF9F777-5F7E-4221-8F3C-3FB39B50C048}"/>
              </a:ext>
            </a:extLst>
          </p:cNvPr>
          <p:cNvGrpSpPr/>
          <p:nvPr/>
        </p:nvGrpSpPr>
        <p:grpSpPr>
          <a:xfrm>
            <a:off x="2804551" y="7989767"/>
            <a:ext cx="4036829" cy="549987"/>
            <a:chOff x="6452781" y="3505200"/>
            <a:chExt cx="2691219" cy="366658"/>
          </a:xfrm>
          <a:solidFill>
            <a:schemeClr val="accent2">
              <a:lumMod val="75000"/>
            </a:schemeClr>
          </a:solidFill>
        </p:grpSpPr>
        <p:sp>
          <p:nvSpPr>
            <p:cNvPr id="128" name="AutoShape 18">
              <a:extLst>
                <a:ext uri="{FF2B5EF4-FFF2-40B4-BE49-F238E27FC236}">
                  <a16:creationId xmlns:a16="http://schemas.microsoft.com/office/drawing/2014/main" id="{95AD31FE-E700-4093-85BF-BB70D88FE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AutoShape 19">
              <a:extLst>
                <a:ext uri="{FF2B5EF4-FFF2-40B4-BE49-F238E27FC236}">
                  <a16:creationId xmlns:a16="http://schemas.microsoft.com/office/drawing/2014/main" id="{DC9EB23C-73F0-4260-9612-772BFA1C0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0" name="AutoShape 20">
              <a:extLst>
                <a:ext uri="{FF2B5EF4-FFF2-40B4-BE49-F238E27FC236}">
                  <a16:creationId xmlns:a16="http://schemas.microsoft.com/office/drawing/2014/main" id="{384962AC-14A1-47F3-8823-63B96DAFF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1" name="AutoShape 21">
              <a:extLst>
                <a:ext uri="{FF2B5EF4-FFF2-40B4-BE49-F238E27FC236}">
                  <a16:creationId xmlns:a16="http://schemas.microsoft.com/office/drawing/2014/main" id="{9FEBFDF0-34C9-4D6E-9EA9-92D12C387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2" name="AutoShape 22">
              <a:extLst>
                <a:ext uri="{FF2B5EF4-FFF2-40B4-BE49-F238E27FC236}">
                  <a16:creationId xmlns:a16="http://schemas.microsoft.com/office/drawing/2014/main" id="{A1D5C81A-9A1F-49A7-907A-67B8AC892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3" name="AutoShape 23">
              <a:extLst>
                <a:ext uri="{FF2B5EF4-FFF2-40B4-BE49-F238E27FC236}">
                  <a16:creationId xmlns:a16="http://schemas.microsoft.com/office/drawing/2014/main" id="{BF9E5C2E-FF48-4228-A05E-A827E7071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AutoShape 24">
              <a:extLst>
                <a:ext uri="{FF2B5EF4-FFF2-40B4-BE49-F238E27FC236}">
                  <a16:creationId xmlns:a16="http://schemas.microsoft.com/office/drawing/2014/main" id="{096DD6BD-0266-450D-BDD7-4D3F9B529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5" name="AutoShape 25">
              <a:extLst>
                <a:ext uri="{FF2B5EF4-FFF2-40B4-BE49-F238E27FC236}">
                  <a16:creationId xmlns:a16="http://schemas.microsoft.com/office/drawing/2014/main" id="{AF76F71C-C4A0-4CD2-8BEF-51EEB85A1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6" name="AutoShape 26">
              <a:extLst>
                <a:ext uri="{FF2B5EF4-FFF2-40B4-BE49-F238E27FC236}">
                  <a16:creationId xmlns:a16="http://schemas.microsoft.com/office/drawing/2014/main" id="{6E3D8E5F-032B-4F28-99CC-785C5437B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" name="AutoShape 26">
              <a:extLst>
                <a:ext uri="{FF2B5EF4-FFF2-40B4-BE49-F238E27FC236}">
                  <a16:creationId xmlns:a16="http://schemas.microsoft.com/office/drawing/2014/main" id="{DA3D7CFC-87D2-40FD-A219-39FB86469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C6E913CA-DD47-43DC-87EB-BD2B6DC0F482}"/>
              </a:ext>
            </a:extLst>
          </p:cNvPr>
          <p:cNvGrpSpPr/>
          <p:nvPr/>
        </p:nvGrpSpPr>
        <p:grpSpPr>
          <a:xfrm>
            <a:off x="2640263" y="8146934"/>
            <a:ext cx="4036829" cy="549987"/>
            <a:chOff x="6452781" y="3505200"/>
            <a:chExt cx="2691219" cy="366658"/>
          </a:xfrm>
          <a:solidFill>
            <a:schemeClr val="accent2">
              <a:lumMod val="75000"/>
            </a:schemeClr>
          </a:solidFill>
        </p:grpSpPr>
        <p:sp>
          <p:nvSpPr>
            <p:cNvPr id="139" name="AutoShape 18">
              <a:extLst>
                <a:ext uri="{FF2B5EF4-FFF2-40B4-BE49-F238E27FC236}">
                  <a16:creationId xmlns:a16="http://schemas.microsoft.com/office/drawing/2014/main" id="{BBEB85A8-626F-4447-A943-8B2234A80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0" name="AutoShape 19">
              <a:extLst>
                <a:ext uri="{FF2B5EF4-FFF2-40B4-BE49-F238E27FC236}">
                  <a16:creationId xmlns:a16="http://schemas.microsoft.com/office/drawing/2014/main" id="{FF496DDF-68D6-4D59-BBB8-E6B6BB34F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" name="AutoShape 20">
              <a:extLst>
                <a:ext uri="{FF2B5EF4-FFF2-40B4-BE49-F238E27FC236}">
                  <a16:creationId xmlns:a16="http://schemas.microsoft.com/office/drawing/2014/main" id="{2330EFBA-77E9-46B3-AB69-A9AB6E17E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2" name="AutoShape 21">
              <a:extLst>
                <a:ext uri="{FF2B5EF4-FFF2-40B4-BE49-F238E27FC236}">
                  <a16:creationId xmlns:a16="http://schemas.microsoft.com/office/drawing/2014/main" id="{1946505F-AA40-42B4-9EF4-758748577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" name="AutoShape 22">
              <a:extLst>
                <a:ext uri="{FF2B5EF4-FFF2-40B4-BE49-F238E27FC236}">
                  <a16:creationId xmlns:a16="http://schemas.microsoft.com/office/drawing/2014/main" id="{1FCEDDD0-EB27-4FA5-9651-15C1D96F0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AutoShape 23">
              <a:extLst>
                <a:ext uri="{FF2B5EF4-FFF2-40B4-BE49-F238E27FC236}">
                  <a16:creationId xmlns:a16="http://schemas.microsoft.com/office/drawing/2014/main" id="{8DEC4139-4FB0-4781-8DF8-53F5B2695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" name="AutoShape 24">
              <a:extLst>
                <a:ext uri="{FF2B5EF4-FFF2-40B4-BE49-F238E27FC236}">
                  <a16:creationId xmlns:a16="http://schemas.microsoft.com/office/drawing/2014/main" id="{9071498F-C406-4F62-A3CB-ECBFFC518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" name="AutoShape 25">
              <a:extLst>
                <a:ext uri="{FF2B5EF4-FFF2-40B4-BE49-F238E27FC236}">
                  <a16:creationId xmlns:a16="http://schemas.microsoft.com/office/drawing/2014/main" id="{4FB8D6B5-66C4-41FF-8163-A9910DBD4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7" name="AutoShape 26">
              <a:extLst>
                <a:ext uri="{FF2B5EF4-FFF2-40B4-BE49-F238E27FC236}">
                  <a16:creationId xmlns:a16="http://schemas.microsoft.com/office/drawing/2014/main" id="{CD43FFD8-B186-4502-93F6-CF0423866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8" name="AutoShape 26">
              <a:extLst>
                <a:ext uri="{FF2B5EF4-FFF2-40B4-BE49-F238E27FC236}">
                  <a16:creationId xmlns:a16="http://schemas.microsoft.com/office/drawing/2014/main" id="{9739260D-0DCB-496E-ADA5-ED5EE978F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91FD823E-955B-44E0-BAF5-054DEBA048A0}"/>
              </a:ext>
            </a:extLst>
          </p:cNvPr>
          <p:cNvGrpSpPr/>
          <p:nvPr/>
        </p:nvGrpSpPr>
        <p:grpSpPr>
          <a:xfrm>
            <a:off x="2636633" y="6327261"/>
            <a:ext cx="5472834" cy="1983432"/>
            <a:chOff x="6448438" y="3711622"/>
            <a:chExt cx="3648556" cy="1322288"/>
          </a:xfrm>
          <a:solidFill>
            <a:schemeClr val="accent2">
              <a:lumMod val="75000"/>
            </a:schemeClr>
          </a:solidFill>
        </p:grpSpPr>
        <p:sp>
          <p:nvSpPr>
            <p:cNvPr id="150" name="AutoShape 18">
              <a:extLst>
                <a:ext uri="{FF2B5EF4-FFF2-40B4-BE49-F238E27FC236}">
                  <a16:creationId xmlns:a16="http://schemas.microsoft.com/office/drawing/2014/main" id="{FB25100F-AAB5-440F-9469-AF3F6257F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1" name="AutoShape 19">
              <a:extLst>
                <a:ext uri="{FF2B5EF4-FFF2-40B4-BE49-F238E27FC236}">
                  <a16:creationId xmlns:a16="http://schemas.microsoft.com/office/drawing/2014/main" id="{3CEBF30C-5F5E-4B9C-9B21-F8D231BF1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2" name="AutoShape 20">
              <a:extLst>
                <a:ext uri="{FF2B5EF4-FFF2-40B4-BE49-F238E27FC236}">
                  <a16:creationId xmlns:a16="http://schemas.microsoft.com/office/drawing/2014/main" id="{423790F9-9365-4996-8CF4-58C539F58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" name="AutoShape 21">
              <a:extLst>
                <a:ext uri="{FF2B5EF4-FFF2-40B4-BE49-F238E27FC236}">
                  <a16:creationId xmlns:a16="http://schemas.microsoft.com/office/drawing/2014/main" id="{84997FA6-BBBA-46AA-90A3-253D986D5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" name="AutoShape 22">
              <a:extLst>
                <a:ext uri="{FF2B5EF4-FFF2-40B4-BE49-F238E27FC236}">
                  <a16:creationId xmlns:a16="http://schemas.microsoft.com/office/drawing/2014/main" id="{8DD3786F-B3A5-4728-808F-EF86D9200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5" name="AutoShape 23">
              <a:extLst>
                <a:ext uri="{FF2B5EF4-FFF2-40B4-BE49-F238E27FC236}">
                  <a16:creationId xmlns:a16="http://schemas.microsoft.com/office/drawing/2014/main" id="{A7431FE5-5AA0-4566-8C7B-E8E18B9E4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6" name="AutoShape 24">
              <a:extLst>
                <a:ext uri="{FF2B5EF4-FFF2-40B4-BE49-F238E27FC236}">
                  <a16:creationId xmlns:a16="http://schemas.microsoft.com/office/drawing/2014/main" id="{3EF1268E-5CB0-437D-BBB2-D027D5034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7" name="AutoShape 25">
              <a:extLst>
                <a:ext uri="{FF2B5EF4-FFF2-40B4-BE49-F238E27FC236}">
                  <a16:creationId xmlns:a16="http://schemas.microsoft.com/office/drawing/2014/main" id="{47A6BC78-9C49-45A3-B1C7-2B6590DC69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8" name="AutoShape 26">
              <a:extLst>
                <a:ext uri="{FF2B5EF4-FFF2-40B4-BE49-F238E27FC236}">
                  <a16:creationId xmlns:a16="http://schemas.microsoft.com/office/drawing/2014/main" id="{E8538FF1-DA3E-46E9-BF93-072C73C6E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9" name="AutoShape 26">
              <a:extLst>
                <a:ext uri="{FF2B5EF4-FFF2-40B4-BE49-F238E27FC236}">
                  <a16:creationId xmlns:a16="http://schemas.microsoft.com/office/drawing/2014/main" id="{3ACF535C-16D6-49A8-AEDB-8FC78ECA4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7B1A098E-4629-42C6-AFA7-97246D70C67E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49" name="AutoShape 18">
                <a:extLst>
                  <a:ext uri="{FF2B5EF4-FFF2-40B4-BE49-F238E27FC236}">
                    <a16:creationId xmlns:a16="http://schemas.microsoft.com/office/drawing/2014/main" id="{6E329744-0B0D-48AA-A2B7-0FC5CB6C8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0" name="AutoShape 19">
                <a:extLst>
                  <a:ext uri="{FF2B5EF4-FFF2-40B4-BE49-F238E27FC236}">
                    <a16:creationId xmlns:a16="http://schemas.microsoft.com/office/drawing/2014/main" id="{87E43F58-1596-4695-B677-F9942C829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1" name="AutoShape 20">
                <a:extLst>
                  <a:ext uri="{FF2B5EF4-FFF2-40B4-BE49-F238E27FC236}">
                    <a16:creationId xmlns:a16="http://schemas.microsoft.com/office/drawing/2014/main" id="{91E20311-068C-4D13-9DEF-C1BA120866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2" name="AutoShape 21">
                <a:extLst>
                  <a:ext uri="{FF2B5EF4-FFF2-40B4-BE49-F238E27FC236}">
                    <a16:creationId xmlns:a16="http://schemas.microsoft.com/office/drawing/2014/main" id="{3BFF3C9F-B5C1-4BFF-A162-C8CEC9283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3" name="AutoShape 22">
                <a:extLst>
                  <a:ext uri="{FF2B5EF4-FFF2-40B4-BE49-F238E27FC236}">
                    <a16:creationId xmlns:a16="http://schemas.microsoft.com/office/drawing/2014/main" id="{81E5D27C-4604-4376-83BD-FFFB5B9C5D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4" name="AutoShape 23">
                <a:extLst>
                  <a:ext uri="{FF2B5EF4-FFF2-40B4-BE49-F238E27FC236}">
                    <a16:creationId xmlns:a16="http://schemas.microsoft.com/office/drawing/2014/main" id="{94D9BEE6-B791-4B90-AB4C-97D4127DB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5" name="AutoShape 24">
                <a:extLst>
                  <a:ext uri="{FF2B5EF4-FFF2-40B4-BE49-F238E27FC236}">
                    <a16:creationId xmlns:a16="http://schemas.microsoft.com/office/drawing/2014/main" id="{DAFA0F74-F4E2-4548-9CF0-D193457970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6" name="AutoShape 25">
                <a:extLst>
                  <a:ext uri="{FF2B5EF4-FFF2-40B4-BE49-F238E27FC236}">
                    <a16:creationId xmlns:a16="http://schemas.microsoft.com/office/drawing/2014/main" id="{CEAF28C6-83B9-4B7A-AB5B-8DF8A76445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7" name="AutoShape 26">
                <a:extLst>
                  <a:ext uri="{FF2B5EF4-FFF2-40B4-BE49-F238E27FC236}">
                    <a16:creationId xmlns:a16="http://schemas.microsoft.com/office/drawing/2014/main" id="{3BABBC8B-2B39-4FEB-8704-6BE205517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8" name="AutoShape 26">
                <a:extLst>
                  <a:ext uri="{FF2B5EF4-FFF2-40B4-BE49-F238E27FC236}">
                    <a16:creationId xmlns:a16="http://schemas.microsoft.com/office/drawing/2014/main" id="{25725BFF-CD64-4F0E-9F70-03B0FD127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6FE935BF-C695-457C-85CD-09CF1ABC0DCB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39" name="AutoShape 18">
                <a:extLst>
                  <a:ext uri="{FF2B5EF4-FFF2-40B4-BE49-F238E27FC236}">
                    <a16:creationId xmlns:a16="http://schemas.microsoft.com/office/drawing/2014/main" id="{7EFA17FC-2D3B-48F4-A2DE-139C74DE53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0" name="AutoShape 19">
                <a:extLst>
                  <a:ext uri="{FF2B5EF4-FFF2-40B4-BE49-F238E27FC236}">
                    <a16:creationId xmlns:a16="http://schemas.microsoft.com/office/drawing/2014/main" id="{15E8ABC2-07D4-400E-A4FB-046C1BCD2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1" name="AutoShape 20">
                <a:extLst>
                  <a:ext uri="{FF2B5EF4-FFF2-40B4-BE49-F238E27FC236}">
                    <a16:creationId xmlns:a16="http://schemas.microsoft.com/office/drawing/2014/main" id="{EB99860C-6DE1-471D-84D9-35DBC0AEC0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2" name="AutoShape 21">
                <a:extLst>
                  <a:ext uri="{FF2B5EF4-FFF2-40B4-BE49-F238E27FC236}">
                    <a16:creationId xmlns:a16="http://schemas.microsoft.com/office/drawing/2014/main" id="{9408A9CF-BC02-46A8-8A49-D7AAD6EA5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3" name="AutoShape 22">
                <a:extLst>
                  <a:ext uri="{FF2B5EF4-FFF2-40B4-BE49-F238E27FC236}">
                    <a16:creationId xmlns:a16="http://schemas.microsoft.com/office/drawing/2014/main" id="{AE4DDB8C-A212-4D9C-9DFA-E600E6387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4" name="AutoShape 23">
                <a:extLst>
                  <a:ext uri="{FF2B5EF4-FFF2-40B4-BE49-F238E27FC236}">
                    <a16:creationId xmlns:a16="http://schemas.microsoft.com/office/drawing/2014/main" id="{5F7538E2-DF47-4271-812B-F848267B9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5" name="AutoShape 24">
                <a:extLst>
                  <a:ext uri="{FF2B5EF4-FFF2-40B4-BE49-F238E27FC236}">
                    <a16:creationId xmlns:a16="http://schemas.microsoft.com/office/drawing/2014/main" id="{53809BD4-499C-4E1E-A753-FD0E848E2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6" name="AutoShape 25">
                <a:extLst>
                  <a:ext uri="{FF2B5EF4-FFF2-40B4-BE49-F238E27FC236}">
                    <a16:creationId xmlns:a16="http://schemas.microsoft.com/office/drawing/2014/main" id="{C2158D52-A50E-437A-826E-0EE6323CBD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7" name="AutoShape 26">
                <a:extLst>
                  <a:ext uri="{FF2B5EF4-FFF2-40B4-BE49-F238E27FC236}">
                    <a16:creationId xmlns:a16="http://schemas.microsoft.com/office/drawing/2014/main" id="{10221433-5D41-404C-8A87-0FD175727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8" name="AutoShape 26">
                <a:extLst>
                  <a:ext uri="{FF2B5EF4-FFF2-40B4-BE49-F238E27FC236}">
                    <a16:creationId xmlns:a16="http://schemas.microsoft.com/office/drawing/2014/main" id="{93C5F025-A343-4F10-8ECA-D716932F2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25E5CAE9-C516-4367-9130-77955A62383A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29" name="AutoShape 18">
                <a:extLst>
                  <a:ext uri="{FF2B5EF4-FFF2-40B4-BE49-F238E27FC236}">
                    <a16:creationId xmlns:a16="http://schemas.microsoft.com/office/drawing/2014/main" id="{FBD95ACB-375B-45F0-9C6A-2179336F9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0" name="AutoShape 19">
                <a:extLst>
                  <a:ext uri="{FF2B5EF4-FFF2-40B4-BE49-F238E27FC236}">
                    <a16:creationId xmlns:a16="http://schemas.microsoft.com/office/drawing/2014/main" id="{2FE8197D-17BF-4B49-BE02-8281EF41B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1" name="AutoShape 20">
                <a:extLst>
                  <a:ext uri="{FF2B5EF4-FFF2-40B4-BE49-F238E27FC236}">
                    <a16:creationId xmlns:a16="http://schemas.microsoft.com/office/drawing/2014/main" id="{105BD764-D4E5-4299-B483-7897DC607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2" name="AutoShape 21">
                <a:extLst>
                  <a:ext uri="{FF2B5EF4-FFF2-40B4-BE49-F238E27FC236}">
                    <a16:creationId xmlns:a16="http://schemas.microsoft.com/office/drawing/2014/main" id="{5EE198F8-7ECB-47E8-90BC-45AA56897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3" name="AutoShape 22">
                <a:extLst>
                  <a:ext uri="{FF2B5EF4-FFF2-40B4-BE49-F238E27FC236}">
                    <a16:creationId xmlns:a16="http://schemas.microsoft.com/office/drawing/2014/main" id="{A7707C08-A461-4B82-ACED-77CD1DE49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4" name="AutoShape 23">
                <a:extLst>
                  <a:ext uri="{FF2B5EF4-FFF2-40B4-BE49-F238E27FC236}">
                    <a16:creationId xmlns:a16="http://schemas.microsoft.com/office/drawing/2014/main" id="{3CC5FAA9-FA5A-4429-8633-FD30FFACE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5" name="AutoShape 24">
                <a:extLst>
                  <a:ext uri="{FF2B5EF4-FFF2-40B4-BE49-F238E27FC236}">
                    <a16:creationId xmlns:a16="http://schemas.microsoft.com/office/drawing/2014/main" id="{7975402E-3CAD-458B-BC54-6ECFFFB7E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6" name="AutoShape 25">
                <a:extLst>
                  <a:ext uri="{FF2B5EF4-FFF2-40B4-BE49-F238E27FC236}">
                    <a16:creationId xmlns:a16="http://schemas.microsoft.com/office/drawing/2014/main" id="{0F344CB6-61A5-4E9F-8C57-A726E6BAE5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7" name="AutoShape 26">
                <a:extLst>
                  <a:ext uri="{FF2B5EF4-FFF2-40B4-BE49-F238E27FC236}">
                    <a16:creationId xmlns:a16="http://schemas.microsoft.com/office/drawing/2014/main" id="{ECB65203-4D4A-44B7-B014-09D9D961A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8" name="AutoShape 26">
                <a:extLst>
                  <a:ext uri="{FF2B5EF4-FFF2-40B4-BE49-F238E27FC236}">
                    <a16:creationId xmlns:a16="http://schemas.microsoft.com/office/drawing/2014/main" id="{41C43786-C6AD-4DCC-B941-C80A8B781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D05326F5-2A90-43C1-87AA-C82515C9FA84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19" name="AutoShape 18">
                <a:extLst>
                  <a:ext uri="{FF2B5EF4-FFF2-40B4-BE49-F238E27FC236}">
                    <a16:creationId xmlns:a16="http://schemas.microsoft.com/office/drawing/2014/main" id="{4602905B-C90F-41AB-9BF7-F20402A54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0" name="AutoShape 19">
                <a:extLst>
                  <a:ext uri="{FF2B5EF4-FFF2-40B4-BE49-F238E27FC236}">
                    <a16:creationId xmlns:a16="http://schemas.microsoft.com/office/drawing/2014/main" id="{BF33E074-13AD-4E52-A346-487B55FBA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1" name="AutoShape 20">
                <a:extLst>
                  <a:ext uri="{FF2B5EF4-FFF2-40B4-BE49-F238E27FC236}">
                    <a16:creationId xmlns:a16="http://schemas.microsoft.com/office/drawing/2014/main" id="{8946C686-5508-4EC0-9ADC-9DA8E54B61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2" name="AutoShape 21">
                <a:extLst>
                  <a:ext uri="{FF2B5EF4-FFF2-40B4-BE49-F238E27FC236}">
                    <a16:creationId xmlns:a16="http://schemas.microsoft.com/office/drawing/2014/main" id="{F299115A-0DB1-4900-906E-E1C5DAA8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3" name="AutoShape 22">
                <a:extLst>
                  <a:ext uri="{FF2B5EF4-FFF2-40B4-BE49-F238E27FC236}">
                    <a16:creationId xmlns:a16="http://schemas.microsoft.com/office/drawing/2014/main" id="{7B0EAAFA-6ADB-4FA0-A607-D6424BA72E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4" name="AutoShape 23">
                <a:extLst>
                  <a:ext uri="{FF2B5EF4-FFF2-40B4-BE49-F238E27FC236}">
                    <a16:creationId xmlns:a16="http://schemas.microsoft.com/office/drawing/2014/main" id="{019C4F70-8735-46A6-ADFC-83E9218D01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5" name="AutoShape 24">
                <a:extLst>
                  <a:ext uri="{FF2B5EF4-FFF2-40B4-BE49-F238E27FC236}">
                    <a16:creationId xmlns:a16="http://schemas.microsoft.com/office/drawing/2014/main" id="{D0E7C9B8-05BD-4C95-9071-DBD42CD13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6" name="AutoShape 25">
                <a:extLst>
                  <a:ext uri="{FF2B5EF4-FFF2-40B4-BE49-F238E27FC236}">
                    <a16:creationId xmlns:a16="http://schemas.microsoft.com/office/drawing/2014/main" id="{FDDF7470-82B6-412A-B7B1-55B5E1983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7" name="AutoShape 26">
                <a:extLst>
                  <a:ext uri="{FF2B5EF4-FFF2-40B4-BE49-F238E27FC236}">
                    <a16:creationId xmlns:a16="http://schemas.microsoft.com/office/drawing/2014/main" id="{853041FF-AA77-41BA-98AA-A582645DE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8" name="AutoShape 26">
                <a:extLst>
                  <a:ext uri="{FF2B5EF4-FFF2-40B4-BE49-F238E27FC236}">
                    <a16:creationId xmlns:a16="http://schemas.microsoft.com/office/drawing/2014/main" id="{B92DEC77-7FC8-4FFB-B203-BDA2B78F2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76AF4ECE-DF48-458C-83C4-84EB28672CEC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09" name="AutoShape 18">
                <a:extLst>
                  <a:ext uri="{FF2B5EF4-FFF2-40B4-BE49-F238E27FC236}">
                    <a16:creationId xmlns:a16="http://schemas.microsoft.com/office/drawing/2014/main" id="{AA232E67-5922-4814-9237-217CF8DB4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0" name="AutoShape 19">
                <a:extLst>
                  <a:ext uri="{FF2B5EF4-FFF2-40B4-BE49-F238E27FC236}">
                    <a16:creationId xmlns:a16="http://schemas.microsoft.com/office/drawing/2014/main" id="{E384B751-5CFC-478C-9582-918A2FA80D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1" name="AutoShape 20">
                <a:extLst>
                  <a:ext uri="{FF2B5EF4-FFF2-40B4-BE49-F238E27FC236}">
                    <a16:creationId xmlns:a16="http://schemas.microsoft.com/office/drawing/2014/main" id="{8E5227C2-0561-4BB6-81A5-240ADC159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2" name="AutoShape 21">
                <a:extLst>
                  <a:ext uri="{FF2B5EF4-FFF2-40B4-BE49-F238E27FC236}">
                    <a16:creationId xmlns:a16="http://schemas.microsoft.com/office/drawing/2014/main" id="{7EAC3B64-2B73-48E9-8112-DF7CB29F0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3" name="AutoShape 22">
                <a:extLst>
                  <a:ext uri="{FF2B5EF4-FFF2-40B4-BE49-F238E27FC236}">
                    <a16:creationId xmlns:a16="http://schemas.microsoft.com/office/drawing/2014/main" id="{5ED1EBA9-D374-4C42-A3B0-C2335D64D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4" name="AutoShape 23">
                <a:extLst>
                  <a:ext uri="{FF2B5EF4-FFF2-40B4-BE49-F238E27FC236}">
                    <a16:creationId xmlns:a16="http://schemas.microsoft.com/office/drawing/2014/main" id="{AAA5E55E-A0B3-4C52-AA2F-D75BE77E7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5" name="AutoShape 24">
                <a:extLst>
                  <a:ext uri="{FF2B5EF4-FFF2-40B4-BE49-F238E27FC236}">
                    <a16:creationId xmlns:a16="http://schemas.microsoft.com/office/drawing/2014/main" id="{10472D79-21A7-47D7-A132-CDAAD618C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6" name="AutoShape 25">
                <a:extLst>
                  <a:ext uri="{FF2B5EF4-FFF2-40B4-BE49-F238E27FC236}">
                    <a16:creationId xmlns:a16="http://schemas.microsoft.com/office/drawing/2014/main" id="{6E237782-A852-4711-B19F-F58335DE1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7" name="AutoShape 26">
                <a:extLst>
                  <a:ext uri="{FF2B5EF4-FFF2-40B4-BE49-F238E27FC236}">
                    <a16:creationId xmlns:a16="http://schemas.microsoft.com/office/drawing/2014/main" id="{F30E81BB-02E7-4CED-A216-BFA0E2613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8" name="AutoShape 26">
                <a:extLst>
                  <a:ext uri="{FF2B5EF4-FFF2-40B4-BE49-F238E27FC236}">
                    <a16:creationId xmlns:a16="http://schemas.microsoft.com/office/drawing/2014/main" id="{CAB47D93-5548-4814-9172-66CFDE3BD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D572009E-B8B5-4B73-83B0-C666B9DD711B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99" name="AutoShape 18">
                <a:extLst>
                  <a:ext uri="{FF2B5EF4-FFF2-40B4-BE49-F238E27FC236}">
                    <a16:creationId xmlns:a16="http://schemas.microsoft.com/office/drawing/2014/main" id="{C03934DC-5A7B-42B3-AB3C-207C819CF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0" name="AutoShape 19">
                <a:extLst>
                  <a:ext uri="{FF2B5EF4-FFF2-40B4-BE49-F238E27FC236}">
                    <a16:creationId xmlns:a16="http://schemas.microsoft.com/office/drawing/2014/main" id="{02D33808-248F-40CD-BB41-DDB02E3ABB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1" name="AutoShape 20">
                <a:extLst>
                  <a:ext uri="{FF2B5EF4-FFF2-40B4-BE49-F238E27FC236}">
                    <a16:creationId xmlns:a16="http://schemas.microsoft.com/office/drawing/2014/main" id="{04938B49-F920-4B70-8BDA-A793795EE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2" name="AutoShape 21">
                <a:extLst>
                  <a:ext uri="{FF2B5EF4-FFF2-40B4-BE49-F238E27FC236}">
                    <a16:creationId xmlns:a16="http://schemas.microsoft.com/office/drawing/2014/main" id="{E6E75729-B8AE-4CF0-AB9C-09931A3BC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3" name="AutoShape 22">
                <a:extLst>
                  <a:ext uri="{FF2B5EF4-FFF2-40B4-BE49-F238E27FC236}">
                    <a16:creationId xmlns:a16="http://schemas.microsoft.com/office/drawing/2014/main" id="{096101F4-2E1E-4724-B58C-A80CED9D8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4" name="AutoShape 23">
                <a:extLst>
                  <a:ext uri="{FF2B5EF4-FFF2-40B4-BE49-F238E27FC236}">
                    <a16:creationId xmlns:a16="http://schemas.microsoft.com/office/drawing/2014/main" id="{44FA33EF-570E-44F2-B24A-39A3493D3E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5" name="AutoShape 24">
                <a:extLst>
                  <a:ext uri="{FF2B5EF4-FFF2-40B4-BE49-F238E27FC236}">
                    <a16:creationId xmlns:a16="http://schemas.microsoft.com/office/drawing/2014/main" id="{DC28D883-CA10-45A4-9A78-5AE4597A47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6" name="AutoShape 25">
                <a:extLst>
                  <a:ext uri="{FF2B5EF4-FFF2-40B4-BE49-F238E27FC236}">
                    <a16:creationId xmlns:a16="http://schemas.microsoft.com/office/drawing/2014/main" id="{D8D3FFAA-F34C-4DE6-A580-8F97C6E5A9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7" name="AutoShape 26">
                <a:extLst>
                  <a:ext uri="{FF2B5EF4-FFF2-40B4-BE49-F238E27FC236}">
                    <a16:creationId xmlns:a16="http://schemas.microsoft.com/office/drawing/2014/main" id="{862B91C1-EFB9-4055-BC8A-2F856A302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8" name="AutoShape 26">
                <a:extLst>
                  <a:ext uri="{FF2B5EF4-FFF2-40B4-BE49-F238E27FC236}">
                    <a16:creationId xmlns:a16="http://schemas.microsoft.com/office/drawing/2014/main" id="{D56A22F0-5B53-442A-87DD-ED2144005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961F0B26-E65E-4F39-BE07-02AFE685A92C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89" name="AutoShape 18">
                <a:extLst>
                  <a:ext uri="{FF2B5EF4-FFF2-40B4-BE49-F238E27FC236}">
                    <a16:creationId xmlns:a16="http://schemas.microsoft.com/office/drawing/2014/main" id="{5907F10B-4A27-4C8A-B78F-A113613E5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0" name="AutoShape 19">
                <a:extLst>
                  <a:ext uri="{FF2B5EF4-FFF2-40B4-BE49-F238E27FC236}">
                    <a16:creationId xmlns:a16="http://schemas.microsoft.com/office/drawing/2014/main" id="{6CD7719E-E401-4BEB-8049-2A7A999D2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1" name="AutoShape 20">
                <a:extLst>
                  <a:ext uri="{FF2B5EF4-FFF2-40B4-BE49-F238E27FC236}">
                    <a16:creationId xmlns:a16="http://schemas.microsoft.com/office/drawing/2014/main" id="{1484D37B-8120-4574-9642-333CA6678B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2" name="AutoShape 21">
                <a:extLst>
                  <a:ext uri="{FF2B5EF4-FFF2-40B4-BE49-F238E27FC236}">
                    <a16:creationId xmlns:a16="http://schemas.microsoft.com/office/drawing/2014/main" id="{BCA1DCF8-CD46-4C53-B662-D694D0112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3" name="AutoShape 22">
                <a:extLst>
                  <a:ext uri="{FF2B5EF4-FFF2-40B4-BE49-F238E27FC236}">
                    <a16:creationId xmlns:a16="http://schemas.microsoft.com/office/drawing/2014/main" id="{61AA4505-0924-486B-9CD4-D44A6FBF7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4" name="AutoShape 23">
                <a:extLst>
                  <a:ext uri="{FF2B5EF4-FFF2-40B4-BE49-F238E27FC236}">
                    <a16:creationId xmlns:a16="http://schemas.microsoft.com/office/drawing/2014/main" id="{A0F7E6A1-9906-4641-84DC-E0413B339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5" name="AutoShape 24">
                <a:extLst>
                  <a:ext uri="{FF2B5EF4-FFF2-40B4-BE49-F238E27FC236}">
                    <a16:creationId xmlns:a16="http://schemas.microsoft.com/office/drawing/2014/main" id="{03E78383-444F-4B8C-9DB5-6EA0C0370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6" name="AutoShape 25">
                <a:extLst>
                  <a:ext uri="{FF2B5EF4-FFF2-40B4-BE49-F238E27FC236}">
                    <a16:creationId xmlns:a16="http://schemas.microsoft.com/office/drawing/2014/main" id="{0529CB93-7FE3-492C-B833-BB38926B49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7" name="AutoShape 26">
                <a:extLst>
                  <a:ext uri="{FF2B5EF4-FFF2-40B4-BE49-F238E27FC236}">
                    <a16:creationId xmlns:a16="http://schemas.microsoft.com/office/drawing/2014/main" id="{CF0619F8-889C-401E-9EAB-5C678C0BB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8" name="AutoShape 26">
                <a:extLst>
                  <a:ext uri="{FF2B5EF4-FFF2-40B4-BE49-F238E27FC236}">
                    <a16:creationId xmlns:a16="http://schemas.microsoft.com/office/drawing/2014/main" id="{62B40D7D-F8D4-47A7-AE73-E36E8A2C1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297B4199-BC4B-41F4-9FDD-4A8FEA13DA6D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79" name="AutoShape 18">
                <a:extLst>
                  <a:ext uri="{FF2B5EF4-FFF2-40B4-BE49-F238E27FC236}">
                    <a16:creationId xmlns:a16="http://schemas.microsoft.com/office/drawing/2014/main" id="{2BC26781-A531-4789-9C52-60E824A47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0" name="AutoShape 19">
                <a:extLst>
                  <a:ext uri="{FF2B5EF4-FFF2-40B4-BE49-F238E27FC236}">
                    <a16:creationId xmlns:a16="http://schemas.microsoft.com/office/drawing/2014/main" id="{C02AD9A1-A316-49ED-8DC2-44B9A49C5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1" name="AutoShape 20">
                <a:extLst>
                  <a:ext uri="{FF2B5EF4-FFF2-40B4-BE49-F238E27FC236}">
                    <a16:creationId xmlns:a16="http://schemas.microsoft.com/office/drawing/2014/main" id="{0E74511C-B479-4BB7-BB23-1292DAD126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2" name="AutoShape 21">
                <a:extLst>
                  <a:ext uri="{FF2B5EF4-FFF2-40B4-BE49-F238E27FC236}">
                    <a16:creationId xmlns:a16="http://schemas.microsoft.com/office/drawing/2014/main" id="{340A9D08-DBA5-4FF3-B991-64F2F98AB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3" name="AutoShape 22">
                <a:extLst>
                  <a:ext uri="{FF2B5EF4-FFF2-40B4-BE49-F238E27FC236}">
                    <a16:creationId xmlns:a16="http://schemas.microsoft.com/office/drawing/2014/main" id="{EC6D0BAE-8B43-4068-A33F-4EA6D39A09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4" name="AutoShape 23">
                <a:extLst>
                  <a:ext uri="{FF2B5EF4-FFF2-40B4-BE49-F238E27FC236}">
                    <a16:creationId xmlns:a16="http://schemas.microsoft.com/office/drawing/2014/main" id="{DDAFC55C-0489-4983-AB64-3584AA840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5" name="AutoShape 24">
                <a:extLst>
                  <a:ext uri="{FF2B5EF4-FFF2-40B4-BE49-F238E27FC236}">
                    <a16:creationId xmlns:a16="http://schemas.microsoft.com/office/drawing/2014/main" id="{2E90B98E-0ACD-44EB-BE84-D9853D169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6" name="AutoShape 25">
                <a:extLst>
                  <a:ext uri="{FF2B5EF4-FFF2-40B4-BE49-F238E27FC236}">
                    <a16:creationId xmlns:a16="http://schemas.microsoft.com/office/drawing/2014/main" id="{41F89407-F70A-4CC6-A472-D6466075D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7" name="AutoShape 26">
                <a:extLst>
                  <a:ext uri="{FF2B5EF4-FFF2-40B4-BE49-F238E27FC236}">
                    <a16:creationId xmlns:a16="http://schemas.microsoft.com/office/drawing/2014/main" id="{99EB1815-B318-4A4C-8969-FFD1BF562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8" name="AutoShape 26">
                <a:extLst>
                  <a:ext uri="{FF2B5EF4-FFF2-40B4-BE49-F238E27FC236}">
                    <a16:creationId xmlns:a16="http://schemas.microsoft.com/office/drawing/2014/main" id="{957EAA30-77E4-4513-84E7-ECE0FDF06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CBDE6C9E-6B3C-4401-97AC-142595E0FCE7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69" name="AutoShape 18">
                <a:extLst>
                  <a:ext uri="{FF2B5EF4-FFF2-40B4-BE49-F238E27FC236}">
                    <a16:creationId xmlns:a16="http://schemas.microsoft.com/office/drawing/2014/main" id="{2CDF4363-7A34-466D-8D6A-25E7075B3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" name="AutoShape 19">
                <a:extLst>
                  <a:ext uri="{FF2B5EF4-FFF2-40B4-BE49-F238E27FC236}">
                    <a16:creationId xmlns:a16="http://schemas.microsoft.com/office/drawing/2014/main" id="{B04EDF17-D98A-4E42-8840-9CC6BFD3A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" name="AutoShape 20">
                <a:extLst>
                  <a:ext uri="{FF2B5EF4-FFF2-40B4-BE49-F238E27FC236}">
                    <a16:creationId xmlns:a16="http://schemas.microsoft.com/office/drawing/2014/main" id="{ACF1AF30-B761-467C-AC4F-F8E1DA675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" name="AutoShape 21">
                <a:extLst>
                  <a:ext uri="{FF2B5EF4-FFF2-40B4-BE49-F238E27FC236}">
                    <a16:creationId xmlns:a16="http://schemas.microsoft.com/office/drawing/2014/main" id="{89357166-525A-4B84-9C47-68823209F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" name="AutoShape 22">
                <a:extLst>
                  <a:ext uri="{FF2B5EF4-FFF2-40B4-BE49-F238E27FC236}">
                    <a16:creationId xmlns:a16="http://schemas.microsoft.com/office/drawing/2014/main" id="{E3E5C67E-6388-4C61-AC95-84D1426A9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" name="AutoShape 23">
                <a:extLst>
                  <a:ext uri="{FF2B5EF4-FFF2-40B4-BE49-F238E27FC236}">
                    <a16:creationId xmlns:a16="http://schemas.microsoft.com/office/drawing/2014/main" id="{0DFC1ADC-DE80-4174-A00F-705477EA28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" name="AutoShape 24">
                <a:extLst>
                  <a:ext uri="{FF2B5EF4-FFF2-40B4-BE49-F238E27FC236}">
                    <a16:creationId xmlns:a16="http://schemas.microsoft.com/office/drawing/2014/main" id="{33E83294-EFDA-43EC-B6C0-84003B2EF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" name="AutoShape 25">
                <a:extLst>
                  <a:ext uri="{FF2B5EF4-FFF2-40B4-BE49-F238E27FC236}">
                    <a16:creationId xmlns:a16="http://schemas.microsoft.com/office/drawing/2014/main" id="{8ED73A61-75DF-4EAD-A789-9F9FE8E68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" name="AutoShape 26">
                <a:extLst>
                  <a:ext uri="{FF2B5EF4-FFF2-40B4-BE49-F238E27FC236}">
                    <a16:creationId xmlns:a16="http://schemas.microsoft.com/office/drawing/2014/main" id="{B5E81DE9-4B44-43A2-9FDB-13EE4E167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" name="AutoShape 26">
                <a:extLst>
                  <a:ext uri="{FF2B5EF4-FFF2-40B4-BE49-F238E27FC236}">
                    <a16:creationId xmlns:a16="http://schemas.microsoft.com/office/drawing/2014/main" id="{508EFA34-DF30-4016-B634-74B291AAE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56B10297-F3AE-442B-BBFB-434537606FB0}"/>
              </a:ext>
            </a:extLst>
          </p:cNvPr>
          <p:cNvGrpSpPr/>
          <p:nvPr/>
        </p:nvGrpSpPr>
        <p:grpSpPr>
          <a:xfrm>
            <a:off x="2631231" y="5943164"/>
            <a:ext cx="5472834" cy="1983432"/>
            <a:chOff x="6448438" y="3711622"/>
            <a:chExt cx="3648556" cy="1322288"/>
          </a:xfrm>
          <a:solidFill>
            <a:schemeClr val="accent2">
              <a:lumMod val="75000"/>
            </a:schemeClr>
          </a:solidFill>
        </p:grpSpPr>
        <p:sp>
          <p:nvSpPr>
            <p:cNvPr id="260" name="AutoShape 18">
              <a:extLst>
                <a:ext uri="{FF2B5EF4-FFF2-40B4-BE49-F238E27FC236}">
                  <a16:creationId xmlns:a16="http://schemas.microsoft.com/office/drawing/2014/main" id="{A11A0CD7-C488-4340-8634-85D844AD8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1" name="AutoShape 19">
              <a:extLst>
                <a:ext uri="{FF2B5EF4-FFF2-40B4-BE49-F238E27FC236}">
                  <a16:creationId xmlns:a16="http://schemas.microsoft.com/office/drawing/2014/main" id="{428C1B23-1EFB-4949-AFBD-48E99F3BF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2" name="AutoShape 20">
              <a:extLst>
                <a:ext uri="{FF2B5EF4-FFF2-40B4-BE49-F238E27FC236}">
                  <a16:creationId xmlns:a16="http://schemas.microsoft.com/office/drawing/2014/main" id="{29123045-E27D-4D37-A747-0AA9CF388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3" name="AutoShape 21">
              <a:extLst>
                <a:ext uri="{FF2B5EF4-FFF2-40B4-BE49-F238E27FC236}">
                  <a16:creationId xmlns:a16="http://schemas.microsoft.com/office/drawing/2014/main" id="{D078CFA5-B903-448A-BF20-A460F2BED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4" name="AutoShape 22">
              <a:extLst>
                <a:ext uri="{FF2B5EF4-FFF2-40B4-BE49-F238E27FC236}">
                  <a16:creationId xmlns:a16="http://schemas.microsoft.com/office/drawing/2014/main" id="{9C196283-1E72-487D-8684-BE79DDFBA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5" name="AutoShape 23">
              <a:extLst>
                <a:ext uri="{FF2B5EF4-FFF2-40B4-BE49-F238E27FC236}">
                  <a16:creationId xmlns:a16="http://schemas.microsoft.com/office/drawing/2014/main" id="{A0775B4D-95B1-45D5-9C06-AD80CE5C7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" name="AutoShape 24">
              <a:extLst>
                <a:ext uri="{FF2B5EF4-FFF2-40B4-BE49-F238E27FC236}">
                  <a16:creationId xmlns:a16="http://schemas.microsoft.com/office/drawing/2014/main" id="{25C2CC99-B7C7-4754-AB55-2774B59C3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7" name="AutoShape 25">
              <a:extLst>
                <a:ext uri="{FF2B5EF4-FFF2-40B4-BE49-F238E27FC236}">
                  <a16:creationId xmlns:a16="http://schemas.microsoft.com/office/drawing/2014/main" id="{A17B3259-1E3E-4C18-987F-6A87EFE4C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8" name="AutoShape 26">
              <a:extLst>
                <a:ext uri="{FF2B5EF4-FFF2-40B4-BE49-F238E27FC236}">
                  <a16:creationId xmlns:a16="http://schemas.microsoft.com/office/drawing/2014/main" id="{CD0BDE58-1C66-401D-AF87-A975208BA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9" name="AutoShape 26">
              <a:extLst>
                <a:ext uri="{FF2B5EF4-FFF2-40B4-BE49-F238E27FC236}">
                  <a16:creationId xmlns:a16="http://schemas.microsoft.com/office/drawing/2014/main" id="{5CA32540-0B07-4077-9005-512669243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BD47C078-D999-447D-B77B-6543504DDE98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59" name="AutoShape 18">
                <a:extLst>
                  <a:ext uri="{FF2B5EF4-FFF2-40B4-BE49-F238E27FC236}">
                    <a16:creationId xmlns:a16="http://schemas.microsoft.com/office/drawing/2014/main" id="{EED30E96-37CB-46EA-8E5D-E98B9A693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0" name="AutoShape 19">
                <a:extLst>
                  <a:ext uri="{FF2B5EF4-FFF2-40B4-BE49-F238E27FC236}">
                    <a16:creationId xmlns:a16="http://schemas.microsoft.com/office/drawing/2014/main" id="{3FD55B77-BCFC-4FAF-B7E9-7076A11F5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1" name="AutoShape 20">
                <a:extLst>
                  <a:ext uri="{FF2B5EF4-FFF2-40B4-BE49-F238E27FC236}">
                    <a16:creationId xmlns:a16="http://schemas.microsoft.com/office/drawing/2014/main" id="{3381A56B-2997-4A86-A785-117CD28A1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2" name="AutoShape 21">
                <a:extLst>
                  <a:ext uri="{FF2B5EF4-FFF2-40B4-BE49-F238E27FC236}">
                    <a16:creationId xmlns:a16="http://schemas.microsoft.com/office/drawing/2014/main" id="{E08CAC38-598B-4371-AC47-424E81B2BE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3" name="AutoShape 22">
                <a:extLst>
                  <a:ext uri="{FF2B5EF4-FFF2-40B4-BE49-F238E27FC236}">
                    <a16:creationId xmlns:a16="http://schemas.microsoft.com/office/drawing/2014/main" id="{41AE0CC3-9AC1-4605-BA5A-7FA239BC3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4" name="AutoShape 23">
                <a:extLst>
                  <a:ext uri="{FF2B5EF4-FFF2-40B4-BE49-F238E27FC236}">
                    <a16:creationId xmlns:a16="http://schemas.microsoft.com/office/drawing/2014/main" id="{BAF2E0E4-9837-437A-ADAC-10868D347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5" name="AutoShape 24">
                <a:extLst>
                  <a:ext uri="{FF2B5EF4-FFF2-40B4-BE49-F238E27FC236}">
                    <a16:creationId xmlns:a16="http://schemas.microsoft.com/office/drawing/2014/main" id="{4B464F1A-241D-4F54-9AA2-A76E66949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6" name="AutoShape 25">
                <a:extLst>
                  <a:ext uri="{FF2B5EF4-FFF2-40B4-BE49-F238E27FC236}">
                    <a16:creationId xmlns:a16="http://schemas.microsoft.com/office/drawing/2014/main" id="{0EC0DD6E-685C-4D0D-9C5A-8B7442487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7" name="AutoShape 26">
                <a:extLst>
                  <a:ext uri="{FF2B5EF4-FFF2-40B4-BE49-F238E27FC236}">
                    <a16:creationId xmlns:a16="http://schemas.microsoft.com/office/drawing/2014/main" id="{60772409-28E8-4E40-B370-1FC77C51E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8" name="AutoShape 26">
                <a:extLst>
                  <a:ext uri="{FF2B5EF4-FFF2-40B4-BE49-F238E27FC236}">
                    <a16:creationId xmlns:a16="http://schemas.microsoft.com/office/drawing/2014/main" id="{F28E197C-31A0-4374-842C-B1B8D0CC3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3CF30456-D9E7-4956-B215-36F88284AEB1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49" name="AutoShape 18">
                <a:extLst>
                  <a:ext uri="{FF2B5EF4-FFF2-40B4-BE49-F238E27FC236}">
                    <a16:creationId xmlns:a16="http://schemas.microsoft.com/office/drawing/2014/main" id="{72599895-3606-428B-B937-56D245244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0" name="AutoShape 19">
                <a:extLst>
                  <a:ext uri="{FF2B5EF4-FFF2-40B4-BE49-F238E27FC236}">
                    <a16:creationId xmlns:a16="http://schemas.microsoft.com/office/drawing/2014/main" id="{3CC6479B-4159-42F6-8F70-6FCCB1E22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1" name="AutoShape 20">
                <a:extLst>
                  <a:ext uri="{FF2B5EF4-FFF2-40B4-BE49-F238E27FC236}">
                    <a16:creationId xmlns:a16="http://schemas.microsoft.com/office/drawing/2014/main" id="{2A55946D-F9E8-49D2-9B11-665B6F35C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2" name="AutoShape 21">
                <a:extLst>
                  <a:ext uri="{FF2B5EF4-FFF2-40B4-BE49-F238E27FC236}">
                    <a16:creationId xmlns:a16="http://schemas.microsoft.com/office/drawing/2014/main" id="{11D4623B-61BC-4D9C-8DCA-6E20D58DC4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3" name="AutoShape 22">
                <a:extLst>
                  <a:ext uri="{FF2B5EF4-FFF2-40B4-BE49-F238E27FC236}">
                    <a16:creationId xmlns:a16="http://schemas.microsoft.com/office/drawing/2014/main" id="{4A519ADC-3033-4430-944F-3B16E97DE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4" name="AutoShape 23">
                <a:extLst>
                  <a:ext uri="{FF2B5EF4-FFF2-40B4-BE49-F238E27FC236}">
                    <a16:creationId xmlns:a16="http://schemas.microsoft.com/office/drawing/2014/main" id="{0859D1B4-AC93-42FE-B01C-5A045CE40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5" name="AutoShape 24">
                <a:extLst>
                  <a:ext uri="{FF2B5EF4-FFF2-40B4-BE49-F238E27FC236}">
                    <a16:creationId xmlns:a16="http://schemas.microsoft.com/office/drawing/2014/main" id="{E4DC201D-F1C8-4746-9AFE-FC1C6E521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6" name="AutoShape 25">
                <a:extLst>
                  <a:ext uri="{FF2B5EF4-FFF2-40B4-BE49-F238E27FC236}">
                    <a16:creationId xmlns:a16="http://schemas.microsoft.com/office/drawing/2014/main" id="{F46D54A4-6D84-4DD7-AD55-4CE9B65352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7" name="AutoShape 26">
                <a:extLst>
                  <a:ext uri="{FF2B5EF4-FFF2-40B4-BE49-F238E27FC236}">
                    <a16:creationId xmlns:a16="http://schemas.microsoft.com/office/drawing/2014/main" id="{0B232552-B9FA-4DE6-9C60-BB6A7938E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8" name="AutoShape 26">
                <a:extLst>
                  <a:ext uri="{FF2B5EF4-FFF2-40B4-BE49-F238E27FC236}">
                    <a16:creationId xmlns:a16="http://schemas.microsoft.com/office/drawing/2014/main" id="{664AA0D0-5C54-4110-B83A-888BAF70C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44CA251E-902D-4A9E-A28E-95961C64A91C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39" name="AutoShape 18">
                <a:extLst>
                  <a:ext uri="{FF2B5EF4-FFF2-40B4-BE49-F238E27FC236}">
                    <a16:creationId xmlns:a16="http://schemas.microsoft.com/office/drawing/2014/main" id="{40227F15-9A3D-4B91-A630-003472C9E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0" name="AutoShape 19">
                <a:extLst>
                  <a:ext uri="{FF2B5EF4-FFF2-40B4-BE49-F238E27FC236}">
                    <a16:creationId xmlns:a16="http://schemas.microsoft.com/office/drawing/2014/main" id="{3CC162A8-7556-4625-9A61-D9A8D203A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1" name="AutoShape 20">
                <a:extLst>
                  <a:ext uri="{FF2B5EF4-FFF2-40B4-BE49-F238E27FC236}">
                    <a16:creationId xmlns:a16="http://schemas.microsoft.com/office/drawing/2014/main" id="{4EB6CBAD-54D1-4952-AAF9-23291C1BE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2" name="AutoShape 21">
                <a:extLst>
                  <a:ext uri="{FF2B5EF4-FFF2-40B4-BE49-F238E27FC236}">
                    <a16:creationId xmlns:a16="http://schemas.microsoft.com/office/drawing/2014/main" id="{2E8CEB64-3ECE-4057-991E-0F3C730A0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3" name="AutoShape 22">
                <a:extLst>
                  <a:ext uri="{FF2B5EF4-FFF2-40B4-BE49-F238E27FC236}">
                    <a16:creationId xmlns:a16="http://schemas.microsoft.com/office/drawing/2014/main" id="{655F6729-640A-4728-A298-4502255DB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4" name="AutoShape 23">
                <a:extLst>
                  <a:ext uri="{FF2B5EF4-FFF2-40B4-BE49-F238E27FC236}">
                    <a16:creationId xmlns:a16="http://schemas.microsoft.com/office/drawing/2014/main" id="{45350790-3941-4794-8F68-D3F4F56F97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5" name="AutoShape 24">
                <a:extLst>
                  <a:ext uri="{FF2B5EF4-FFF2-40B4-BE49-F238E27FC236}">
                    <a16:creationId xmlns:a16="http://schemas.microsoft.com/office/drawing/2014/main" id="{AAEA18B5-217F-425C-8D4B-F4FD417FBE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6" name="AutoShape 25">
                <a:extLst>
                  <a:ext uri="{FF2B5EF4-FFF2-40B4-BE49-F238E27FC236}">
                    <a16:creationId xmlns:a16="http://schemas.microsoft.com/office/drawing/2014/main" id="{86007360-1EFA-4A18-9FA5-BA013E847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7" name="AutoShape 26">
                <a:extLst>
                  <a:ext uri="{FF2B5EF4-FFF2-40B4-BE49-F238E27FC236}">
                    <a16:creationId xmlns:a16="http://schemas.microsoft.com/office/drawing/2014/main" id="{FC19D577-D2E6-4151-B9D3-4163A1998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8" name="AutoShape 26">
                <a:extLst>
                  <a:ext uri="{FF2B5EF4-FFF2-40B4-BE49-F238E27FC236}">
                    <a16:creationId xmlns:a16="http://schemas.microsoft.com/office/drawing/2014/main" id="{2B59529D-FA99-4156-9F44-684EE9A84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170325FB-A645-412D-93E8-2EB407C4ADAD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29" name="AutoShape 18">
                <a:extLst>
                  <a:ext uri="{FF2B5EF4-FFF2-40B4-BE49-F238E27FC236}">
                    <a16:creationId xmlns:a16="http://schemas.microsoft.com/office/drawing/2014/main" id="{3902B14E-F158-48BC-81F9-45C70590E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0" name="AutoShape 19">
                <a:extLst>
                  <a:ext uri="{FF2B5EF4-FFF2-40B4-BE49-F238E27FC236}">
                    <a16:creationId xmlns:a16="http://schemas.microsoft.com/office/drawing/2014/main" id="{DE27E014-37D6-4F24-8745-3B185CB830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1" name="AutoShape 20">
                <a:extLst>
                  <a:ext uri="{FF2B5EF4-FFF2-40B4-BE49-F238E27FC236}">
                    <a16:creationId xmlns:a16="http://schemas.microsoft.com/office/drawing/2014/main" id="{9F53C0FD-1CA6-48DD-9457-0942BCF14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2" name="AutoShape 21">
                <a:extLst>
                  <a:ext uri="{FF2B5EF4-FFF2-40B4-BE49-F238E27FC236}">
                    <a16:creationId xmlns:a16="http://schemas.microsoft.com/office/drawing/2014/main" id="{D8C5E324-907F-4B40-B213-A31ECCFEAA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3" name="AutoShape 22">
                <a:extLst>
                  <a:ext uri="{FF2B5EF4-FFF2-40B4-BE49-F238E27FC236}">
                    <a16:creationId xmlns:a16="http://schemas.microsoft.com/office/drawing/2014/main" id="{14668A68-C390-40CA-8C85-8878407A8C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4" name="AutoShape 23">
                <a:extLst>
                  <a:ext uri="{FF2B5EF4-FFF2-40B4-BE49-F238E27FC236}">
                    <a16:creationId xmlns:a16="http://schemas.microsoft.com/office/drawing/2014/main" id="{F9DEF3D8-E60C-4434-8D6B-4094DC593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5" name="AutoShape 24">
                <a:extLst>
                  <a:ext uri="{FF2B5EF4-FFF2-40B4-BE49-F238E27FC236}">
                    <a16:creationId xmlns:a16="http://schemas.microsoft.com/office/drawing/2014/main" id="{A9E17C14-D83C-4B3E-B014-4916B7C3E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6" name="AutoShape 25">
                <a:extLst>
                  <a:ext uri="{FF2B5EF4-FFF2-40B4-BE49-F238E27FC236}">
                    <a16:creationId xmlns:a16="http://schemas.microsoft.com/office/drawing/2014/main" id="{DC738F3A-884D-4D56-8C98-D695A8F97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7" name="AutoShape 26">
                <a:extLst>
                  <a:ext uri="{FF2B5EF4-FFF2-40B4-BE49-F238E27FC236}">
                    <a16:creationId xmlns:a16="http://schemas.microsoft.com/office/drawing/2014/main" id="{9A6FDE83-5042-4468-9300-746354D9E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8" name="AutoShape 26">
                <a:extLst>
                  <a:ext uri="{FF2B5EF4-FFF2-40B4-BE49-F238E27FC236}">
                    <a16:creationId xmlns:a16="http://schemas.microsoft.com/office/drawing/2014/main" id="{E411A67D-44F1-43D8-8CE6-3662DC3C6E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69D3A395-1E0C-4E00-80A3-35FC2B8ED44E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19" name="AutoShape 18">
                <a:extLst>
                  <a:ext uri="{FF2B5EF4-FFF2-40B4-BE49-F238E27FC236}">
                    <a16:creationId xmlns:a16="http://schemas.microsoft.com/office/drawing/2014/main" id="{112112CB-24DF-4838-A5ED-AB7A387F2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0" name="AutoShape 19">
                <a:extLst>
                  <a:ext uri="{FF2B5EF4-FFF2-40B4-BE49-F238E27FC236}">
                    <a16:creationId xmlns:a16="http://schemas.microsoft.com/office/drawing/2014/main" id="{B5C9189C-D031-4969-ABA9-F3A4F7E8F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1" name="AutoShape 20">
                <a:extLst>
                  <a:ext uri="{FF2B5EF4-FFF2-40B4-BE49-F238E27FC236}">
                    <a16:creationId xmlns:a16="http://schemas.microsoft.com/office/drawing/2014/main" id="{2246DE38-7D6E-4177-81C1-E903E1E2DD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2" name="AutoShape 21">
                <a:extLst>
                  <a:ext uri="{FF2B5EF4-FFF2-40B4-BE49-F238E27FC236}">
                    <a16:creationId xmlns:a16="http://schemas.microsoft.com/office/drawing/2014/main" id="{794D15B3-EFB2-43C5-9B64-DC37650FE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3" name="AutoShape 22">
                <a:extLst>
                  <a:ext uri="{FF2B5EF4-FFF2-40B4-BE49-F238E27FC236}">
                    <a16:creationId xmlns:a16="http://schemas.microsoft.com/office/drawing/2014/main" id="{6C82A591-466C-4DE8-86AF-E11360AC8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4" name="AutoShape 23">
                <a:extLst>
                  <a:ext uri="{FF2B5EF4-FFF2-40B4-BE49-F238E27FC236}">
                    <a16:creationId xmlns:a16="http://schemas.microsoft.com/office/drawing/2014/main" id="{554D11B3-A4CE-4C87-A0DB-765A57B3C4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5" name="AutoShape 24">
                <a:extLst>
                  <a:ext uri="{FF2B5EF4-FFF2-40B4-BE49-F238E27FC236}">
                    <a16:creationId xmlns:a16="http://schemas.microsoft.com/office/drawing/2014/main" id="{1344C716-79EA-4882-9DED-28C7913AA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6" name="AutoShape 25">
                <a:extLst>
                  <a:ext uri="{FF2B5EF4-FFF2-40B4-BE49-F238E27FC236}">
                    <a16:creationId xmlns:a16="http://schemas.microsoft.com/office/drawing/2014/main" id="{66BA7A81-5F89-4276-A24F-C7E8503909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7" name="AutoShape 26">
                <a:extLst>
                  <a:ext uri="{FF2B5EF4-FFF2-40B4-BE49-F238E27FC236}">
                    <a16:creationId xmlns:a16="http://schemas.microsoft.com/office/drawing/2014/main" id="{E2117768-B01B-49A9-9585-62E418B64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8" name="AutoShape 26">
                <a:extLst>
                  <a:ext uri="{FF2B5EF4-FFF2-40B4-BE49-F238E27FC236}">
                    <a16:creationId xmlns:a16="http://schemas.microsoft.com/office/drawing/2014/main" id="{1A98BEF5-AE9B-4900-AB62-19C37ECD2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282BF82A-71E2-4EF8-B2FC-B3C53D78EBA5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09" name="AutoShape 18">
                <a:extLst>
                  <a:ext uri="{FF2B5EF4-FFF2-40B4-BE49-F238E27FC236}">
                    <a16:creationId xmlns:a16="http://schemas.microsoft.com/office/drawing/2014/main" id="{779E7A75-6E9F-48B1-AE03-DB9A021340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0" name="AutoShape 19">
                <a:extLst>
                  <a:ext uri="{FF2B5EF4-FFF2-40B4-BE49-F238E27FC236}">
                    <a16:creationId xmlns:a16="http://schemas.microsoft.com/office/drawing/2014/main" id="{B120CA2B-16CF-4FA2-8B6A-AD66464C6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1" name="AutoShape 20">
                <a:extLst>
                  <a:ext uri="{FF2B5EF4-FFF2-40B4-BE49-F238E27FC236}">
                    <a16:creationId xmlns:a16="http://schemas.microsoft.com/office/drawing/2014/main" id="{F01CF75E-1ECF-42D5-970B-9D5D98FC6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2" name="AutoShape 21">
                <a:extLst>
                  <a:ext uri="{FF2B5EF4-FFF2-40B4-BE49-F238E27FC236}">
                    <a16:creationId xmlns:a16="http://schemas.microsoft.com/office/drawing/2014/main" id="{34533E61-F78F-45E6-B955-D7075274E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3" name="AutoShape 22">
                <a:extLst>
                  <a:ext uri="{FF2B5EF4-FFF2-40B4-BE49-F238E27FC236}">
                    <a16:creationId xmlns:a16="http://schemas.microsoft.com/office/drawing/2014/main" id="{0B0933DB-73D5-43FB-92DB-9B24D40BB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4" name="AutoShape 23">
                <a:extLst>
                  <a:ext uri="{FF2B5EF4-FFF2-40B4-BE49-F238E27FC236}">
                    <a16:creationId xmlns:a16="http://schemas.microsoft.com/office/drawing/2014/main" id="{5E76B2B4-97E7-47FF-A656-7624CE9A0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5" name="AutoShape 24">
                <a:extLst>
                  <a:ext uri="{FF2B5EF4-FFF2-40B4-BE49-F238E27FC236}">
                    <a16:creationId xmlns:a16="http://schemas.microsoft.com/office/drawing/2014/main" id="{0C20C27F-9C53-4BD1-B293-BBDC8B7FE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6" name="AutoShape 25">
                <a:extLst>
                  <a:ext uri="{FF2B5EF4-FFF2-40B4-BE49-F238E27FC236}">
                    <a16:creationId xmlns:a16="http://schemas.microsoft.com/office/drawing/2014/main" id="{2289EED0-A10E-4B5C-A7E1-F3C48247B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7" name="AutoShape 26">
                <a:extLst>
                  <a:ext uri="{FF2B5EF4-FFF2-40B4-BE49-F238E27FC236}">
                    <a16:creationId xmlns:a16="http://schemas.microsoft.com/office/drawing/2014/main" id="{CCC43146-3701-4CAD-9280-A0FD62602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8" name="AutoShape 26">
                <a:extLst>
                  <a:ext uri="{FF2B5EF4-FFF2-40B4-BE49-F238E27FC236}">
                    <a16:creationId xmlns:a16="http://schemas.microsoft.com/office/drawing/2014/main" id="{74C50127-133C-4547-81FD-367ACF167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744C1C3B-D0F4-43B6-9F97-345FC691FB87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99" name="AutoShape 18">
                <a:extLst>
                  <a:ext uri="{FF2B5EF4-FFF2-40B4-BE49-F238E27FC236}">
                    <a16:creationId xmlns:a16="http://schemas.microsoft.com/office/drawing/2014/main" id="{9E050F03-9C98-435A-A874-15321D2B5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0" name="AutoShape 19">
                <a:extLst>
                  <a:ext uri="{FF2B5EF4-FFF2-40B4-BE49-F238E27FC236}">
                    <a16:creationId xmlns:a16="http://schemas.microsoft.com/office/drawing/2014/main" id="{3F9995BA-110E-4285-A002-4E6970E47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1" name="AutoShape 20">
                <a:extLst>
                  <a:ext uri="{FF2B5EF4-FFF2-40B4-BE49-F238E27FC236}">
                    <a16:creationId xmlns:a16="http://schemas.microsoft.com/office/drawing/2014/main" id="{9E323A0A-8501-48FB-81EE-27560AA23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2" name="AutoShape 21">
                <a:extLst>
                  <a:ext uri="{FF2B5EF4-FFF2-40B4-BE49-F238E27FC236}">
                    <a16:creationId xmlns:a16="http://schemas.microsoft.com/office/drawing/2014/main" id="{31A9292D-80D7-47E0-886B-D73F3BE15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3" name="AutoShape 22">
                <a:extLst>
                  <a:ext uri="{FF2B5EF4-FFF2-40B4-BE49-F238E27FC236}">
                    <a16:creationId xmlns:a16="http://schemas.microsoft.com/office/drawing/2014/main" id="{7394DE42-834B-447C-AF6F-FECFB8A2A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4" name="AutoShape 23">
                <a:extLst>
                  <a:ext uri="{FF2B5EF4-FFF2-40B4-BE49-F238E27FC236}">
                    <a16:creationId xmlns:a16="http://schemas.microsoft.com/office/drawing/2014/main" id="{3B89B018-10B9-4F36-8CBB-46F990110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5" name="AutoShape 24">
                <a:extLst>
                  <a:ext uri="{FF2B5EF4-FFF2-40B4-BE49-F238E27FC236}">
                    <a16:creationId xmlns:a16="http://schemas.microsoft.com/office/drawing/2014/main" id="{5D94E451-9EE3-4D9A-8247-38C339413A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6" name="AutoShape 25">
                <a:extLst>
                  <a:ext uri="{FF2B5EF4-FFF2-40B4-BE49-F238E27FC236}">
                    <a16:creationId xmlns:a16="http://schemas.microsoft.com/office/drawing/2014/main" id="{3852F1DE-9A8E-4BD5-A991-28D67B50C1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7" name="AutoShape 26">
                <a:extLst>
                  <a:ext uri="{FF2B5EF4-FFF2-40B4-BE49-F238E27FC236}">
                    <a16:creationId xmlns:a16="http://schemas.microsoft.com/office/drawing/2014/main" id="{04C3A6EC-F7E9-4A2A-AEC9-0DED66C33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8" name="AutoShape 26">
                <a:extLst>
                  <a:ext uri="{FF2B5EF4-FFF2-40B4-BE49-F238E27FC236}">
                    <a16:creationId xmlns:a16="http://schemas.microsoft.com/office/drawing/2014/main" id="{2B70BF4F-3633-4682-A52E-9AA4AF5B8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B66AC5C7-21E1-4E63-855E-4AFBFFA2CF31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89" name="AutoShape 18">
                <a:extLst>
                  <a:ext uri="{FF2B5EF4-FFF2-40B4-BE49-F238E27FC236}">
                    <a16:creationId xmlns:a16="http://schemas.microsoft.com/office/drawing/2014/main" id="{1DC15441-9A3B-45AC-954D-6F68CAFC7C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0" name="AutoShape 19">
                <a:extLst>
                  <a:ext uri="{FF2B5EF4-FFF2-40B4-BE49-F238E27FC236}">
                    <a16:creationId xmlns:a16="http://schemas.microsoft.com/office/drawing/2014/main" id="{152DC45A-1486-4857-A0CC-804FD346F8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1" name="AutoShape 20">
                <a:extLst>
                  <a:ext uri="{FF2B5EF4-FFF2-40B4-BE49-F238E27FC236}">
                    <a16:creationId xmlns:a16="http://schemas.microsoft.com/office/drawing/2014/main" id="{4B3942F6-16B8-498D-A3C3-93FD96481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2" name="AutoShape 21">
                <a:extLst>
                  <a:ext uri="{FF2B5EF4-FFF2-40B4-BE49-F238E27FC236}">
                    <a16:creationId xmlns:a16="http://schemas.microsoft.com/office/drawing/2014/main" id="{34BC527E-8AA6-47AE-B319-0B207D7B6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3" name="AutoShape 22">
                <a:extLst>
                  <a:ext uri="{FF2B5EF4-FFF2-40B4-BE49-F238E27FC236}">
                    <a16:creationId xmlns:a16="http://schemas.microsoft.com/office/drawing/2014/main" id="{1C95657B-4939-4AA7-994A-0E7A471E0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4" name="AutoShape 23">
                <a:extLst>
                  <a:ext uri="{FF2B5EF4-FFF2-40B4-BE49-F238E27FC236}">
                    <a16:creationId xmlns:a16="http://schemas.microsoft.com/office/drawing/2014/main" id="{082484DE-AB95-4887-9FC0-CACD27590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5" name="AutoShape 24">
                <a:extLst>
                  <a:ext uri="{FF2B5EF4-FFF2-40B4-BE49-F238E27FC236}">
                    <a16:creationId xmlns:a16="http://schemas.microsoft.com/office/drawing/2014/main" id="{44BA9AC7-7054-42B8-B1DD-844CBA2BD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6" name="AutoShape 25">
                <a:extLst>
                  <a:ext uri="{FF2B5EF4-FFF2-40B4-BE49-F238E27FC236}">
                    <a16:creationId xmlns:a16="http://schemas.microsoft.com/office/drawing/2014/main" id="{01CDCCD4-EEAA-4FCD-926F-BC9AE82D8D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7" name="AutoShape 26">
                <a:extLst>
                  <a:ext uri="{FF2B5EF4-FFF2-40B4-BE49-F238E27FC236}">
                    <a16:creationId xmlns:a16="http://schemas.microsoft.com/office/drawing/2014/main" id="{363E9495-8B87-4C19-875E-C215D670F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8" name="AutoShape 26">
                <a:extLst>
                  <a:ext uri="{FF2B5EF4-FFF2-40B4-BE49-F238E27FC236}">
                    <a16:creationId xmlns:a16="http://schemas.microsoft.com/office/drawing/2014/main" id="{37718565-6E01-4D23-A729-EA744DAE07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DB2F5FB5-AF43-4DB5-BFDF-55FC8C062FD3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79" name="AutoShape 18">
                <a:extLst>
                  <a:ext uri="{FF2B5EF4-FFF2-40B4-BE49-F238E27FC236}">
                    <a16:creationId xmlns:a16="http://schemas.microsoft.com/office/drawing/2014/main" id="{56DC1E25-9922-40DE-B683-0810219AF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0" name="AutoShape 19">
                <a:extLst>
                  <a:ext uri="{FF2B5EF4-FFF2-40B4-BE49-F238E27FC236}">
                    <a16:creationId xmlns:a16="http://schemas.microsoft.com/office/drawing/2014/main" id="{E187110B-4426-4DD0-81BE-FF18E129D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1" name="AutoShape 20">
                <a:extLst>
                  <a:ext uri="{FF2B5EF4-FFF2-40B4-BE49-F238E27FC236}">
                    <a16:creationId xmlns:a16="http://schemas.microsoft.com/office/drawing/2014/main" id="{2F3788D3-0C19-4AB7-9B1F-CF93081D8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2" name="AutoShape 21">
                <a:extLst>
                  <a:ext uri="{FF2B5EF4-FFF2-40B4-BE49-F238E27FC236}">
                    <a16:creationId xmlns:a16="http://schemas.microsoft.com/office/drawing/2014/main" id="{C2C39021-9574-45FA-9E59-9E96676C4D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3" name="AutoShape 22">
                <a:extLst>
                  <a:ext uri="{FF2B5EF4-FFF2-40B4-BE49-F238E27FC236}">
                    <a16:creationId xmlns:a16="http://schemas.microsoft.com/office/drawing/2014/main" id="{40A4C67D-1D58-4ECB-9835-E8F9A20B2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4" name="AutoShape 23">
                <a:extLst>
                  <a:ext uri="{FF2B5EF4-FFF2-40B4-BE49-F238E27FC236}">
                    <a16:creationId xmlns:a16="http://schemas.microsoft.com/office/drawing/2014/main" id="{0C619709-0065-4B95-9E99-CFF9F84DB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5" name="AutoShape 24">
                <a:extLst>
                  <a:ext uri="{FF2B5EF4-FFF2-40B4-BE49-F238E27FC236}">
                    <a16:creationId xmlns:a16="http://schemas.microsoft.com/office/drawing/2014/main" id="{DBAA4994-A7A7-44A0-8ABC-FDE6AA34F6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6" name="AutoShape 25">
                <a:extLst>
                  <a:ext uri="{FF2B5EF4-FFF2-40B4-BE49-F238E27FC236}">
                    <a16:creationId xmlns:a16="http://schemas.microsoft.com/office/drawing/2014/main" id="{1FBA19EA-3D06-488B-844A-288F5AB38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7" name="AutoShape 26">
                <a:extLst>
                  <a:ext uri="{FF2B5EF4-FFF2-40B4-BE49-F238E27FC236}">
                    <a16:creationId xmlns:a16="http://schemas.microsoft.com/office/drawing/2014/main" id="{1A7FA370-DE14-4E90-BE2A-9D1DA81A3D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8" name="AutoShape 26">
                <a:extLst>
                  <a:ext uri="{FF2B5EF4-FFF2-40B4-BE49-F238E27FC236}">
                    <a16:creationId xmlns:a16="http://schemas.microsoft.com/office/drawing/2014/main" id="{86B3BB9B-4810-48F0-9EA8-B61E53813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292FD469-3471-4F1C-BCF8-E09CCDB617F5}"/>
              </a:ext>
            </a:extLst>
          </p:cNvPr>
          <p:cNvGrpSpPr/>
          <p:nvPr/>
        </p:nvGrpSpPr>
        <p:grpSpPr>
          <a:xfrm>
            <a:off x="2631231" y="5548388"/>
            <a:ext cx="5472834" cy="1983432"/>
            <a:chOff x="6448438" y="3711622"/>
            <a:chExt cx="3648556" cy="1322288"/>
          </a:xfrm>
          <a:solidFill>
            <a:schemeClr val="accent2">
              <a:lumMod val="75000"/>
            </a:schemeClr>
          </a:solidFill>
        </p:grpSpPr>
        <p:sp>
          <p:nvSpPr>
            <p:cNvPr id="370" name="AutoShape 18">
              <a:extLst>
                <a:ext uri="{FF2B5EF4-FFF2-40B4-BE49-F238E27FC236}">
                  <a16:creationId xmlns:a16="http://schemas.microsoft.com/office/drawing/2014/main" id="{DBA0A098-F641-4C25-8EE2-05D0CF5BB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1" name="AutoShape 19">
              <a:extLst>
                <a:ext uri="{FF2B5EF4-FFF2-40B4-BE49-F238E27FC236}">
                  <a16:creationId xmlns:a16="http://schemas.microsoft.com/office/drawing/2014/main" id="{4DA27474-A939-44BE-A36D-9B6DED73D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2" name="AutoShape 20">
              <a:extLst>
                <a:ext uri="{FF2B5EF4-FFF2-40B4-BE49-F238E27FC236}">
                  <a16:creationId xmlns:a16="http://schemas.microsoft.com/office/drawing/2014/main" id="{BAD4D3B0-D343-4905-9203-5A255DA82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3" name="AutoShape 21">
              <a:extLst>
                <a:ext uri="{FF2B5EF4-FFF2-40B4-BE49-F238E27FC236}">
                  <a16:creationId xmlns:a16="http://schemas.microsoft.com/office/drawing/2014/main" id="{909BA95D-7CF2-40AE-87E2-437BD3F6A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4" name="AutoShape 22">
              <a:extLst>
                <a:ext uri="{FF2B5EF4-FFF2-40B4-BE49-F238E27FC236}">
                  <a16:creationId xmlns:a16="http://schemas.microsoft.com/office/drawing/2014/main" id="{9E7564BF-526B-4DF2-AA55-6447AF697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5" name="AutoShape 23">
              <a:extLst>
                <a:ext uri="{FF2B5EF4-FFF2-40B4-BE49-F238E27FC236}">
                  <a16:creationId xmlns:a16="http://schemas.microsoft.com/office/drawing/2014/main" id="{2C372913-1E2B-4076-95F5-8CA3108E9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6" name="AutoShape 24">
              <a:extLst>
                <a:ext uri="{FF2B5EF4-FFF2-40B4-BE49-F238E27FC236}">
                  <a16:creationId xmlns:a16="http://schemas.microsoft.com/office/drawing/2014/main" id="{6D9ACC1C-8073-4210-A353-5554F26AA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7" name="AutoShape 25">
              <a:extLst>
                <a:ext uri="{FF2B5EF4-FFF2-40B4-BE49-F238E27FC236}">
                  <a16:creationId xmlns:a16="http://schemas.microsoft.com/office/drawing/2014/main" id="{AD92BC29-1B36-48D5-B592-FE6102356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8" name="AutoShape 26">
              <a:extLst>
                <a:ext uri="{FF2B5EF4-FFF2-40B4-BE49-F238E27FC236}">
                  <a16:creationId xmlns:a16="http://schemas.microsoft.com/office/drawing/2014/main" id="{571767B6-1B50-4D0C-B6AF-1A6207048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9" name="AutoShape 26">
              <a:extLst>
                <a:ext uri="{FF2B5EF4-FFF2-40B4-BE49-F238E27FC236}">
                  <a16:creationId xmlns:a16="http://schemas.microsoft.com/office/drawing/2014/main" id="{924991E5-AF5E-416F-A370-5062C536A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EFBFA27F-429F-4749-B0EC-B73D86C05FBB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69" name="AutoShape 18">
                <a:extLst>
                  <a:ext uri="{FF2B5EF4-FFF2-40B4-BE49-F238E27FC236}">
                    <a16:creationId xmlns:a16="http://schemas.microsoft.com/office/drawing/2014/main" id="{8A49AA0D-F3C6-43EC-9562-5632439578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0" name="AutoShape 19">
                <a:extLst>
                  <a:ext uri="{FF2B5EF4-FFF2-40B4-BE49-F238E27FC236}">
                    <a16:creationId xmlns:a16="http://schemas.microsoft.com/office/drawing/2014/main" id="{38C3FEDF-2D8A-4883-99E4-1C5AE1AD7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1" name="AutoShape 20">
                <a:extLst>
                  <a:ext uri="{FF2B5EF4-FFF2-40B4-BE49-F238E27FC236}">
                    <a16:creationId xmlns:a16="http://schemas.microsoft.com/office/drawing/2014/main" id="{66A154AC-6072-4645-8C47-8CAD3C6DF0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2" name="AutoShape 21">
                <a:extLst>
                  <a:ext uri="{FF2B5EF4-FFF2-40B4-BE49-F238E27FC236}">
                    <a16:creationId xmlns:a16="http://schemas.microsoft.com/office/drawing/2014/main" id="{6BD76C63-C360-4DEA-8A64-3A947D4DF5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3" name="AutoShape 22">
                <a:extLst>
                  <a:ext uri="{FF2B5EF4-FFF2-40B4-BE49-F238E27FC236}">
                    <a16:creationId xmlns:a16="http://schemas.microsoft.com/office/drawing/2014/main" id="{B4394009-F809-49BF-992B-D1119BC47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4" name="AutoShape 23">
                <a:extLst>
                  <a:ext uri="{FF2B5EF4-FFF2-40B4-BE49-F238E27FC236}">
                    <a16:creationId xmlns:a16="http://schemas.microsoft.com/office/drawing/2014/main" id="{226B87AC-8621-4CD0-ACE2-DD00C030E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5" name="AutoShape 24">
                <a:extLst>
                  <a:ext uri="{FF2B5EF4-FFF2-40B4-BE49-F238E27FC236}">
                    <a16:creationId xmlns:a16="http://schemas.microsoft.com/office/drawing/2014/main" id="{953C0590-0450-4A54-862B-AF81B6C62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6" name="AutoShape 25">
                <a:extLst>
                  <a:ext uri="{FF2B5EF4-FFF2-40B4-BE49-F238E27FC236}">
                    <a16:creationId xmlns:a16="http://schemas.microsoft.com/office/drawing/2014/main" id="{B405570B-4B52-4EC0-B182-FB3AF0D38F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7" name="AutoShape 26">
                <a:extLst>
                  <a:ext uri="{FF2B5EF4-FFF2-40B4-BE49-F238E27FC236}">
                    <a16:creationId xmlns:a16="http://schemas.microsoft.com/office/drawing/2014/main" id="{3753C410-50DE-403C-8400-0B051005B9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8" name="AutoShape 26">
                <a:extLst>
                  <a:ext uri="{FF2B5EF4-FFF2-40B4-BE49-F238E27FC236}">
                    <a16:creationId xmlns:a16="http://schemas.microsoft.com/office/drawing/2014/main" id="{8D030CF8-EA41-4EA2-BE5C-FC0759E526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67DC6BEF-07CD-4E47-AB88-B4292143E223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59" name="AutoShape 18">
                <a:extLst>
                  <a:ext uri="{FF2B5EF4-FFF2-40B4-BE49-F238E27FC236}">
                    <a16:creationId xmlns:a16="http://schemas.microsoft.com/office/drawing/2014/main" id="{4D77D749-FC59-443A-90C6-727A8C9CA8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0" name="AutoShape 19">
                <a:extLst>
                  <a:ext uri="{FF2B5EF4-FFF2-40B4-BE49-F238E27FC236}">
                    <a16:creationId xmlns:a16="http://schemas.microsoft.com/office/drawing/2014/main" id="{0D7560EA-C036-4AD8-891E-883D48EE7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1" name="AutoShape 20">
                <a:extLst>
                  <a:ext uri="{FF2B5EF4-FFF2-40B4-BE49-F238E27FC236}">
                    <a16:creationId xmlns:a16="http://schemas.microsoft.com/office/drawing/2014/main" id="{DAD968BB-7860-48B7-87FF-6C64F49E7A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2" name="AutoShape 21">
                <a:extLst>
                  <a:ext uri="{FF2B5EF4-FFF2-40B4-BE49-F238E27FC236}">
                    <a16:creationId xmlns:a16="http://schemas.microsoft.com/office/drawing/2014/main" id="{E1F7AD58-6C53-47CD-9AD7-6A90F6C39C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3" name="AutoShape 22">
                <a:extLst>
                  <a:ext uri="{FF2B5EF4-FFF2-40B4-BE49-F238E27FC236}">
                    <a16:creationId xmlns:a16="http://schemas.microsoft.com/office/drawing/2014/main" id="{E8800AF1-3CDC-46D1-A2CB-D848F02760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4" name="AutoShape 23">
                <a:extLst>
                  <a:ext uri="{FF2B5EF4-FFF2-40B4-BE49-F238E27FC236}">
                    <a16:creationId xmlns:a16="http://schemas.microsoft.com/office/drawing/2014/main" id="{A4DFE547-A104-45A9-94B6-C11B3B78B3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5" name="AutoShape 24">
                <a:extLst>
                  <a:ext uri="{FF2B5EF4-FFF2-40B4-BE49-F238E27FC236}">
                    <a16:creationId xmlns:a16="http://schemas.microsoft.com/office/drawing/2014/main" id="{B1BCCFA9-57B2-44E7-B8FC-B701B7565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6" name="AutoShape 25">
                <a:extLst>
                  <a:ext uri="{FF2B5EF4-FFF2-40B4-BE49-F238E27FC236}">
                    <a16:creationId xmlns:a16="http://schemas.microsoft.com/office/drawing/2014/main" id="{35CE60D7-42D5-49C8-97D5-EB0B2492C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7" name="AutoShape 26">
                <a:extLst>
                  <a:ext uri="{FF2B5EF4-FFF2-40B4-BE49-F238E27FC236}">
                    <a16:creationId xmlns:a16="http://schemas.microsoft.com/office/drawing/2014/main" id="{6B2ABFCF-7267-489D-886A-E336D84E0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8" name="AutoShape 26">
                <a:extLst>
                  <a:ext uri="{FF2B5EF4-FFF2-40B4-BE49-F238E27FC236}">
                    <a16:creationId xmlns:a16="http://schemas.microsoft.com/office/drawing/2014/main" id="{8B502DBF-5E4F-4A6D-B7DC-0AE3C5D541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07661C86-F949-4D8C-A77D-1CF5B0AEB0EA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49" name="AutoShape 18">
                <a:extLst>
                  <a:ext uri="{FF2B5EF4-FFF2-40B4-BE49-F238E27FC236}">
                    <a16:creationId xmlns:a16="http://schemas.microsoft.com/office/drawing/2014/main" id="{9FB5AAAB-4F02-4CC4-83C0-B086FE186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0" name="AutoShape 19">
                <a:extLst>
                  <a:ext uri="{FF2B5EF4-FFF2-40B4-BE49-F238E27FC236}">
                    <a16:creationId xmlns:a16="http://schemas.microsoft.com/office/drawing/2014/main" id="{7B50937D-15B8-4DA6-8874-713F78321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1" name="AutoShape 20">
                <a:extLst>
                  <a:ext uri="{FF2B5EF4-FFF2-40B4-BE49-F238E27FC236}">
                    <a16:creationId xmlns:a16="http://schemas.microsoft.com/office/drawing/2014/main" id="{1F8EEE64-B849-4DCB-98AA-65FC4CB914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2" name="AutoShape 21">
                <a:extLst>
                  <a:ext uri="{FF2B5EF4-FFF2-40B4-BE49-F238E27FC236}">
                    <a16:creationId xmlns:a16="http://schemas.microsoft.com/office/drawing/2014/main" id="{8C8CDBC9-5E5F-47F6-A755-84CCD5E44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3" name="AutoShape 22">
                <a:extLst>
                  <a:ext uri="{FF2B5EF4-FFF2-40B4-BE49-F238E27FC236}">
                    <a16:creationId xmlns:a16="http://schemas.microsoft.com/office/drawing/2014/main" id="{B1FDC25D-DE47-4A2D-9F8E-C859BFD52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4" name="AutoShape 23">
                <a:extLst>
                  <a:ext uri="{FF2B5EF4-FFF2-40B4-BE49-F238E27FC236}">
                    <a16:creationId xmlns:a16="http://schemas.microsoft.com/office/drawing/2014/main" id="{BF1DE1C2-E510-4B53-9FB3-E4294BB27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5" name="AutoShape 24">
                <a:extLst>
                  <a:ext uri="{FF2B5EF4-FFF2-40B4-BE49-F238E27FC236}">
                    <a16:creationId xmlns:a16="http://schemas.microsoft.com/office/drawing/2014/main" id="{0846C1CF-2D74-4AE8-8CEB-EF609F188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6" name="AutoShape 25">
                <a:extLst>
                  <a:ext uri="{FF2B5EF4-FFF2-40B4-BE49-F238E27FC236}">
                    <a16:creationId xmlns:a16="http://schemas.microsoft.com/office/drawing/2014/main" id="{98575F5D-632F-4F6A-9211-341B4E276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7" name="AutoShape 26">
                <a:extLst>
                  <a:ext uri="{FF2B5EF4-FFF2-40B4-BE49-F238E27FC236}">
                    <a16:creationId xmlns:a16="http://schemas.microsoft.com/office/drawing/2014/main" id="{B4094AC5-982D-4579-9567-ADCDEC713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8" name="AutoShape 26">
                <a:extLst>
                  <a:ext uri="{FF2B5EF4-FFF2-40B4-BE49-F238E27FC236}">
                    <a16:creationId xmlns:a16="http://schemas.microsoft.com/office/drawing/2014/main" id="{7D6FE9AD-436B-4C8D-B313-FF697283B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A605F057-BD65-412E-81B4-7F477CA9E347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39" name="AutoShape 18">
                <a:extLst>
                  <a:ext uri="{FF2B5EF4-FFF2-40B4-BE49-F238E27FC236}">
                    <a16:creationId xmlns:a16="http://schemas.microsoft.com/office/drawing/2014/main" id="{45217D3E-97FD-40B0-B768-ABD7682BE0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0" name="AutoShape 19">
                <a:extLst>
                  <a:ext uri="{FF2B5EF4-FFF2-40B4-BE49-F238E27FC236}">
                    <a16:creationId xmlns:a16="http://schemas.microsoft.com/office/drawing/2014/main" id="{101E9F45-BA5A-410F-A6DB-3F9C94BB4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1" name="AutoShape 20">
                <a:extLst>
                  <a:ext uri="{FF2B5EF4-FFF2-40B4-BE49-F238E27FC236}">
                    <a16:creationId xmlns:a16="http://schemas.microsoft.com/office/drawing/2014/main" id="{139B9D45-967E-4D1C-A778-7FCD3C39F1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2" name="AutoShape 21">
                <a:extLst>
                  <a:ext uri="{FF2B5EF4-FFF2-40B4-BE49-F238E27FC236}">
                    <a16:creationId xmlns:a16="http://schemas.microsoft.com/office/drawing/2014/main" id="{7DEDCAC2-169F-432E-853B-5757394FEE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3" name="AutoShape 22">
                <a:extLst>
                  <a:ext uri="{FF2B5EF4-FFF2-40B4-BE49-F238E27FC236}">
                    <a16:creationId xmlns:a16="http://schemas.microsoft.com/office/drawing/2014/main" id="{07B9C5DD-B05A-4439-80CC-B5F1FB84AD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4" name="AutoShape 23">
                <a:extLst>
                  <a:ext uri="{FF2B5EF4-FFF2-40B4-BE49-F238E27FC236}">
                    <a16:creationId xmlns:a16="http://schemas.microsoft.com/office/drawing/2014/main" id="{E1A9AF31-47B1-4DE8-BFCE-CDADDEA818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5" name="AutoShape 24">
                <a:extLst>
                  <a:ext uri="{FF2B5EF4-FFF2-40B4-BE49-F238E27FC236}">
                    <a16:creationId xmlns:a16="http://schemas.microsoft.com/office/drawing/2014/main" id="{BAAC2A56-859A-4991-840D-0446705B7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6" name="AutoShape 25">
                <a:extLst>
                  <a:ext uri="{FF2B5EF4-FFF2-40B4-BE49-F238E27FC236}">
                    <a16:creationId xmlns:a16="http://schemas.microsoft.com/office/drawing/2014/main" id="{56926177-C57C-431E-9D66-A4AF52202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7" name="AutoShape 26">
                <a:extLst>
                  <a:ext uri="{FF2B5EF4-FFF2-40B4-BE49-F238E27FC236}">
                    <a16:creationId xmlns:a16="http://schemas.microsoft.com/office/drawing/2014/main" id="{E55EA590-0F25-4D13-B249-D14392703D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8" name="AutoShape 26">
                <a:extLst>
                  <a:ext uri="{FF2B5EF4-FFF2-40B4-BE49-F238E27FC236}">
                    <a16:creationId xmlns:a16="http://schemas.microsoft.com/office/drawing/2014/main" id="{D2D771E3-4DE6-4CC9-81CF-4C47397A9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7359963C-608A-442E-B25C-53DFE66A154C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29" name="AutoShape 18">
                <a:extLst>
                  <a:ext uri="{FF2B5EF4-FFF2-40B4-BE49-F238E27FC236}">
                    <a16:creationId xmlns:a16="http://schemas.microsoft.com/office/drawing/2014/main" id="{F026151D-8CAF-4919-98BD-E5CCF410C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0" name="AutoShape 19">
                <a:extLst>
                  <a:ext uri="{FF2B5EF4-FFF2-40B4-BE49-F238E27FC236}">
                    <a16:creationId xmlns:a16="http://schemas.microsoft.com/office/drawing/2014/main" id="{65F52436-CA31-40C6-AE28-2F1F4CCB0C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1" name="AutoShape 20">
                <a:extLst>
                  <a:ext uri="{FF2B5EF4-FFF2-40B4-BE49-F238E27FC236}">
                    <a16:creationId xmlns:a16="http://schemas.microsoft.com/office/drawing/2014/main" id="{8923745E-2A91-40E3-A294-E56CCBA07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2" name="AutoShape 21">
                <a:extLst>
                  <a:ext uri="{FF2B5EF4-FFF2-40B4-BE49-F238E27FC236}">
                    <a16:creationId xmlns:a16="http://schemas.microsoft.com/office/drawing/2014/main" id="{1A823541-57DA-467A-98FA-40E6D77A4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3" name="AutoShape 22">
                <a:extLst>
                  <a:ext uri="{FF2B5EF4-FFF2-40B4-BE49-F238E27FC236}">
                    <a16:creationId xmlns:a16="http://schemas.microsoft.com/office/drawing/2014/main" id="{C2197218-6CEC-4FC7-AAD4-7A0C859B7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4" name="AutoShape 23">
                <a:extLst>
                  <a:ext uri="{FF2B5EF4-FFF2-40B4-BE49-F238E27FC236}">
                    <a16:creationId xmlns:a16="http://schemas.microsoft.com/office/drawing/2014/main" id="{5F338DEC-371F-496F-A46E-19E20496F0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5" name="AutoShape 24">
                <a:extLst>
                  <a:ext uri="{FF2B5EF4-FFF2-40B4-BE49-F238E27FC236}">
                    <a16:creationId xmlns:a16="http://schemas.microsoft.com/office/drawing/2014/main" id="{7BD172A2-F412-4EC3-9C81-6396C337F6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6" name="AutoShape 25">
                <a:extLst>
                  <a:ext uri="{FF2B5EF4-FFF2-40B4-BE49-F238E27FC236}">
                    <a16:creationId xmlns:a16="http://schemas.microsoft.com/office/drawing/2014/main" id="{AAADA6D2-FD39-441A-B98E-741B9CC06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7" name="AutoShape 26">
                <a:extLst>
                  <a:ext uri="{FF2B5EF4-FFF2-40B4-BE49-F238E27FC236}">
                    <a16:creationId xmlns:a16="http://schemas.microsoft.com/office/drawing/2014/main" id="{11A3D10C-6C66-4CCA-B6A9-EB22B015E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8" name="AutoShape 26">
                <a:extLst>
                  <a:ext uri="{FF2B5EF4-FFF2-40B4-BE49-F238E27FC236}">
                    <a16:creationId xmlns:a16="http://schemas.microsoft.com/office/drawing/2014/main" id="{BDC446BB-20B7-44EE-80CD-AAEA276D5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E44C8628-10C8-427C-82BF-5D7ADAB5B69C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19" name="AutoShape 18">
                <a:extLst>
                  <a:ext uri="{FF2B5EF4-FFF2-40B4-BE49-F238E27FC236}">
                    <a16:creationId xmlns:a16="http://schemas.microsoft.com/office/drawing/2014/main" id="{D1ED29C1-01FD-4036-AA78-95F0B8631B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0" name="AutoShape 19">
                <a:extLst>
                  <a:ext uri="{FF2B5EF4-FFF2-40B4-BE49-F238E27FC236}">
                    <a16:creationId xmlns:a16="http://schemas.microsoft.com/office/drawing/2014/main" id="{85EE45DB-3BF6-47A0-91A0-91C5BC679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1" name="AutoShape 20">
                <a:extLst>
                  <a:ext uri="{FF2B5EF4-FFF2-40B4-BE49-F238E27FC236}">
                    <a16:creationId xmlns:a16="http://schemas.microsoft.com/office/drawing/2014/main" id="{F290A217-A19B-4A35-B37B-48FDE8DC3F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2" name="AutoShape 21">
                <a:extLst>
                  <a:ext uri="{FF2B5EF4-FFF2-40B4-BE49-F238E27FC236}">
                    <a16:creationId xmlns:a16="http://schemas.microsoft.com/office/drawing/2014/main" id="{C65F91A6-F9FA-4FFE-9AE2-F5BF6EEA5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3" name="AutoShape 22">
                <a:extLst>
                  <a:ext uri="{FF2B5EF4-FFF2-40B4-BE49-F238E27FC236}">
                    <a16:creationId xmlns:a16="http://schemas.microsoft.com/office/drawing/2014/main" id="{1541DD3F-6475-4162-97BA-65F04CD66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4" name="AutoShape 23">
                <a:extLst>
                  <a:ext uri="{FF2B5EF4-FFF2-40B4-BE49-F238E27FC236}">
                    <a16:creationId xmlns:a16="http://schemas.microsoft.com/office/drawing/2014/main" id="{09A374AC-F469-49CC-937A-5DCDFD88B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5" name="AutoShape 24">
                <a:extLst>
                  <a:ext uri="{FF2B5EF4-FFF2-40B4-BE49-F238E27FC236}">
                    <a16:creationId xmlns:a16="http://schemas.microsoft.com/office/drawing/2014/main" id="{6049313F-8361-4A30-8F36-03607DCF7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6" name="AutoShape 25">
                <a:extLst>
                  <a:ext uri="{FF2B5EF4-FFF2-40B4-BE49-F238E27FC236}">
                    <a16:creationId xmlns:a16="http://schemas.microsoft.com/office/drawing/2014/main" id="{604291A7-F64D-4718-9773-104FEDED5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7" name="AutoShape 26">
                <a:extLst>
                  <a:ext uri="{FF2B5EF4-FFF2-40B4-BE49-F238E27FC236}">
                    <a16:creationId xmlns:a16="http://schemas.microsoft.com/office/drawing/2014/main" id="{47409F36-A822-4391-AE1D-6F7581568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8" name="AutoShape 26">
                <a:extLst>
                  <a:ext uri="{FF2B5EF4-FFF2-40B4-BE49-F238E27FC236}">
                    <a16:creationId xmlns:a16="http://schemas.microsoft.com/office/drawing/2014/main" id="{4283E5C3-111A-423C-960C-2C3CA0C9F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6" name="Group 385">
              <a:extLst>
                <a:ext uri="{FF2B5EF4-FFF2-40B4-BE49-F238E27FC236}">
                  <a16:creationId xmlns:a16="http://schemas.microsoft.com/office/drawing/2014/main" id="{733EB1DE-A2FC-4510-A234-E0D4BFC1E0D9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09" name="AutoShape 18">
                <a:extLst>
                  <a:ext uri="{FF2B5EF4-FFF2-40B4-BE49-F238E27FC236}">
                    <a16:creationId xmlns:a16="http://schemas.microsoft.com/office/drawing/2014/main" id="{B22ED726-38E4-4D88-A0B8-00583F26E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0" name="AutoShape 19">
                <a:extLst>
                  <a:ext uri="{FF2B5EF4-FFF2-40B4-BE49-F238E27FC236}">
                    <a16:creationId xmlns:a16="http://schemas.microsoft.com/office/drawing/2014/main" id="{527CA15F-43E0-4331-943E-7FC1EAA2D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1" name="AutoShape 20">
                <a:extLst>
                  <a:ext uri="{FF2B5EF4-FFF2-40B4-BE49-F238E27FC236}">
                    <a16:creationId xmlns:a16="http://schemas.microsoft.com/office/drawing/2014/main" id="{58813CCB-2677-4078-ADF2-A74C623C1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2" name="AutoShape 21">
                <a:extLst>
                  <a:ext uri="{FF2B5EF4-FFF2-40B4-BE49-F238E27FC236}">
                    <a16:creationId xmlns:a16="http://schemas.microsoft.com/office/drawing/2014/main" id="{0C72C82E-4316-416E-81CF-BF8B0243D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3" name="AutoShape 22">
                <a:extLst>
                  <a:ext uri="{FF2B5EF4-FFF2-40B4-BE49-F238E27FC236}">
                    <a16:creationId xmlns:a16="http://schemas.microsoft.com/office/drawing/2014/main" id="{17184C34-E763-46EF-B20B-1A921E226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4" name="AutoShape 23">
                <a:extLst>
                  <a:ext uri="{FF2B5EF4-FFF2-40B4-BE49-F238E27FC236}">
                    <a16:creationId xmlns:a16="http://schemas.microsoft.com/office/drawing/2014/main" id="{49DF72F8-68B2-43C9-8E72-FB49C1684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5" name="AutoShape 24">
                <a:extLst>
                  <a:ext uri="{FF2B5EF4-FFF2-40B4-BE49-F238E27FC236}">
                    <a16:creationId xmlns:a16="http://schemas.microsoft.com/office/drawing/2014/main" id="{0BE50779-FE82-45D7-A721-578CCB5331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6" name="AutoShape 25">
                <a:extLst>
                  <a:ext uri="{FF2B5EF4-FFF2-40B4-BE49-F238E27FC236}">
                    <a16:creationId xmlns:a16="http://schemas.microsoft.com/office/drawing/2014/main" id="{6EFC7059-8AB7-4B15-A1BA-A249BDF0A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7" name="AutoShape 26">
                <a:extLst>
                  <a:ext uri="{FF2B5EF4-FFF2-40B4-BE49-F238E27FC236}">
                    <a16:creationId xmlns:a16="http://schemas.microsoft.com/office/drawing/2014/main" id="{2012FE52-F1EF-486A-8E6E-5367AABC3B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8" name="AutoShape 26">
                <a:extLst>
                  <a:ext uri="{FF2B5EF4-FFF2-40B4-BE49-F238E27FC236}">
                    <a16:creationId xmlns:a16="http://schemas.microsoft.com/office/drawing/2014/main" id="{417819F2-41EF-4DEF-AE71-7E1E430F6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FE1E2C27-148D-4E73-B433-169249E6CF0C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99" name="AutoShape 18">
                <a:extLst>
                  <a:ext uri="{FF2B5EF4-FFF2-40B4-BE49-F238E27FC236}">
                    <a16:creationId xmlns:a16="http://schemas.microsoft.com/office/drawing/2014/main" id="{ADEE4CD3-4112-4B2E-B8D4-4F297E2E1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0" name="AutoShape 19">
                <a:extLst>
                  <a:ext uri="{FF2B5EF4-FFF2-40B4-BE49-F238E27FC236}">
                    <a16:creationId xmlns:a16="http://schemas.microsoft.com/office/drawing/2014/main" id="{73A933B9-163D-4477-92A9-0B2D1C6BE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1" name="AutoShape 20">
                <a:extLst>
                  <a:ext uri="{FF2B5EF4-FFF2-40B4-BE49-F238E27FC236}">
                    <a16:creationId xmlns:a16="http://schemas.microsoft.com/office/drawing/2014/main" id="{BCB76C43-BAA5-4C0B-8EB3-0FADED344A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2" name="AutoShape 21">
                <a:extLst>
                  <a:ext uri="{FF2B5EF4-FFF2-40B4-BE49-F238E27FC236}">
                    <a16:creationId xmlns:a16="http://schemas.microsoft.com/office/drawing/2014/main" id="{78C4A96C-2722-48D5-9E31-F049DCEF2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3" name="AutoShape 22">
                <a:extLst>
                  <a:ext uri="{FF2B5EF4-FFF2-40B4-BE49-F238E27FC236}">
                    <a16:creationId xmlns:a16="http://schemas.microsoft.com/office/drawing/2014/main" id="{CAD8E5C2-FDEA-465A-8A03-3FE0A51559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4" name="AutoShape 23">
                <a:extLst>
                  <a:ext uri="{FF2B5EF4-FFF2-40B4-BE49-F238E27FC236}">
                    <a16:creationId xmlns:a16="http://schemas.microsoft.com/office/drawing/2014/main" id="{BCEE6822-366D-40BC-8AB3-AFC34CAF2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5" name="AutoShape 24">
                <a:extLst>
                  <a:ext uri="{FF2B5EF4-FFF2-40B4-BE49-F238E27FC236}">
                    <a16:creationId xmlns:a16="http://schemas.microsoft.com/office/drawing/2014/main" id="{EB999163-5B73-4D9A-88E0-9D8D0D0411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6" name="AutoShape 25">
                <a:extLst>
                  <a:ext uri="{FF2B5EF4-FFF2-40B4-BE49-F238E27FC236}">
                    <a16:creationId xmlns:a16="http://schemas.microsoft.com/office/drawing/2014/main" id="{41955E06-8A9E-478B-9C7C-2B769897CE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7" name="AutoShape 26">
                <a:extLst>
                  <a:ext uri="{FF2B5EF4-FFF2-40B4-BE49-F238E27FC236}">
                    <a16:creationId xmlns:a16="http://schemas.microsoft.com/office/drawing/2014/main" id="{7F6B356A-2761-49B4-BB56-0C99CD045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8" name="AutoShape 26">
                <a:extLst>
                  <a:ext uri="{FF2B5EF4-FFF2-40B4-BE49-F238E27FC236}">
                    <a16:creationId xmlns:a16="http://schemas.microsoft.com/office/drawing/2014/main" id="{E2A56501-610C-4F1B-97C8-28DB386B5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CB8C78B4-945D-4BC5-A5FE-D813EB452F43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89" name="AutoShape 18">
                <a:extLst>
                  <a:ext uri="{FF2B5EF4-FFF2-40B4-BE49-F238E27FC236}">
                    <a16:creationId xmlns:a16="http://schemas.microsoft.com/office/drawing/2014/main" id="{79D9E3AE-53C6-44BF-AF5C-BC5A1988E2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0" name="AutoShape 19">
                <a:extLst>
                  <a:ext uri="{FF2B5EF4-FFF2-40B4-BE49-F238E27FC236}">
                    <a16:creationId xmlns:a16="http://schemas.microsoft.com/office/drawing/2014/main" id="{1B769D32-2CCD-45B2-8676-1D8F9ACD4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1" name="AutoShape 20">
                <a:extLst>
                  <a:ext uri="{FF2B5EF4-FFF2-40B4-BE49-F238E27FC236}">
                    <a16:creationId xmlns:a16="http://schemas.microsoft.com/office/drawing/2014/main" id="{83439E2F-A146-4919-B3A2-139EE411B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2" name="AutoShape 21">
                <a:extLst>
                  <a:ext uri="{FF2B5EF4-FFF2-40B4-BE49-F238E27FC236}">
                    <a16:creationId xmlns:a16="http://schemas.microsoft.com/office/drawing/2014/main" id="{D533C8A8-B8F5-48D0-9DD3-DC9147886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3" name="AutoShape 22">
                <a:extLst>
                  <a:ext uri="{FF2B5EF4-FFF2-40B4-BE49-F238E27FC236}">
                    <a16:creationId xmlns:a16="http://schemas.microsoft.com/office/drawing/2014/main" id="{AF260A1B-5D32-4CC7-B8C1-5910D42AD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4" name="AutoShape 23">
                <a:extLst>
                  <a:ext uri="{FF2B5EF4-FFF2-40B4-BE49-F238E27FC236}">
                    <a16:creationId xmlns:a16="http://schemas.microsoft.com/office/drawing/2014/main" id="{DAB006C0-0471-4365-8C07-0884AEBEB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5" name="AutoShape 24">
                <a:extLst>
                  <a:ext uri="{FF2B5EF4-FFF2-40B4-BE49-F238E27FC236}">
                    <a16:creationId xmlns:a16="http://schemas.microsoft.com/office/drawing/2014/main" id="{77BEA4BC-6265-4AFF-98BE-692D4C7AA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6" name="AutoShape 25">
                <a:extLst>
                  <a:ext uri="{FF2B5EF4-FFF2-40B4-BE49-F238E27FC236}">
                    <a16:creationId xmlns:a16="http://schemas.microsoft.com/office/drawing/2014/main" id="{9857F12B-FA43-43B8-ADDA-82FB7DD97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7" name="AutoShape 26">
                <a:extLst>
                  <a:ext uri="{FF2B5EF4-FFF2-40B4-BE49-F238E27FC236}">
                    <a16:creationId xmlns:a16="http://schemas.microsoft.com/office/drawing/2014/main" id="{8EC4B904-87A5-4A06-A495-9751AF122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8" name="AutoShape 26">
                <a:extLst>
                  <a:ext uri="{FF2B5EF4-FFF2-40B4-BE49-F238E27FC236}">
                    <a16:creationId xmlns:a16="http://schemas.microsoft.com/office/drawing/2014/main" id="{D8A4FB25-EB40-4010-9483-D32A7B5F6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479" name="Group 478">
            <a:extLst>
              <a:ext uri="{FF2B5EF4-FFF2-40B4-BE49-F238E27FC236}">
                <a16:creationId xmlns:a16="http://schemas.microsoft.com/office/drawing/2014/main" id="{444049D7-DB0D-4F18-93B4-9FA8A49DD16E}"/>
              </a:ext>
            </a:extLst>
          </p:cNvPr>
          <p:cNvGrpSpPr/>
          <p:nvPr/>
        </p:nvGrpSpPr>
        <p:grpSpPr>
          <a:xfrm>
            <a:off x="2631231" y="5165156"/>
            <a:ext cx="5472834" cy="1983432"/>
            <a:chOff x="6448438" y="3711622"/>
            <a:chExt cx="3648556" cy="1322288"/>
          </a:xfrm>
          <a:solidFill>
            <a:schemeClr val="accent2">
              <a:lumMod val="75000"/>
            </a:schemeClr>
          </a:solidFill>
        </p:grpSpPr>
        <p:sp>
          <p:nvSpPr>
            <p:cNvPr id="480" name="AutoShape 18">
              <a:extLst>
                <a:ext uri="{FF2B5EF4-FFF2-40B4-BE49-F238E27FC236}">
                  <a16:creationId xmlns:a16="http://schemas.microsoft.com/office/drawing/2014/main" id="{7F632CC0-6C65-4408-A3C4-DD3067BD50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1" name="AutoShape 19">
              <a:extLst>
                <a:ext uri="{FF2B5EF4-FFF2-40B4-BE49-F238E27FC236}">
                  <a16:creationId xmlns:a16="http://schemas.microsoft.com/office/drawing/2014/main" id="{F7337B1D-5BCF-4B83-8804-CBB67A60F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2" name="AutoShape 20">
              <a:extLst>
                <a:ext uri="{FF2B5EF4-FFF2-40B4-BE49-F238E27FC236}">
                  <a16:creationId xmlns:a16="http://schemas.microsoft.com/office/drawing/2014/main" id="{8216DD12-3034-479E-81B9-003BCFF3A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3" name="AutoShape 21">
              <a:extLst>
                <a:ext uri="{FF2B5EF4-FFF2-40B4-BE49-F238E27FC236}">
                  <a16:creationId xmlns:a16="http://schemas.microsoft.com/office/drawing/2014/main" id="{D4B8C80A-DB36-4605-83F0-58F200912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4" name="AutoShape 22">
              <a:extLst>
                <a:ext uri="{FF2B5EF4-FFF2-40B4-BE49-F238E27FC236}">
                  <a16:creationId xmlns:a16="http://schemas.microsoft.com/office/drawing/2014/main" id="{5D127C5E-D25B-46F3-8A3D-DAABC6704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5" name="AutoShape 23">
              <a:extLst>
                <a:ext uri="{FF2B5EF4-FFF2-40B4-BE49-F238E27FC236}">
                  <a16:creationId xmlns:a16="http://schemas.microsoft.com/office/drawing/2014/main" id="{C58F66AF-31F1-4B36-A016-1ACAD9CBE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6" name="AutoShape 24">
              <a:extLst>
                <a:ext uri="{FF2B5EF4-FFF2-40B4-BE49-F238E27FC236}">
                  <a16:creationId xmlns:a16="http://schemas.microsoft.com/office/drawing/2014/main" id="{18FFD881-3D8D-4CC6-A281-7592E2E49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7" name="AutoShape 25">
              <a:extLst>
                <a:ext uri="{FF2B5EF4-FFF2-40B4-BE49-F238E27FC236}">
                  <a16:creationId xmlns:a16="http://schemas.microsoft.com/office/drawing/2014/main" id="{8BEDCFE9-ADFF-4244-934A-6803877BF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8" name="AutoShape 26">
              <a:extLst>
                <a:ext uri="{FF2B5EF4-FFF2-40B4-BE49-F238E27FC236}">
                  <a16:creationId xmlns:a16="http://schemas.microsoft.com/office/drawing/2014/main" id="{B7833BEF-DEC2-4AB2-B3B6-49D9A29D58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9" name="AutoShape 26">
              <a:extLst>
                <a:ext uri="{FF2B5EF4-FFF2-40B4-BE49-F238E27FC236}">
                  <a16:creationId xmlns:a16="http://schemas.microsoft.com/office/drawing/2014/main" id="{8D00AF58-4235-427F-8C9D-F9C2A575D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90" name="Group 489">
              <a:extLst>
                <a:ext uri="{FF2B5EF4-FFF2-40B4-BE49-F238E27FC236}">
                  <a16:creationId xmlns:a16="http://schemas.microsoft.com/office/drawing/2014/main" id="{AED790CC-13D1-4AE7-848B-C1F57D7B1773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79" name="AutoShape 18">
                <a:extLst>
                  <a:ext uri="{FF2B5EF4-FFF2-40B4-BE49-F238E27FC236}">
                    <a16:creationId xmlns:a16="http://schemas.microsoft.com/office/drawing/2014/main" id="{C9A409AF-D82A-40F2-870C-46AEA61F9A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0" name="AutoShape 19">
                <a:extLst>
                  <a:ext uri="{FF2B5EF4-FFF2-40B4-BE49-F238E27FC236}">
                    <a16:creationId xmlns:a16="http://schemas.microsoft.com/office/drawing/2014/main" id="{82992FAE-57E2-445B-A09A-911E2251E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1" name="AutoShape 20">
                <a:extLst>
                  <a:ext uri="{FF2B5EF4-FFF2-40B4-BE49-F238E27FC236}">
                    <a16:creationId xmlns:a16="http://schemas.microsoft.com/office/drawing/2014/main" id="{C593C34F-5ACE-4D1F-8799-8045652D3A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2" name="AutoShape 21">
                <a:extLst>
                  <a:ext uri="{FF2B5EF4-FFF2-40B4-BE49-F238E27FC236}">
                    <a16:creationId xmlns:a16="http://schemas.microsoft.com/office/drawing/2014/main" id="{310A7A40-DABC-41EB-B00E-189F43BC2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3" name="AutoShape 22">
                <a:extLst>
                  <a:ext uri="{FF2B5EF4-FFF2-40B4-BE49-F238E27FC236}">
                    <a16:creationId xmlns:a16="http://schemas.microsoft.com/office/drawing/2014/main" id="{6DDBF301-CE06-48CC-8D9B-29CC9A63C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4" name="AutoShape 23">
                <a:extLst>
                  <a:ext uri="{FF2B5EF4-FFF2-40B4-BE49-F238E27FC236}">
                    <a16:creationId xmlns:a16="http://schemas.microsoft.com/office/drawing/2014/main" id="{1F2181EC-2C91-4FC6-AB34-37AF61F18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5" name="AutoShape 24">
                <a:extLst>
                  <a:ext uri="{FF2B5EF4-FFF2-40B4-BE49-F238E27FC236}">
                    <a16:creationId xmlns:a16="http://schemas.microsoft.com/office/drawing/2014/main" id="{2B08E515-6992-4276-A2C8-551E31CB0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6" name="AutoShape 25">
                <a:extLst>
                  <a:ext uri="{FF2B5EF4-FFF2-40B4-BE49-F238E27FC236}">
                    <a16:creationId xmlns:a16="http://schemas.microsoft.com/office/drawing/2014/main" id="{535445A4-26DD-408C-9188-4D8F1E7FA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7" name="AutoShape 26">
                <a:extLst>
                  <a:ext uri="{FF2B5EF4-FFF2-40B4-BE49-F238E27FC236}">
                    <a16:creationId xmlns:a16="http://schemas.microsoft.com/office/drawing/2014/main" id="{F39DD01F-D003-498D-9A40-C446F9400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8" name="AutoShape 26">
                <a:extLst>
                  <a:ext uri="{FF2B5EF4-FFF2-40B4-BE49-F238E27FC236}">
                    <a16:creationId xmlns:a16="http://schemas.microsoft.com/office/drawing/2014/main" id="{12A59B6C-06AB-4E47-9181-7F37415FC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91" name="Group 490">
              <a:extLst>
                <a:ext uri="{FF2B5EF4-FFF2-40B4-BE49-F238E27FC236}">
                  <a16:creationId xmlns:a16="http://schemas.microsoft.com/office/drawing/2014/main" id="{AFBAF79E-2726-4032-A3E3-021DC7DFBB83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69" name="AutoShape 18">
                <a:extLst>
                  <a:ext uri="{FF2B5EF4-FFF2-40B4-BE49-F238E27FC236}">
                    <a16:creationId xmlns:a16="http://schemas.microsoft.com/office/drawing/2014/main" id="{1FB61838-D3C9-4D14-AD75-61C5648AEA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0" name="AutoShape 19">
                <a:extLst>
                  <a:ext uri="{FF2B5EF4-FFF2-40B4-BE49-F238E27FC236}">
                    <a16:creationId xmlns:a16="http://schemas.microsoft.com/office/drawing/2014/main" id="{6B9012BE-3B1E-4293-8239-5E784398D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1" name="AutoShape 20">
                <a:extLst>
                  <a:ext uri="{FF2B5EF4-FFF2-40B4-BE49-F238E27FC236}">
                    <a16:creationId xmlns:a16="http://schemas.microsoft.com/office/drawing/2014/main" id="{CFB5EEE8-3801-4113-891F-B5AE3B3E7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2" name="AutoShape 21">
                <a:extLst>
                  <a:ext uri="{FF2B5EF4-FFF2-40B4-BE49-F238E27FC236}">
                    <a16:creationId xmlns:a16="http://schemas.microsoft.com/office/drawing/2014/main" id="{93935121-1693-4000-9049-1386A6C4E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3" name="AutoShape 22">
                <a:extLst>
                  <a:ext uri="{FF2B5EF4-FFF2-40B4-BE49-F238E27FC236}">
                    <a16:creationId xmlns:a16="http://schemas.microsoft.com/office/drawing/2014/main" id="{7F203AAF-E5F6-4E76-9F2A-60273C739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4" name="AutoShape 23">
                <a:extLst>
                  <a:ext uri="{FF2B5EF4-FFF2-40B4-BE49-F238E27FC236}">
                    <a16:creationId xmlns:a16="http://schemas.microsoft.com/office/drawing/2014/main" id="{FB4EE73C-FF14-4CB2-8BB2-0DFDAA841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5" name="AutoShape 24">
                <a:extLst>
                  <a:ext uri="{FF2B5EF4-FFF2-40B4-BE49-F238E27FC236}">
                    <a16:creationId xmlns:a16="http://schemas.microsoft.com/office/drawing/2014/main" id="{804CF106-E3E4-4B6B-97BB-2085A7568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6" name="AutoShape 25">
                <a:extLst>
                  <a:ext uri="{FF2B5EF4-FFF2-40B4-BE49-F238E27FC236}">
                    <a16:creationId xmlns:a16="http://schemas.microsoft.com/office/drawing/2014/main" id="{6C5E003E-3843-4302-B982-8EC3C036C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7" name="AutoShape 26">
                <a:extLst>
                  <a:ext uri="{FF2B5EF4-FFF2-40B4-BE49-F238E27FC236}">
                    <a16:creationId xmlns:a16="http://schemas.microsoft.com/office/drawing/2014/main" id="{574830EB-17EC-4104-933C-CBF9A2A5C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8" name="AutoShape 26">
                <a:extLst>
                  <a:ext uri="{FF2B5EF4-FFF2-40B4-BE49-F238E27FC236}">
                    <a16:creationId xmlns:a16="http://schemas.microsoft.com/office/drawing/2014/main" id="{6BB45462-4044-40F4-8BE7-94898004F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92" name="Group 491">
              <a:extLst>
                <a:ext uri="{FF2B5EF4-FFF2-40B4-BE49-F238E27FC236}">
                  <a16:creationId xmlns:a16="http://schemas.microsoft.com/office/drawing/2014/main" id="{520F4D45-6FAF-43FA-AE0D-64CFACE8A934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59" name="AutoShape 18">
                <a:extLst>
                  <a:ext uri="{FF2B5EF4-FFF2-40B4-BE49-F238E27FC236}">
                    <a16:creationId xmlns:a16="http://schemas.microsoft.com/office/drawing/2014/main" id="{CA1B18F3-CEFC-4D43-B18E-B06153AE5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0" name="AutoShape 19">
                <a:extLst>
                  <a:ext uri="{FF2B5EF4-FFF2-40B4-BE49-F238E27FC236}">
                    <a16:creationId xmlns:a16="http://schemas.microsoft.com/office/drawing/2014/main" id="{29764E10-7E09-4B9C-A793-7C058E8AA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1" name="AutoShape 20">
                <a:extLst>
                  <a:ext uri="{FF2B5EF4-FFF2-40B4-BE49-F238E27FC236}">
                    <a16:creationId xmlns:a16="http://schemas.microsoft.com/office/drawing/2014/main" id="{6B997BB5-38AC-4BB1-BB8C-496B2472DB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2" name="AutoShape 21">
                <a:extLst>
                  <a:ext uri="{FF2B5EF4-FFF2-40B4-BE49-F238E27FC236}">
                    <a16:creationId xmlns:a16="http://schemas.microsoft.com/office/drawing/2014/main" id="{A62D4438-1A34-4092-B603-93B62F151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3" name="AutoShape 22">
                <a:extLst>
                  <a:ext uri="{FF2B5EF4-FFF2-40B4-BE49-F238E27FC236}">
                    <a16:creationId xmlns:a16="http://schemas.microsoft.com/office/drawing/2014/main" id="{9D6E2FCF-C613-427A-A214-10CAD0671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4" name="AutoShape 23">
                <a:extLst>
                  <a:ext uri="{FF2B5EF4-FFF2-40B4-BE49-F238E27FC236}">
                    <a16:creationId xmlns:a16="http://schemas.microsoft.com/office/drawing/2014/main" id="{2320F2D2-77E9-450B-BBFF-3342C0981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5" name="AutoShape 24">
                <a:extLst>
                  <a:ext uri="{FF2B5EF4-FFF2-40B4-BE49-F238E27FC236}">
                    <a16:creationId xmlns:a16="http://schemas.microsoft.com/office/drawing/2014/main" id="{AEA8B310-EAA8-43F5-8FAF-4F608C049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6" name="AutoShape 25">
                <a:extLst>
                  <a:ext uri="{FF2B5EF4-FFF2-40B4-BE49-F238E27FC236}">
                    <a16:creationId xmlns:a16="http://schemas.microsoft.com/office/drawing/2014/main" id="{4125A32E-4F5B-42C9-94EB-F1268C70C5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7" name="AutoShape 26">
                <a:extLst>
                  <a:ext uri="{FF2B5EF4-FFF2-40B4-BE49-F238E27FC236}">
                    <a16:creationId xmlns:a16="http://schemas.microsoft.com/office/drawing/2014/main" id="{E1E2A20F-309F-4352-8ED7-28027FDBA4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8" name="AutoShape 26">
                <a:extLst>
                  <a:ext uri="{FF2B5EF4-FFF2-40B4-BE49-F238E27FC236}">
                    <a16:creationId xmlns:a16="http://schemas.microsoft.com/office/drawing/2014/main" id="{AA92EAC3-AA89-481B-8CB6-B2C3362E9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93" name="Group 492">
              <a:extLst>
                <a:ext uri="{FF2B5EF4-FFF2-40B4-BE49-F238E27FC236}">
                  <a16:creationId xmlns:a16="http://schemas.microsoft.com/office/drawing/2014/main" id="{F498E0A3-DC98-41F1-9146-217D10536635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49" name="AutoShape 18">
                <a:extLst>
                  <a:ext uri="{FF2B5EF4-FFF2-40B4-BE49-F238E27FC236}">
                    <a16:creationId xmlns:a16="http://schemas.microsoft.com/office/drawing/2014/main" id="{C3A854DC-0F98-42B3-9EFF-5E843816E2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0" name="AutoShape 19">
                <a:extLst>
                  <a:ext uri="{FF2B5EF4-FFF2-40B4-BE49-F238E27FC236}">
                    <a16:creationId xmlns:a16="http://schemas.microsoft.com/office/drawing/2014/main" id="{D38AE79E-7ED8-4BD2-B112-3646675A9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1" name="AutoShape 20">
                <a:extLst>
                  <a:ext uri="{FF2B5EF4-FFF2-40B4-BE49-F238E27FC236}">
                    <a16:creationId xmlns:a16="http://schemas.microsoft.com/office/drawing/2014/main" id="{321495CF-8D40-4096-B9CB-B659B6AB3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2" name="AutoShape 21">
                <a:extLst>
                  <a:ext uri="{FF2B5EF4-FFF2-40B4-BE49-F238E27FC236}">
                    <a16:creationId xmlns:a16="http://schemas.microsoft.com/office/drawing/2014/main" id="{811F4913-D171-4B37-9F3C-C4A5FE024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3" name="AutoShape 22">
                <a:extLst>
                  <a:ext uri="{FF2B5EF4-FFF2-40B4-BE49-F238E27FC236}">
                    <a16:creationId xmlns:a16="http://schemas.microsoft.com/office/drawing/2014/main" id="{6E307E28-53F4-488F-BCC5-4D385A86C8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4" name="AutoShape 23">
                <a:extLst>
                  <a:ext uri="{FF2B5EF4-FFF2-40B4-BE49-F238E27FC236}">
                    <a16:creationId xmlns:a16="http://schemas.microsoft.com/office/drawing/2014/main" id="{A26A8525-FB08-42CB-80F9-F97F41422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5" name="AutoShape 24">
                <a:extLst>
                  <a:ext uri="{FF2B5EF4-FFF2-40B4-BE49-F238E27FC236}">
                    <a16:creationId xmlns:a16="http://schemas.microsoft.com/office/drawing/2014/main" id="{92C78AC7-9D4D-4947-A8D5-A0FCD6C562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6" name="AutoShape 25">
                <a:extLst>
                  <a:ext uri="{FF2B5EF4-FFF2-40B4-BE49-F238E27FC236}">
                    <a16:creationId xmlns:a16="http://schemas.microsoft.com/office/drawing/2014/main" id="{0687E093-0865-44D1-A8C9-7A6200BDA1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7" name="AutoShape 26">
                <a:extLst>
                  <a:ext uri="{FF2B5EF4-FFF2-40B4-BE49-F238E27FC236}">
                    <a16:creationId xmlns:a16="http://schemas.microsoft.com/office/drawing/2014/main" id="{EE6CC93D-EE8B-46B8-8F17-6B0B3797DC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8" name="AutoShape 26">
                <a:extLst>
                  <a:ext uri="{FF2B5EF4-FFF2-40B4-BE49-F238E27FC236}">
                    <a16:creationId xmlns:a16="http://schemas.microsoft.com/office/drawing/2014/main" id="{BCD61DEA-D093-4CF9-987D-D87BEDE3C6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94" name="Group 493">
              <a:extLst>
                <a:ext uri="{FF2B5EF4-FFF2-40B4-BE49-F238E27FC236}">
                  <a16:creationId xmlns:a16="http://schemas.microsoft.com/office/drawing/2014/main" id="{21207CCF-AEB4-4BAE-9474-650E0B1D3FD7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39" name="AutoShape 18">
                <a:extLst>
                  <a:ext uri="{FF2B5EF4-FFF2-40B4-BE49-F238E27FC236}">
                    <a16:creationId xmlns:a16="http://schemas.microsoft.com/office/drawing/2014/main" id="{E3CDEF29-8BCB-4752-84C8-1A45F0689D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0" name="AutoShape 19">
                <a:extLst>
                  <a:ext uri="{FF2B5EF4-FFF2-40B4-BE49-F238E27FC236}">
                    <a16:creationId xmlns:a16="http://schemas.microsoft.com/office/drawing/2014/main" id="{FC4C8B5F-0C59-4407-95AB-BF45F9E8E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1" name="AutoShape 20">
                <a:extLst>
                  <a:ext uri="{FF2B5EF4-FFF2-40B4-BE49-F238E27FC236}">
                    <a16:creationId xmlns:a16="http://schemas.microsoft.com/office/drawing/2014/main" id="{3823B6F4-82E3-4C2D-A265-681D7562CB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2" name="AutoShape 21">
                <a:extLst>
                  <a:ext uri="{FF2B5EF4-FFF2-40B4-BE49-F238E27FC236}">
                    <a16:creationId xmlns:a16="http://schemas.microsoft.com/office/drawing/2014/main" id="{63497873-D29B-4199-A1A2-A284FFE9DF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3" name="AutoShape 22">
                <a:extLst>
                  <a:ext uri="{FF2B5EF4-FFF2-40B4-BE49-F238E27FC236}">
                    <a16:creationId xmlns:a16="http://schemas.microsoft.com/office/drawing/2014/main" id="{9CFA465F-4AC1-4A9D-AF66-286CD70A8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4" name="AutoShape 23">
                <a:extLst>
                  <a:ext uri="{FF2B5EF4-FFF2-40B4-BE49-F238E27FC236}">
                    <a16:creationId xmlns:a16="http://schemas.microsoft.com/office/drawing/2014/main" id="{55B8FC9E-AB50-4B7C-AF26-B67D37A35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5" name="AutoShape 24">
                <a:extLst>
                  <a:ext uri="{FF2B5EF4-FFF2-40B4-BE49-F238E27FC236}">
                    <a16:creationId xmlns:a16="http://schemas.microsoft.com/office/drawing/2014/main" id="{BEBF76D1-F468-49FA-BC47-79639B19C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6" name="AutoShape 25">
                <a:extLst>
                  <a:ext uri="{FF2B5EF4-FFF2-40B4-BE49-F238E27FC236}">
                    <a16:creationId xmlns:a16="http://schemas.microsoft.com/office/drawing/2014/main" id="{C8196011-F15A-446F-AF43-671E614D0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7" name="AutoShape 26">
                <a:extLst>
                  <a:ext uri="{FF2B5EF4-FFF2-40B4-BE49-F238E27FC236}">
                    <a16:creationId xmlns:a16="http://schemas.microsoft.com/office/drawing/2014/main" id="{77606D38-5BA2-4A5F-99A1-A4901CA916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8" name="AutoShape 26">
                <a:extLst>
                  <a:ext uri="{FF2B5EF4-FFF2-40B4-BE49-F238E27FC236}">
                    <a16:creationId xmlns:a16="http://schemas.microsoft.com/office/drawing/2014/main" id="{1F58E677-06DF-4F92-A79B-4F11729BA0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50F1631E-FE0D-476F-A613-94011FBBD808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29" name="AutoShape 18">
                <a:extLst>
                  <a:ext uri="{FF2B5EF4-FFF2-40B4-BE49-F238E27FC236}">
                    <a16:creationId xmlns:a16="http://schemas.microsoft.com/office/drawing/2014/main" id="{4E58E315-6A3F-49E8-9457-005229A9F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0" name="AutoShape 19">
                <a:extLst>
                  <a:ext uri="{FF2B5EF4-FFF2-40B4-BE49-F238E27FC236}">
                    <a16:creationId xmlns:a16="http://schemas.microsoft.com/office/drawing/2014/main" id="{E21792FA-1F13-4A8F-B98F-00059703E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1" name="AutoShape 20">
                <a:extLst>
                  <a:ext uri="{FF2B5EF4-FFF2-40B4-BE49-F238E27FC236}">
                    <a16:creationId xmlns:a16="http://schemas.microsoft.com/office/drawing/2014/main" id="{B2387E1C-7C21-4D3D-87AF-07B23B8938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2" name="AutoShape 21">
                <a:extLst>
                  <a:ext uri="{FF2B5EF4-FFF2-40B4-BE49-F238E27FC236}">
                    <a16:creationId xmlns:a16="http://schemas.microsoft.com/office/drawing/2014/main" id="{2313FDE5-1CC6-4DA1-AFD2-0B52282B1C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3" name="AutoShape 22">
                <a:extLst>
                  <a:ext uri="{FF2B5EF4-FFF2-40B4-BE49-F238E27FC236}">
                    <a16:creationId xmlns:a16="http://schemas.microsoft.com/office/drawing/2014/main" id="{1DBE4A6F-2A9F-4FA2-B4ED-184D4F3E0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4" name="AutoShape 23">
                <a:extLst>
                  <a:ext uri="{FF2B5EF4-FFF2-40B4-BE49-F238E27FC236}">
                    <a16:creationId xmlns:a16="http://schemas.microsoft.com/office/drawing/2014/main" id="{8D9CD6D1-441E-43C3-956A-5AB9E1ADB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5" name="AutoShape 24">
                <a:extLst>
                  <a:ext uri="{FF2B5EF4-FFF2-40B4-BE49-F238E27FC236}">
                    <a16:creationId xmlns:a16="http://schemas.microsoft.com/office/drawing/2014/main" id="{E6890074-4755-4B6E-81C6-828FEA4D6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6" name="AutoShape 25">
                <a:extLst>
                  <a:ext uri="{FF2B5EF4-FFF2-40B4-BE49-F238E27FC236}">
                    <a16:creationId xmlns:a16="http://schemas.microsoft.com/office/drawing/2014/main" id="{918EDFA8-925B-4B2E-B364-18319BD61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7" name="AutoShape 26">
                <a:extLst>
                  <a:ext uri="{FF2B5EF4-FFF2-40B4-BE49-F238E27FC236}">
                    <a16:creationId xmlns:a16="http://schemas.microsoft.com/office/drawing/2014/main" id="{238E1AAC-DAB0-4BA3-85DF-1180633AF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8" name="AutoShape 26">
                <a:extLst>
                  <a:ext uri="{FF2B5EF4-FFF2-40B4-BE49-F238E27FC236}">
                    <a16:creationId xmlns:a16="http://schemas.microsoft.com/office/drawing/2014/main" id="{7A49F0DC-B0D9-4181-9DE7-9A2420E02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96" name="Group 495">
              <a:extLst>
                <a:ext uri="{FF2B5EF4-FFF2-40B4-BE49-F238E27FC236}">
                  <a16:creationId xmlns:a16="http://schemas.microsoft.com/office/drawing/2014/main" id="{9F261B66-1939-4492-80CE-2968457EEF33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19" name="AutoShape 18">
                <a:extLst>
                  <a:ext uri="{FF2B5EF4-FFF2-40B4-BE49-F238E27FC236}">
                    <a16:creationId xmlns:a16="http://schemas.microsoft.com/office/drawing/2014/main" id="{12D9C13F-6B00-428D-9853-4438F95AE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0" name="AutoShape 19">
                <a:extLst>
                  <a:ext uri="{FF2B5EF4-FFF2-40B4-BE49-F238E27FC236}">
                    <a16:creationId xmlns:a16="http://schemas.microsoft.com/office/drawing/2014/main" id="{764F819E-78DE-405A-BEE9-06E58F1870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1" name="AutoShape 20">
                <a:extLst>
                  <a:ext uri="{FF2B5EF4-FFF2-40B4-BE49-F238E27FC236}">
                    <a16:creationId xmlns:a16="http://schemas.microsoft.com/office/drawing/2014/main" id="{9D1F9877-6B26-4F9C-BC87-E527212FF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2" name="AutoShape 21">
                <a:extLst>
                  <a:ext uri="{FF2B5EF4-FFF2-40B4-BE49-F238E27FC236}">
                    <a16:creationId xmlns:a16="http://schemas.microsoft.com/office/drawing/2014/main" id="{607B73D3-D80B-45AE-8769-5019FB0C2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3" name="AutoShape 22">
                <a:extLst>
                  <a:ext uri="{FF2B5EF4-FFF2-40B4-BE49-F238E27FC236}">
                    <a16:creationId xmlns:a16="http://schemas.microsoft.com/office/drawing/2014/main" id="{17E4B856-551E-4684-8E07-F2FCA4B9E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4" name="AutoShape 23">
                <a:extLst>
                  <a:ext uri="{FF2B5EF4-FFF2-40B4-BE49-F238E27FC236}">
                    <a16:creationId xmlns:a16="http://schemas.microsoft.com/office/drawing/2014/main" id="{7623F4B2-8E64-4E54-B14B-E536887E1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5" name="AutoShape 24">
                <a:extLst>
                  <a:ext uri="{FF2B5EF4-FFF2-40B4-BE49-F238E27FC236}">
                    <a16:creationId xmlns:a16="http://schemas.microsoft.com/office/drawing/2014/main" id="{73436F1C-40F9-47A2-9EF5-80F7127C5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6" name="AutoShape 25">
                <a:extLst>
                  <a:ext uri="{FF2B5EF4-FFF2-40B4-BE49-F238E27FC236}">
                    <a16:creationId xmlns:a16="http://schemas.microsoft.com/office/drawing/2014/main" id="{1015F770-94D4-4CFD-8F15-21C67ACFC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7" name="AutoShape 26">
                <a:extLst>
                  <a:ext uri="{FF2B5EF4-FFF2-40B4-BE49-F238E27FC236}">
                    <a16:creationId xmlns:a16="http://schemas.microsoft.com/office/drawing/2014/main" id="{FA396A51-B84F-4356-AACF-F39E4720A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8" name="AutoShape 26">
                <a:extLst>
                  <a:ext uri="{FF2B5EF4-FFF2-40B4-BE49-F238E27FC236}">
                    <a16:creationId xmlns:a16="http://schemas.microsoft.com/office/drawing/2014/main" id="{9C5D7259-8E9D-4AEB-9E0C-AD6C1F42D6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97" name="Group 496">
              <a:extLst>
                <a:ext uri="{FF2B5EF4-FFF2-40B4-BE49-F238E27FC236}">
                  <a16:creationId xmlns:a16="http://schemas.microsoft.com/office/drawing/2014/main" id="{91161667-6F23-4F7E-8F7F-E6A8FA7633C4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09" name="AutoShape 18">
                <a:extLst>
                  <a:ext uri="{FF2B5EF4-FFF2-40B4-BE49-F238E27FC236}">
                    <a16:creationId xmlns:a16="http://schemas.microsoft.com/office/drawing/2014/main" id="{C0D07A5F-B3D9-4D0E-ACA3-9F1C09E0B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0" name="AutoShape 19">
                <a:extLst>
                  <a:ext uri="{FF2B5EF4-FFF2-40B4-BE49-F238E27FC236}">
                    <a16:creationId xmlns:a16="http://schemas.microsoft.com/office/drawing/2014/main" id="{62E111E9-DFBE-4826-82A4-A233076BE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1" name="AutoShape 20">
                <a:extLst>
                  <a:ext uri="{FF2B5EF4-FFF2-40B4-BE49-F238E27FC236}">
                    <a16:creationId xmlns:a16="http://schemas.microsoft.com/office/drawing/2014/main" id="{8AD97E4D-5E71-4514-9A59-7D5E219C1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2" name="AutoShape 21">
                <a:extLst>
                  <a:ext uri="{FF2B5EF4-FFF2-40B4-BE49-F238E27FC236}">
                    <a16:creationId xmlns:a16="http://schemas.microsoft.com/office/drawing/2014/main" id="{6B1AD90B-C289-4954-B38D-4CAE1D9E0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3" name="AutoShape 22">
                <a:extLst>
                  <a:ext uri="{FF2B5EF4-FFF2-40B4-BE49-F238E27FC236}">
                    <a16:creationId xmlns:a16="http://schemas.microsoft.com/office/drawing/2014/main" id="{95E8B6E7-AF0A-476B-BDA0-2804852BD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4" name="AutoShape 23">
                <a:extLst>
                  <a:ext uri="{FF2B5EF4-FFF2-40B4-BE49-F238E27FC236}">
                    <a16:creationId xmlns:a16="http://schemas.microsoft.com/office/drawing/2014/main" id="{29811F23-EC1A-464E-A7E8-84D0021CF8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5" name="AutoShape 24">
                <a:extLst>
                  <a:ext uri="{FF2B5EF4-FFF2-40B4-BE49-F238E27FC236}">
                    <a16:creationId xmlns:a16="http://schemas.microsoft.com/office/drawing/2014/main" id="{D2FF91AE-642F-4E59-9240-194BE5C83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6" name="AutoShape 25">
                <a:extLst>
                  <a:ext uri="{FF2B5EF4-FFF2-40B4-BE49-F238E27FC236}">
                    <a16:creationId xmlns:a16="http://schemas.microsoft.com/office/drawing/2014/main" id="{B87353E3-1119-49EE-971E-399E271E81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7" name="AutoShape 26">
                <a:extLst>
                  <a:ext uri="{FF2B5EF4-FFF2-40B4-BE49-F238E27FC236}">
                    <a16:creationId xmlns:a16="http://schemas.microsoft.com/office/drawing/2014/main" id="{4069449F-7472-49C5-B284-AB1ACB0F2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8" name="AutoShape 26">
                <a:extLst>
                  <a:ext uri="{FF2B5EF4-FFF2-40B4-BE49-F238E27FC236}">
                    <a16:creationId xmlns:a16="http://schemas.microsoft.com/office/drawing/2014/main" id="{A624BAB4-D9A1-4648-B76D-8BB449B23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98" name="Group 497">
              <a:extLst>
                <a:ext uri="{FF2B5EF4-FFF2-40B4-BE49-F238E27FC236}">
                  <a16:creationId xmlns:a16="http://schemas.microsoft.com/office/drawing/2014/main" id="{9FD3C372-044C-4B03-A345-32DB478D58AF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99" name="AutoShape 18">
                <a:extLst>
                  <a:ext uri="{FF2B5EF4-FFF2-40B4-BE49-F238E27FC236}">
                    <a16:creationId xmlns:a16="http://schemas.microsoft.com/office/drawing/2014/main" id="{B7A82086-D247-44EA-A58D-6ED3DBCC8A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0" name="AutoShape 19">
                <a:extLst>
                  <a:ext uri="{FF2B5EF4-FFF2-40B4-BE49-F238E27FC236}">
                    <a16:creationId xmlns:a16="http://schemas.microsoft.com/office/drawing/2014/main" id="{9CB93F6E-27C5-496D-9F4D-DC91A8806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1" name="AutoShape 20">
                <a:extLst>
                  <a:ext uri="{FF2B5EF4-FFF2-40B4-BE49-F238E27FC236}">
                    <a16:creationId xmlns:a16="http://schemas.microsoft.com/office/drawing/2014/main" id="{7A9030E0-90BF-4BFE-8653-F41227BE2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2" name="AutoShape 21">
                <a:extLst>
                  <a:ext uri="{FF2B5EF4-FFF2-40B4-BE49-F238E27FC236}">
                    <a16:creationId xmlns:a16="http://schemas.microsoft.com/office/drawing/2014/main" id="{A8B996F9-5D92-4FE4-A3C0-57837A109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3" name="AutoShape 22">
                <a:extLst>
                  <a:ext uri="{FF2B5EF4-FFF2-40B4-BE49-F238E27FC236}">
                    <a16:creationId xmlns:a16="http://schemas.microsoft.com/office/drawing/2014/main" id="{62D80901-D19D-4AF9-A02C-822C021FC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4" name="AutoShape 23">
                <a:extLst>
                  <a:ext uri="{FF2B5EF4-FFF2-40B4-BE49-F238E27FC236}">
                    <a16:creationId xmlns:a16="http://schemas.microsoft.com/office/drawing/2014/main" id="{22181EFE-2C79-431C-8E9F-C694A329F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5" name="AutoShape 24">
                <a:extLst>
                  <a:ext uri="{FF2B5EF4-FFF2-40B4-BE49-F238E27FC236}">
                    <a16:creationId xmlns:a16="http://schemas.microsoft.com/office/drawing/2014/main" id="{2ABAF013-364E-4DC4-9D1A-391C8094E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6" name="AutoShape 25">
                <a:extLst>
                  <a:ext uri="{FF2B5EF4-FFF2-40B4-BE49-F238E27FC236}">
                    <a16:creationId xmlns:a16="http://schemas.microsoft.com/office/drawing/2014/main" id="{F5319EB5-A3E9-48A6-8BCE-64B563DF0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7" name="AutoShape 26">
                <a:extLst>
                  <a:ext uri="{FF2B5EF4-FFF2-40B4-BE49-F238E27FC236}">
                    <a16:creationId xmlns:a16="http://schemas.microsoft.com/office/drawing/2014/main" id="{313A4B9D-1874-4CEF-88E7-83C54906EF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8" name="AutoShape 26">
                <a:extLst>
                  <a:ext uri="{FF2B5EF4-FFF2-40B4-BE49-F238E27FC236}">
                    <a16:creationId xmlns:a16="http://schemas.microsoft.com/office/drawing/2014/main" id="{F6BB0162-C737-436D-9DF4-C43062E9E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589" name="Group 588">
            <a:extLst>
              <a:ext uri="{FF2B5EF4-FFF2-40B4-BE49-F238E27FC236}">
                <a16:creationId xmlns:a16="http://schemas.microsoft.com/office/drawing/2014/main" id="{4343BF3A-FE17-4A92-8DE3-8C5F79F49D11}"/>
              </a:ext>
            </a:extLst>
          </p:cNvPr>
          <p:cNvGrpSpPr/>
          <p:nvPr/>
        </p:nvGrpSpPr>
        <p:grpSpPr>
          <a:xfrm>
            <a:off x="2631231" y="4771148"/>
            <a:ext cx="5472834" cy="1983432"/>
            <a:chOff x="6448438" y="3711622"/>
            <a:chExt cx="3648556" cy="1322288"/>
          </a:xfrm>
          <a:solidFill>
            <a:schemeClr val="accent2">
              <a:lumMod val="75000"/>
            </a:schemeClr>
          </a:solidFill>
        </p:grpSpPr>
        <p:sp>
          <p:nvSpPr>
            <p:cNvPr id="590" name="AutoShape 18">
              <a:extLst>
                <a:ext uri="{FF2B5EF4-FFF2-40B4-BE49-F238E27FC236}">
                  <a16:creationId xmlns:a16="http://schemas.microsoft.com/office/drawing/2014/main" id="{71B7858A-321A-4F2F-A687-C2C7A22D5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1" name="AutoShape 19">
              <a:extLst>
                <a:ext uri="{FF2B5EF4-FFF2-40B4-BE49-F238E27FC236}">
                  <a16:creationId xmlns:a16="http://schemas.microsoft.com/office/drawing/2014/main" id="{C37269D0-DBC1-4319-AC2A-894282E1D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2" name="AutoShape 20">
              <a:extLst>
                <a:ext uri="{FF2B5EF4-FFF2-40B4-BE49-F238E27FC236}">
                  <a16:creationId xmlns:a16="http://schemas.microsoft.com/office/drawing/2014/main" id="{239EC52D-53F3-4E75-B02D-7B6F599CA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3" name="AutoShape 21">
              <a:extLst>
                <a:ext uri="{FF2B5EF4-FFF2-40B4-BE49-F238E27FC236}">
                  <a16:creationId xmlns:a16="http://schemas.microsoft.com/office/drawing/2014/main" id="{4528E0F4-B7EA-4480-A2E8-A361F7F33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4" name="AutoShape 22">
              <a:extLst>
                <a:ext uri="{FF2B5EF4-FFF2-40B4-BE49-F238E27FC236}">
                  <a16:creationId xmlns:a16="http://schemas.microsoft.com/office/drawing/2014/main" id="{6FB0FEC4-ACA1-4BED-9638-8141D25F7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5" name="AutoShape 23">
              <a:extLst>
                <a:ext uri="{FF2B5EF4-FFF2-40B4-BE49-F238E27FC236}">
                  <a16:creationId xmlns:a16="http://schemas.microsoft.com/office/drawing/2014/main" id="{4BF7BB52-B526-41CF-AC7F-F40B89B25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6" name="AutoShape 24">
              <a:extLst>
                <a:ext uri="{FF2B5EF4-FFF2-40B4-BE49-F238E27FC236}">
                  <a16:creationId xmlns:a16="http://schemas.microsoft.com/office/drawing/2014/main" id="{1F15F64D-346B-4D77-8177-AC8EB8A12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7" name="AutoShape 25">
              <a:extLst>
                <a:ext uri="{FF2B5EF4-FFF2-40B4-BE49-F238E27FC236}">
                  <a16:creationId xmlns:a16="http://schemas.microsoft.com/office/drawing/2014/main" id="{491CAD09-445A-4AE4-A6FD-6966ACADB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8" name="AutoShape 26">
              <a:extLst>
                <a:ext uri="{FF2B5EF4-FFF2-40B4-BE49-F238E27FC236}">
                  <a16:creationId xmlns:a16="http://schemas.microsoft.com/office/drawing/2014/main" id="{966C51BD-9696-4115-8EC8-CA2020992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9" name="AutoShape 26">
              <a:extLst>
                <a:ext uri="{FF2B5EF4-FFF2-40B4-BE49-F238E27FC236}">
                  <a16:creationId xmlns:a16="http://schemas.microsoft.com/office/drawing/2014/main" id="{7B8C6806-A63A-4683-87BF-9FB0B9408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600" name="Group 599">
              <a:extLst>
                <a:ext uri="{FF2B5EF4-FFF2-40B4-BE49-F238E27FC236}">
                  <a16:creationId xmlns:a16="http://schemas.microsoft.com/office/drawing/2014/main" id="{66C73D1A-0365-49D2-A013-97B0AD4C1AB3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89" name="AutoShape 18">
                <a:extLst>
                  <a:ext uri="{FF2B5EF4-FFF2-40B4-BE49-F238E27FC236}">
                    <a16:creationId xmlns:a16="http://schemas.microsoft.com/office/drawing/2014/main" id="{747587FD-AC3A-44A5-A7A5-FEADFE8CC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0" name="AutoShape 19">
                <a:extLst>
                  <a:ext uri="{FF2B5EF4-FFF2-40B4-BE49-F238E27FC236}">
                    <a16:creationId xmlns:a16="http://schemas.microsoft.com/office/drawing/2014/main" id="{79E9F905-C94F-4C7C-A8BD-618405C95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1" name="AutoShape 20">
                <a:extLst>
                  <a:ext uri="{FF2B5EF4-FFF2-40B4-BE49-F238E27FC236}">
                    <a16:creationId xmlns:a16="http://schemas.microsoft.com/office/drawing/2014/main" id="{E5000D65-8B51-4815-9EDA-85B0F36FA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2" name="AutoShape 21">
                <a:extLst>
                  <a:ext uri="{FF2B5EF4-FFF2-40B4-BE49-F238E27FC236}">
                    <a16:creationId xmlns:a16="http://schemas.microsoft.com/office/drawing/2014/main" id="{7C89B4C9-995E-44F5-A7B4-5D1134910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3" name="AutoShape 22">
                <a:extLst>
                  <a:ext uri="{FF2B5EF4-FFF2-40B4-BE49-F238E27FC236}">
                    <a16:creationId xmlns:a16="http://schemas.microsoft.com/office/drawing/2014/main" id="{FFADDEB0-88BD-4082-ACF0-658AC1E2F7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4" name="AutoShape 23">
                <a:extLst>
                  <a:ext uri="{FF2B5EF4-FFF2-40B4-BE49-F238E27FC236}">
                    <a16:creationId xmlns:a16="http://schemas.microsoft.com/office/drawing/2014/main" id="{8BC9D29E-60F1-418D-BDD9-2FD940D71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5" name="AutoShape 24">
                <a:extLst>
                  <a:ext uri="{FF2B5EF4-FFF2-40B4-BE49-F238E27FC236}">
                    <a16:creationId xmlns:a16="http://schemas.microsoft.com/office/drawing/2014/main" id="{D59F039E-48BA-41F0-ADDA-57BABA306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6" name="AutoShape 25">
                <a:extLst>
                  <a:ext uri="{FF2B5EF4-FFF2-40B4-BE49-F238E27FC236}">
                    <a16:creationId xmlns:a16="http://schemas.microsoft.com/office/drawing/2014/main" id="{AA9E3365-AAD4-49B9-A83F-12BFB12CB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7" name="AutoShape 26">
                <a:extLst>
                  <a:ext uri="{FF2B5EF4-FFF2-40B4-BE49-F238E27FC236}">
                    <a16:creationId xmlns:a16="http://schemas.microsoft.com/office/drawing/2014/main" id="{B7D8A75F-72E7-43D5-AD96-8AA86C612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8" name="AutoShape 26">
                <a:extLst>
                  <a:ext uri="{FF2B5EF4-FFF2-40B4-BE49-F238E27FC236}">
                    <a16:creationId xmlns:a16="http://schemas.microsoft.com/office/drawing/2014/main" id="{2A3DA7D1-469D-4BB0-AFF8-2151614BD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420ECAAE-BF54-4786-8291-508FF38DFC06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79" name="AutoShape 18">
                <a:extLst>
                  <a:ext uri="{FF2B5EF4-FFF2-40B4-BE49-F238E27FC236}">
                    <a16:creationId xmlns:a16="http://schemas.microsoft.com/office/drawing/2014/main" id="{90C7C827-EC24-4FF8-BFA8-FB2C712A0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0" name="AutoShape 19">
                <a:extLst>
                  <a:ext uri="{FF2B5EF4-FFF2-40B4-BE49-F238E27FC236}">
                    <a16:creationId xmlns:a16="http://schemas.microsoft.com/office/drawing/2014/main" id="{EB6045ED-1B13-458C-A6E7-7A7408F43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1" name="AutoShape 20">
                <a:extLst>
                  <a:ext uri="{FF2B5EF4-FFF2-40B4-BE49-F238E27FC236}">
                    <a16:creationId xmlns:a16="http://schemas.microsoft.com/office/drawing/2014/main" id="{76AA4603-045C-4F01-B1D2-13B14AD73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2" name="AutoShape 21">
                <a:extLst>
                  <a:ext uri="{FF2B5EF4-FFF2-40B4-BE49-F238E27FC236}">
                    <a16:creationId xmlns:a16="http://schemas.microsoft.com/office/drawing/2014/main" id="{799347AC-55B1-481E-BB8B-84E37049E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3" name="AutoShape 22">
                <a:extLst>
                  <a:ext uri="{FF2B5EF4-FFF2-40B4-BE49-F238E27FC236}">
                    <a16:creationId xmlns:a16="http://schemas.microsoft.com/office/drawing/2014/main" id="{C8DBD4A5-0B4A-4887-904C-5C2B0A24C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4" name="AutoShape 23">
                <a:extLst>
                  <a:ext uri="{FF2B5EF4-FFF2-40B4-BE49-F238E27FC236}">
                    <a16:creationId xmlns:a16="http://schemas.microsoft.com/office/drawing/2014/main" id="{487BA118-85F8-4D35-9DC8-D344573A6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5" name="AutoShape 24">
                <a:extLst>
                  <a:ext uri="{FF2B5EF4-FFF2-40B4-BE49-F238E27FC236}">
                    <a16:creationId xmlns:a16="http://schemas.microsoft.com/office/drawing/2014/main" id="{E34F8096-D9D8-4938-8145-D62A9866F8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6" name="AutoShape 25">
                <a:extLst>
                  <a:ext uri="{FF2B5EF4-FFF2-40B4-BE49-F238E27FC236}">
                    <a16:creationId xmlns:a16="http://schemas.microsoft.com/office/drawing/2014/main" id="{D53A150D-E0FC-457D-82D1-02C3E7FCEE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7" name="AutoShape 26">
                <a:extLst>
                  <a:ext uri="{FF2B5EF4-FFF2-40B4-BE49-F238E27FC236}">
                    <a16:creationId xmlns:a16="http://schemas.microsoft.com/office/drawing/2014/main" id="{3B2E09DB-062E-4993-A051-0830DD1F1D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8" name="AutoShape 26">
                <a:extLst>
                  <a:ext uri="{FF2B5EF4-FFF2-40B4-BE49-F238E27FC236}">
                    <a16:creationId xmlns:a16="http://schemas.microsoft.com/office/drawing/2014/main" id="{75601590-F027-44B6-BDBC-194ADAC589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02" name="Group 601">
              <a:extLst>
                <a:ext uri="{FF2B5EF4-FFF2-40B4-BE49-F238E27FC236}">
                  <a16:creationId xmlns:a16="http://schemas.microsoft.com/office/drawing/2014/main" id="{C0A8021B-3267-4451-A884-7C53302F4E19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69" name="AutoShape 18">
                <a:extLst>
                  <a:ext uri="{FF2B5EF4-FFF2-40B4-BE49-F238E27FC236}">
                    <a16:creationId xmlns:a16="http://schemas.microsoft.com/office/drawing/2014/main" id="{CBCAC68E-2F5A-4190-B5C2-FB223E655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0" name="AutoShape 19">
                <a:extLst>
                  <a:ext uri="{FF2B5EF4-FFF2-40B4-BE49-F238E27FC236}">
                    <a16:creationId xmlns:a16="http://schemas.microsoft.com/office/drawing/2014/main" id="{C4934EF3-F3B6-449E-8095-75449907C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1" name="AutoShape 20">
                <a:extLst>
                  <a:ext uri="{FF2B5EF4-FFF2-40B4-BE49-F238E27FC236}">
                    <a16:creationId xmlns:a16="http://schemas.microsoft.com/office/drawing/2014/main" id="{D23094CF-E1D9-48ED-B56F-349CD01A4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2" name="AutoShape 21">
                <a:extLst>
                  <a:ext uri="{FF2B5EF4-FFF2-40B4-BE49-F238E27FC236}">
                    <a16:creationId xmlns:a16="http://schemas.microsoft.com/office/drawing/2014/main" id="{E81CC768-9B40-4176-BEAB-51254B187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3" name="AutoShape 22">
                <a:extLst>
                  <a:ext uri="{FF2B5EF4-FFF2-40B4-BE49-F238E27FC236}">
                    <a16:creationId xmlns:a16="http://schemas.microsoft.com/office/drawing/2014/main" id="{14542940-81F1-407C-A03B-DD86B4A17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4" name="AutoShape 23">
                <a:extLst>
                  <a:ext uri="{FF2B5EF4-FFF2-40B4-BE49-F238E27FC236}">
                    <a16:creationId xmlns:a16="http://schemas.microsoft.com/office/drawing/2014/main" id="{A404F54B-43B5-427D-A004-699692A59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5" name="AutoShape 24">
                <a:extLst>
                  <a:ext uri="{FF2B5EF4-FFF2-40B4-BE49-F238E27FC236}">
                    <a16:creationId xmlns:a16="http://schemas.microsoft.com/office/drawing/2014/main" id="{B868FF8F-056E-4A7B-AF63-E400A542BD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6" name="AutoShape 25">
                <a:extLst>
                  <a:ext uri="{FF2B5EF4-FFF2-40B4-BE49-F238E27FC236}">
                    <a16:creationId xmlns:a16="http://schemas.microsoft.com/office/drawing/2014/main" id="{534F6237-AF62-43B8-BD8B-D780EE4E2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7" name="AutoShape 26">
                <a:extLst>
                  <a:ext uri="{FF2B5EF4-FFF2-40B4-BE49-F238E27FC236}">
                    <a16:creationId xmlns:a16="http://schemas.microsoft.com/office/drawing/2014/main" id="{01A11333-E3AA-4A4A-8F11-9E34035099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8" name="AutoShape 26">
                <a:extLst>
                  <a:ext uri="{FF2B5EF4-FFF2-40B4-BE49-F238E27FC236}">
                    <a16:creationId xmlns:a16="http://schemas.microsoft.com/office/drawing/2014/main" id="{4BA64650-E531-40D2-BF53-B0B6CBF0D2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03" name="Group 602">
              <a:extLst>
                <a:ext uri="{FF2B5EF4-FFF2-40B4-BE49-F238E27FC236}">
                  <a16:creationId xmlns:a16="http://schemas.microsoft.com/office/drawing/2014/main" id="{73D4185A-B126-4F98-A281-BB3CCF6E560A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59" name="AutoShape 18">
                <a:extLst>
                  <a:ext uri="{FF2B5EF4-FFF2-40B4-BE49-F238E27FC236}">
                    <a16:creationId xmlns:a16="http://schemas.microsoft.com/office/drawing/2014/main" id="{BF5C7F75-F3C8-4C9C-8363-B451A81C8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0" name="AutoShape 19">
                <a:extLst>
                  <a:ext uri="{FF2B5EF4-FFF2-40B4-BE49-F238E27FC236}">
                    <a16:creationId xmlns:a16="http://schemas.microsoft.com/office/drawing/2014/main" id="{FDE857A3-93B9-4D44-B2C9-480718746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1" name="AutoShape 20">
                <a:extLst>
                  <a:ext uri="{FF2B5EF4-FFF2-40B4-BE49-F238E27FC236}">
                    <a16:creationId xmlns:a16="http://schemas.microsoft.com/office/drawing/2014/main" id="{1C6AEDEF-0465-4A5C-AE2E-2C00E435FA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2" name="AutoShape 21">
                <a:extLst>
                  <a:ext uri="{FF2B5EF4-FFF2-40B4-BE49-F238E27FC236}">
                    <a16:creationId xmlns:a16="http://schemas.microsoft.com/office/drawing/2014/main" id="{B992B7FA-29FC-472F-8FAE-7C28412D6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3" name="AutoShape 22">
                <a:extLst>
                  <a:ext uri="{FF2B5EF4-FFF2-40B4-BE49-F238E27FC236}">
                    <a16:creationId xmlns:a16="http://schemas.microsoft.com/office/drawing/2014/main" id="{5FC66D34-ECF8-4D50-B0AD-DF1713B6F4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4" name="AutoShape 23">
                <a:extLst>
                  <a:ext uri="{FF2B5EF4-FFF2-40B4-BE49-F238E27FC236}">
                    <a16:creationId xmlns:a16="http://schemas.microsoft.com/office/drawing/2014/main" id="{34F44E84-DFEB-4D99-B4A9-31DBC52F2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5" name="AutoShape 24">
                <a:extLst>
                  <a:ext uri="{FF2B5EF4-FFF2-40B4-BE49-F238E27FC236}">
                    <a16:creationId xmlns:a16="http://schemas.microsoft.com/office/drawing/2014/main" id="{DAD4CFCF-0DE6-46DE-B6AC-CC82B04A4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6" name="AutoShape 25">
                <a:extLst>
                  <a:ext uri="{FF2B5EF4-FFF2-40B4-BE49-F238E27FC236}">
                    <a16:creationId xmlns:a16="http://schemas.microsoft.com/office/drawing/2014/main" id="{3D5B454C-DAFF-4FA9-8A7F-10D6161BC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7" name="AutoShape 26">
                <a:extLst>
                  <a:ext uri="{FF2B5EF4-FFF2-40B4-BE49-F238E27FC236}">
                    <a16:creationId xmlns:a16="http://schemas.microsoft.com/office/drawing/2014/main" id="{427D3A1C-08C4-4051-9960-85393541F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8" name="AutoShape 26">
                <a:extLst>
                  <a:ext uri="{FF2B5EF4-FFF2-40B4-BE49-F238E27FC236}">
                    <a16:creationId xmlns:a16="http://schemas.microsoft.com/office/drawing/2014/main" id="{932A8295-5BF9-4FD5-9461-D5A9524243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04" name="Group 603">
              <a:extLst>
                <a:ext uri="{FF2B5EF4-FFF2-40B4-BE49-F238E27FC236}">
                  <a16:creationId xmlns:a16="http://schemas.microsoft.com/office/drawing/2014/main" id="{C4304837-D27B-4877-BBEE-8685573AF47D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49" name="AutoShape 18">
                <a:extLst>
                  <a:ext uri="{FF2B5EF4-FFF2-40B4-BE49-F238E27FC236}">
                    <a16:creationId xmlns:a16="http://schemas.microsoft.com/office/drawing/2014/main" id="{6F2D8884-5AD5-43F8-A6E3-3A70D41D9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0" name="AutoShape 19">
                <a:extLst>
                  <a:ext uri="{FF2B5EF4-FFF2-40B4-BE49-F238E27FC236}">
                    <a16:creationId xmlns:a16="http://schemas.microsoft.com/office/drawing/2014/main" id="{EA78F02F-381C-40A8-9356-A55B72E34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1" name="AutoShape 20">
                <a:extLst>
                  <a:ext uri="{FF2B5EF4-FFF2-40B4-BE49-F238E27FC236}">
                    <a16:creationId xmlns:a16="http://schemas.microsoft.com/office/drawing/2014/main" id="{D1277CB4-D042-4518-A244-AD7A853B5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2" name="AutoShape 21">
                <a:extLst>
                  <a:ext uri="{FF2B5EF4-FFF2-40B4-BE49-F238E27FC236}">
                    <a16:creationId xmlns:a16="http://schemas.microsoft.com/office/drawing/2014/main" id="{822B293D-0DA4-4528-ADA7-DDAAE138C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3" name="AutoShape 22">
                <a:extLst>
                  <a:ext uri="{FF2B5EF4-FFF2-40B4-BE49-F238E27FC236}">
                    <a16:creationId xmlns:a16="http://schemas.microsoft.com/office/drawing/2014/main" id="{ADF1EA8F-FF66-451C-BBF9-73928054B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4" name="AutoShape 23">
                <a:extLst>
                  <a:ext uri="{FF2B5EF4-FFF2-40B4-BE49-F238E27FC236}">
                    <a16:creationId xmlns:a16="http://schemas.microsoft.com/office/drawing/2014/main" id="{44EEBC38-9DB8-4F7B-955E-B156A4FA4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5" name="AutoShape 24">
                <a:extLst>
                  <a:ext uri="{FF2B5EF4-FFF2-40B4-BE49-F238E27FC236}">
                    <a16:creationId xmlns:a16="http://schemas.microsoft.com/office/drawing/2014/main" id="{15E7F29C-310F-42E5-AFAC-835DC4B9E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6" name="AutoShape 25">
                <a:extLst>
                  <a:ext uri="{FF2B5EF4-FFF2-40B4-BE49-F238E27FC236}">
                    <a16:creationId xmlns:a16="http://schemas.microsoft.com/office/drawing/2014/main" id="{B7EB2B52-F3EA-4D60-B097-856AFBDAF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7" name="AutoShape 26">
                <a:extLst>
                  <a:ext uri="{FF2B5EF4-FFF2-40B4-BE49-F238E27FC236}">
                    <a16:creationId xmlns:a16="http://schemas.microsoft.com/office/drawing/2014/main" id="{D36621EF-B64B-435C-A541-3D2099C71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8" name="AutoShape 26">
                <a:extLst>
                  <a:ext uri="{FF2B5EF4-FFF2-40B4-BE49-F238E27FC236}">
                    <a16:creationId xmlns:a16="http://schemas.microsoft.com/office/drawing/2014/main" id="{80DFEAE9-9F87-404D-BDFE-4FA6F5B9C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05" name="Group 604">
              <a:extLst>
                <a:ext uri="{FF2B5EF4-FFF2-40B4-BE49-F238E27FC236}">
                  <a16:creationId xmlns:a16="http://schemas.microsoft.com/office/drawing/2014/main" id="{2E79B579-ACA5-4955-8B1E-A47CF632691E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39" name="AutoShape 18">
                <a:extLst>
                  <a:ext uri="{FF2B5EF4-FFF2-40B4-BE49-F238E27FC236}">
                    <a16:creationId xmlns:a16="http://schemas.microsoft.com/office/drawing/2014/main" id="{CD31C917-AFA8-4E4E-9F5B-76F004409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0" name="AutoShape 19">
                <a:extLst>
                  <a:ext uri="{FF2B5EF4-FFF2-40B4-BE49-F238E27FC236}">
                    <a16:creationId xmlns:a16="http://schemas.microsoft.com/office/drawing/2014/main" id="{DC25C6A9-5528-45CD-A2CF-D523C546A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1" name="AutoShape 20">
                <a:extLst>
                  <a:ext uri="{FF2B5EF4-FFF2-40B4-BE49-F238E27FC236}">
                    <a16:creationId xmlns:a16="http://schemas.microsoft.com/office/drawing/2014/main" id="{0A7B688E-D983-431A-B0F5-4315C6766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2" name="AutoShape 21">
                <a:extLst>
                  <a:ext uri="{FF2B5EF4-FFF2-40B4-BE49-F238E27FC236}">
                    <a16:creationId xmlns:a16="http://schemas.microsoft.com/office/drawing/2014/main" id="{71CCD0EE-0989-4EE3-B158-82674A774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3" name="AutoShape 22">
                <a:extLst>
                  <a:ext uri="{FF2B5EF4-FFF2-40B4-BE49-F238E27FC236}">
                    <a16:creationId xmlns:a16="http://schemas.microsoft.com/office/drawing/2014/main" id="{6EA63162-47F1-4511-8785-11D650BB07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4" name="AutoShape 23">
                <a:extLst>
                  <a:ext uri="{FF2B5EF4-FFF2-40B4-BE49-F238E27FC236}">
                    <a16:creationId xmlns:a16="http://schemas.microsoft.com/office/drawing/2014/main" id="{7DC2BA78-7E99-4DEE-98DB-5599035DFE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5" name="AutoShape 24">
                <a:extLst>
                  <a:ext uri="{FF2B5EF4-FFF2-40B4-BE49-F238E27FC236}">
                    <a16:creationId xmlns:a16="http://schemas.microsoft.com/office/drawing/2014/main" id="{3105C8F5-0C78-4806-A053-E402429D6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6" name="AutoShape 25">
                <a:extLst>
                  <a:ext uri="{FF2B5EF4-FFF2-40B4-BE49-F238E27FC236}">
                    <a16:creationId xmlns:a16="http://schemas.microsoft.com/office/drawing/2014/main" id="{B63CDE3E-C465-4EF3-9D8F-E690D7718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7" name="AutoShape 26">
                <a:extLst>
                  <a:ext uri="{FF2B5EF4-FFF2-40B4-BE49-F238E27FC236}">
                    <a16:creationId xmlns:a16="http://schemas.microsoft.com/office/drawing/2014/main" id="{37923AC9-0E8C-4553-AC42-BFBA7909F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8" name="AutoShape 26">
                <a:extLst>
                  <a:ext uri="{FF2B5EF4-FFF2-40B4-BE49-F238E27FC236}">
                    <a16:creationId xmlns:a16="http://schemas.microsoft.com/office/drawing/2014/main" id="{F23C8C8B-ADBE-49DE-A3DE-8F37AC472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06" name="Group 605">
              <a:extLst>
                <a:ext uri="{FF2B5EF4-FFF2-40B4-BE49-F238E27FC236}">
                  <a16:creationId xmlns:a16="http://schemas.microsoft.com/office/drawing/2014/main" id="{7B268FA4-97E5-4E82-B879-8F12E7A8B4C9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29" name="AutoShape 18">
                <a:extLst>
                  <a:ext uri="{FF2B5EF4-FFF2-40B4-BE49-F238E27FC236}">
                    <a16:creationId xmlns:a16="http://schemas.microsoft.com/office/drawing/2014/main" id="{914A34B7-D2EE-4D9B-A053-0E5381CCD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0" name="AutoShape 19">
                <a:extLst>
                  <a:ext uri="{FF2B5EF4-FFF2-40B4-BE49-F238E27FC236}">
                    <a16:creationId xmlns:a16="http://schemas.microsoft.com/office/drawing/2014/main" id="{292E28EB-7907-449F-A0FE-E7C2874D5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1" name="AutoShape 20">
                <a:extLst>
                  <a:ext uri="{FF2B5EF4-FFF2-40B4-BE49-F238E27FC236}">
                    <a16:creationId xmlns:a16="http://schemas.microsoft.com/office/drawing/2014/main" id="{B2180354-2204-4519-9E1E-A824AAB59D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2" name="AutoShape 21">
                <a:extLst>
                  <a:ext uri="{FF2B5EF4-FFF2-40B4-BE49-F238E27FC236}">
                    <a16:creationId xmlns:a16="http://schemas.microsoft.com/office/drawing/2014/main" id="{F423807F-B6A2-4501-8B34-C4A91F4CE3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3" name="AutoShape 22">
                <a:extLst>
                  <a:ext uri="{FF2B5EF4-FFF2-40B4-BE49-F238E27FC236}">
                    <a16:creationId xmlns:a16="http://schemas.microsoft.com/office/drawing/2014/main" id="{591AA230-5E2F-4B2A-ADBA-A3E48268D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4" name="AutoShape 23">
                <a:extLst>
                  <a:ext uri="{FF2B5EF4-FFF2-40B4-BE49-F238E27FC236}">
                    <a16:creationId xmlns:a16="http://schemas.microsoft.com/office/drawing/2014/main" id="{66A2CB7F-8104-4E70-8244-1B4E1E308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5" name="AutoShape 24">
                <a:extLst>
                  <a:ext uri="{FF2B5EF4-FFF2-40B4-BE49-F238E27FC236}">
                    <a16:creationId xmlns:a16="http://schemas.microsoft.com/office/drawing/2014/main" id="{D4BFF315-3C92-44B5-834F-46A949E5E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6" name="AutoShape 25">
                <a:extLst>
                  <a:ext uri="{FF2B5EF4-FFF2-40B4-BE49-F238E27FC236}">
                    <a16:creationId xmlns:a16="http://schemas.microsoft.com/office/drawing/2014/main" id="{3EF69BA4-8885-4675-B916-22B5816C90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7" name="AutoShape 26">
                <a:extLst>
                  <a:ext uri="{FF2B5EF4-FFF2-40B4-BE49-F238E27FC236}">
                    <a16:creationId xmlns:a16="http://schemas.microsoft.com/office/drawing/2014/main" id="{5A9690D0-2F68-4FF8-9DD3-C0E21C1A9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8" name="AutoShape 26">
                <a:extLst>
                  <a:ext uri="{FF2B5EF4-FFF2-40B4-BE49-F238E27FC236}">
                    <a16:creationId xmlns:a16="http://schemas.microsoft.com/office/drawing/2014/main" id="{E5A74D80-33A6-451C-9975-7C634C76AE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07" name="Group 606">
              <a:extLst>
                <a:ext uri="{FF2B5EF4-FFF2-40B4-BE49-F238E27FC236}">
                  <a16:creationId xmlns:a16="http://schemas.microsoft.com/office/drawing/2014/main" id="{3B1D1757-052D-4769-BDFF-4BE6DC14158A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19" name="AutoShape 18">
                <a:extLst>
                  <a:ext uri="{FF2B5EF4-FFF2-40B4-BE49-F238E27FC236}">
                    <a16:creationId xmlns:a16="http://schemas.microsoft.com/office/drawing/2014/main" id="{8BE87583-02D6-47C7-8B65-56F7050BB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0" name="AutoShape 19">
                <a:extLst>
                  <a:ext uri="{FF2B5EF4-FFF2-40B4-BE49-F238E27FC236}">
                    <a16:creationId xmlns:a16="http://schemas.microsoft.com/office/drawing/2014/main" id="{8F0E2877-736F-4921-9F1C-218176E8C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1" name="AutoShape 20">
                <a:extLst>
                  <a:ext uri="{FF2B5EF4-FFF2-40B4-BE49-F238E27FC236}">
                    <a16:creationId xmlns:a16="http://schemas.microsoft.com/office/drawing/2014/main" id="{59CB41B8-4A88-4903-986F-2B365C513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2" name="AutoShape 21">
                <a:extLst>
                  <a:ext uri="{FF2B5EF4-FFF2-40B4-BE49-F238E27FC236}">
                    <a16:creationId xmlns:a16="http://schemas.microsoft.com/office/drawing/2014/main" id="{F7E65957-8417-42E0-86D1-ED49027240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3" name="AutoShape 22">
                <a:extLst>
                  <a:ext uri="{FF2B5EF4-FFF2-40B4-BE49-F238E27FC236}">
                    <a16:creationId xmlns:a16="http://schemas.microsoft.com/office/drawing/2014/main" id="{296F3F6F-DF1D-43BE-8FDF-BEC053B99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4" name="AutoShape 23">
                <a:extLst>
                  <a:ext uri="{FF2B5EF4-FFF2-40B4-BE49-F238E27FC236}">
                    <a16:creationId xmlns:a16="http://schemas.microsoft.com/office/drawing/2014/main" id="{BBB1A129-C7FA-4029-8A81-60FF0602D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5" name="AutoShape 24">
                <a:extLst>
                  <a:ext uri="{FF2B5EF4-FFF2-40B4-BE49-F238E27FC236}">
                    <a16:creationId xmlns:a16="http://schemas.microsoft.com/office/drawing/2014/main" id="{D1CCE2DA-72C4-453B-AE63-35704B992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6" name="AutoShape 25">
                <a:extLst>
                  <a:ext uri="{FF2B5EF4-FFF2-40B4-BE49-F238E27FC236}">
                    <a16:creationId xmlns:a16="http://schemas.microsoft.com/office/drawing/2014/main" id="{839EABCB-8839-4CBE-B777-9C4BE4FA6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7" name="AutoShape 26">
                <a:extLst>
                  <a:ext uri="{FF2B5EF4-FFF2-40B4-BE49-F238E27FC236}">
                    <a16:creationId xmlns:a16="http://schemas.microsoft.com/office/drawing/2014/main" id="{27092176-BED4-491D-993C-F32308E6D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8" name="AutoShape 26">
                <a:extLst>
                  <a:ext uri="{FF2B5EF4-FFF2-40B4-BE49-F238E27FC236}">
                    <a16:creationId xmlns:a16="http://schemas.microsoft.com/office/drawing/2014/main" id="{DE921246-4E9C-4C81-9C8D-9478101E4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08" name="Group 607">
              <a:extLst>
                <a:ext uri="{FF2B5EF4-FFF2-40B4-BE49-F238E27FC236}">
                  <a16:creationId xmlns:a16="http://schemas.microsoft.com/office/drawing/2014/main" id="{FD50D504-80DE-4583-B501-999CB5E6C334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09" name="AutoShape 18">
                <a:extLst>
                  <a:ext uri="{FF2B5EF4-FFF2-40B4-BE49-F238E27FC236}">
                    <a16:creationId xmlns:a16="http://schemas.microsoft.com/office/drawing/2014/main" id="{542AF4AC-494C-4CE9-AD4B-9AAD52E6BA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0" name="AutoShape 19">
                <a:extLst>
                  <a:ext uri="{FF2B5EF4-FFF2-40B4-BE49-F238E27FC236}">
                    <a16:creationId xmlns:a16="http://schemas.microsoft.com/office/drawing/2014/main" id="{1B0BCB96-7EBC-4CA3-90BC-BE5859D67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1" name="AutoShape 20">
                <a:extLst>
                  <a:ext uri="{FF2B5EF4-FFF2-40B4-BE49-F238E27FC236}">
                    <a16:creationId xmlns:a16="http://schemas.microsoft.com/office/drawing/2014/main" id="{5F35DB1D-6B29-487B-B18E-3297FC025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2" name="AutoShape 21">
                <a:extLst>
                  <a:ext uri="{FF2B5EF4-FFF2-40B4-BE49-F238E27FC236}">
                    <a16:creationId xmlns:a16="http://schemas.microsoft.com/office/drawing/2014/main" id="{77C9AD59-DBA7-4912-9C7C-02E811DEE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3" name="AutoShape 22">
                <a:extLst>
                  <a:ext uri="{FF2B5EF4-FFF2-40B4-BE49-F238E27FC236}">
                    <a16:creationId xmlns:a16="http://schemas.microsoft.com/office/drawing/2014/main" id="{6962FA4F-7D1E-4712-8D16-FE5D5E61C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4" name="AutoShape 23">
                <a:extLst>
                  <a:ext uri="{FF2B5EF4-FFF2-40B4-BE49-F238E27FC236}">
                    <a16:creationId xmlns:a16="http://schemas.microsoft.com/office/drawing/2014/main" id="{BA44F5CF-FE39-42AF-A8D5-FE3F35A477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5" name="AutoShape 24">
                <a:extLst>
                  <a:ext uri="{FF2B5EF4-FFF2-40B4-BE49-F238E27FC236}">
                    <a16:creationId xmlns:a16="http://schemas.microsoft.com/office/drawing/2014/main" id="{E7F1BC8B-7983-4496-BA9D-2C678AFAD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6" name="AutoShape 25">
                <a:extLst>
                  <a:ext uri="{FF2B5EF4-FFF2-40B4-BE49-F238E27FC236}">
                    <a16:creationId xmlns:a16="http://schemas.microsoft.com/office/drawing/2014/main" id="{6F5FBD49-2D6B-4FC5-A85B-548980D3E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7" name="AutoShape 26">
                <a:extLst>
                  <a:ext uri="{FF2B5EF4-FFF2-40B4-BE49-F238E27FC236}">
                    <a16:creationId xmlns:a16="http://schemas.microsoft.com/office/drawing/2014/main" id="{2C2451EE-2CAD-47B4-A2BD-1CECE3BB2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8" name="AutoShape 26">
                <a:extLst>
                  <a:ext uri="{FF2B5EF4-FFF2-40B4-BE49-F238E27FC236}">
                    <a16:creationId xmlns:a16="http://schemas.microsoft.com/office/drawing/2014/main" id="{15906CE4-53E5-4D08-BE05-0433B228F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699" name="Group 698">
            <a:extLst>
              <a:ext uri="{FF2B5EF4-FFF2-40B4-BE49-F238E27FC236}">
                <a16:creationId xmlns:a16="http://schemas.microsoft.com/office/drawing/2014/main" id="{17C9E618-F89B-463A-B8A6-1DB269923665}"/>
              </a:ext>
            </a:extLst>
          </p:cNvPr>
          <p:cNvGrpSpPr/>
          <p:nvPr/>
        </p:nvGrpSpPr>
        <p:grpSpPr>
          <a:xfrm>
            <a:off x="2631231" y="4382528"/>
            <a:ext cx="5472834" cy="1983432"/>
            <a:chOff x="6448438" y="3711622"/>
            <a:chExt cx="3648556" cy="1322288"/>
          </a:xfrm>
          <a:solidFill>
            <a:schemeClr val="accent2">
              <a:lumMod val="75000"/>
            </a:schemeClr>
          </a:solidFill>
        </p:grpSpPr>
        <p:sp>
          <p:nvSpPr>
            <p:cNvPr id="700" name="AutoShape 18">
              <a:extLst>
                <a:ext uri="{FF2B5EF4-FFF2-40B4-BE49-F238E27FC236}">
                  <a16:creationId xmlns:a16="http://schemas.microsoft.com/office/drawing/2014/main" id="{F7E6DE64-9C9F-45CE-A31B-95CE69344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1" name="AutoShape 19">
              <a:extLst>
                <a:ext uri="{FF2B5EF4-FFF2-40B4-BE49-F238E27FC236}">
                  <a16:creationId xmlns:a16="http://schemas.microsoft.com/office/drawing/2014/main" id="{827E55AB-39AE-4DEE-BA24-4AA998B3B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2" name="AutoShape 20">
              <a:extLst>
                <a:ext uri="{FF2B5EF4-FFF2-40B4-BE49-F238E27FC236}">
                  <a16:creationId xmlns:a16="http://schemas.microsoft.com/office/drawing/2014/main" id="{922377A6-435E-421B-8C71-89BF30710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3" name="AutoShape 21">
              <a:extLst>
                <a:ext uri="{FF2B5EF4-FFF2-40B4-BE49-F238E27FC236}">
                  <a16:creationId xmlns:a16="http://schemas.microsoft.com/office/drawing/2014/main" id="{CBB6A731-9663-4CF8-BEF8-7669BA17C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4" name="AutoShape 22">
              <a:extLst>
                <a:ext uri="{FF2B5EF4-FFF2-40B4-BE49-F238E27FC236}">
                  <a16:creationId xmlns:a16="http://schemas.microsoft.com/office/drawing/2014/main" id="{19AAC43F-01C5-44CA-B48C-366F254BA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5" name="AutoShape 23">
              <a:extLst>
                <a:ext uri="{FF2B5EF4-FFF2-40B4-BE49-F238E27FC236}">
                  <a16:creationId xmlns:a16="http://schemas.microsoft.com/office/drawing/2014/main" id="{EA6539F1-0106-40A4-9F1F-C794871B47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6" name="AutoShape 24">
              <a:extLst>
                <a:ext uri="{FF2B5EF4-FFF2-40B4-BE49-F238E27FC236}">
                  <a16:creationId xmlns:a16="http://schemas.microsoft.com/office/drawing/2014/main" id="{91E16CB0-6E7A-4B95-8B81-1E152FE2A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7" name="AutoShape 25">
              <a:extLst>
                <a:ext uri="{FF2B5EF4-FFF2-40B4-BE49-F238E27FC236}">
                  <a16:creationId xmlns:a16="http://schemas.microsoft.com/office/drawing/2014/main" id="{8A24DB73-16BC-4E5A-B298-61686BECB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8" name="AutoShape 26">
              <a:extLst>
                <a:ext uri="{FF2B5EF4-FFF2-40B4-BE49-F238E27FC236}">
                  <a16:creationId xmlns:a16="http://schemas.microsoft.com/office/drawing/2014/main" id="{DBF19863-2E84-4D5F-B080-31FC4DBEF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9" name="AutoShape 26">
              <a:extLst>
                <a:ext uri="{FF2B5EF4-FFF2-40B4-BE49-F238E27FC236}">
                  <a16:creationId xmlns:a16="http://schemas.microsoft.com/office/drawing/2014/main" id="{FE995679-F7FE-4562-BA80-DE197D4DAE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D36530E4-98E7-4D8C-B602-676F454BE945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99" name="AutoShape 18">
                <a:extLst>
                  <a:ext uri="{FF2B5EF4-FFF2-40B4-BE49-F238E27FC236}">
                    <a16:creationId xmlns:a16="http://schemas.microsoft.com/office/drawing/2014/main" id="{9CD25EC5-4B9B-4B77-9FAE-9D21AB643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0" name="AutoShape 19">
                <a:extLst>
                  <a:ext uri="{FF2B5EF4-FFF2-40B4-BE49-F238E27FC236}">
                    <a16:creationId xmlns:a16="http://schemas.microsoft.com/office/drawing/2014/main" id="{E6590995-70AE-46EA-9D81-245BB4204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1" name="AutoShape 20">
                <a:extLst>
                  <a:ext uri="{FF2B5EF4-FFF2-40B4-BE49-F238E27FC236}">
                    <a16:creationId xmlns:a16="http://schemas.microsoft.com/office/drawing/2014/main" id="{0D8AC154-2CF2-4697-9B01-0EBF7663D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2" name="AutoShape 21">
                <a:extLst>
                  <a:ext uri="{FF2B5EF4-FFF2-40B4-BE49-F238E27FC236}">
                    <a16:creationId xmlns:a16="http://schemas.microsoft.com/office/drawing/2014/main" id="{567142A4-0068-48EB-AE86-8F752F4DE6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3" name="AutoShape 22">
                <a:extLst>
                  <a:ext uri="{FF2B5EF4-FFF2-40B4-BE49-F238E27FC236}">
                    <a16:creationId xmlns:a16="http://schemas.microsoft.com/office/drawing/2014/main" id="{A3DECEEC-8F87-44F6-AC5D-6248C41CE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4" name="AutoShape 23">
                <a:extLst>
                  <a:ext uri="{FF2B5EF4-FFF2-40B4-BE49-F238E27FC236}">
                    <a16:creationId xmlns:a16="http://schemas.microsoft.com/office/drawing/2014/main" id="{D55D6192-95B5-4C9C-945A-3B488492E7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5" name="AutoShape 24">
                <a:extLst>
                  <a:ext uri="{FF2B5EF4-FFF2-40B4-BE49-F238E27FC236}">
                    <a16:creationId xmlns:a16="http://schemas.microsoft.com/office/drawing/2014/main" id="{8D783B2A-61A0-4BE7-BE62-4BB4D5DA82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6" name="AutoShape 25">
                <a:extLst>
                  <a:ext uri="{FF2B5EF4-FFF2-40B4-BE49-F238E27FC236}">
                    <a16:creationId xmlns:a16="http://schemas.microsoft.com/office/drawing/2014/main" id="{C968E57A-477F-4E47-944D-97C0261F9E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7" name="AutoShape 26">
                <a:extLst>
                  <a:ext uri="{FF2B5EF4-FFF2-40B4-BE49-F238E27FC236}">
                    <a16:creationId xmlns:a16="http://schemas.microsoft.com/office/drawing/2014/main" id="{E8E8D692-D985-42B7-B0CB-A52CD6D07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8" name="AutoShape 26">
                <a:extLst>
                  <a:ext uri="{FF2B5EF4-FFF2-40B4-BE49-F238E27FC236}">
                    <a16:creationId xmlns:a16="http://schemas.microsoft.com/office/drawing/2014/main" id="{0357F754-2275-459F-B669-00D4D0FF0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7B2FD679-C9EC-44AF-86BF-3E7827132ECA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89" name="AutoShape 18">
                <a:extLst>
                  <a:ext uri="{FF2B5EF4-FFF2-40B4-BE49-F238E27FC236}">
                    <a16:creationId xmlns:a16="http://schemas.microsoft.com/office/drawing/2014/main" id="{459006DD-6FB8-46C1-98BE-1C8CBB152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0" name="AutoShape 19">
                <a:extLst>
                  <a:ext uri="{FF2B5EF4-FFF2-40B4-BE49-F238E27FC236}">
                    <a16:creationId xmlns:a16="http://schemas.microsoft.com/office/drawing/2014/main" id="{7A54ECAC-5C33-4A89-A035-F249CE65F3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1" name="AutoShape 20">
                <a:extLst>
                  <a:ext uri="{FF2B5EF4-FFF2-40B4-BE49-F238E27FC236}">
                    <a16:creationId xmlns:a16="http://schemas.microsoft.com/office/drawing/2014/main" id="{F51445E1-9FEB-48C2-9BE8-CC5AB6D2EA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2" name="AutoShape 21">
                <a:extLst>
                  <a:ext uri="{FF2B5EF4-FFF2-40B4-BE49-F238E27FC236}">
                    <a16:creationId xmlns:a16="http://schemas.microsoft.com/office/drawing/2014/main" id="{5E7F0CDA-E418-4576-9DBF-8DD494A42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3" name="AutoShape 22">
                <a:extLst>
                  <a:ext uri="{FF2B5EF4-FFF2-40B4-BE49-F238E27FC236}">
                    <a16:creationId xmlns:a16="http://schemas.microsoft.com/office/drawing/2014/main" id="{8DA32C6E-86B4-4ACD-91DE-0F18BFC0B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4" name="AutoShape 23">
                <a:extLst>
                  <a:ext uri="{FF2B5EF4-FFF2-40B4-BE49-F238E27FC236}">
                    <a16:creationId xmlns:a16="http://schemas.microsoft.com/office/drawing/2014/main" id="{1B877FC2-80A6-441D-BE0D-0CDE9F420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5" name="AutoShape 24">
                <a:extLst>
                  <a:ext uri="{FF2B5EF4-FFF2-40B4-BE49-F238E27FC236}">
                    <a16:creationId xmlns:a16="http://schemas.microsoft.com/office/drawing/2014/main" id="{54790F00-B548-4905-B467-B2868375E2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6" name="AutoShape 25">
                <a:extLst>
                  <a:ext uri="{FF2B5EF4-FFF2-40B4-BE49-F238E27FC236}">
                    <a16:creationId xmlns:a16="http://schemas.microsoft.com/office/drawing/2014/main" id="{921F2985-CF45-4079-9D48-D562DE5CB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7" name="AutoShape 26">
                <a:extLst>
                  <a:ext uri="{FF2B5EF4-FFF2-40B4-BE49-F238E27FC236}">
                    <a16:creationId xmlns:a16="http://schemas.microsoft.com/office/drawing/2014/main" id="{2C73314F-6ABB-44BD-805A-04BAC252E6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8" name="AutoShape 26">
                <a:extLst>
                  <a:ext uri="{FF2B5EF4-FFF2-40B4-BE49-F238E27FC236}">
                    <a16:creationId xmlns:a16="http://schemas.microsoft.com/office/drawing/2014/main" id="{04FD46F7-DA07-421C-8398-254B4C1A8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12" name="Group 711">
              <a:extLst>
                <a:ext uri="{FF2B5EF4-FFF2-40B4-BE49-F238E27FC236}">
                  <a16:creationId xmlns:a16="http://schemas.microsoft.com/office/drawing/2014/main" id="{B3BE62E0-C079-4DC0-85EC-F548B54556A1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79" name="AutoShape 18">
                <a:extLst>
                  <a:ext uri="{FF2B5EF4-FFF2-40B4-BE49-F238E27FC236}">
                    <a16:creationId xmlns:a16="http://schemas.microsoft.com/office/drawing/2014/main" id="{6E09FD7F-F9B1-4F89-A434-4A616AC5B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0" name="AutoShape 19">
                <a:extLst>
                  <a:ext uri="{FF2B5EF4-FFF2-40B4-BE49-F238E27FC236}">
                    <a16:creationId xmlns:a16="http://schemas.microsoft.com/office/drawing/2014/main" id="{6066B597-F0F6-46C9-A8CC-6F54AECD3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1" name="AutoShape 20">
                <a:extLst>
                  <a:ext uri="{FF2B5EF4-FFF2-40B4-BE49-F238E27FC236}">
                    <a16:creationId xmlns:a16="http://schemas.microsoft.com/office/drawing/2014/main" id="{58A2C5A8-B182-4B8B-BD1B-C2DB2705C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2" name="AutoShape 21">
                <a:extLst>
                  <a:ext uri="{FF2B5EF4-FFF2-40B4-BE49-F238E27FC236}">
                    <a16:creationId xmlns:a16="http://schemas.microsoft.com/office/drawing/2014/main" id="{37503BF9-9474-4AFC-8BEC-9CF6A063C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3" name="AutoShape 22">
                <a:extLst>
                  <a:ext uri="{FF2B5EF4-FFF2-40B4-BE49-F238E27FC236}">
                    <a16:creationId xmlns:a16="http://schemas.microsoft.com/office/drawing/2014/main" id="{0E97E407-82D0-4DFE-A875-881A5A5E7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4" name="AutoShape 23">
                <a:extLst>
                  <a:ext uri="{FF2B5EF4-FFF2-40B4-BE49-F238E27FC236}">
                    <a16:creationId xmlns:a16="http://schemas.microsoft.com/office/drawing/2014/main" id="{561A0CD7-4E98-49A4-B4BA-D41DBAF94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5" name="AutoShape 24">
                <a:extLst>
                  <a:ext uri="{FF2B5EF4-FFF2-40B4-BE49-F238E27FC236}">
                    <a16:creationId xmlns:a16="http://schemas.microsoft.com/office/drawing/2014/main" id="{39564178-ABBB-4CF5-91BD-CECDF0A1E9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6" name="AutoShape 25">
                <a:extLst>
                  <a:ext uri="{FF2B5EF4-FFF2-40B4-BE49-F238E27FC236}">
                    <a16:creationId xmlns:a16="http://schemas.microsoft.com/office/drawing/2014/main" id="{3DFE49DE-55C8-4DD1-B289-11DF3D807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7" name="AutoShape 26">
                <a:extLst>
                  <a:ext uri="{FF2B5EF4-FFF2-40B4-BE49-F238E27FC236}">
                    <a16:creationId xmlns:a16="http://schemas.microsoft.com/office/drawing/2014/main" id="{FC0E3651-9DCD-4FA2-A043-1D8E4BFEA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8" name="AutoShape 26">
                <a:extLst>
                  <a:ext uri="{FF2B5EF4-FFF2-40B4-BE49-F238E27FC236}">
                    <a16:creationId xmlns:a16="http://schemas.microsoft.com/office/drawing/2014/main" id="{D79D6674-DC86-47B9-A1CF-DD89AD02F7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1AFE3679-86D2-415B-B0E3-4FA857A06EDF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69" name="AutoShape 18">
                <a:extLst>
                  <a:ext uri="{FF2B5EF4-FFF2-40B4-BE49-F238E27FC236}">
                    <a16:creationId xmlns:a16="http://schemas.microsoft.com/office/drawing/2014/main" id="{05BBC4F3-C415-4C13-AAA3-920513098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0" name="AutoShape 19">
                <a:extLst>
                  <a:ext uri="{FF2B5EF4-FFF2-40B4-BE49-F238E27FC236}">
                    <a16:creationId xmlns:a16="http://schemas.microsoft.com/office/drawing/2014/main" id="{439E09F1-B26E-4BE4-BA77-32FD62097F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1" name="AutoShape 20">
                <a:extLst>
                  <a:ext uri="{FF2B5EF4-FFF2-40B4-BE49-F238E27FC236}">
                    <a16:creationId xmlns:a16="http://schemas.microsoft.com/office/drawing/2014/main" id="{BAB928CF-B890-43B1-BDBC-A2DD350B19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2" name="AutoShape 21">
                <a:extLst>
                  <a:ext uri="{FF2B5EF4-FFF2-40B4-BE49-F238E27FC236}">
                    <a16:creationId xmlns:a16="http://schemas.microsoft.com/office/drawing/2014/main" id="{6912C81F-45CB-4237-9922-0DB336249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3" name="AutoShape 22">
                <a:extLst>
                  <a:ext uri="{FF2B5EF4-FFF2-40B4-BE49-F238E27FC236}">
                    <a16:creationId xmlns:a16="http://schemas.microsoft.com/office/drawing/2014/main" id="{A4D2D889-8729-47E4-8DF4-661FA692B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4" name="AutoShape 23">
                <a:extLst>
                  <a:ext uri="{FF2B5EF4-FFF2-40B4-BE49-F238E27FC236}">
                    <a16:creationId xmlns:a16="http://schemas.microsoft.com/office/drawing/2014/main" id="{88745F2E-4A3B-4592-BBF7-23D9253E1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5" name="AutoShape 24">
                <a:extLst>
                  <a:ext uri="{FF2B5EF4-FFF2-40B4-BE49-F238E27FC236}">
                    <a16:creationId xmlns:a16="http://schemas.microsoft.com/office/drawing/2014/main" id="{6995C0E6-110E-4B34-BD99-48346F4D7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6" name="AutoShape 25">
                <a:extLst>
                  <a:ext uri="{FF2B5EF4-FFF2-40B4-BE49-F238E27FC236}">
                    <a16:creationId xmlns:a16="http://schemas.microsoft.com/office/drawing/2014/main" id="{2FAF9CAB-D9AE-4522-8A47-74881291E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7" name="AutoShape 26">
                <a:extLst>
                  <a:ext uri="{FF2B5EF4-FFF2-40B4-BE49-F238E27FC236}">
                    <a16:creationId xmlns:a16="http://schemas.microsoft.com/office/drawing/2014/main" id="{48197D82-A712-48EB-ACDD-6B14C5C0F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8" name="AutoShape 26">
                <a:extLst>
                  <a:ext uri="{FF2B5EF4-FFF2-40B4-BE49-F238E27FC236}">
                    <a16:creationId xmlns:a16="http://schemas.microsoft.com/office/drawing/2014/main" id="{DF9F3F9F-8F14-4D70-A108-D50A0CCCA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14" name="Group 713">
              <a:extLst>
                <a:ext uri="{FF2B5EF4-FFF2-40B4-BE49-F238E27FC236}">
                  <a16:creationId xmlns:a16="http://schemas.microsoft.com/office/drawing/2014/main" id="{F277F5C0-5289-42FD-835C-52A71F6DBA9B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59" name="AutoShape 18">
                <a:extLst>
                  <a:ext uri="{FF2B5EF4-FFF2-40B4-BE49-F238E27FC236}">
                    <a16:creationId xmlns:a16="http://schemas.microsoft.com/office/drawing/2014/main" id="{D9B38735-C90B-42A1-A189-F5EECD7AF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0" name="AutoShape 19">
                <a:extLst>
                  <a:ext uri="{FF2B5EF4-FFF2-40B4-BE49-F238E27FC236}">
                    <a16:creationId xmlns:a16="http://schemas.microsoft.com/office/drawing/2014/main" id="{55DE6C25-59D2-4B6D-B109-8C8AD735F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1" name="AutoShape 20">
                <a:extLst>
                  <a:ext uri="{FF2B5EF4-FFF2-40B4-BE49-F238E27FC236}">
                    <a16:creationId xmlns:a16="http://schemas.microsoft.com/office/drawing/2014/main" id="{5635CEF9-0553-4756-BBEF-63F036D2E3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2" name="AutoShape 21">
                <a:extLst>
                  <a:ext uri="{FF2B5EF4-FFF2-40B4-BE49-F238E27FC236}">
                    <a16:creationId xmlns:a16="http://schemas.microsoft.com/office/drawing/2014/main" id="{1514C02E-CC09-41AB-A134-B19E6C52D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3" name="AutoShape 22">
                <a:extLst>
                  <a:ext uri="{FF2B5EF4-FFF2-40B4-BE49-F238E27FC236}">
                    <a16:creationId xmlns:a16="http://schemas.microsoft.com/office/drawing/2014/main" id="{A6FDAA8E-F852-4866-BDB7-C83839273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4" name="AutoShape 23">
                <a:extLst>
                  <a:ext uri="{FF2B5EF4-FFF2-40B4-BE49-F238E27FC236}">
                    <a16:creationId xmlns:a16="http://schemas.microsoft.com/office/drawing/2014/main" id="{98920473-0AD2-456E-B03D-F56C3E0D9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5" name="AutoShape 24">
                <a:extLst>
                  <a:ext uri="{FF2B5EF4-FFF2-40B4-BE49-F238E27FC236}">
                    <a16:creationId xmlns:a16="http://schemas.microsoft.com/office/drawing/2014/main" id="{E4031310-8BC3-4124-8CE6-5B20A46B9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6" name="AutoShape 25">
                <a:extLst>
                  <a:ext uri="{FF2B5EF4-FFF2-40B4-BE49-F238E27FC236}">
                    <a16:creationId xmlns:a16="http://schemas.microsoft.com/office/drawing/2014/main" id="{FDD595A7-151B-4400-9969-63833073A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7" name="AutoShape 26">
                <a:extLst>
                  <a:ext uri="{FF2B5EF4-FFF2-40B4-BE49-F238E27FC236}">
                    <a16:creationId xmlns:a16="http://schemas.microsoft.com/office/drawing/2014/main" id="{BF5F521B-BE74-41E1-8BEF-C8254B3618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8" name="AutoShape 26">
                <a:extLst>
                  <a:ext uri="{FF2B5EF4-FFF2-40B4-BE49-F238E27FC236}">
                    <a16:creationId xmlns:a16="http://schemas.microsoft.com/office/drawing/2014/main" id="{9B4EB7F1-B84F-41DB-8C72-1D8F0C87E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15" name="Group 714">
              <a:extLst>
                <a:ext uri="{FF2B5EF4-FFF2-40B4-BE49-F238E27FC236}">
                  <a16:creationId xmlns:a16="http://schemas.microsoft.com/office/drawing/2014/main" id="{2F804C49-98F8-4F00-B7C5-8C09804B0E6A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49" name="AutoShape 18">
                <a:extLst>
                  <a:ext uri="{FF2B5EF4-FFF2-40B4-BE49-F238E27FC236}">
                    <a16:creationId xmlns:a16="http://schemas.microsoft.com/office/drawing/2014/main" id="{02AEA07B-2788-4F5F-87B0-F9CA288C9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0" name="AutoShape 19">
                <a:extLst>
                  <a:ext uri="{FF2B5EF4-FFF2-40B4-BE49-F238E27FC236}">
                    <a16:creationId xmlns:a16="http://schemas.microsoft.com/office/drawing/2014/main" id="{C1BD1042-E2C0-4AC0-8952-4D85851BF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1" name="AutoShape 20">
                <a:extLst>
                  <a:ext uri="{FF2B5EF4-FFF2-40B4-BE49-F238E27FC236}">
                    <a16:creationId xmlns:a16="http://schemas.microsoft.com/office/drawing/2014/main" id="{477F4CA3-2F14-429A-BB6E-B2D03D2575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2" name="AutoShape 21">
                <a:extLst>
                  <a:ext uri="{FF2B5EF4-FFF2-40B4-BE49-F238E27FC236}">
                    <a16:creationId xmlns:a16="http://schemas.microsoft.com/office/drawing/2014/main" id="{7BF461E9-FF76-4B58-8827-7EBB9DA65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3" name="AutoShape 22">
                <a:extLst>
                  <a:ext uri="{FF2B5EF4-FFF2-40B4-BE49-F238E27FC236}">
                    <a16:creationId xmlns:a16="http://schemas.microsoft.com/office/drawing/2014/main" id="{3ED89B53-418C-49B7-B516-A4364B6F8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4" name="AutoShape 23">
                <a:extLst>
                  <a:ext uri="{FF2B5EF4-FFF2-40B4-BE49-F238E27FC236}">
                    <a16:creationId xmlns:a16="http://schemas.microsoft.com/office/drawing/2014/main" id="{723A5678-9F4D-4E84-A791-5729A98DC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5" name="AutoShape 24">
                <a:extLst>
                  <a:ext uri="{FF2B5EF4-FFF2-40B4-BE49-F238E27FC236}">
                    <a16:creationId xmlns:a16="http://schemas.microsoft.com/office/drawing/2014/main" id="{8E26AC1A-6BA6-4676-8B0A-26720F1DA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6" name="AutoShape 25">
                <a:extLst>
                  <a:ext uri="{FF2B5EF4-FFF2-40B4-BE49-F238E27FC236}">
                    <a16:creationId xmlns:a16="http://schemas.microsoft.com/office/drawing/2014/main" id="{FEBA196C-BFA9-40DB-B034-DE3D6BD6D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7" name="AutoShape 26">
                <a:extLst>
                  <a:ext uri="{FF2B5EF4-FFF2-40B4-BE49-F238E27FC236}">
                    <a16:creationId xmlns:a16="http://schemas.microsoft.com/office/drawing/2014/main" id="{DFFCF75B-CEB3-4C2A-B602-9235D27EF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8" name="AutoShape 26">
                <a:extLst>
                  <a:ext uri="{FF2B5EF4-FFF2-40B4-BE49-F238E27FC236}">
                    <a16:creationId xmlns:a16="http://schemas.microsoft.com/office/drawing/2014/main" id="{18294F76-0A47-4F14-9377-B8DC43225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16" name="Group 715">
              <a:extLst>
                <a:ext uri="{FF2B5EF4-FFF2-40B4-BE49-F238E27FC236}">
                  <a16:creationId xmlns:a16="http://schemas.microsoft.com/office/drawing/2014/main" id="{E6E6107B-2F47-4944-A726-848568611465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39" name="AutoShape 18">
                <a:extLst>
                  <a:ext uri="{FF2B5EF4-FFF2-40B4-BE49-F238E27FC236}">
                    <a16:creationId xmlns:a16="http://schemas.microsoft.com/office/drawing/2014/main" id="{018EC8CE-8A9D-4739-AF0B-071B42115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0" name="AutoShape 19">
                <a:extLst>
                  <a:ext uri="{FF2B5EF4-FFF2-40B4-BE49-F238E27FC236}">
                    <a16:creationId xmlns:a16="http://schemas.microsoft.com/office/drawing/2014/main" id="{5036D5B5-1A90-427C-83A0-76C93989C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1" name="AutoShape 20">
                <a:extLst>
                  <a:ext uri="{FF2B5EF4-FFF2-40B4-BE49-F238E27FC236}">
                    <a16:creationId xmlns:a16="http://schemas.microsoft.com/office/drawing/2014/main" id="{7A3F5094-E130-43A6-952C-477CECAFF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2" name="AutoShape 21">
                <a:extLst>
                  <a:ext uri="{FF2B5EF4-FFF2-40B4-BE49-F238E27FC236}">
                    <a16:creationId xmlns:a16="http://schemas.microsoft.com/office/drawing/2014/main" id="{A0FEE421-4AE6-4136-9D93-02CD7386DD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3" name="AutoShape 22">
                <a:extLst>
                  <a:ext uri="{FF2B5EF4-FFF2-40B4-BE49-F238E27FC236}">
                    <a16:creationId xmlns:a16="http://schemas.microsoft.com/office/drawing/2014/main" id="{E2303AD0-D885-4082-BF68-BD6799A72B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4" name="AutoShape 23">
                <a:extLst>
                  <a:ext uri="{FF2B5EF4-FFF2-40B4-BE49-F238E27FC236}">
                    <a16:creationId xmlns:a16="http://schemas.microsoft.com/office/drawing/2014/main" id="{5ABF056A-D1AE-4F48-B950-CCF1A7BDB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5" name="AutoShape 24">
                <a:extLst>
                  <a:ext uri="{FF2B5EF4-FFF2-40B4-BE49-F238E27FC236}">
                    <a16:creationId xmlns:a16="http://schemas.microsoft.com/office/drawing/2014/main" id="{932C2A60-13D2-45E2-B734-BB015E6D9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6" name="AutoShape 25">
                <a:extLst>
                  <a:ext uri="{FF2B5EF4-FFF2-40B4-BE49-F238E27FC236}">
                    <a16:creationId xmlns:a16="http://schemas.microsoft.com/office/drawing/2014/main" id="{3BE1A4EA-9547-4E14-AF78-89124782C2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7" name="AutoShape 26">
                <a:extLst>
                  <a:ext uri="{FF2B5EF4-FFF2-40B4-BE49-F238E27FC236}">
                    <a16:creationId xmlns:a16="http://schemas.microsoft.com/office/drawing/2014/main" id="{41A7617C-3D0C-4D19-A6AB-82CF8401F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8" name="AutoShape 26">
                <a:extLst>
                  <a:ext uri="{FF2B5EF4-FFF2-40B4-BE49-F238E27FC236}">
                    <a16:creationId xmlns:a16="http://schemas.microsoft.com/office/drawing/2014/main" id="{35C19D8F-2545-4615-8D87-A544E7B77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17" name="Group 716">
              <a:extLst>
                <a:ext uri="{FF2B5EF4-FFF2-40B4-BE49-F238E27FC236}">
                  <a16:creationId xmlns:a16="http://schemas.microsoft.com/office/drawing/2014/main" id="{01CF3EA4-9717-4584-AAAB-0F669B3214E5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29" name="AutoShape 18">
                <a:extLst>
                  <a:ext uri="{FF2B5EF4-FFF2-40B4-BE49-F238E27FC236}">
                    <a16:creationId xmlns:a16="http://schemas.microsoft.com/office/drawing/2014/main" id="{FD4C9023-B8E9-46D7-A97F-6675B9007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0" name="AutoShape 19">
                <a:extLst>
                  <a:ext uri="{FF2B5EF4-FFF2-40B4-BE49-F238E27FC236}">
                    <a16:creationId xmlns:a16="http://schemas.microsoft.com/office/drawing/2014/main" id="{529048F1-37CF-40AC-BF6A-87581E75E6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1" name="AutoShape 20">
                <a:extLst>
                  <a:ext uri="{FF2B5EF4-FFF2-40B4-BE49-F238E27FC236}">
                    <a16:creationId xmlns:a16="http://schemas.microsoft.com/office/drawing/2014/main" id="{4F07BACE-0034-4810-BFE1-1A54CF89EB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2" name="AutoShape 21">
                <a:extLst>
                  <a:ext uri="{FF2B5EF4-FFF2-40B4-BE49-F238E27FC236}">
                    <a16:creationId xmlns:a16="http://schemas.microsoft.com/office/drawing/2014/main" id="{278CD5E7-3AF8-4CE7-AB75-B39BD9C89A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3" name="AutoShape 22">
                <a:extLst>
                  <a:ext uri="{FF2B5EF4-FFF2-40B4-BE49-F238E27FC236}">
                    <a16:creationId xmlns:a16="http://schemas.microsoft.com/office/drawing/2014/main" id="{6525DCA9-8DB3-4718-92FC-1FF021133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4" name="AutoShape 23">
                <a:extLst>
                  <a:ext uri="{FF2B5EF4-FFF2-40B4-BE49-F238E27FC236}">
                    <a16:creationId xmlns:a16="http://schemas.microsoft.com/office/drawing/2014/main" id="{9CC14CF7-497A-4DD3-929A-00832240F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5" name="AutoShape 24">
                <a:extLst>
                  <a:ext uri="{FF2B5EF4-FFF2-40B4-BE49-F238E27FC236}">
                    <a16:creationId xmlns:a16="http://schemas.microsoft.com/office/drawing/2014/main" id="{D4DD5C76-2EF3-457A-BC51-62E83A73A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6" name="AutoShape 25">
                <a:extLst>
                  <a:ext uri="{FF2B5EF4-FFF2-40B4-BE49-F238E27FC236}">
                    <a16:creationId xmlns:a16="http://schemas.microsoft.com/office/drawing/2014/main" id="{4F435BD5-2978-430F-8ACC-1543559B23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7" name="AutoShape 26">
                <a:extLst>
                  <a:ext uri="{FF2B5EF4-FFF2-40B4-BE49-F238E27FC236}">
                    <a16:creationId xmlns:a16="http://schemas.microsoft.com/office/drawing/2014/main" id="{5E8DCF7F-9428-44FA-B297-17F656F57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8" name="AutoShape 26">
                <a:extLst>
                  <a:ext uri="{FF2B5EF4-FFF2-40B4-BE49-F238E27FC236}">
                    <a16:creationId xmlns:a16="http://schemas.microsoft.com/office/drawing/2014/main" id="{02C62477-3E13-4886-BCFD-786A3A9B9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18" name="Group 717">
              <a:extLst>
                <a:ext uri="{FF2B5EF4-FFF2-40B4-BE49-F238E27FC236}">
                  <a16:creationId xmlns:a16="http://schemas.microsoft.com/office/drawing/2014/main" id="{7329C422-B277-4555-B5DC-3126EA991FDB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19" name="AutoShape 18">
                <a:extLst>
                  <a:ext uri="{FF2B5EF4-FFF2-40B4-BE49-F238E27FC236}">
                    <a16:creationId xmlns:a16="http://schemas.microsoft.com/office/drawing/2014/main" id="{8BC5EE5D-3FB6-41FD-B48E-872DCB8702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0" name="AutoShape 19">
                <a:extLst>
                  <a:ext uri="{FF2B5EF4-FFF2-40B4-BE49-F238E27FC236}">
                    <a16:creationId xmlns:a16="http://schemas.microsoft.com/office/drawing/2014/main" id="{6C8D5833-C06E-4814-AF79-6020AC097A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1" name="AutoShape 20">
                <a:extLst>
                  <a:ext uri="{FF2B5EF4-FFF2-40B4-BE49-F238E27FC236}">
                    <a16:creationId xmlns:a16="http://schemas.microsoft.com/office/drawing/2014/main" id="{E6BBE907-BB47-430E-94A8-FF28C2F5F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2" name="AutoShape 21">
                <a:extLst>
                  <a:ext uri="{FF2B5EF4-FFF2-40B4-BE49-F238E27FC236}">
                    <a16:creationId xmlns:a16="http://schemas.microsoft.com/office/drawing/2014/main" id="{4CD9BF87-D55D-4528-9FFC-16BF39D97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3" name="AutoShape 22">
                <a:extLst>
                  <a:ext uri="{FF2B5EF4-FFF2-40B4-BE49-F238E27FC236}">
                    <a16:creationId xmlns:a16="http://schemas.microsoft.com/office/drawing/2014/main" id="{C8B4DF52-B0C8-445A-8788-3FC2D21B6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4" name="AutoShape 23">
                <a:extLst>
                  <a:ext uri="{FF2B5EF4-FFF2-40B4-BE49-F238E27FC236}">
                    <a16:creationId xmlns:a16="http://schemas.microsoft.com/office/drawing/2014/main" id="{B79ACAAE-2FB6-4136-B0DF-87643DF12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5" name="AutoShape 24">
                <a:extLst>
                  <a:ext uri="{FF2B5EF4-FFF2-40B4-BE49-F238E27FC236}">
                    <a16:creationId xmlns:a16="http://schemas.microsoft.com/office/drawing/2014/main" id="{5D6AF3E3-4AE9-4848-A1B0-D9372605D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6" name="AutoShape 25">
                <a:extLst>
                  <a:ext uri="{FF2B5EF4-FFF2-40B4-BE49-F238E27FC236}">
                    <a16:creationId xmlns:a16="http://schemas.microsoft.com/office/drawing/2014/main" id="{794DA00E-91C1-42D9-BC0D-E28DD1BF1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7" name="AutoShape 26">
                <a:extLst>
                  <a:ext uri="{FF2B5EF4-FFF2-40B4-BE49-F238E27FC236}">
                    <a16:creationId xmlns:a16="http://schemas.microsoft.com/office/drawing/2014/main" id="{6C99AF5A-4766-446F-9691-A61D200C4F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8" name="AutoShape 26">
                <a:extLst>
                  <a:ext uri="{FF2B5EF4-FFF2-40B4-BE49-F238E27FC236}">
                    <a16:creationId xmlns:a16="http://schemas.microsoft.com/office/drawing/2014/main" id="{7E1946B7-E4EE-4369-8F13-353FF621F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809" name="Group 808">
            <a:extLst>
              <a:ext uri="{FF2B5EF4-FFF2-40B4-BE49-F238E27FC236}">
                <a16:creationId xmlns:a16="http://schemas.microsoft.com/office/drawing/2014/main" id="{99488885-C126-44BB-BF56-9137EF598A55}"/>
              </a:ext>
            </a:extLst>
          </p:cNvPr>
          <p:cNvGrpSpPr/>
          <p:nvPr/>
        </p:nvGrpSpPr>
        <p:grpSpPr>
          <a:xfrm>
            <a:off x="2631231" y="3993908"/>
            <a:ext cx="5472834" cy="1983432"/>
            <a:chOff x="6448438" y="3711622"/>
            <a:chExt cx="3648556" cy="1322288"/>
          </a:xfrm>
          <a:solidFill>
            <a:schemeClr val="accent2">
              <a:lumMod val="75000"/>
            </a:schemeClr>
          </a:solidFill>
        </p:grpSpPr>
        <p:sp>
          <p:nvSpPr>
            <p:cNvPr id="810" name="AutoShape 18">
              <a:extLst>
                <a:ext uri="{FF2B5EF4-FFF2-40B4-BE49-F238E27FC236}">
                  <a16:creationId xmlns:a16="http://schemas.microsoft.com/office/drawing/2014/main" id="{3CA792C4-04C7-4086-9C06-61A1A1030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1" name="AutoShape 19">
              <a:extLst>
                <a:ext uri="{FF2B5EF4-FFF2-40B4-BE49-F238E27FC236}">
                  <a16:creationId xmlns:a16="http://schemas.microsoft.com/office/drawing/2014/main" id="{25B07C38-4129-4BEF-A34E-F5A19B442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2" name="AutoShape 20">
              <a:extLst>
                <a:ext uri="{FF2B5EF4-FFF2-40B4-BE49-F238E27FC236}">
                  <a16:creationId xmlns:a16="http://schemas.microsoft.com/office/drawing/2014/main" id="{B872046D-4F8B-4589-9484-E72BDAF3A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3" name="AutoShape 21">
              <a:extLst>
                <a:ext uri="{FF2B5EF4-FFF2-40B4-BE49-F238E27FC236}">
                  <a16:creationId xmlns:a16="http://schemas.microsoft.com/office/drawing/2014/main" id="{BE2D7C37-F051-424E-988B-C8BC1EE26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4" name="AutoShape 22">
              <a:extLst>
                <a:ext uri="{FF2B5EF4-FFF2-40B4-BE49-F238E27FC236}">
                  <a16:creationId xmlns:a16="http://schemas.microsoft.com/office/drawing/2014/main" id="{413282DD-BE0E-49FE-BEA4-3E1B7018C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5" name="AutoShape 23">
              <a:extLst>
                <a:ext uri="{FF2B5EF4-FFF2-40B4-BE49-F238E27FC236}">
                  <a16:creationId xmlns:a16="http://schemas.microsoft.com/office/drawing/2014/main" id="{E674271E-D4D6-486F-AC6D-11874CF25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6" name="AutoShape 24">
              <a:extLst>
                <a:ext uri="{FF2B5EF4-FFF2-40B4-BE49-F238E27FC236}">
                  <a16:creationId xmlns:a16="http://schemas.microsoft.com/office/drawing/2014/main" id="{FFC8A169-8BE9-4F73-8902-C7B368760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7" name="AutoShape 25">
              <a:extLst>
                <a:ext uri="{FF2B5EF4-FFF2-40B4-BE49-F238E27FC236}">
                  <a16:creationId xmlns:a16="http://schemas.microsoft.com/office/drawing/2014/main" id="{CF36FFBE-874C-49C8-8A4B-CBF761533A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8" name="AutoShape 26">
              <a:extLst>
                <a:ext uri="{FF2B5EF4-FFF2-40B4-BE49-F238E27FC236}">
                  <a16:creationId xmlns:a16="http://schemas.microsoft.com/office/drawing/2014/main" id="{176F9C5D-2B96-4662-9F90-68FCAC3F8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9" name="AutoShape 26">
              <a:extLst>
                <a:ext uri="{FF2B5EF4-FFF2-40B4-BE49-F238E27FC236}">
                  <a16:creationId xmlns:a16="http://schemas.microsoft.com/office/drawing/2014/main" id="{0D4FAD84-1570-49DA-B8B4-189BED204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820" name="Group 819">
              <a:extLst>
                <a:ext uri="{FF2B5EF4-FFF2-40B4-BE49-F238E27FC236}">
                  <a16:creationId xmlns:a16="http://schemas.microsoft.com/office/drawing/2014/main" id="{47660595-319D-495C-8090-898D54BEE969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09" name="AutoShape 18">
                <a:extLst>
                  <a:ext uri="{FF2B5EF4-FFF2-40B4-BE49-F238E27FC236}">
                    <a16:creationId xmlns:a16="http://schemas.microsoft.com/office/drawing/2014/main" id="{B6127CC3-5FDA-4E8C-BCC5-671FEA410A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0" name="AutoShape 19">
                <a:extLst>
                  <a:ext uri="{FF2B5EF4-FFF2-40B4-BE49-F238E27FC236}">
                    <a16:creationId xmlns:a16="http://schemas.microsoft.com/office/drawing/2014/main" id="{E7E551D4-4C4A-4832-A43E-53A4F4721E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1" name="AutoShape 20">
                <a:extLst>
                  <a:ext uri="{FF2B5EF4-FFF2-40B4-BE49-F238E27FC236}">
                    <a16:creationId xmlns:a16="http://schemas.microsoft.com/office/drawing/2014/main" id="{445F7F8D-FF23-4419-8F8A-DE1E517EF1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2" name="AutoShape 21">
                <a:extLst>
                  <a:ext uri="{FF2B5EF4-FFF2-40B4-BE49-F238E27FC236}">
                    <a16:creationId xmlns:a16="http://schemas.microsoft.com/office/drawing/2014/main" id="{E9E16D03-95EC-4F35-AB41-836250E1D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3" name="AutoShape 22">
                <a:extLst>
                  <a:ext uri="{FF2B5EF4-FFF2-40B4-BE49-F238E27FC236}">
                    <a16:creationId xmlns:a16="http://schemas.microsoft.com/office/drawing/2014/main" id="{61A12FC3-3742-4F59-A3F1-F7D1A3C87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4" name="AutoShape 23">
                <a:extLst>
                  <a:ext uri="{FF2B5EF4-FFF2-40B4-BE49-F238E27FC236}">
                    <a16:creationId xmlns:a16="http://schemas.microsoft.com/office/drawing/2014/main" id="{F1136BE2-64C5-48F8-B946-A4C8C97FF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5" name="AutoShape 24">
                <a:extLst>
                  <a:ext uri="{FF2B5EF4-FFF2-40B4-BE49-F238E27FC236}">
                    <a16:creationId xmlns:a16="http://schemas.microsoft.com/office/drawing/2014/main" id="{69E0919C-5269-4F20-8A71-4278D6460D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6" name="AutoShape 25">
                <a:extLst>
                  <a:ext uri="{FF2B5EF4-FFF2-40B4-BE49-F238E27FC236}">
                    <a16:creationId xmlns:a16="http://schemas.microsoft.com/office/drawing/2014/main" id="{1FD74AD5-F8E9-4455-B719-97338CC88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7" name="AutoShape 26">
                <a:extLst>
                  <a:ext uri="{FF2B5EF4-FFF2-40B4-BE49-F238E27FC236}">
                    <a16:creationId xmlns:a16="http://schemas.microsoft.com/office/drawing/2014/main" id="{AA912D17-7C80-49E5-8CC7-824F416A8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8" name="AutoShape 26">
                <a:extLst>
                  <a:ext uri="{FF2B5EF4-FFF2-40B4-BE49-F238E27FC236}">
                    <a16:creationId xmlns:a16="http://schemas.microsoft.com/office/drawing/2014/main" id="{23A16C5C-E088-4676-912C-70DE4D0C9C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21" name="Group 820">
              <a:extLst>
                <a:ext uri="{FF2B5EF4-FFF2-40B4-BE49-F238E27FC236}">
                  <a16:creationId xmlns:a16="http://schemas.microsoft.com/office/drawing/2014/main" id="{8B656C07-D5D1-43C3-A582-555D080F0992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99" name="AutoShape 18">
                <a:extLst>
                  <a:ext uri="{FF2B5EF4-FFF2-40B4-BE49-F238E27FC236}">
                    <a16:creationId xmlns:a16="http://schemas.microsoft.com/office/drawing/2014/main" id="{87F47863-2C00-4114-918E-5F9A30A72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0" name="AutoShape 19">
                <a:extLst>
                  <a:ext uri="{FF2B5EF4-FFF2-40B4-BE49-F238E27FC236}">
                    <a16:creationId xmlns:a16="http://schemas.microsoft.com/office/drawing/2014/main" id="{9EDD8282-2025-4E6C-8215-F33F6DE359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1" name="AutoShape 20">
                <a:extLst>
                  <a:ext uri="{FF2B5EF4-FFF2-40B4-BE49-F238E27FC236}">
                    <a16:creationId xmlns:a16="http://schemas.microsoft.com/office/drawing/2014/main" id="{44746FEE-E438-4686-9231-B616AD5B4A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2" name="AutoShape 21">
                <a:extLst>
                  <a:ext uri="{FF2B5EF4-FFF2-40B4-BE49-F238E27FC236}">
                    <a16:creationId xmlns:a16="http://schemas.microsoft.com/office/drawing/2014/main" id="{76D71EB2-E465-4876-91D8-DA56B196A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3" name="AutoShape 22">
                <a:extLst>
                  <a:ext uri="{FF2B5EF4-FFF2-40B4-BE49-F238E27FC236}">
                    <a16:creationId xmlns:a16="http://schemas.microsoft.com/office/drawing/2014/main" id="{CF802304-73FC-4923-8B19-6B37ACA6BE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4" name="AutoShape 23">
                <a:extLst>
                  <a:ext uri="{FF2B5EF4-FFF2-40B4-BE49-F238E27FC236}">
                    <a16:creationId xmlns:a16="http://schemas.microsoft.com/office/drawing/2014/main" id="{7432AD0F-D354-430C-B087-B57A4B947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5" name="AutoShape 24">
                <a:extLst>
                  <a:ext uri="{FF2B5EF4-FFF2-40B4-BE49-F238E27FC236}">
                    <a16:creationId xmlns:a16="http://schemas.microsoft.com/office/drawing/2014/main" id="{DC6E65EE-3EF6-4F67-800A-85EAC7958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6" name="AutoShape 25">
                <a:extLst>
                  <a:ext uri="{FF2B5EF4-FFF2-40B4-BE49-F238E27FC236}">
                    <a16:creationId xmlns:a16="http://schemas.microsoft.com/office/drawing/2014/main" id="{EDE3DAB9-8BEB-4451-A0A5-697AF8B7B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7" name="AutoShape 26">
                <a:extLst>
                  <a:ext uri="{FF2B5EF4-FFF2-40B4-BE49-F238E27FC236}">
                    <a16:creationId xmlns:a16="http://schemas.microsoft.com/office/drawing/2014/main" id="{C9886755-AD77-4CF5-84C5-24BFB45125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8" name="AutoShape 26">
                <a:extLst>
                  <a:ext uri="{FF2B5EF4-FFF2-40B4-BE49-F238E27FC236}">
                    <a16:creationId xmlns:a16="http://schemas.microsoft.com/office/drawing/2014/main" id="{E045C675-1973-469C-970D-4E97AD298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22" name="Group 821">
              <a:extLst>
                <a:ext uri="{FF2B5EF4-FFF2-40B4-BE49-F238E27FC236}">
                  <a16:creationId xmlns:a16="http://schemas.microsoft.com/office/drawing/2014/main" id="{E1C2CA80-8D6B-45EF-B50B-60FAC47C1552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89" name="AutoShape 18">
                <a:extLst>
                  <a:ext uri="{FF2B5EF4-FFF2-40B4-BE49-F238E27FC236}">
                    <a16:creationId xmlns:a16="http://schemas.microsoft.com/office/drawing/2014/main" id="{F86AC50C-4103-4E2B-BCC1-A6608FD38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0" name="AutoShape 19">
                <a:extLst>
                  <a:ext uri="{FF2B5EF4-FFF2-40B4-BE49-F238E27FC236}">
                    <a16:creationId xmlns:a16="http://schemas.microsoft.com/office/drawing/2014/main" id="{C20E9EB1-2CA9-4017-8A13-3296B27D2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1" name="AutoShape 20">
                <a:extLst>
                  <a:ext uri="{FF2B5EF4-FFF2-40B4-BE49-F238E27FC236}">
                    <a16:creationId xmlns:a16="http://schemas.microsoft.com/office/drawing/2014/main" id="{34ADAC54-52A6-4678-907D-2DEB2B7D34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2" name="AutoShape 21">
                <a:extLst>
                  <a:ext uri="{FF2B5EF4-FFF2-40B4-BE49-F238E27FC236}">
                    <a16:creationId xmlns:a16="http://schemas.microsoft.com/office/drawing/2014/main" id="{714E50B2-71FC-4FC8-B6A1-17F2E45DA8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3" name="AutoShape 22">
                <a:extLst>
                  <a:ext uri="{FF2B5EF4-FFF2-40B4-BE49-F238E27FC236}">
                    <a16:creationId xmlns:a16="http://schemas.microsoft.com/office/drawing/2014/main" id="{D5BE4A69-E5A7-445B-AC67-8ECCC545C6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4" name="AutoShape 23">
                <a:extLst>
                  <a:ext uri="{FF2B5EF4-FFF2-40B4-BE49-F238E27FC236}">
                    <a16:creationId xmlns:a16="http://schemas.microsoft.com/office/drawing/2014/main" id="{24C04E16-D566-43EF-91F1-D6F48E273D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5" name="AutoShape 24">
                <a:extLst>
                  <a:ext uri="{FF2B5EF4-FFF2-40B4-BE49-F238E27FC236}">
                    <a16:creationId xmlns:a16="http://schemas.microsoft.com/office/drawing/2014/main" id="{70E6F969-082D-4BA2-B9AC-625FBA7A7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6" name="AutoShape 25">
                <a:extLst>
                  <a:ext uri="{FF2B5EF4-FFF2-40B4-BE49-F238E27FC236}">
                    <a16:creationId xmlns:a16="http://schemas.microsoft.com/office/drawing/2014/main" id="{33621515-514F-40BB-9752-713906EDD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7" name="AutoShape 26">
                <a:extLst>
                  <a:ext uri="{FF2B5EF4-FFF2-40B4-BE49-F238E27FC236}">
                    <a16:creationId xmlns:a16="http://schemas.microsoft.com/office/drawing/2014/main" id="{F9F13054-F7BF-4DFE-A7D9-1450C0D39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8" name="AutoShape 26">
                <a:extLst>
                  <a:ext uri="{FF2B5EF4-FFF2-40B4-BE49-F238E27FC236}">
                    <a16:creationId xmlns:a16="http://schemas.microsoft.com/office/drawing/2014/main" id="{22FF8D6A-18DE-42B9-8896-7A20564C7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23" name="Group 822">
              <a:extLst>
                <a:ext uri="{FF2B5EF4-FFF2-40B4-BE49-F238E27FC236}">
                  <a16:creationId xmlns:a16="http://schemas.microsoft.com/office/drawing/2014/main" id="{74E66F81-DA58-46B8-AE6D-15A0FBBC848C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79" name="AutoShape 18">
                <a:extLst>
                  <a:ext uri="{FF2B5EF4-FFF2-40B4-BE49-F238E27FC236}">
                    <a16:creationId xmlns:a16="http://schemas.microsoft.com/office/drawing/2014/main" id="{E995D32C-60DE-407B-BB1B-F7415DFDBE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0" name="AutoShape 19">
                <a:extLst>
                  <a:ext uri="{FF2B5EF4-FFF2-40B4-BE49-F238E27FC236}">
                    <a16:creationId xmlns:a16="http://schemas.microsoft.com/office/drawing/2014/main" id="{086EB938-F3B4-4F30-9156-AE130CD7F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1" name="AutoShape 20">
                <a:extLst>
                  <a:ext uri="{FF2B5EF4-FFF2-40B4-BE49-F238E27FC236}">
                    <a16:creationId xmlns:a16="http://schemas.microsoft.com/office/drawing/2014/main" id="{C4C305D9-4496-47E0-8856-1734AC1D3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2" name="AutoShape 21">
                <a:extLst>
                  <a:ext uri="{FF2B5EF4-FFF2-40B4-BE49-F238E27FC236}">
                    <a16:creationId xmlns:a16="http://schemas.microsoft.com/office/drawing/2014/main" id="{A2D2ABC2-F176-4003-9DE9-AEA8676244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3" name="AutoShape 22">
                <a:extLst>
                  <a:ext uri="{FF2B5EF4-FFF2-40B4-BE49-F238E27FC236}">
                    <a16:creationId xmlns:a16="http://schemas.microsoft.com/office/drawing/2014/main" id="{2E39133E-40FF-4170-A1E9-6FCE4C640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4" name="AutoShape 23">
                <a:extLst>
                  <a:ext uri="{FF2B5EF4-FFF2-40B4-BE49-F238E27FC236}">
                    <a16:creationId xmlns:a16="http://schemas.microsoft.com/office/drawing/2014/main" id="{8D2EB423-4992-4497-8D32-50F94634B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5" name="AutoShape 24">
                <a:extLst>
                  <a:ext uri="{FF2B5EF4-FFF2-40B4-BE49-F238E27FC236}">
                    <a16:creationId xmlns:a16="http://schemas.microsoft.com/office/drawing/2014/main" id="{E5BDF25D-0F42-4E0F-AD6B-CB248C77BD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6" name="AutoShape 25">
                <a:extLst>
                  <a:ext uri="{FF2B5EF4-FFF2-40B4-BE49-F238E27FC236}">
                    <a16:creationId xmlns:a16="http://schemas.microsoft.com/office/drawing/2014/main" id="{CEEC1BE9-AECC-41D0-A118-C31FEDB36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7" name="AutoShape 26">
                <a:extLst>
                  <a:ext uri="{FF2B5EF4-FFF2-40B4-BE49-F238E27FC236}">
                    <a16:creationId xmlns:a16="http://schemas.microsoft.com/office/drawing/2014/main" id="{DD547207-7908-46A2-B36F-56183CB91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8" name="AutoShape 26">
                <a:extLst>
                  <a:ext uri="{FF2B5EF4-FFF2-40B4-BE49-F238E27FC236}">
                    <a16:creationId xmlns:a16="http://schemas.microsoft.com/office/drawing/2014/main" id="{29FA7A3D-BBF3-45F6-9487-FF67AD104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24" name="Group 823">
              <a:extLst>
                <a:ext uri="{FF2B5EF4-FFF2-40B4-BE49-F238E27FC236}">
                  <a16:creationId xmlns:a16="http://schemas.microsoft.com/office/drawing/2014/main" id="{19D12264-5F9E-403B-AD9D-B6E123DCA989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69" name="AutoShape 18">
                <a:extLst>
                  <a:ext uri="{FF2B5EF4-FFF2-40B4-BE49-F238E27FC236}">
                    <a16:creationId xmlns:a16="http://schemas.microsoft.com/office/drawing/2014/main" id="{5D634F47-9D07-4076-A519-F5D7BD6CD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0" name="AutoShape 19">
                <a:extLst>
                  <a:ext uri="{FF2B5EF4-FFF2-40B4-BE49-F238E27FC236}">
                    <a16:creationId xmlns:a16="http://schemas.microsoft.com/office/drawing/2014/main" id="{415B8D99-A1BD-40B0-A518-6691A0BB2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1" name="AutoShape 20">
                <a:extLst>
                  <a:ext uri="{FF2B5EF4-FFF2-40B4-BE49-F238E27FC236}">
                    <a16:creationId xmlns:a16="http://schemas.microsoft.com/office/drawing/2014/main" id="{780CAD15-9328-4AD4-BA3F-4EB2A29C38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2" name="AutoShape 21">
                <a:extLst>
                  <a:ext uri="{FF2B5EF4-FFF2-40B4-BE49-F238E27FC236}">
                    <a16:creationId xmlns:a16="http://schemas.microsoft.com/office/drawing/2014/main" id="{333D704A-1D43-465F-9282-7A8C14CE8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3" name="AutoShape 22">
                <a:extLst>
                  <a:ext uri="{FF2B5EF4-FFF2-40B4-BE49-F238E27FC236}">
                    <a16:creationId xmlns:a16="http://schemas.microsoft.com/office/drawing/2014/main" id="{CFD0DDA2-30D4-477A-9883-ABB728758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4" name="AutoShape 23">
                <a:extLst>
                  <a:ext uri="{FF2B5EF4-FFF2-40B4-BE49-F238E27FC236}">
                    <a16:creationId xmlns:a16="http://schemas.microsoft.com/office/drawing/2014/main" id="{DF397187-359E-4960-A56D-49660A333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5" name="AutoShape 24">
                <a:extLst>
                  <a:ext uri="{FF2B5EF4-FFF2-40B4-BE49-F238E27FC236}">
                    <a16:creationId xmlns:a16="http://schemas.microsoft.com/office/drawing/2014/main" id="{5EB15145-8460-42F3-94A8-3B05AC918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6" name="AutoShape 25">
                <a:extLst>
                  <a:ext uri="{FF2B5EF4-FFF2-40B4-BE49-F238E27FC236}">
                    <a16:creationId xmlns:a16="http://schemas.microsoft.com/office/drawing/2014/main" id="{A3ED2943-7359-42AB-B8AA-BE8A6DF72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7" name="AutoShape 26">
                <a:extLst>
                  <a:ext uri="{FF2B5EF4-FFF2-40B4-BE49-F238E27FC236}">
                    <a16:creationId xmlns:a16="http://schemas.microsoft.com/office/drawing/2014/main" id="{21C07A36-C364-4A11-B127-C7C7A62662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8" name="AutoShape 26">
                <a:extLst>
                  <a:ext uri="{FF2B5EF4-FFF2-40B4-BE49-F238E27FC236}">
                    <a16:creationId xmlns:a16="http://schemas.microsoft.com/office/drawing/2014/main" id="{21031B87-86D8-4C49-9929-4EF50BBCA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25" name="Group 824">
              <a:extLst>
                <a:ext uri="{FF2B5EF4-FFF2-40B4-BE49-F238E27FC236}">
                  <a16:creationId xmlns:a16="http://schemas.microsoft.com/office/drawing/2014/main" id="{8BF3C267-7F40-4CE9-AADF-7F5D6682399F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59" name="AutoShape 18">
                <a:extLst>
                  <a:ext uri="{FF2B5EF4-FFF2-40B4-BE49-F238E27FC236}">
                    <a16:creationId xmlns:a16="http://schemas.microsoft.com/office/drawing/2014/main" id="{02614BB5-B16A-43E0-8308-DD7327706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0" name="AutoShape 19">
                <a:extLst>
                  <a:ext uri="{FF2B5EF4-FFF2-40B4-BE49-F238E27FC236}">
                    <a16:creationId xmlns:a16="http://schemas.microsoft.com/office/drawing/2014/main" id="{8F4BCC21-54EA-48C9-B33C-A5D3EAF2B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1" name="AutoShape 20">
                <a:extLst>
                  <a:ext uri="{FF2B5EF4-FFF2-40B4-BE49-F238E27FC236}">
                    <a16:creationId xmlns:a16="http://schemas.microsoft.com/office/drawing/2014/main" id="{E26ECF89-F0B2-4522-B625-2CBEE0975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2" name="AutoShape 21">
                <a:extLst>
                  <a:ext uri="{FF2B5EF4-FFF2-40B4-BE49-F238E27FC236}">
                    <a16:creationId xmlns:a16="http://schemas.microsoft.com/office/drawing/2014/main" id="{49CB056C-DB43-4A10-83EF-39A907107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3" name="AutoShape 22">
                <a:extLst>
                  <a:ext uri="{FF2B5EF4-FFF2-40B4-BE49-F238E27FC236}">
                    <a16:creationId xmlns:a16="http://schemas.microsoft.com/office/drawing/2014/main" id="{0BB06242-196D-4D7B-BB99-7360AF1B0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4" name="AutoShape 23">
                <a:extLst>
                  <a:ext uri="{FF2B5EF4-FFF2-40B4-BE49-F238E27FC236}">
                    <a16:creationId xmlns:a16="http://schemas.microsoft.com/office/drawing/2014/main" id="{8C4547F5-AB8C-449F-A175-126F8D1FB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5" name="AutoShape 24">
                <a:extLst>
                  <a:ext uri="{FF2B5EF4-FFF2-40B4-BE49-F238E27FC236}">
                    <a16:creationId xmlns:a16="http://schemas.microsoft.com/office/drawing/2014/main" id="{525C5707-7AEE-4EF8-9911-91E074F36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6" name="AutoShape 25">
                <a:extLst>
                  <a:ext uri="{FF2B5EF4-FFF2-40B4-BE49-F238E27FC236}">
                    <a16:creationId xmlns:a16="http://schemas.microsoft.com/office/drawing/2014/main" id="{B6644FC7-4FAB-43C4-A5D0-F0330EF09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7" name="AutoShape 26">
                <a:extLst>
                  <a:ext uri="{FF2B5EF4-FFF2-40B4-BE49-F238E27FC236}">
                    <a16:creationId xmlns:a16="http://schemas.microsoft.com/office/drawing/2014/main" id="{39DC8898-6C8B-43AF-9230-7C127A5E0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8" name="AutoShape 26">
                <a:extLst>
                  <a:ext uri="{FF2B5EF4-FFF2-40B4-BE49-F238E27FC236}">
                    <a16:creationId xmlns:a16="http://schemas.microsoft.com/office/drawing/2014/main" id="{A3929581-DB19-4C43-BFEC-A4CAEC38D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26" name="Group 825">
              <a:extLst>
                <a:ext uri="{FF2B5EF4-FFF2-40B4-BE49-F238E27FC236}">
                  <a16:creationId xmlns:a16="http://schemas.microsoft.com/office/drawing/2014/main" id="{CE1B458C-8C52-43BE-BF2D-1C1993D84B7C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49" name="AutoShape 18">
                <a:extLst>
                  <a:ext uri="{FF2B5EF4-FFF2-40B4-BE49-F238E27FC236}">
                    <a16:creationId xmlns:a16="http://schemas.microsoft.com/office/drawing/2014/main" id="{1F058D01-3627-4B99-8187-A9C7AC4E5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0" name="AutoShape 19">
                <a:extLst>
                  <a:ext uri="{FF2B5EF4-FFF2-40B4-BE49-F238E27FC236}">
                    <a16:creationId xmlns:a16="http://schemas.microsoft.com/office/drawing/2014/main" id="{CD201C7E-0AF7-46FE-AD6F-3F7361EAB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1" name="AutoShape 20">
                <a:extLst>
                  <a:ext uri="{FF2B5EF4-FFF2-40B4-BE49-F238E27FC236}">
                    <a16:creationId xmlns:a16="http://schemas.microsoft.com/office/drawing/2014/main" id="{8133C450-E90F-4E80-B003-9CF33AB8A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2" name="AutoShape 21">
                <a:extLst>
                  <a:ext uri="{FF2B5EF4-FFF2-40B4-BE49-F238E27FC236}">
                    <a16:creationId xmlns:a16="http://schemas.microsoft.com/office/drawing/2014/main" id="{979DD534-6E92-4B7A-95F8-E1695B639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3" name="AutoShape 22">
                <a:extLst>
                  <a:ext uri="{FF2B5EF4-FFF2-40B4-BE49-F238E27FC236}">
                    <a16:creationId xmlns:a16="http://schemas.microsoft.com/office/drawing/2014/main" id="{81005B51-C9EB-40B8-9070-0DCFC943C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4" name="AutoShape 23">
                <a:extLst>
                  <a:ext uri="{FF2B5EF4-FFF2-40B4-BE49-F238E27FC236}">
                    <a16:creationId xmlns:a16="http://schemas.microsoft.com/office/drawing/2014/main" id="{F441664C-F55D-4412-9E9F-5C9D94661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5" name="AutoShape 24">
                <a:extLst>
                  <a:ext uri="{FF2B5EF4-FFF2-40B4-BE49-F238E27FC236}">
                    <a16:creationId xmlns:a16="http://schemas.microsoft.com/office/drawing/2014/main" id="{8EBF48AD-CD9C-459D-88A2-988977DD08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6" name="AutoShape 25">
                <a:extLst>
                  <a:ext uri="{FF2B5EF4-FFF2-40B4-BE49-F238E27FC236}">
                    <a16:creationId xmlns:a16="http://schemas.microsoft.com/office/drawing/2014/main" id="{3D0548CF-9487-4028-AB1D-5300D2140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7" name="AutoShape 26">
                <a:extLst>
                  <a:ext uri="{FF2B5EF4-FFF2-40B4-BE49-F238E27FC236}">
                    <a16:creationId xmlns:a16="http://schemas.microsoft.com/office/drawing/2014/main" id="{E366FEBF-2EF0-43B8-AB11-022C73A79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8" name="AutoShape 26">
                <a:extLst>
                  <a:ext uri="{FF2B5EF4-FFF2-40B4-BE49-F238E27FC236}">
                    <a16:creationId xmlns:a16="http://schemas.microsoft.com/office/drawing/2014/main" id="{0ADF9FB7-6EF6-4399-94C0-89C415982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27" name="Group 826">
              <a:extLst>
                <a:ext uri="{FF2B5EF4-FFF2-40B4-BE49-F238E27FC236}">
                  <a16:creationId xmlns:a16="http://schemas.microsoft.com/office/drawing/2014/main" id="{19EEADD6-CA4E-4AA0-A0B8-9A88584B8FB3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39" name="AutoShape 18">
                <a:extLst>
                  <a:ext uri="{FF2B5EF4-FFF2-40B4-BE49-F238E27FC236}">
                    <a16:creationId xmlns:a16="http://schemas.microsoft.com/office/drawing/2014/main" id="{12006E1A-F8AA-47F1-85F2-C0F698122B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0" name="AutoShape 19">
                <a:extLst>
                  <a:ext uri="{FF2B5EF4-FFF2-40B4-BE49-F238E27FC236}">
                    <a16:creationId xmlns:a16="http://schemas.microsoft.com/office/drawing/2014/main" id="{94803B2E-9A75-4179-9287-F752D5318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1" name="AutoShape 20">
                <a:extLst>
                  <a:ext uri="{FF2B5EF4-FFF2-40B4-BE49-F238E27FC236}">
                    <a16:creationId xmlns:a16="http://schemas.microsoft.com/office/drawing/2014/main" id="{671E321B-87D2-4F8A-A44E-2AE5C6E7D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2" name="AutoShape 21">
                <a:extLst>
                  <a:ext uri="{FF2B5EF4-FFF2-40B4-BE49-F238E27FC236}">
                    <a16:creationId xmlns:a16="http://schemas.microsoft.com/office/drawing/2014/main" id="{5CE7C8C2-89D1-468C-AA6F-6F1D91067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3" name="AutoShape 22">
                <a:extLst>
                  <a:ext uri="{FF2B5EF4-FFF2-40B4-BE49-F238E27FC236}">
                    <a16:creationId xmlns:a16="http://schemas.microsoft.com/office/drawing/2014/main" id="{DB50D2C9-DB1C-463D-8E99-6C4A0F5CB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4" name="AutoShape 23">
                <a:extLst>
                  <a:ext uri="{FF2B5EF4-FFF2-40B4-BE49-F238E27FC236}">
                    <a16:creationId xmlns:a16="http://schemas.microsoft.com/office/drawing/2014/main" id="{0EEF153D-C9CB-4E6E-A783-B91DF8C04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5" name="AutoShape 24">
                <a:extLst>
                  <a:ext uri="{FF2B5EF4-FFF2-40B4-BE49-F238E27FC236}">
                    <a16:creationId xmlns:a16="http://schemas.microsoft.com/office/drawing/2014/main" id="{02F9186D-A0E7-4BBE-BA4A-BBDE487E8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6" name="AutoShape 25">
                <a:extLst>
                  <a:ext uri="{FF2B5EF4-FFF2-40B4-BE49-F238E27FC236}">
                    <a16:creationId xmlns:a16="http://schemas.microsoft.com/office/drawing/2014/main" id="{3CDA1E24-2F34-446F-8105-3FDD5D098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7" name="AutoShape 26">
                <a:extLst>
                  <a:ext uri="{FF2B5EF4-FFF2-40B4-BE49-F238E27FC236}">
                    <a16:creationId xmlns:a16="http://schemas.microsoft.com/office/drawing/2014/main" id="{32EDDCFF-74DE-47D3-9582-85D777ED1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8" name="AutoShape 26">
                <a:extLst>
                  <a:ext uri="{FF2B5EF4-FFF2-40B4-BE49-F238E27FC236}">
                    <a16:creationId xmlns:a16="http://schemas.microsoft.com/office/drawing/2014/main" id="{B7DB1EE9-E2EC-433F-B47E-8F1C02E93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28" name="Group 827">
              <a:extLst>
                <a:ext uri="{FF2B5EF4-FFF2-40B4-BE49-F238E27FC236}">
                  <a16:creationId xmlns:a16="http://schemas.microsoft.com/office/drawing/2014/main" id="{C750089D-26A8-4548-A9FE-24EBC4B213E3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29" name="AutoShape 18">
                <a:extLst>
                  <a:ext uri="{FF2B5EF4-FFF2-40B4-BE49-F238E27FC236}">
                    <a16:creationId xmlns:a16="http://schemas.microsoft.com/office/drawing/2014/main" id="{BB43817A-78F4-4A54-98E6-F8445C4DDC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0" name="AutoShape 19">
                <a:extLst>
                  <a:ext uri="{FF2B5EF4-FFF2-40B4-BE49-F238E27FC236}">
                    <a16:creationId xmlns:a16="http://schemas.microsoft.com/office/drawing/2014/main" id="{FDBF9B91-C069-4977-97FF-2BD4BF1CEC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1" name="AutoShape 20">
                <a:extLst>
                  <a:ext uri="{FF2B5EF4-FFF2-40B4-BE49-F238E27FC236}">
                    <a16:creationId xmlns:a16="http://schemas.microsoft.com/office/drawing/2014/main" id="{B02C9C25-E9B5-4AA9-B804-4BAEA52E0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2" name="AutoShape 21">
                <a:extLst>
                  <a:ext uri="{FF2B5EF4-FFF2-40B4-BE49-F238E27FC236}">
                    <a16:creationId xmlns:a16="http://schemas.microsoft.com/office/drawing/2014/main" id="{41793C45-7487-4228-9D54-738D6DECE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3" name="AutoShape 22">
                <a:extLst>
                  <a:ext uri="{FF2B5EF4-FFF2-40B4-BE49-F238E27FC236}">
                    <a16:creationId xmlns:a16="http://schemas.microsoft.com/office/drawing/2014/main" id="{332872ED-4052-461D-8A91-977B7B3C5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4" name="AutoShape 23">
                <a:extLst>
                  <a:ext uri="{FF2B5EF4-FFF2-40B4-BE49-F238E27FC236}">
                    <a16:creationId xmlns:a16="http://schemas.microsoft.com/office/drawing/2014/main" id="{D6E4FB7B-DBA9-431B-A388-41CA5DBEF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5" name="AutoShape 24">
                <a:extLst>
                  <a:ext uri="{FF2B5EF4-FFF2-40B4-BE49-F238E27FC236}">
                    <a16:creationId xmlns:a16="http://schemas.microsoft.com/office/drawing/2014/main" id="{0400D6E2-6938-47AB-853A-9C9FFDF68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6" name="AutoShape 25">
                <a:extLst>
                  <a:ext uri="{FF2B5EF4-FFF2-40B4-BE49-F238E27FC236}">
                    <a16:creationId xmlns:a16="http://schemas.microsoft.com/office/drawing/2014/main" id="{AA029254-2E00-43CB-BAFC-3A4B37995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7" name="AutoShape 26">
                <a:extLst>
                  <a:ext uri="{FF2B5EF4-FFF2-40B4-BE49-F238E27FC236}">
                    <a16:creationId xmlns:a16="http://schemas.microsoft.com/office/drawing/2014/main" id="{2B9E294F-C22C-469B-96DF-A74727B18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8" name="AutoShape 26">
                <a:extLst>
                  <a:ext uri="{FF2B5EF4-FFF2-40B4-BE49-F238E27FC236}">
                    <a16:creationId xmlns:a16="http://schemas.microsoft.com/office/drawing/2014/main" id="{A8BEE86D-E6C4-4018-9B66-67B2F89A7F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19" name="Group 918">
            <a:extLst>
              <a:ext uri="{FF2B5EF4-FFF2-40B4-BE49-F238E27FC236}">
                <a16:creationId xmlns:a16="http://schemas.microsoft.com/office/drawing/2014/main" id="{41F3A0AC-EFB4-48E9-A1A1-244E1EBA49D1}"/>
              </a:ext>
            </a:extLst>
          </p:cNvPr>
          <p:cNvGrpSpPr/>
          <p:nvPr/>
        </p:nvGrpSpPr>
        <p:grpSpPr>
          <a:xfrm>
            <a:off x="2642661" y="3593858"/>
            <a:ext cx="5472834" cy="1983432"/>
            <a:chOff x="6448438" y="3711622"/>
            <a:chExt cx="3648556" cy="1322288"/>
          </a:xfrm>
          <a:solidFill>
            <a:schemeClr val="accent2">
              <a:lumMod val="75000"/>
            </a:schemeClr>
          </a:solidFill>
        </p:grpSpPr>
        <p:sp>
          <p:nvSpPr>
            <p:cNvPr id="920" name="AutoShape 18">
              <a:extLst>
                <a:ext uri="{FF2B5EF4-FFF2-40B4-BE49-F238E27FC236}">
                  <a16:creationId xmlns:a16="http://schemas.microsoft.com/office/drawing/2014/main" id="{FD15A42C-7F19-4305-92C1-A4BE8CBD9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1" name="AutoShape 19">
              <a:extLst>
                <a:ext uri="{FF2B5EF4-FFF2-40B4-BE49-F238E27FC236}">
                  <a16:creationId xmlns:a16="http://schemas.microsoft.com/office/drawing/2014/main" id="{F4269A86-E615-42FD-B629-1678CA4C7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2" name="AutoShape 20">
              <a:extLst>
                <a:ext uri="{FF2B5EF4-FFF2-40B4-BE49-F238E27FC236}">
                  <a16:creationId xmlns:a16="http://schemas.microsoft.com/office/drawing/2014/main" id="{32C45D78-A526-45D7-8F0E-264DE1EE5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" name="AutoShape 21">
              <a:extLst>
                <a:ext uri="{FF2B5EF4-FFF2-40B4-BE49-F238E27FC236}">
                  <a16:creationId xmlns:a16="http://schemas.microsoft.com/office/drawing/2014/main" id="{2FC4332E-13D1-4BA4-A02C-140BFF05E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4" name="AutoShape 22">
              <a:extLst>
                <a:ext uri="{FF2B5EF4-FFF2-40B4-BE49-F238E27FC236}">
                  <a16:creationId xmlns:a16="http://schemas.microsoft.com/office/drawing/2014/main" id="{879B65C6-C8BE-4C9B-B732-019980D4B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5" name="AutoShape 23">
              <a:extLst>
                <a:ext uri="{FF2B5EF4-FFF2-40B4-BE49-F238E27FC236}">
                  <a16:creationId xmlns:a16="http://schemas.microsoft.com/office/drawing/2014/main" id="{18BC0893-8458-491D-AC89-03E8021B1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6" name="AutoShape 24">
              <a:extLst>
                <a:ext uri="{FF2B5EF4-FFF2-40B4-BE49-F238E27FC236}">
                  <a16:creationId xmlns:a16="http://schemas.microsoft.com/office/drawing/2014/main" id="{21274E27-7D53-4CFD-9779-564D00CAE2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7" name="AutoShape 25">
              <a:extLst>
                <a:ext uri="{FF2B5EF4-FFF2-40B4-BE49-F238E27FC236}">
                  <a16:creationId xmlns:a16="http://schemas.microsoft.com/office/drawing/2014/main" id="{217BDFD0-11AF-4034-AB44-094737B7B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8" name="AutoShape 26">
              <a:extLst>
                <a:ext uri="{FF2B5EF4-FFF2-40B4-BE49-F238E27FC236}">
                  <a16:creationId xmlns:a16="http://schemas.microsoft.com/office/drawing/2014/main" id="{77DDCEC5-39F4-4104-AEEF-ADBFC85F8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9" name="AutoShape 26">
              <a:extLst>
                <a:ext uri="{FF2B5EF4-FFF2-40B4-BE49-F238E27FC236}">
                  <a16:creationId xmlns:a16="http://schemas.microsoft.com/office/drawing/2014/main" id="{61FE8923-79C2-4AD5-BEB4-19419C9D5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30" name="Group 929">
              <a:extLst>
                <a:ext uri="{FF2B5EF4-FFF2-40B4-BE49-F238E27FC236}">
                  <a16:creationId xmlns:a16="http://schemas.microsoft.com/office/drawing/2014/main" id="{298951C1-AB42-4FFB-9FE3-060E8EB4230E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19" name="AutoShape 18">
                <a:extLst>
                  <a:ext uri="{FF2B5EF4-FFF2-40B4-BE49-F238E27FC236}">
                    <a16:creationId xmlns:a16="http://schemas.microsoft.com/office/drawing/2014/main" id="{09E66D38-579F-4A0F-9D9B-9993E4BEF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0" name="AutoShape 19">
                <a:extLst>
                  <a:ext uri="{FF2B5EF4-FFF2-40B4-BE49-F238E27FC236}">
                    <a16:creationId xmlns:a16="http://schemas.microsoft.com/office/drawing/2014/main" id="{9550F1BD-A6AA-46AF-A998-0245981F7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1" name="AutoShape 20">
                <a:extLst>
                  <a:ext uri="{FF2B5EF4-FFF2-40B4-BE49-F238E27FC236}">
                    <a16:creationId xmlns:a16="http://schemas.microsoft.com/office/drawing/2014/main" id="{B8ECBB62-97FB-49FA-9EC9-7D1BFB4BD4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2" name="AutoShape 21">
                <a:extLst>
                  <a:ext uri="{FF2B5EF4-FFF2-40B4-BE49-F238E27FC236}">
                    <a16:creationId xmlns:a16="http://schemas.microsoft.com/office/drawing/2014/main" id="{14FF6A8E-8AFD-421C-A8FB-76AF3C48E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3" name="AutoShape 22">
                <a:extLst>
                  <a:ext uri="{FF2B5EF4-FFF2-40B4-BE49-F238E27FC236}">
                    <a16:creationId xmlns:a16="http://schemas.microsoft.com/office/drawing/2014/main" id="{612C9F3B-05FF-444A-B4D4-1F7F56B5FE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4" name="AutoShape 23">
                <a:extLst>
                  <a:ext uri="{FF2B5EF4-FFF2-40B4-BE49-F238E27FC236}">
                    <a16:creationId xmlns:a16="http://schemas.microsoft.com/office/drawing/2014/main" id="{E9FC076C-54C1-40BF-9D3E-796772C2D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5" name="AutoShape 24">
                <a:extLst>
                  <a:ext uri="{FF2B5EF4-FFF2-40B4-BE49-F238E27FC236}">
                    <a16:creationId xmlns:a16="http://schemas.microsoft.com/office/drawing/2014/main" id="{94AABA31-4578-480A-B48D-A5F7DD047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6" name="AutoShape 25">
                <a:extLst>
                  <a:ext uri="{FF2B5EF4-FFF2-40B4-BE49-F238E27FC236}">
                    <a16:creationId xmlns:a16="http://schemas.microsoft.com/office/drawing/2014/main" id="{C122644E-788A-404D-AA05-1FAEC2D324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" name="AutoShape 26">
                <a:extLst>
                  <a:ext uri="{FF2B5EF4-FFF2-40B4-BE49-F238E27FC236}">
                    <a16:creationId xmlns:a16="http://schemas.microsoft.com/office/drawing/2014/main" id="{663B2C41-BE5D-428E-80A5-F05D6017D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" name="AutoShape 26">
                <a:extLst>
                  <a:ext uri="{FF2B5EF4-FFF2-40B4-BE49-F238E27FC236}">
                    <a16:creationId xmlns:a16="http://schemas.microsoft.com/office/drawing/2014/main" id="{46BFD084-F39A-403F-BD5E-3AC4DF592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31" name="Group 930">
              <a:extLst>
                <a:ext uri="{FF2B5EF4-FFF2-40B4-BE49-F238E27FC236}">
                  <a16:creationId xmlns:a16="http://schemas.microsoft.com/office/drawing/2014/main" id="{CBEF4901-DEA2-4553-B758-50D591193767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09" name="AutoShape 18">
                <a:extLst>
                  <a:ext uri="{FF2B5EF4-FFF2-40B4-BE49-F238E27FC236}">
                    <a16:creationId xmlns:a16="http://schemas.microsoft.com/office/drawing/2014/main" id="{49E84FC5-8D36-4545-9858-F5D2134DB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0" name="AutoShape 19">
                <a:extLst>
                  <a:ext uri="{FF2B5EF4-FFF2-40B4-BE49-F238E27FC236}">
                    <a16:creationId xmlns:a16="http://schemas.microsoft.com/office/drawing/2014/main" id="{8819A5FB-1820-4178-9EC8-E81762059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1" name="AutoShape 20">
                <a:extLst>
                  <a:ext uri="{FF2B5EF4-FFF2-40B4-BE49-F238E27FC236}">
                    <a16:creationId xmlns:a16="http://schemas.microsoft.com/office/drawing/2014/main" id="{09A055AF-9631-40B0-A272-8119884E52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2" name="AutoShape 21">
                <a:extLst>
                  <a:ext uri="{FF2B5EF4-FFF2-40B4-BE49-F238E27FC236}">
                    <a16:creationId xmlns:a16="http://schemas.microsoft.com/office/drawing/2014/main" id="{62BAC008-49BE-46C5-8F98-F403C2FD8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3" name="AutoShape 22">
                <a:extLst>
                  <a:ext uri="{FF2B5EF4-FFF2-40B4-BE49-F238E27FC236}">
                    <a16:creationId xmlns:a16="http://schemas.microsoft.com/office/drawing/2014/main" id="{E07B1D62-D95C-462C-BD67-6449C52924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4" name="AutoShape 23">
                <a:extLst>
                  <a:ext uri="{FF2B5EF4-FFF2-40B4-BE49-F238E27FC236}">
                    <a16:creationId xmlns:a16="http://schemas.microsoft.com/office/drawing/2014/main" id="{6E6B2362-7040-404D-9A57-050E82DF9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5" name="AutoShape 24">
                <a:extLst>
                  <a:ext uri="{FF2B5EF4-FFF2-40B4-BE49-F238E27FC236}">
                    <a16:creationId xmlns:a16="http://schemas.microsoft.com/office/drawing/2014/main" id="{B6D09BBE-EE15-49EA-8251-1D54DDC56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6" name="AutoShape 25">
                <a:extLst>
                  <a:ext uri="{FF2B5EF4-FFF2-40B4-BE49-F238E27FC236}">
                    <a16:creationId xmlns:a16="http://schemas.microsoft.com/office/drawing/2014/main" id="{2D582D47-BFCC-4CBC-9602-5F3B4D6B9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7" name="AutoShape 26">
                <a:extLst>
                  <a:ext uri="{FF2B5EF4-FFF2-40B4-BE49-F238E27FC236}">
                    <a16:creationId xmlns:a16="http://schemas.microsoft.com/office/drawing/2014/main" id="{602A6FB8-29F3-44FF-B442-7D26374A0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8" name="AutoShape 26">
                <a:extLst>
                  <a:ext uri="{FF2B5EF4-FFF2-40B4-BE49-F238E27FC236}">
                    <a16:creationId xmlns:a16="http://schemas.microsoft.com/office/drawing/2014/main" id="{940954D2-F98C-4CC8-A837-CC4FE0BB8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32" name="Group 931">
              <a:extLst>
                <a:ext uri="{FF2B5EF4-FFF2-40B4-BE49-F238E27FC236}">
                  <a16:creationId xmlns:a16="http://schemas.microsoft.com/office/drawing/2014/main" id="{7012B41B-BA25-43E3-8227-B189596E8B57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99" name="AutoShape 18">
                <a:extLst>
                  <a:ext uri="{FF2B5EF4-FFF2-40B4-BE49-F238E27FC236}">
                    <a16:creationId xmlns:a16="http://schemas.microsoft.com/office/drawing/2014/main" id="{5299A004-5777-4CED-89BE-23079A824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0" name="AutoShape 19">
                <a:extLst>
                  <a:ext uri="{FF2B5EF4-FFF2-40B4-BE49-F238E27FC236}">
                    <a16:creationId xmlns:a16="http://schemas.microsoft.com/office/drawing/2014/main" id="{B27D337D-8EAB-4FE3-BE3C-6B99D47E0C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1" name="AutoShape 20">
                <a:extLst>
                  <a:ext uri="{FF2B5EF4-FFF2-40B4-BE49-F238E27FC236}">
                    <a16:creationId xmlns:a16="http://schemas.microsoft.com/office/drawing/2014/main" id="{A19633EB-19AB-42A1-93AF-F3A5298B2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2" name="AutoShape 21">
                <a:extLst>
                  <a:ext uri="{FF2B5EF4-FFF2-40B4-BE49-F238E27FC236}">
                    <a16:creationId xmlns:a16="http://schemas.microsoft.com/office/drawing/2014/main" id="{583B7F48-EC98-4DD1-8753-46FA78278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3" name="AutoShape 22">
                <a:extLst>
                  <a:ext uri="{FF2B5EF4-FFF2-40B4-BE49-F238E27FC236}">
                    <a16:creationId xmlns:a16="http://schemas.microsoft.com/office/drawing/2014/main" id="{4B79522F-7DA6-403D-A553-67F56697A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4" name="AutoShape 23">
                <a:extLst>
                  <a:ext uri="{FF2B5EF4-FFF2-40B4-BE49-F238E27FC236}">
                    <a16:creationId xmlns:a16="http://schemas.microsoft.com/office/drawing/2014/main" id="{0211C84B-134A-4A0F-B6CC-740F14F7B1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5" name="AutoShape 24">
                <a:extLst>
                  <a:ext uri="{FF2B5EF4-FFF2-40B4-BE49-F238E27FC236}">
                    <a16:creationId xmlns:a16="http://schemas.microsoft.com/office/drawing/2014/main" id="{15B09C49-2EA8-4CCD-8EE2-59774BBCED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6" name="AutoShape 25">
                <a:extLst>
                  <a:ext uri="{FF2B5EF4-FFF2-40B4-BE49-F238E27FC236}">
                    <a16:creationId xmlns:a16="http://schemas.microsoft.com/office/drawing/2014/main" id="{F3A572F4-FE1F-487A-8D8B-DF6E74C26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7" name="AutoShape 26">
                <a:extLst>
                  <a:ext uri="{FF2B5EF4-FFF2-40B4-BE49-F238E27FC236}">
                    <a16:creationId xmlns:a16="http://schemas.microsoft.com/office/drawing/2014/main" id="{901E8771-FF4F-4332-9475-21BB5652B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8" name="AutoShape 26">
                <a:extLst>
                  <a:ext uri="{FF2B5EF4-FFF2-40B4-BE49-F238E27FC236}">
                    <a16:creationId xmlns:a16="http://schemas.microsoft.com/office/drawing/2014/main" id="{BB7579CF-1F4E-4015-A183-EFE4FD3AD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33" name="Group 932">
              <a:extLst>
                <a:ext uri="{FF2B5EF4-FFF2-40B4-BE49-F238E27FC236}">
                  <a16:creationId xmlns:a16="http://schemas.microsoft.com/office/drawing/2014/main" id="{E7246BC0-D40C-4C9F-A7E4-A90E23C38A39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89" name="AutoShape 18">
                <a:extLst>
                  <a:ext uri="{FF2B5EF4-FFF2-40B4-BE49-F238E27FC236}">
                    <a16:creationId xmlns:a16="http://schemas.microsoft.com/office/drawing/2014/main" id="{788B86D0-AF44-48F7-9F0E-CE93B568F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0" name="AutoShape 19">
                <a:extLst>
                  <a:ext uri="{FF2B5EF4-FFF2-40B4-BE49-F238E27FC236}">
                    <a16:creationId xmlns:a16="http://schemas.microsoft.com/office/drawing/2014/main" id="{F0BA79C4-C440-4BFE-91B3-01171E188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1" name="AutoShape 20">
                <a:extLst>
                  <a:ext uri="{FF2B5EF4-FFF2-40B4-BE49-F238E27FC236}">
                    <a16:creationId xmlns:a16="http://schemas.microsoft.com/office/drawing/2014/main" id="{214FD8DC-1928-4359-89B8-3FD23BEF1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2" name="AutoShape 21">
                <a:extLst>
                  <a:ext uri="{FF2B5EF4-FFF2-40B4-BE49-F238E27FC236}">
                    <a16:creationId xmlns:a16="http://schemas.microsoft.com/office/drawing/2014/main" id="{D00ED083-562E-4E55-A22F-366A4692A7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3" name="AutoShape 22">
                <a:extLst>
                  <a:ext uri="{FF2B5EF4-FFF2-40B4-BE49-F238E27FC236}">
                    <a16:creationId xmlns:a16="http://schemas.microsoft.com/office/drawing/2014/main" id="{3AC40D83-B0D3-42DA-8AE9-A86B5A26A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4" name="AutoShape 23">
                <a:extLst>
                  <a:ext uri="{FF2B5EF4-FFF2-40B4-BE49-F238E27FC236}">
                    <a16:creationId xmlns:a16="http://schemas.microsoft.com/office/drawing/2014/main" id="{94285EA3-B182-45CF-BC7F-9F7D9960E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5" name="AutoShape 24">
                <a:extLst>
                  <a:ext uri="{FF2B5EF4-FFF2-40B4-BE49-F238E27FC236}">
                    <a16:creationId xmlns:a16="http://schemas.microsoft.com/office/drawing/2014/main" id="{68C8A139-CD58-4BAE-B4B2-A798DED250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6" name="AutoShape 25">
                <a:extLst>
                  <a:ext uri="{FF2B5EF4-FFF2-40B4-BE49-F238E27FC236}">
                    <a16:creationId xmlns:a16="http://schemas.microsoft.com/office/drawing/2014/main" id="{6FCA1713-2811-446D-B1E1-A778CCE1E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7" name="AutoShape 26">
                <a:extLst>
                  <a:ext uri="{FF2B5EF4-FFF2-40B4-BE49-F238E27FC236}">
                    <a16:creationId xmlns:a16="http://schemas.microsoft.com/office/drawing/2014/main" id="{B5C80719-9ACC-43D5-B2E8-8E52C430C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8" name="AutoShape 26">
                <a:extLst>
                  <a:ext uri="{FF2B5EF4-FFF2-40B4-BE49-F238E27FC236}">
                    <a16:creationId xmlns:a16="http://schemas.microsoft.com/office/drawing/2014/main" id="{B0A02BF4-93A2-43B8-A2B4-2B220E568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34" name="Group 933">
              <a:extLst>
                <a:ext uri="{FF2B5EF4-FFF2-40B4-BE49-F238E27FC236}">
                  <a16:creationId xmlns:a16="http://schemas.microsoft.com/office/drawing/2014/main" id="{FBE0CF12-44A1-41C6-B17F-6CFB61E7E633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79" name="AutoShape 18">
                <a:extLst>
                  <a:ext uri="{FF2B5EF4-FFF2-40B4-BE49-F238E27FC236}">
                    <a16:creationId xmlns:a16="http://schemas.microsoft.com/office/drawing/2014/main" id="{820F91EB-B86E-4AD1-A8DB-B08D4C8DE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0" name="AutoShape 19">
                <a:extLst>
                  <a:ext uri="{FF2B5EF4-FFF2-40B4-BE49-F238E27FC236}">
                    <a16:creationId xmlns:a16="http://schemas.microsoft.com/office/drawing/2014/main" id="{FEE42E47-01C0-4048-AF49-F46DEF715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1" name="AutoShape 20">
                <a:extLst>
                  <a:ext uri="{FF2B5EF4-FFF2-40B4-BE49-F238E27FC236}">
                    <a16:creationId xmlns:a16="http://schemas.microsoft.com/office/drawing/2014/main" id="{C7491316-757A-440B-B352-500C62216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2" name="AutoShape 21">
                <a:extLst>
                  <a:ext uri="{FF2B5EF4-FFF2-40B4-BE49-F238E27FC236}">
                    <a16:creationId xmlns:a16="http://schemas.microsoft.com/office/drawing/2014/main" id="{DE3567CC-E20C-479C-9160-D0054015A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3" name="AutoShape 22">
                <a:extLst>
                  <a:ext uri="{FF2B5EF4-FFF2-40B4-BE49-F238E27FC236}">
                    <a16:creationId xmlns:a16="http://schemas.microsoft.com/office/drawing/2014/main" id="{78FCD7C8-18FB-4313-A7BB-5D88219DE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4" name="AutoShape 23">
                <a:extLst>
                  <a:ext uri="{FF2B5EF4-FFF2-40B4-BE49-F238E27FC236}">
                    <a16:creationId xmlns:a16="http://schemas.microsoft.com/office/drawing/2014/main" id="{6893F246-9433-49FE-879F-8AC63D44B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5" name="AutoShape 24">
                <a:extLst>
                  <a:ext uri="{FF2B5EF4-FFF2-40B4-BE49-F238E27FC236}">
                    <a16:creationId xmlns:a16="http://schemas.microsoft.com/office/drawing/2014/main" id="{D165BC15-A592-4E65-A614-A4DC38877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6" name="AutoShape 25">
                <a:extLst>
                  <a:ext uri="{FF2B5EF4-FFF2-40B4-BE49-F238E27FC236}">
                    <a16:creationId xmlns:a16="http://schemas.microsoft.com/office/drawing/2014/main" id="{F3E8E8BF-B578-460B-A81A-768EB8E3E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7" name="AutoShape 26">
                <a:extLst>
                  <a:ext uri="{FF2B5EF4-FFF2-40B4-BE49-F238E27FC236}">
                    <a16:creationId xmlns:a16="http://schemas.microsoft.com/office/drawing/2014/main" id="{1BCB490C-558F-4650-AE18-B531064FD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8" name="AutoShape 26">
                <a:extLst>
                  <a:ext uri="{FF2B5EF4-FFF2-40B4-BE49-F238E27FC236}">
                    <a16:creationId xmlns:a16="http://schemas.microsoft.com/office/drawing/2014/main" id="{CE8F1CD2-3C21-4448-91D3-16731B288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35" name="Group 934">
              <a:extLst>
                <a:ext uri="{FF2B5EF4-FFF2-40B4-BE49-F238E27FC236}">
                  <a16:creationId xmlns:a16="http://schemas.microsoft.com/office/drawing/2014/main" id="{1B438EE5-C3DF-4DDB-AFBE-1F4A8D731D00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69" name="AutoShape 18">
                <a:extLst>
                  <a:ext uri="{FF2B5EF4-FFF2-40B4-BE49-F238E27FC236}">
                    <a16:creationId xmlns:a16="http://schemas.microsoft.com/office/drawing/2014/main" id="{63A75BF4-EF4B-4347-A867-CA53786E4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0" name="AutoShape 19">
                <a:extLst>
                  <a:ext uri="{FF2B5EF4-FFF2-40B4-BE49-F238E27FC236}">
                    <a16:creationId xmlns:a16="http://schemas.microsoft.com/office/drawing/2014/main" id="{6D95BDE7-1366-452B-B8FB-30445A09B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1" name="AutoShape 20">
                <a:extLst>
                  <a:ext uri="{FF2B5EF4-FFF2-40B4-BE49-F238E27FC236}">
                    <a16:creationId xmlns:a16="http://schemas.microsoft.com/office/drawing/2014/main" id="{F7A5057D-3172-43CD-B631-465217B5F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2" name="AutoShape 21">
                <a:extLst>
                  <a:ext uri="{FF2B5EF4-FFF2-40B4-BE49-F238E27FC236}">
                    <a16:creationId xmlns:a16="http://schemas.microsoft.com/office/drawing/2014/main" id="{4A900085-212F-4205-849D-25A34FDF8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3" name="AutoShape 22">
                <a:extLst>
                  <a:ext uri="{FF2B5EF4-FFF2-40B4-BE49-F238E27FC236}">
                    <a16:creationId xmlns:a16="http://schemas.microsoft.com/office/drawing/2014/main" id="{BF73CEDF-37F6-446C-9D4F-CB4526B0C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4" name="AutoShape 23">
                <a:extLst>
                  <a:ext uri="{FF2B5EF4-FFF2-40B4-BE49-F238E27FC236}">
                    <a16:creationId xmlns:a16="http://schemas.microsoft.com/office/drawing/2014/main" id="{853053AF-59F2-41B3-9CF1-366734F283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5" name="AutoShape 24">
                <a:extLst>
                  <a:ext uri="{FF2B5EF4-FFF2-40B4-BE49-F238E27FC236}">
                    <a16:creationId xmlns:a16="http://schemas.microsoft.com/office/drawing/2014/main" id="{380ECC6A-21C5-42A0-BB9D-1D42E6EEB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6" name="AutoShape 25">
                <a:extLst>
                  <a:ext uri="{FF2B5EF4-FFF2-40B4-BE49-F238E27FC236}">
                    <a16:creationId xmlns:a16="http://schemas.microsoft.com/office/drawing/2014/main" id="{6B5E806D-66AF-4D87-879F-B98A86EEF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7" name="AutoShape 26">
                <a:extLst>
                  <a:ext uri="{FF2B5EF4-FFF2-40B4-BE49-F238E27FC236}">
                    <a16:creationId xmlns:a16="http://schemas.microsoft.com/office/drawing/2014/main" id="{1B869A7A-5E98-4C47-8F3C-31C0A75992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8" name="AutoShape 26">
                <a:extLst>
                  <a:ext uri="{FF2B5EF4-FFF2-40B4-BE49-F238E27FC236}">
                    <a16:creationId xmlns:a16="http://schemas.microsoft.com/office/drawing/2014/main" id="{CF8BF096-53E5-4481-9C12-9A522DE8B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36" name="Group 935">
              <a:extLst>
                <a:ext uri="{FF2B5EF4-FFF2-40B4-BE49-F238E27FC236}">
                  <a16:creationId xmlns:a16="http://schemas.microsoft.com/office/drawing/2014/main" id="{9AACEDB4-4135-4784-A11A-3E88DF5B4DBE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59" name="AutoShape 18">
                <a:extLst>
                  <a:ext uri="{FF2B5EF4-FFF2-40B4-BE49-F238E27FC236}">
                    <a16:creationId xmlns:a16="http://schemas.microsoft.com/office/drawing/2014/main" id="{BE781932-C45E-42E0-8F96-3C9AF7FAA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0" name="AutoShape 19">
                <a:extLst>
                  <a:ext uri="{FF2B5EF4-FFF2-40B4-BE49-F238E27FC236}">
                    <a16:creationId xmlns:a16="http://schemas.microsoft.com/office/drawing/2014/main" id="{0CC77BDD-5FEE-414B-ACDB-7520A91A6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1" name="AutoShape 20">
                <a:extLst>
                  <a:ext uri="{FF2B5EF4-FFF2-40B4-BE49-F238E27FC236}">
                    <a16:creationId xmlns:a16="http://schemas.microsoft.com/office/drawing/2014/main" id="{94C26CC1-8DEE-4339-AB38-BC1D0B29A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2" name="AutoShape 21">
                <a:extLst>
                  <a:ext uri="{FF2B5EF4-FFF2-40B4-BE49-F238E27FC236}">
                    <a16:creationId xmlns:a16="http://schemas.microsoft.com/office/drawing/2014/main" id="{558D500E-C6EF-4E32-ABD8-DAE80AA62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3" name="AutoShape 22">
                <a:extLst>
                  <a:ext uri="{FF2B5EF4-FFF2-40B4-BE49-F238E27FC236}">
                    <a16:creationId xmlns:a16="http://schemas.microsoft.com/office/drawing/2014/main" id="{D7737D09-BD1E-4186-A8E9-16FAB1A95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4" name="AutoShape 23">
                <a:extLst>
                  <a:ext uri="{FF2B5EF4-FFF2-40B4-BE49-F238E27FC236}">
                    <a16:creationId xmlns:a16="http://schemas.microsoft.com/office/drawing/2014/main" id="{D677E473-BDEA-4D8A-9E78-52B274B42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5" name="AutoShape 24">
                <a:extLst>
                  <a:ext uri="{FF2B5EF4-FFF2-40B4-BE49-F238E27FC236}">
                    <a16:creationId xmlns:a16="http://schemas.microsoft.com/office/drawing/2014/main" id="{C763AB4D-AA3A-46BC-BE87-B3849AD77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6" name="AutoShape 25">
                <a:extLst>
                  <a:ext uri="{FF2B5EF4-FFF2-40B4-BE49-F238E27FC236}">
                    <a16:creationId xmlns:a16="http://schemas.microsoft.com/office/drawing/2014/main" id="{72B63BF8-9E68-4810-9805-2F4456323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7" name="AutoShape 26">
                <a:extLst>
                  <a:ext uri="{FF2B5EF4-FFF2-40B4-BE49-F238E27FC236}">
                    <a16:creationId xmlns:a16="http://schemas.microsoft.com/office/drawing/2014/main" id="{896BDDAB-3CF4-438E-8144-0D9E9A422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8" name="AutoShape 26">
                <a:extLst>
                  <a:ext uri="{FF2B5EF4-FFF2-40B4-BE49-F238E27FC236}">
                    <a16:creationId xmlns:a16="http://schemas.microsoft.com/office/drawing/2014/main" id="{403AAD78-E2E9-4C3B-8D16-DBC2658447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37" name="Group 936">
              <a:extLst>
                <a:ext uri="{FF2B5EF4-FFF2-40B4-BE49-F238E27FC236}">
                  <a16:creationId xmlns:a16="http://schemas.microsoft.com/office/drawing/2014/main" id="{4336F85D-A4D6-43FB-ACBE-0CE45E85E6EE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49" name="AutoShape 18">
                <a:extLst>
                  <a:ext uri="{FF2B5EF4-FFF2-40B4-BE49-F238E27FC236}">
                    <a16:creationId xmlns:a16="http://schemas.microsoft.com/office/drawing/2014/main" id="{29926143-D666-438E-9CBB-4E7C1FDE1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0" name="AutoShape 19">
                <a:extLst>
                  <a:ext uri="{FF2B5EF4-FFF2-40B4-BE49-F238E27FC236}">
                    <a16:creationId xmlns:a16="http://schemas.microsoft.com/office/drawing/2014/main" id="{DC154E54-9D29-49A5-98BA-9A1F3873E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1" name="AutoShape 20">
                <a:extLst>
                  <a:ext uri="{FF2B5EF4-FFF2-40B4-BE49-F238E27FC236}">
                    <a16:creationId xmlns:a16="http://schemas.microsoft.com/office/drawing/2014/main" id="{4ABA0EFA-6C76-449F-B95B-D072F2115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2" name="AutoShape 21">
                <a:extLst>
                  <a:ext uri="{FF2B5EF4-FFF2-40B4-BE49-F238E27FC236}">
                    <a16:creationId xmlns:a16="http://schemas.microsoft.com/office/drawing/2014/main" id="{5A813CA9-D736-4938-B552-8F1AC59E0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3" name="AutoShape 22">
                <a:extLst>
                  <a:ext uri="{FF2B5EF4-FFF2-40B4-BE49-F238E27FC236}">
                    <a16:creationId xmlns:a16="http://schemas.microsoft.com/office/drawing/2014/main" id="{18902193-97E5-4460-9EC7-EB8B70794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4" name="AutoShape 23">
                <a:extLst>
                  <a:ext uri="{FF2B5EF4-FFF2-40B4-BE49-F238E27FC236}">
                    <a16:creationId xmlns:a16="http://schemas.microsoft.com/office/drawing/2014/main" id="{B019A934-E7F2-4264-A234-4E1023798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5" name="AutoShape 24">
                <a:extLst>
                  <a:ext uri="{FF2B5EF4-FFF2-40B4-BE49-F238E27FC236}">
                    <a16:creationId xmlns:a16="http://schemas.microsoft.com/office/drawing/2014/main" id="{74E4E838-53F2-4409-AD8B-B565F5C4A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6" name="AutoShape 25">
                <a:extLst>
                  <a:ext uri="{FF2B5EF4-FFF2-40B4-BE49-F238E27FC236}">
                    <a16:creationId xmlns:a16="http://schemas.microsoft.com/office/drawing/2014/main" id="{67B09222-DDCB-4D33-B641-EC42657DF3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" name="AutoShape 26">
                <a:extLst>
                  <a:ext uri="{FF2B5EF4-FFF2-40B4-BE49-F238E27FC236}">
                    <a16:creationId xmlns:a16="http://schemas.microsoft.com/office/drawing/2014/main" id="{B89AF90E-D734-49E1-8509-481595843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8" name="AutoShape 26">
                <a:extLst>
                  <a:ext uri="{FF2B5EF4-FFF2-40B4-BE49-F238E27FC236}">
                    <a16:creationId xmlns:a16="http://schemas.microsoft.com/office/drawing/2014/main" id="{01AF702C-9086-47ED-8E7A-7BBF5C8A3D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38" name="Group 937">
              <a:extLst>
                <a:ext uri="{FF2B5EF4-FFF2-40B4-BE49-F238E27FC236}">
                  <a16:creationId xmlns:a16="http://schemas.microsoft.com/office/drawing/2014/main" id="{2FF72AA2-14D5-4E19-9E33-78371F441468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39" name="AutoShape 18">
                <a:extLst>
                  <a:ext uri="{FF2B5EF4-FFF2-40B4-BE49-F238E27FC236}">
                    <a16:creationId xmlns:a16="http://schemas.microsoft.com/office/drawing/2014/main" id="{63B4EEBC-773A-40F3-93FA-0CFC33C784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0" name="AutoShape 19">
                <a:extLst>
                  <a:ext uri="{FF2B5EF4-FFF2-40B4-BE49-F238E27FC236}">
                    <a16:creationId xmlns:a16="http://schemas.microsoft.com/office/drawing/2014/main" id="{96A10E47-2822-4181-96F2-5EC53A9B78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1" name="AutoShape 20">
                <a:extLst>
                  <a:ext uri="{FF2B5EF4-FFF2-40B4-BE49-F238E27FC236}">
                    <a16:creationId xmlns:a16="http://schemas.microsoft.com/office/drawing/2014/main" id="{49B3D841-19FE-49E7-B336-169721BCC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2" name="AutoShape 21">
                <a:extLst>
                  <a:ext uri="{FF2B5EF4-FFF2-40B4-BE49-F238E27FC236}">
                    <a16:creationId xmlns:a16="http://schemas.microsoft.com/office/drawing/2014/main" id="{E679D55A-CA5B-4DFD-9FE8-EBCF90B856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3" name="AutoShape 22">
                <a:extLst>
                  <a:ext uri="{FF2B5EF4-FFF2-40B4-BE49-F238E27FC236}">
                    <a16:creationId xmlns:a16="http://schemas.microsoft.com/office/drawing/2014/main" id="{BA519BCE-4899-4452-A222-2F8EE5D6D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4" name="AutoShape 23">
                <a:extLst>
                  <a:ext uri="{FF2B5EF4-FFF2-40B4-BE49-F238E27FC236}">
                    <a16:creationId xmlns:a16="http://schemas.microsoft.com/office/drawing/2014/main" id="{2000DB55-8DB8-4C7E-9292-EF939FD05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5" name="AutoShape 24">
                <a:extLst>
                  <a:ext uri="{FF2B5EF4-FFF2-40B4-BE49-F238E27FC236}">
                    <a16:creationId xmlns:a16="http://schemas.microsoft.com/office/drawing/2014/main" id="{805A7F7E-816A-4A0F-8083-5669DCFA8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6" name="AutoShape 25">
                <a:extLst>
                  <a:ext uri="{FF2B5EF4-FFF2-40B4-BE49-F238E27FC236}">
                    <a16:creationId xmlns:a16="http://schemas.microsoft.com/office/drawing/2014/main" id="{7303284F-DC14-49E3-A9A2-5DEE7AF55B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7" name="AutoShape 26">
                <a:extLst>
                  <a:ext uri="{FF2B5EF4-FFF2-40B4-BE49-F238E27FC236}">
                    <a16:creationId xmlns:a16="http://schemas.microsoft.com/office/drawing/2014/main" id="{D2F73F34-55FD-4832-A5E0-9E2945FF06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8" name="AutoShape 26">
                <a:extLst>
                  <a:ext uri="{FF2B5EF4-FFF2-40B4-BE49-F238E27FC236}">
                    <a16:creationId xmlns:a16="http://schemas.microsoft.com/office/drawing/2014/main" id="{9BB34C74-8722-4F2D-A72B-708C012DB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B1569797-A201-4FC3-A05F-CB2B47E6FD32}"/>
              </a:ext>
            </a:extLst>
          </p:cNvPr>
          <p:cNvGrpSpPr/>
          <p:nvPr/>
        </p:nvGrpSpPr>
        <p:grpSpPr>
          <a:xfrm>
            <a:off x="2642661" y="3216668"/>
            <a:ext cx="5472834" cy="1983432"/>
            <a:chOff x="6448438" y="3711622"/>
            <a:chExt cx="3648556" cy="1322288"/>
          </a:xfrm>
          <a:solidFill>
            <a:schemeClr val="accent2">
              <a:lumMod val="75000"/>
            </a:schemeClr>
          </a:solidFill>
        </p:grpSpPr>
        <p:sp>
          <p:nvSpPr>
            <p:cNvPr id="1030" name="AutoShape 18">
              <a:extLst>
                <a:ext uri="{FF2B5EF4-FFF2-40B4-BE49-F238E27FC236}">
                  <a16:creationId xmlns:a16="http://schemas.microsoft.com/office/drawing/2014/main" id="{62913D88-35B7-4750-B9AB-AD32CA12C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1" name="AutoShape 19">
              <a:extLst>
                <a:ext uri="{FF2B5EF4-FFF2-40B4-BE49-F238E27FC236}">
                  <a16:creationId xmlns:a16="http://schemas.microsoft.com/office/drawing/2014/main" id="{13E04618-6B09-4E47-B8BA-420413838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2" name="AutoShape 20">
              <a:extLst>
                <a:ext uri="{FF2B5EF4-FFF2-40B4-BE49-F238E27FC236}">
                  <a16:creationId xmlns:a16="http://schemas.microsoft.com/office/drawing/2014/main" id="{7109635C-C1CF-4F2D-9592-10BB9992B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3" name="AutoShape 21">
              <a:extLst>
                <a:ext uri="{FF2B5EF4-FFF2-40B4-BE49-F238E27FC236}">
                  <a16:creationId xmlns:a16="http://schemas.microsoft.com/office/drawing/2014/main" id="{A2045E9D-1AEC-4EF2-8D4A-085308724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4" name="AutoShape 22">
              <a:extLst>
                <a:ext uri="{FF2B5EF4-FFF2-40B4-BE49-F238E27FC236}">
                  <a16:creationId xmlns:a16="http://schemas.microsoft.com/office/drawing/2014/main" id="{6F5C679F-AF64-40F6-8198-1CE655E06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5" name="AutoShape 23">
              <a:extLst>
                <a:ext uri="{FF2B5EF4-FFF2-40B4-BE49-F238E27FC236}">
                  <a16:creationId xmlns:a16="http://schemas.microsoft.com/office/drawing/2014/main" id="{BA2B7F5D-5B90-489D-846C-DC309F659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6" name="AutoShape 24">
              <a:extLst>
                <a:ext uri="{FF2B5EF4-FFF2-40B4-BE49-F238E27FC236}">
                  <a16:creationId xmlns:a16="http://schemas.microsoft.com/office/drawing/2014/main" id="{ECDB33BA-F731-42AE-9F75-223C9F694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7" name="AutoShape 25">
              <a:extLst>
                <a:ext uri="{FF2B5EF4-FFF2-40B4-BE49-F238E27FC236}">
                  <a16:creationId xmlns:a16="http://schemas.microsoft.com/office/drawing/2014/main" id="{0097648F-8814-4194-9BEB-B91C6D049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8" name="AutoShape 26">
              <a:extLst>
                <a:ext uri="{FF2B5EF4-FFF2-40B4-BE49-F238E27FC236}">
                  <a16:creationId xmlns:a16="http://schemas.microsoft.com/office/drawing/2014/main" id="{25740574-72EC-4ACB-A427-69D3A532F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9" name="AutoShape 26">
              <a:extLst>
                <a:ext uri="{FF2B5EF4-FFF2-40B4-BE49-F238E27FC236}">
                  <a16:creationId xmlns:a16="http://schemas.microsoft.com/office/drawing/2014/main" id="{8367623E-18C8-47C3-A673-4074817AF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3D9E75EF-DA04-4E06-8844-0C97C0ACB8C0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129" name="AutoShape 18">
                <a:extLst>
                  <a:ext uri="{FF2B5EF4-FFF2-40B4-BE49-F238E27FC236}">
                    <a16:creationId xmlns:a16="http://schemas.microsoft.com/office/drawing/2014/main" id="{39234A7F-735E-4686-8E55-38D4BF5EC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0" name="AutoShape 19">
                <a:extLst>
                  <a:ext uri="{FF2B5EF4-FFF2-40B4-BE49-F238E27FC236}">
                    <a16:creationId xmlns:a16="http://schemas.microsoft.com/office/drawing/2014/main" id="{74F0549A-ADCE-4F47-B4B6-DCB3D82A0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1" name="AutoShape 20">
                <a:extLst>
                  <a:ext uri="{FF2B5EF4-FFF2-40B4-BE49-F238E27FC236}">
                    <a16:creationId xmlns:a16="http://schemas.microsoft.com/office/drawing/2014/main" id="{ADB88121-EC32-40F9-99A4-A1127AD66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2" name="AutoShape 21">
                <a:extLst>
                  <a:ext uri="{FF2B5EF4-FFF2-40B4-BE49-F238E27FC236}">
                    <a16:creationId xmlns:a16="http://schemas.microsoft.com/office/drawing/2014/main" id="{0F8421FA-8E51-4F04-B9FE-76AFD0814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3" name="AutoShape 22">
                <a:extLst>
                  <a:ext uri="{FF2B5EF4-FFF2-40B4-BE49-F238E27FC236}">
                    <a16:creationId xmlns:a16="http://schemas.microsoft.com/office/drawing/2014/main" id="{66454021-FF2F-4E28-BF41-F45B4A728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4" name="AutoShape 23">
                <a:extLst>
                  <a:ext uri="{FF2B5EF4-FFF2-40B4-BE49-F238E27FC236}">
                    <a16:creationId xmlns:a16="http://schemas.microsoft.com/office/drawing/2014/main" id="{B4E142FF-0471-47B4-8535-6D86481A06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5" name="AutoShape 24">
                <a:extLst>
                  <a:ext uri="{FF2B5EF4-FFF2-40B4-BE49-F238E27FC236}">
                    <a16:creationId xmlns:a16="http://schemas.microsoft.com/office/drawing/2014/main" id="{112C1FD3-E9BE-400D-ADC4-BD2ACC9DC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6" name="AutoShape 25">
                <a:extLst>
                  <a:ext uri="{FF2B5EF4-FFF2-40B4-BE49-F238E27FC236}">
                    <a16:creationId xmlns:a16="http://schemas.microsoft.com/office/drawing/2014/main" id="{66392A77-7A45-4A3D-B52B-B921EAA26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7" name="AutoShape 26">
                <a:extLst>
                  <a:ext uri="{FF2B5EF4-FFF2-40B4-BE49-F238E27FC236}">
                    <a16:creationId xmlns:a16="http://schemas.microsoft.com/office/drawing/2014/main" id="{1C1CAD52-3D63-4BA5-95AE-DE22B097A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8" name="AutoShape 26">
                <a:extLst>
                  <a:ext uri="{FF2B5EF4-FFF2-40B4-BE49-F238E27FC236}">
                    <a16:creationId xmlns:a16="http://schemas.microsoft.com/office/drawing/2014/main" id="{0C5FBCB9-3CBD-4F6F-A37C-961E6C464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A9FB379F-E0CF-4D4C-A89D-782752B16A18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119" name="AutoShape 18">
                <a:extLst>
                  <a:ext uri="{FF2B5EF4-FFF2-40B4-BE49-F238E27FC236}">
                    <a16:creationId xmlns:a16="http://schemas.microsoft.com/office/drawing/2014/main" id="{42E4EEC0-AB0C-423A-BAC6-6291C1885F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0" name="AutoShape 19">
                <a:extLst>
                  <a:ext uri="{FF2B5EF4-FFF2-40B4-BE49-F238E27FC236}">
                    <a16:creationId xmlns:a16="http://schemas.microsoft.com/office/drawing/2014/main" id="{9A775E3E-9258-4D25-9471-F8BE27DEA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1" name="AutoShape 20">
                <a:extLst>
                  <a:ext uri="{FF2B5EF4-FFF2-40B4-BE49-F238E27FC236}">
                    <a16:creationId xmlns:a16="http://schemas.microsoft.com/office/drawing/2014/main" id="{9ADB93B7-CBBE-45F7-ACAD-72395F0A7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2" name="AutoShape 21">
                <a:extLst>
                  <a:ext uri="{FF2B5EF4-FFF2-40B4-BE49-F238E27FC236}">
                    <a16:creationId xmlns:a16="http://schemas.microsoft.com/office/drawing/2014/main" id="{54F732A2-D3D9-4CA0-B336-2AC04A1CE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3" name="AutoShape 22">
                <a:extLst>
                  <a:ext uri="{FF2B5EF4-FFF2-40B4-BE49-F238E27FC236}">
                    <a16:creationId xmlns:a16="http://schemas.microsoft.com/office/drawing/2014/main" id="{105A8A6A-C5B7-4E96-872F-3A9CC884B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4" name="AutoShape 23">
                <a:extLst>
                  <a:ext uri="{FF2B5EF4-FFF2-40B4-BE49-F238E27FC236}">
                    <a16:creationId xmlns:a16="http://schemas.microsoft.com/office/drawing/2014/main" id="{024A28D5-43BD-4FE6-B4DC-B52B55031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5" name="AutoShape 24">
                <a:extLst>
                  <a:ext uri="{FF2B5EF4-FFF2-40B4-BE49-F238E27FC236}">
                    <a16:creationId xmlns:a16="http://schemas.microsoft.com/office/drawing/2014/main" id="{4B812E1B-46EE-4934-B29F-A38691EC74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6" name="AutoShape 25">
                <a:extLst>
                  <a:ext uri="{FF2B5EF4-FFF2-40B4-BE49-F238E27FC236}">
                    <a16:creationId xmlns:a16="http://schemas.microsoft.com/office/drawing/2014/main" id="{6A46FD5A-AD23-4F0B-A372-FEE9E0C72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7" name="AutoShape 26">
                <a:extLst>
                  <a:ext uri="{FF2B5EF4-FFF2-40B4-BE49-F238E27FC236}">
                    <a16:creationId xmlns:a16="http://schemas.microsoft.com/office/drawing/2014/main" id="{6965250E-CBEA-480C-901B-E5DAA2E59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8" name="AutoShape 26">
                <a:extLst>
                  <a:ext uri="{FF2B5EF4-FFF2-40B4-BE49-F238E27FC236}">
                    <a16:creationId xmlns:a16="http://schemas.microsoft.com/office/drawing/2014/main" id="{D74386CC-0980-4838-AA28-18A3FB4E1F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42" name="Group 1041">
              <a:extLst>
                <a:ext uri="{FF2B5EF4-FFF2-40B4-BE49-F238E27FC236}">
                  <a16:creationId xmlns:a16="http://schemas.microsoft.com/office/drawing/2014/main" id="{529D8400-6F91-4196-8921-88E38CB17F71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109" name="AutoShape 18">
                <a:extLst>
                  <a:ext uri="{FF2B5EF4-FFF2-40B4-BE49-F238E27FC236}">
                    <a16:creationId xmlns:a16="http://schemas.microsoft.com/office/drawing/2014/main" id="{BA8B9C7E-BA42-4E60-BE67-89504F226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0" name="AutoShape 19">
                <a:extLst>
                  <a:ext uri="{FF2B5EF4-FFF2-40B4-BE49-F238E27FC236}">
                    <a16:creationId xmlns:a16="http://schemas.microsoft.com/office/drawing/2014/main" id="{F723A832-F413-4931-8EDA-8333B59EA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1" name="AutoShape 20">
                <a:extLst>
                  <a:ext uri="{FF2B5EF4-FFF2-40B4-BE49-F238E27FC236}">
                    <a16:creationId xmlns:a16="http://schemas.microsoft.com/office/drawing/2014/main" id="{F2A3BB92-DFB7-4F11-8856-3DD061AC7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2" name="AutoShape 21">
                <a:extLst>
                  <a:ext uri="{FF2B5EF4-FFF2-40B4-BE49-F238E27FC236}">
                    <a16:creationId xmlns:a16="http://schemas.microsoft.com/office/drawing/2014/main" id="{D6CF941A-8AC8-4245-8BD3-67F255F9E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3" name="AutoShape 22">
                <a:extLst>
                  <a:ext uri="{FF2B5EF4-FFF2-40B4-BE49-F238E27FC236}">
                    <a16:creationId xmlns:a16="http://schemas.microsoft.com/office/drawing/2014/main" id="{39079AAB-0701-43A8-96E4-2649706513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4" name="AutoShape 23">
                <a:extLst>
                  <a:ext uri="{FF2B5EF4-FFF2-40B4-BE49-F238E27FC236}">
                    <a16:creationId xmlns:a16="http://schemas.microsoft.com/office/drawing/2014/main" id="{D6378B5C-1168-4440-A481-4ADB53217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5" name="AutoShape 24">
                <a:extLst>
                  <a:ext uri="{FF2B5EF4-FFF2-40B4-BE49-F238E27FC236}">
                    <a16:creationId xmlns:a16="http://schemas.microsoft.com/office/drawing/2014/main" id="{5BAD2C8F-8646-49E1-8347-36761623D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6" name="AutoShape 25">
                <a:extLst>
                  <a:ext uri="{FF2B5EF4-FFF2-40B4-BE49-F238E27FC236}">
                    <a16:creationId xmlns:a16="http://schemas.microsoft.com/office/drawing/2014/main" id="{17A47FFF-EBC3-405C-8820-C13276E26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7" name="AutoShape 26">
                <a:extLst>
                  <a:ext uri="{FF2B5EF4-FFF2-40B4-BE49-F238E27FC236}">
                    <a16:creationId xmlns:a16="http://schemas.microsoft.com/office/drawing/2014/main" id="{C1E75899-650E-400A-8CA9-D3CABDF09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8" name="AutoShape 26">
                <a:extLst>
                  <a:ext uri="{FF2B5EF4-FFF2-40B4-BE49-F238E27FC236}">
                    <a16:creationId xmlns:a16="http://schemas.microsoft.com/office/drawing/2014/main" id="{BA321694-854A-4173-9B4F-CF316532A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43" name="Group 1042">
              <a:extLst>
                <a:ext uri="{FF2B5EF4-FFF2-40B4-BE49-F238E27FC236}">
                  <a16:creationId xmlns:a16="http://schemas.microsoft.com/office/drawing/2014/main" id="{837FE9E3-9C52-4030-9C3B-A13BAD4FAF04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99" name="AutoShape 18">
                <a:extLst>
                  <a:ext uri="{FF2B5EF4-FFF2-40B4-BE49-F238E27FC236}">
                    <a16:creationId xmlns:a16="http://schemas.microsoft.com/office/drawing/2014/main" id="{43495C3F-1960-44D5-8D3D-955C22CA0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0" name="AutoShape 19">
                <a:extLst>
                  <a:ext uri="{FF2B5EF4-FFF2-40B4-BE49-F238E27FC236}">
                    <a16:creationId xmlns:a16="http://schemas.microsoft.com/office/drawing/2014/main" id="{EB885B34-D576-4EA7-9A6B-79C155F9B8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1" name="AutoShape 20">
                <a:extLst>
                  <a:ext uri="{FF2B5EF4-FFF2-40B4-BE49-F238E27FC236}">
                    <a16:creationId xmlns:a16="http://schemas.microsoft.com/office/drawing/2014/main" id="{2B2BD164-86B4-432D-9331-BE40AE5A1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2" name="AutoShape 21">
                <a:extLst>
                  <a:ext uri="{FF2B5EF4-FFF2-40B4-BE49-F238E27FC236}">
                    <a16:creationId xmlns:a16="http://schemas.microsoft.com/office/drawing/2014/main" id="{1DB931A2-EB57-4947-933C-6728247F7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3" name="AutoShape 22">
                <a:extLst>
                  <a:ext uri="{FF2B5EF4-FFF2-40B4-BE49-F238E27FC236}">
                    <a16:creationId xmlns:a16="http://schemas.microsoft.com/office/drawing/2014/main" id="{B65C3520-938C-41BC-BF2A-F389CF235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4" name="AutoShape 23">
                <a:extLst>
                  <a:ext uri="{FF2B5EF4-FFF2-40B4-BE49-F238E27FC236}">
                    <a16:creationId xmlns:a16="http://schemas.microsoft.com/office/drawing/2014/main" id="{2E1F6ABC-8D98-4897-AD82-A125A4DA0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5" name="AutoShape 24">
                <a:extLst>
                  <a:ext uri="{FF2B5EF4-FFF2-40B4-BE49-F238E27FC236}">
                    <a16:creationId xmlns:a16="http://schemas.microsoft.com/office/drawing/2014/main" id="{55323D3F-4C7B-4A19-BCBE-4BE3F14D1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6" name="AutoShape 25">
                <a:extLst>
                  <a:ext uri="{FF2B5EF4-FFF2-40B4-BE49-F238E27FC236}">
                    <a16:creationId xmlns:a16="http://schemas.microsoft.com/office/drawing/2014/main" id="{C17C256D-4326-4886-A621-4EB5660C47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7" name="AutoShape 26">
                <a:extLst>
                  <a:ext uri="{FF2B5EF4-FFF2-40B4-BE49-F238E27FC236}">
                    <a16:creationId xmlns:a16="http://schemas.microsoft.com/office/drawing/2014/main" id="{84794DB2-F569-4B5F-8954-DE01FED6E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8" name="AutoShape 26">
                <a:extLst>
                  <a:ext uri="{FF2B5EF4-FFF2-40B4-BE49-F238E27FC236}">
                    <a16:creationId xmlns:a16="http://schemas.microsoft.com/office/drawing/2014/main" id="{449345F6-6F89-4987-8056-8FB88B443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44" name="Group 1043">
              <a:extLst>
                <a:ext uri="{FF2B5EF4-FFF2-40B4-BE49-F238E27FC236}">
                  <a16:creationId xmlns:a16="http://schemas.microsoft.com/office/drawing/2014/main" id="{AA519660-839D-4B7E-88DD-164A13DCD58F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89" name="AutoShape 18">
                <a:extLst>
                  <a:ext uri="{FF2B5EF4-FFF2-40B4-BE49-F238E27FC236}">
                    <a16:creationId xmlns:a16="http://schemas.microsoft.com/office/drawing/2014/main" id="{C7E0243E-2513-4963-95A1-07F0E47B7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0" name="AutoShape 19">
                <a:extLst>
                  <a:ext uri="{FF2B5EF4-FFF2-40B4-BE49-F238E27FC236}">
                    <a16:creationId xmlns:a16="http://schemas.microsoft.com/office/drawing/2014/main" id="{A860B02F-41F6-43AE-A716-49F28542DE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1" name="AutoShape 20">
                <a:extLst>
                  <a:ext uri="{FF2B5EF4-FFF2-40B4-BE49-F238E27FC236}">
                    <a16:creationId xmlns:a16="http://schemas.microsoft.com/office/drawing/2014/main" id="{FEAF4FCB-3A86-4393-8020-D7C6687D07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2" name="AutoShape 21">
                <a:extLst>
                  <a:ext uri="{FF2B5EF4-FFF2-40B4-BE49-F238E27FC236}">
                    <a16:creationId xmlns:a16="http://schemas.microsoft.com/office/drawing/2014/main" id="{0478E0D1-BA76-4909-8EA4-18A35FBFD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3" name="AutoShape 22">
                <a:extLst>
                  <a:ext uri="{FF2B5EF4-FFF2-40B4-BE49-F238E27FC236}">
                    <a16:creationId xmlns:a16="http://schemas.microsoft.com/office/drawing/2014/main" id="{375A0BA6-C8F3-40D4-9EDC-D80A52A78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4" name="AutoShape 23">
                <a:extLst>
                  <a:ext uri="{FF2B5EF4-FFF2-40B4-BE49-F238E27FC236}">
                    <a16:creationId xmlns:a16="http://schemas.microsoft.com/office/drawing/2014/main" id="{9BD58E51-6F19-475C-B95D-70D6A62D1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5" name="AutoShape 24">
                <a:extLst>
                  <a:ext uri="{FF2B5EF4-FFF2-40B4-BE49-F238E27FC236}">
                    <a16:creationId xmlns:a16="http://schemas.microsoft.com/office/drawing/2014/main" id="{01E98AC0-E339-49B6-9C5C-F5EBD33A30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6" name="AutoShape 25">
                <a:extLst>
                  <a:ext uri="{FF2B5EF4-FFF2-40B4-BE49-F238E27FC236}">
                    <a16:creationId xmlns:a16="http://schemas.microsoft.com/office/drawing/2014/main" id="{834A4836-EE7C-45A6-A054-F0AC89FC4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7" name="AutoShape 26">
                <a:extLst>
                  <a:ext uri="{FF2B5EF4-FFF2-40B4-BE49-F238E27FC236}">
                    <a16:creationId xmlns:a16="http://schemas.microsoft.com/office/drawing/2014/main" id="{C6652CA4-642F-4007-8BF7-F79B0B5B3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8" name="AutoShape 26">
                <a:extLst>
                  <a:ext uri="{FF2B5EF4-FFF2-40B4-BE49-F238E27FC236}">
                    <a16:creationId xmlns:a16="http://schemas.microsoft.com/office/drawing/2014/main" id="{BE43CE23-04BB-48FF-8053-68F7D5766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B5255C5B-A6E4-4B97-A389-9B8E553521CF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79" name="AutoShape 18">
                <a:extLst>
                  <a:ext uri="{FF2B5EF4-FFF2-40B4-BE49-F238E27FC236}">
                    <a16:creationId xmlns:a16="http://schemas.microsoft.com/office/drawing/2014/main" id="{A742C91A-AB3A-41ED-ACA2-341B56C52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0" name="AutoShape 19">
                <a:extLst>
                  <a:ext uri="{FF2B5EF4-FFF2-40B4-BE49-F238E27FC236}">
                    <a16:creationId xmlns:a16="http://schemas.microsoft.com/office/drawing/2014/main" id="{EE56E32F-C8BE-4ADF-A5A9-776FB719C1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1" name="AutoShape 20">
                <a:extLst>
                  <a:ext uri="{FF2B5EF4-FFF2-40B4-BE49-F238E27FC236}">
                    <a16:creationId xmlns:a16="http://schemas.microsoft.com/office/drawing/2014/main" id="{2D889108-C218-43C1-84E8-16970FAD1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2" name="AutoShape 21">
                <a:extLst>
                  <a:ext uri="{FF2B5EF4-FFF2-40B4-BE49-F238E27FC236}">
                    <a16:creationId xmlns:a16="http://schemas.microsoft.com/office/drawing/2014/main" id="{A8DE2A6E-7FA2-450E-AFA5-92F22A04CF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3" name="AutoShape 22">
                <a:extLst>
                  <a:ext uri="{FF2B5EF4-FFF2-40B4-BE49-F238E27FC236}">
                    <a16:creationId xmlns:a16="http://schemas.microsoft.com/office/drawing/2014/main" id="{CB3B40BB-F87D-4153-894A-E362E8E5B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4" name="AutoShape 23">
                <a:extLst>
                  <a:ext uri="{FF2B5EF4-FFF2-40B4-BE49-F238E27FC236}">
                    <a16:creationId xmlns:a16="http://schemas.microsoft.com/office/drawing/2014/main" id="{F936DC8D-7C9B-41DB-B90A-51A255DF76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5" name="AutoShape 24">
                <a:extLst>
                  <a:ext uri="{FF2B5EF4-FFF2-40B4-BE49-F238E27FC236}">
                    <a16:creationId xmlns:a16="http://schemas.microsoft.com/office/drawing/2014/main" id="{56E14FBA-D9AE-4D3F-87FC-E092239EE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6" name="AutoShape 25">
                <a:extLst>
                  <a:ext uri="{FF2B5EF4-FFF2-40B4-BE49-F238E27FC236}">
                    <a16:creationId xmlns:a16="http://schemas.microsoft.com/office/drawing/2014/main" id="{36820771-8876-4D84-B396-737E50BD7F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7" name="AutoShape 26">
                <a:extLst>
                  <a:ext uri="{FF2B5EF4-FFF2-40B4-BE49-F238E27FC236}">
                    <a16:creationId xmlns:a16="http://schemas.microsoft.com/office/drawing/2014/main" id="{E44ACD05-2C89-435F-870D-33BB94CC0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8" name="AutoShape 26">
                <a:extLst>
                  <a:ext uri="{FF2B5EF4-FFF2-40B4-BE49-F238E27FC236}">
                    <a16:creationId xmlns:a16="http://schemas.microsoft.com/office/drawing/2014/main" id="{763513DF-6D1F-4B80-BDC9-C01618024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2E7322C2-5571-4B41-B762-8E420C0C9141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69" name="AutoShape 18">
                <a:extLst>
                  <a:ext uri="{FF2B5EF4-FFF2-40B4-BE49-F238E27FC236}">
                    <a16:creationId xmlns:a16="http://schemas.microsoft.com/office/drawing/2014/main" id="{338E0C84-1B8E-45CC-91DE-FD29B1FDA0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0" name="AutoShape 19">
                <a:extLst>
                  <a:ext uri="{FF2B5EF4-FFF2-40B4-BE49-F238E27FC236}">
                    <a16:creationId xmlns:a16="http://schemas.microsoft.com/office/drawing/2014/main" id="{0BB7B97F-175C-41DD-84DD-EEF6AD800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1" name="AutoShape 20">
                <a:extLst>
                  <a:ext uri="{FF2B5EF4-FFF2-40B4-BE49-F238E27FC236}">
                    <a16:creationId xmlns:a16="http://schemas.microsoft.com/office/drawing/2014/main" id="{AD3896C1-731F-4769-B88A-69DDB9C386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2" name="AutoShape 21">
                <a:extLst>
                  <a:ext uri="{FF2B5EF4-FFF2-40B4-BE49-F238E27FC236}">
                    <a16:creationId xmlns:a16="http://schemas.microsoft.com/office/drawing/2014/main" id="{5DC46BA2-126A-4AAE-9AC0-F741BDFDD4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3" name="AutoShape 22">
                <a:extLst>
                  <a:ext uri="{FF2B5EF4-FFF2-40B4-BE49-F238E27FC236}">
                    <a16:creationId xmlns:a16="http://schemas.microsoft.com/office/drawing/2014/main" id="{7DD93939-B0E9-4C7C-8E15-6C06C8888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4" name="AutoShape 23">
                <a:extLst>
                  <a:ext uri="{FF2B5EF4-FFF2-40B4-BE49-F238E27FC236}">
                    <a16:creationId xmlns:a16="http://schemas.microsoft.com/office/drawing/2014/main" id="{2CE9ECD6-1F23-4947-A91D-68ED76083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5" name="AutoShape 24">
                <a:extLst>
                  <a:ext uri="{FF2B5EF4-FFF2-40B4-BE49-F238E27FC236}">
                    <a16:creationId xmlns:a16="http://schemas.microsoft.com/office/drawing/2014/main" id="{876ECA0D-0640-46C6-B7FB-F26735ED9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6" name="AutoShape 25">
                <a:extLst>
                  <a:ext uri="{FF2B5EF4-FFF2-40B4-BE49-F238E27FC236}">
                    <a16:creationId xmlns:a16="http://schemas.microsoft.com/office/drawing/2014/main" id="{37DAB99E-0DF1-48C0-9E97-45225C068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7" name="AutoShape 26">
                <a:extLst>
                  <a:ext uri="{FF2B5EF4-FFF2-40B4-BE49-F238E27FC236}">
                    <a16:creationId xmlns:a16="http://schemas.microsoft.com/office/drawing/2014/main" id="{98FB750C-6BEA-4035-A6D1-91F08036AE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8" name="AutoShape 26">
                <a:extLst>
                  <a:ext uri="{FF2B5EF4-FFF2-40B4-BE49-F238E27FC236}">
                    <a16:creationId xmlns:a16="http://schemas.microsoft.com/office/drawing/2014/main" id="{5735B709-39D2-406E-B8FD-042E17154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47" name="Group 1046">
              <a:extLst>
                <a:ext uri="{FF2B5EF4-FFF2-40B4-BE49-F238E27FC236}">
                  <a16:creationId xmlns:a16="http://schemas.microsoft.com/office/drawing/2014/main" id="{8F12403D-A324-4554-8D5B-D3E36CD601B8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59" name="AutoShape 18">
                <a:extLst>
                  <a:ext uri="{FF2B5EF4-FFF2-40B4-BE49-F238E27FC236}">
                    <a16:creationId xmlns:a16="http://schemas.microsoft.com/office/drawing/2014/main" id="{F05F612F-6B19-4433-9418-101E724D1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0" name="AutoShape 19">
                <a:extLst>
                  <a:ext uri="{FF2B5EF4-FFF2-40B4-BE49-F238E27FC236}">
                    <a16:creationId xmlns:a16="http://schemas.microsoft.com/office/drawing/2014/main" id="{3A358D65-5780-4191-BCCF-6139A9A4F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1" name="AutoShape 20">
                <a:extLst>
                  <a:ext uri="{FF2B5EF4-FFF2-40B4-BE49-F238E27FC236}">
                    <a16:creationId xmlns:a16="http://schemas.microsoft.com/office/drawing/2014/main" id="{E6079C06-EA31-42C5-9735-AB9888406C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2" name="AutoShape 21">
                <a:extLst>
                  <a:ext uri="{FF2B5EF4-FFF2-40B4-BE49-F238E27FC236}">
                    <a16:creationId xmlns:a16="http://schemas.microsoft.com/office/drawing/2014/main" id="{8F58E2B7-75DC-417A-9C3A-95C8B999D9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3" name="AutoShape 22">
                <a:extLst>
                  <a:ext uri="{FF2B5EF4-FFF2-40B4-BE49-F238E27FC236}">
                    <a16:creationId xmlns:a16="http://schemas.microsoft.com/office/drawing/2014/main" id="{11503224-FE1C-4C2C-BAB0-D425B4A83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4" name="AutoShape 23">
                <a:extLst>
                  <a:ext uri="{FF2B5EF4-FFF2-40B4-BE49-F238E27FC236}">
                    <a16:creationId xmlns:a16="http://schemas.microsoft.com/office/drawing/2014/main" id="{5810248B-EC01-4438-9185-5B6AE5C2F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5" name="AutoShape 24">
                <a:extLst>
                  <a:ext uri="{FF2B5EF4-FFF2-40B4-BE49-F238E27FC236}">
                    <a16:creationId xmlns:a16="http://schemas.microsoft.com/office/drawing/2014/main" id="{052F0AB2-82B1-4DA8-80FE-87C276397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6" name="AutoShape 25">
                <a:extLst>
                  <a:ext uri="{FF2B5EF4-FFF2-40B4-BE49-F238E27FC236}">
                    <a16:creationId xmlns:a16="http://schemas.microsoft.com/office/drawing/2014/main" id="{6134913D-CDA2-49E7-8EA8-5FA08C2EC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7" name="AutoShape 26">
                <a:extLst>
                  <a:ext uri="{FF2B5EF4-FFF2-40B4-BE49-F238E27FC236}">
                    <a16:creationId xmlns:a16="http://schemas.microsoft.com/office/drawing/2014/main" id="{ED14E02E-EC72-42CF-A177-7D2A3A59A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8" name="AutoShape 26">
                <a:extLst>
                  <a:ext uri="{FF2B5EF4-FFF2-40B4-BE49-F238E27FC236}">
                    <a16:creationId xmlns:a16="http://schemas.microsoft.com/office/drawing/2014/main" id="{C9388FFD-DB77-4847-B45A-D0EB36FD1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48" name="Group 1047">
              <a:extLst>
                <a:ext uri="{FF2B5EF4-FFF2-40B4-BE49-F238E27FC236}">
                  <a16:creationId xmlns:a16="http://schemas.microsoft.com/office/drawing/2014/main" id="{06ABAC13-6F21-4356-A9FF-6779F576D09E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49" name="AutoShape 18">
                <a:extLst>
                  <a:ext uri="{FF2B5EF4-FFF2-40B4-BE49-F238E27FC236}">
                    <a16:creationId xmlns:a16="http://schemas.microsoft.com/office/drawing/2014/main" id="{4EA15B74-DC30-4CB1-B279-9F03B3C088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0" name="AutoShape 19">
                <a:extLst>
                  <a:ext uri="{FF2B5EF4-FFF2-40B4-BE49-F238E27FC236}">
                    <a16:creationId xmlns:a16="http://schemas.microsoft.com/office/drawing/2014/main" id="{B14FF1B7-F229-46B7-B672-3661CCE3D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1" name="AutoShape 20">
                <a:extLst>
                  <a:ext uri="{FF2B5EF4-FFF2-40B4-BE49-F238E27FC236}">
                    <a16:creationId xmlns:a16="http://schemas.microsoft.com/office/drawing/2014/main" id="{8ECC5738-4B22-4766-8E86-D3BE64928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2" name="AutoShape 21">
                <a:extLst>
                  <a:ext uri="{FF2B5EF4-FFF2-40B4-BE49-F238E27FC236}">
                    <a16:creationId xmlns:a16="http://schemas.microsoft.com/office/drawing/2014/main" id="{B2DFCDC1-FD59-4FC0-B6E2-584ED6A5FA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3" name="AutoShape 22">
                <a:extLst>
                  <a:ext uri="{FF2B5EF4-FFF2-40B4-BE49-F238E27FC236}">
                    <a16:creationId xmlns:a16="http://schemas.microsoft.com/office/drawing/2014/main" id="{454C6138-7453-4DE3-A3E1-003A3281C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4" name="AutoShape 23">
                <a:extLst>
                  <a:ext uri="{FF2B5EF4-FFF2-40B4-BE49-F238E27FC236}">
                    <a16:creationId xmlns:a16="http://schemas.microsoft.com/office/drawing/2014/main" id="{757D808B-C658-465A-AAB1-66FF5CFFE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5" name="AutoShape 24">
                <a:extLst>
                  <a:ext uri="{FF2B5EF4-FFF2-40B4-BE49-F238E27FC236}">
                    <a16:creationId xmlns:a16="http://schemas.microsoft.com/office/drawing/2014/main" id="{578A9257-F585-480A-B770-53852BB209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6" name="AutoShape 25">
                <a:extLst>
                  <a:ext uri="{FF2B5EF4-FFF2-40B4-BE49-F238E27FC236}">
                    <a16:creationId xmlns:a16="http://schemas.microsoft.com/office/drawing/2014/main" id="{8D90DB37-F40F-4BFE-99F1-3B7265F3D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7" name="AutoShape 26">
                <a:extLst>
                  <a:ext uri="{FF2B5EF4-FFF2-40B4-BE49-F238E27FC236}">
                    <a16:creationId xmlns:a16="http://schemas.microsoft.com/office/drawing/2014/main" id="{F13F427E-A5A0-4ADD-816B-B440CE41C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8" name="AutoShape 26">
                <a:extLst>
                  <a:ext uri="{FF2B5EF4-FFF2-40B4-BE49-F238E27FC236}">
                    <a16:creationId xmlns:a16="http://schemas.microsoft.com/office/drawing/2014/main" id="{DA192948-2818-40DD-91F8-8D8D6A5F31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139" name="AutoShape 4">
            <a:extLst>
              <a:ext uri="{FF2B5EF4-FFF2-40B4-BE49-F238E27FC236}">
                <a16:creationId xmlns:a16="http://schemas.microsoft.com/office/drawing/2014/main" id="{6C8240B8-77EA-4246-83F8-340F55787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704" y="3231647"/>
            <a:ext cx="5484018" cy="5484020"/>
          </a:xfrm>
          <a:prstGeom prst="cube">
            <a:avLst>
              <a:gd name="adj" fmla="val 29167"/>
            </a:avLst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0" name="Text Box 12">
            <a:extLst>
              <a:ext uri="{FF2B5EF4-FFF2-40B4-BE49-F238E27FC236}">
                <a16:creationId xmlns:a16="http://schemas.microsoft.com/office/drawing/2014/main" id="{67E21497-5EC8-4C55-BC0B-2BFECF87B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3507" y="6021011"/>
            <a:ext cx="2089955" cy="1241584"/>
          </a:xfrm>
          <a:prstGeom prst="roundRect">
            <a:avLst>
              <a:gd name="adj" fmla="val 31896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en-US" sz="6000" b="1" kern="0">
                <a:solidFill>
                  <a:srgbClr val="61AC6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6000" b="1" kern="0" dirty="0">
                <a:solidFill>
                  <a:srgbClr val="61AC6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6000" b="1" kern="0">
                <a:solidFill>
                  <a:srgbClr val="61AC6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6000" b="1" kern="0" baseline="30000">
                <a:solidFill>
                  <a:srgbClr val="61AC6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6000" b="1" kern="0" dirty="0">
              <a:solidFill>
                <a:srgbClr val="61AC6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4" name="Left Brace 1143">
            <a:extLst>
              <a:ext uri="{FF2B5EF4-FFF2-40B4-BE49-F238E27FC236}">
                <a16:creationId xmlns:a16="http://schemas.microsoft.com/office/drawing/2014/main" id="{7F090D7E-757A-4B04-A09E-8E298116E1A4}"/>
              </a:ext>
            </a:extLst>
          </p:cNvPr>
          <p:cNvSpPr/>
          <p:nvPr/>
        </p:nvSpPr>
        <p:spPr>
          <a:xfrm rot="10800000" flipH="1">
            <a:off x="1974214" y="4771148"/>
            <a:ext cx="463514" cy="3962075"/>
          </a:xfrm>
          <a:prstGeom prst="leftBrace">
            <a:avLst>
              <a:gd name="adj1" fmla="val 1106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383838"/>
              </a:solidFill>
              <a:latin typeface="Arial"/>
            </a:endParaRPr>
          </a:p>
        </p:txBody>
      </p:sp>
      <p:sp>
        <p:nvSpPr>
          <p:cNvPr id="1145" name="Left Brace 1144">
            <a:extLst>
              <a:ext uri="{FF2B5EF4-FFF2-40B4-BE49-F238E27FC236}">
                <a16:creationId xmlns:a16="http://schemas.microsoft.com/office/drawing/2014/main" id="{A2A69DB3-5FC5-4C22-A33A-68E5C65C2D9E}"/>
              </a:ext>
            </a:extLst>
          </p:cNvPr>
          <p:cNvSpPr/>
          <p:nvPr/>
        </p:nvSpPr>
        <p:spPr>
          <a:xfrm rot="13452645">
            <a:off x="7281134" y="7086345"/>
            <a:ext cx="596994" cy="2208819"/>
          </a:xfrm>
          <a:prstGeom prst="leftBrace">
            <a:avLst>
              <a:gd name="adj1" fmla="val 8325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383838"/>
              </a:solidFill>
              <a:latin typeface="Arial"/>
            </a:endParaRPr>
          </a:p>
        </p:txBody>
      </p:sp>
      <p:sp>
        <p:nvSpPr>
          <p:cNvPr id="1146" name="Text Box 5">
            <a:extLst>
              <a:ext uri="{FF2B5EF4-FFF2-40B4-BE49-F238E27FC236}">
                <a16:creationId xmlns:a16="http://schemas.microsoft.com/office/drawing/2014/main" id="{3B5CC11E-E65F-4778-86C9-5E4F7FE88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1333" y="3150530"/>
            <a:ext cx="8689607" cy="3692336"/>
          </a:xfrm>
          <a:prstGeom prst="roundRect">
            <a:avLst>
              <a:gd name="adj" fmla="val 755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4800" b="1">
                <a:solidFill>
                  <a:srgbClr val="383838"/>
                </a:solidFill>
                <a:cs typeface="Calibri" panose="020F0502020204030204" pitchFamily="34" charset="0"/>
              </a:rPr>
              <a:t>S</a:t>
            </a:r>
            <a:r>
              <a:rPr lang="vi-VN" altLang="vi-VN" sz="4800" b="1">
                <a:solidFill>
                  <a:srgbClr val="383838"/>
                </a:solidFill>
                <a:cs typeface="Calibri" panose="020F0502020204030204" pitchFamily="34" charset="0"/>
              </a:rPr>
              <a:t>ố hình lập phương cạnh 1</a:t>
            </a:r>
            <a:r>
              <a:rPr lang="en-US" altLang="vi-VN" sz="4800" b="1">
                <a:solidFill>
                  <a:srgbClr val="383838"/>
                </a:solidFill>
                <a:cs typeface="Calibri" panose="020F0502020204030204" pitchFamily="34" charset="0"/>
              </a:rPr>
              <a:t> </a:t>
            </a:r>
            <a:r>
              <a:rPr lang="vi-VN" altLang="vi-VN" sz="4800" b="1">
                <a:solidFill>
                  <a:srgbClr val="383838"/>
                </a:solidFill>
                <a:cs typeface="Calibri" panose="020F0502020204030204" pitchFamily="34" charset="0"/>
              </a:rPr>
              <a:t>cm</a:t>
            </a:r>
            <a:r>
              <a:rPr lang="en-US" altLang="vi-VN" sz="4800" b="1">
                <a:solidFill>
                  <a:srgbClr val="383838"/>
                </a:solidFill>
                <a:cs typeface="Calibri" panose="020F0502020204030204" pitchFamily="34" charset="0"/>
              </a:rPr>
              <a:t> cần</a:t>
            </a:r>
            <a:r>
              <a:rPr lang="vi-VN" altLang="vi-VN" sz="4800" b="1">
                <a:solidFill>
                  <a:srgbClr val="383838"/>
                </a:solidFill>
                <a:cs typeface="Calibri" panose="020F0502020204030204" pitchFamily="34" charset="0"/>
              </a:rPr>
              <a:t> để xếp đầy hình lập</a:t>
            </a:r>
            <a:r>
              <a:rPr lang="en-US" altLang="vi-VN" sz="4800" b="1">
                <a:solidFill>
                  <a:srgbClr val="383838"/>
                </a:solidFill>
                <a:cs typeface="Calibri" panose="020F0502020204030204" pitchFamily="34" charset="0"/>
              </a:rPr>
              <a:t> </a:t>
            </a:r>
            <a:r>
              <a:rPr lang="vi-VN" altLang="vi-VN" sz="4800" b="1">
                <a:solidFill>
                  <a:srgbClr val="383838"/>
                </a:solidFill>
                <a:cs typeface="Calibri" panose="020F0502020204030204" pitchFamily="34" charset="0"/>
              </a:rPr>
              <a:t>phương</a:t>
            </a:r>
            <a:r>
              <a:rPr lang="en-US" altLang="vi-VN" sz="4800" b="1">
                <a:solidFill>
                  <a:srgbClr val="383838"/>
                </a:solidFill>
                <a:cs typeface="Calibri" panose="020F0502020204030204" pitchFamily="34" charset="0"/>
              </a:rPr>
              <a:t> c</a:t>
            </a:r>
            <a:r>
              <a:rPr lang="vi-VN" altLang="vi-VN" sz="4800" b="1">
                <a:solidFill>
                  <a:srgbClr val="383838"/>
                </a:solidFill>
                <a:cs typeface="Calibri" panose="020F0502020204030204" pitchFamily="34" charset="0"/>
              </a:rPr>
              <a:t>ạnh 1</a:t>
            </a:r>
            <a:r>
              <a:rPr lang="en-US" altLang="vi-VN" sz="4800" b="1">
                <a:solidFill>
                  <a:srgbClr val="383838"/>
                </a:solidFill>
                <a:cs typeface="Calibri" panose="020F0502020204030204" pitchFamily="34" charset="0"/>
              </a:rPr>
              <a:t> </a:t>
            </a:r>
            <a:r>
              <a:rPr lang="vi-VN" altLang="vi-VN" sz="4800" b="1">
                <a:solidFill>
                  <a:srgbClr val="383838"/>
                </a:solidFill>
                <a:cs typeface="Calibri" panose="020F0502020204030204" pitchFamily="34" charset="0"/>
              </a:rPr>
              <a:t>dm là: </a:t>
            </a:r>
            <a:endParaRPr lang="en-US" altLang="vi-VN" sz="4800" b="1">
              <a:solidFill>
                <a:srgbClr val="383838"/>
              </a:solidFill>
              <a:cs typeface="Calibri" panose="020F0502020204030204" pitchFamily="34" charset="0"/>
            </a:endParaRPr>
          </a:p>
          <a:p>
            <a:pPr algn="ctr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vi-VN" sz="5400" b="1">
                <a:solidFill>
                  <a:srgbClr val="383838"/>
                </a:solidFill>
                <a:cs typeface="Calibri" panose="020F0502020204030204" pitchFamily="34" charset="0"/>
              </a:rPr>
              <a:t>10 x 10 x 10 = 1000 ( hình)</a:t>
            </a:r>
          </a:p>
        </p:txBody>
      </p:sp>
      <p:sp>
        <p:nvSpPr>
          <p:cNvPr id="1147" name="Text Box 13">
            <a:extLst>
              <a:ext uri="{FF2B5EF4-FFF2-40B4-BE49-F238E27FC236}">
                <a16:creationId xmlns:a16="http://schemas.microsoft.com/office/drawing/2014/main" id="{38178705-B73F-4EB5-894E-02EDD7F37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5207" y="7442563"/>
            <a:ext cx="7481558" cy="2799457"/>
          </a:xfrm>
          <a:prstGeom prst="roundRect">
            <a:avLst>
              <a:gd name="adj" fmla="val 31163"/>
            </a:avLst>
          </a:prstGeom>
          <a:solidFill>
            <a:srgbClr val="FF3300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3716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6600" ker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vi-VN" sz="72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dm</a:t>
            </a:r>
            <a:r>
              <a:rPr lang="en-US" altLang="vi-VN" sz="7200" b="1" baseline="30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vi-VN" sz="72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1000 cm</a:t>
            </a:r>
            <a:r>
              <a:rPr lang="en-US" altLang="vi-VN" sz="7200" b="1" baseline="300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vi-VN" sz="72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6600" b="1" kern="0" baseline="300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6B6759-DC6E-470B-8E20-D92E67CD87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56" y="7880469"/>
            <a:ext cx="1794836" cy="2351235"/>
          </a:xfrm>
          <a:prstGeom prst="rect">
            <a:avLst/>
          </a:prstGeom>
        </p:spPr>
      </p:pic>
      <p:grpSp>
        <p:nvGrpSpPr>
          <p:cNvPr id="1152" name="Google Shape;3387;p59">
            <a:extLst>
              <a:ext uri="{FF2B5EF4-FFF2-40B4-BE49-F238E27FC236}">
                <a16:creationId xmlns:a16="http://schemas.microsoft.com/office/drawing/2014/main" id="{86ABE336-B336-49EE-BC19-064BB1DE7629}"/>
              </a:ext>
            </a:extLst>
          </p:cNvPr>
          <p:cNvGrpSpPr/>
          <p:nvPr/>
        </p:nvGrpSpPr>
        <p:grpSpPr>
          <a:xfrm rot="5189135" flipV="1">
            <a:off x="15878510" y="-463986"/>
            <a:ext cx="1911503" cy="2795558"/>
            <a:chOff x="5535375" y="4092625"/>
            <a:chExt cx="946500" cy="1384250"/>
          </a:xfrm>
        </p:grpSpPr>
        <p:sp>
          <p:nvSpPr>
            <p:cNvPr id="1153" name="Google Shape;3388;p59">
              <a:extLst>
                <a:ext uri="{FF2B5EF4-FFF2-40B4-BE49-F238E27FC236}">
                  <a16:creationId xmlns:a16="http://schemas.microsoft.com/office/drawing/2014/main" id="{C0A68836-2147-4BFD-AF4A-436E21F589CE}"/>
                </a:ext>
              </a:extLst>
            </p:cNvPr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3389;p59">
              <a:extLst>
                <a:ext uri="{FF2B5EF4-FFF2-40B4-BE49-F238E27FC236}">
                  <a16:creationId xmlns:a16="http://schemas.microsoft.com/office/drawing/2014/main" id="{6165322C-A238-4F97-BAEF-3279BF897FEB}"/>
                </a:ext>
              </a:extLst>
            </p:cNvPr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3390;p59">
              <a:extLst>
                <a:ext uri="{FF2B5EF4-FFF2-40B4-BE49-F238E27FC236}">
                  <a16:creationId xmlns:a16="http://schemas.microsoft.com/office/drawing/2014/main" id="{C781252F-E79E-4ED1-9F2C-53289A260012}"/>
                </a:ext>
              </a:extLst>
            </p:cNvPr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3391;p59">
              <a:extLst>
                <a:ext uri="{FF2B5EF4-FFF2-40B4-BE49-F238E27FC236}">
                  <a16:creationId xmlns:a16="http://schemas.microsoft.com/office/drawing/2014/main" id="{7F2EFB05-4BF7-427F-86AE-D64A0970F222}"/>
                </a:ext>
              </a:extLst>
            </p:cNvPr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3392;p59">
              <a:extLst>
                <a:ext uri="{FF2B5EF4-FFF2-40B4-BE49-F238E27FC236}">
                  <a16:creationId xmlns:a16="http://schemas.microsoft.com/office/drawing/2014/main" id="{D373D1E0-7150-4B52-AB3C-3672EEEAF004}"/>
                </a:ext>
              </a:extLst>
            </p:cNvPr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3393;p59">
              <a:extLst>
                <a:ext uri="{FF2B5EF4-FFF2-40B4-BE49-F238E27FC236}">
                  <a16:creationId xmlns:a16="http://schemas.microsoft.com/office/drawing/2014/main" id="{7ADC8518-32FA-41C1-A34F-67B1179D163F}"/>
                </a:ext>
              </a:extLst>
            </p:cNvPr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3394;p59">
              <a:extLst>
                <a:ext uri="{FF2B5EF4-FFF2-40B4-BE49-F238E27FC236}">
                  <a16:creationId xmlns:a16="http://schemas.microsoft.com/office/drawing/2014/main" id="{C7562F11-B789-425E-981A-781EAD66308B}"/>
                </a:ext>
              </a:extLst>
            </p:cNvPr>
            <p:cNvSpPr/>
            <p:nvPr/>
          </p:nvSpPr>
          <p:spPr>
            <a:xfrm rot="9008800" flipH="1"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3395;p59">
              <a:extLst>
                <a:ext uri="{FF2B5EF4-FFF2-40B4-BE49-F238E27FC236}">
                  <a16:creationId xmlns:a16="http://schemas.microsoft.com/office/drawing/2014/main" id="{326B9030-D704-41A1-B5CC-65FA1ADDD17A}"/>
                </a:ext>
              </a:extLst>
            </p:cNvPr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3396;p59">
              <a:extLst>
                <a:ext uri="{FF2B5EF4-FFF2-40B4-BE49-F238E27FC236}">
                  <a16:creationId xmlns:a16="http://schemas.microsoft.com/office/drawing/2014/main" id="{FAA6D525-351B-4CF1-99D1-88ABF3214097}"/>
                </a:ext>
              </a:extLst>
            </p:cNvPr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3397;p59">
              <a:extLst>
                <a:ext uri="{FF2B5EF4-FFF2-40B4-BE49-F238E27FC236}">
                  <a16:creationId xmlns:a16="http://schemas.microsoft.com/office/drawing/2014/main" id="{AAF110C7-73B4-4665-A0BC-3D4EFB832162}"/>
                </a:ext>
              </a:extLst>
            </p:cNvPr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63" name="Google Shape;2269;p39">
            <a:extLst>
              <a:ext uri="{FF2B5EF4-FFF2-40B4-BE49-F238E27FC236}">
                <a16:creationId xmlns:a16="http://schemas.microsoft.com/office/drawing/2014/main" id="{355E437A-992C-4E3B-9DB8-227BDEF6CD09}"/>
              </a:ext>
            </a:extLst>
          </p:cNvPr>
          <p:cNvSpPr/>
          <p:nvPr/>
        </p:nvSpPr>
        <p:spPr>
          <a:xfrm>
            <a:off x="1188068" y="1934755"/>
            <a:ext cx="650099" cy="622649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4" name="Google Shape;2269;p39">
            <a:extLst>
              <a:ext uri="{FF2B5EF4-FFF2-40B4-BE49-F238E27FC236}">
                <a16:creationId xmlns:a16="http://schemas.microsoft.com/office/drawing/2014/main" id="{5F0555B9-1A51-4334-89CB-A6A30272399C}"/>
              </a:ext>
            </a:extLst>
          </p:cNvPr>
          <p:cNvSpPr/>
          <p:nvPr/>
        </p:nvSpPr>
        <p:spPr>
          <a:xfrm>
            <a:off x="4133288" y="357251"/>
            <a:ext cx="562487" cy="501338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5" name="Google Shape;2269;p39">
            <a:extLst>
              <a:ext uri="{FF2B5EF4-FFF2-40B4-BE49-F238E27FC236}">
                <a16:creationId xmlns:a16="http://schemas.microsoft.com/office/drawing/2014/main" id="{E827AA51-47A9-43DE-BB86-8CFE8A115ACE}"/>
              </a:ext>
            </a:extLst>
          </p:cNvPr>
          <p:cNvSpPr/>
          <p:nvPr/>
        </p:nvSpPr>
        <p:spPr>
          <a:xfrm>
            <a:off x="16389557" y="2192855"/>
            <a:ext cx="650099" cy="622649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6" name="Google Shape;2269;p39">
            <a:extLst>
              <a:ext uri="{FF2B5EF4-FFF2-40B4-BE49-F238E27FC236}">
                <a16:creationId xmlns:a16="http://schemas.microsoft.com/office/drawing/2014/main" id="{CBA401CD-043F-4400-ADE2-966F96F5CDAC}"/>
              </a:ext>
            </a:extLst>
          </p:cNvPr>
          <p:cNvSpPr/>
          <p:nvPr/>
        </p:nvSpPr>
        <p:spPr>
          <a:xfrm>
            <a:off x="17465890" y="7093759"/>
            <a:ext cx="650099" cy="622649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7" name="Google Shape;2269;p39">
            <a:extLst>
              <a:ext uri="{FF2B5EF4-FFF2-40B4-BE49-F238E27FC236}">
                <a16:creationId xmlns:a16="http://schemas.microsoft.com/office/drawing/2014/main" id="{096C73B6-9DCC-4A91-ABC5-7507E93F27F5}"/>
              </a:ext>
            </a:extLst>
          </p:cNvPr>
          <p:cNvSpPr/>
          <p:nvPr/>
        </p:nvSpPr>
        <p:spPr>
          <a:xfrm>
            <a:off x="13668047" y="8913230"/>
            <a:ext cx="650099" cy="622649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8" name="Google Shape;2269;p39">
            <a:extLst>
              <a:ext uri="{FF2B5EF4-FFF2-40B4-BE49-F238E27FC236}">
                <a16:creationId xmlns:a16="http://schemas.microsoft.com/office/drawing/2014/main" id="{831810BD-B04A-4036-8FD9-A60351A583EC}"/>
              </a:ext>
            </a:extLst>
          </p:cNvPr>
          <p:cNvSpPr/>
          <p:nvPr/>
        </p:nvSpPr>
        <p:spPr>
          <a:xfrm>
            <a:off x="36457" y="9508754"/>
            <a:ext cx="650099" cy="622649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69" name="Google Shape;2269;p39">
            <a:extLst>
              <a:ext uri="{FF2B5EF4-FFF2-40B4-BE49-F238E27FC236}">
                <a16:creationId xmlns:a16="http://schemas.microsoft.com/office/drawing/2014/main" id="{C64B27D0-E7F5-488E-BC59-DAB4A9F3DBE4}"/>
              </a:ext>
            </a:extLst>
          </p:cNvPr>
          <p:cNvSpPr/>
          <p:nvPr/>
        </p:nvSpPr>
        <p:spPr>
          <a:xfrm>
            <a:off x="141631" y="4650005"/>
            <a:ext cx="508466" cy="493496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4199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" grpId="0" animBg="1"/>
      <p:bldP spid="11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D9015BE-874B-1913-DC16-C4F1A5FE92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708" y="1562100"/>
            <a:ext cx="7064320" cy="6727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13">
                <a:extLst>
                  <a:ext uri="{FF2B5EF4-FFF2-40B4-BE49-F238E27FC236}">
                    <a16:creationId xmlns:a16="http://schemas.microsoft.com/office/drawing/2014/main" id="{76F1539D-83AB-2217-6677-BE4F8A6604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5356" y="3390900"/>
                <a:ext cx="7975628" cy="4367153"/>
              </a:xfrm>
              <a:prstGeom prst="roundRect">
                <a:avLst>
                  <a:gd name="adj" fmla="val 31163"/>
                </a:avLst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3716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6600" ker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vi-VN" sz="7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 dm</a:t>
                </a:r>
                <a:r>
                  <a:rPr lang="en-US" altLang="vi-VN" sz="7200" b="1" baseline="300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altLang="vi-VN" sz="7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1000 cm</a:t>
                </a:r>
                <a:r>
                  <a:rPr lang="en-US" altLang="vi-VN" sz="7200" b="1" baseline="300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  <a:p>
                <a:pPr defTabSz="13716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6600" ker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vi-VN" sz="7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 cm</a:t>
                </a:r>
                <a:r>
                  <a:rPr lang="en-US" altLang="vi-VN" sz="7200" b="1" baseline="300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altLang="vi-VN" sz="7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vi-VN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altLang="vi-VN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altLang="vi-VN" sz="7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dm</a:t>
                </a:r>
                <a:r>
                  <a:rPr lang="en-US" altLang="vi-VN" sz="7200" b="1" baseline="300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altLang="vi-VN" sz="7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altLang="en-US" sz="6600" b="1" kern="0" baseline="300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 Box 13">
                <a:extLst>
                  <a:ext uri="{FF2B5EF4-FFF2-40B4-BE49-F238E27FC236}">
                    <a16:creationId xmlns:a16="http://schemas.microsoft.com/office/drawing/2014/main" id="{76F1539D-83AB-2217-6677-BE4F8A6604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5356" y="3390900"/>
                <a:ext cx="7975628" cy="4367153"/>
              </a:xfrm>
              <a:prstGeom prst="roundRect">
                <a:avLst>
                  <a:gd name="adj" fmla="val 31163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D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9420408" y="1624154"/>
            <a:ext cx="6897918" cy="7038692"/>
          </a:xfrm>
          <a:custGeom>
            <a:avLst/>
            <a:gdLst/>
            <a:ahLst/>
            <a:cxnLst/>
            <a:rect l="l" t="t" r="r" b="b"/>
            <a:pathLst>
              <a:path w="6897918" h="7038692">
                <a:moveTo>
                  <a:pt x="0" y="0"/>
                </a:moveTo>
                <a:lnTo>
                  <a:pt x="6897918" y="0"/>
                </a:lnTo>
                <a:lnTo>
                  <a:pt x="6897918" y="7038692"/>
                </a:lnTo>
                <a:lnTo>
                  <a:pt x="0" y="70386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35F83C-D1F7-03FA-C5C6-4870F726EDD0}"/>
              </a:ext>
            </a:extLst>
          </p:cNvPr>
          <p:cNvSpPr txBox="1"/>
          <p:nvPr/>
        </p:nvSpPr>
        <p:spPr>
          <a:xfrm>
            <a:off x="1343208" y="2445759"/>
            <a:ext cx="80772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>
                <a:latin typeface="UTM Showcard" panose="02040603050506020204" pitchFamily="18" charset="0"/>
              </a:rPr>
              <a:t>THỰC HÀNH</a:t>
            </a:r>
            <a:endParaRPr lang="en-US" sz="19900" dirty="0">
              <a:latin typeface="UTM Showcard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1796155" y="920888"/>
                <a:ext cx="16089116" cy="109074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9379"/>
                  </a:lnSpc>
                </a:pPr>
                <a:r>
                  <a:rPr lang="en-US" sz="6000">
                    <a:solidFill>
                      <a:schemeClr val="tx1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Kể tên một vài đồ 1 vật có thể tích khoảng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6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𝑑𝑚</m:t>
                        </m:r>
                      </m:e>
                      <m:sup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6000">
                    <a:solidFill>
                      <a:schemeClr val="tx1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.</a:t>
                </a:r>
                <a:endParaRPr lang="en-US" sz="4800">
                  <a:solidFill>
                    <a:schemeClr val="tx1"/>
                  </a:solidFill>
                  <a:latin typeface="Cabin Bold"/>
                  <a:ea typeface="Cabin Bold"/>
                  <a:cs typeface="Cabin Bold"/>
                  <a:sym typeface="Cabin Bold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155" y="920888"/>
                <a:ext cx="16089116" cy="1090748"/>
              </a:xfrm>
              <a:prstGeom prst="rect">
                <a:avLst/>
              </a:prstGeom>
              <a:blipFill>
                <a:blip r:embed="rId2"/>
                <a:stretch>
                  <a:fillRect l="-2880" t="-5587" r="-1288" b="-41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39C29FA-ED4A-01A6-3906-7755E0089F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16" y="429853"/>
            <a:ext cx="1427839" cy="1554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43EE38-7BBC-F194-719C-D5D68F00AE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222" y="2215021"/>
            <a:ext cx="16120147" cy="711742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1796155" y="920888"/>
                <a:ext cx="16089116" cy="713612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>
                  <a:lnSpc>
                    <a:spcPts val="9379"/>
                  </a:lnSpc>
                </a:pPr>
                <a:r>
                  <a:rPr lang="vi-VN" sz="6000">
                    <a:solidFill>
                      <a:srgbClr val="FF0000"/>
                    </a:solidFill>
                    <a:ea typeface="Cabin Bold"/>
                    <a:cs typeface="Cabin Bold"/>
                    <a:sym typeface="Cabin Bold"/>
                  </a:rPr>
                  <a:t>a) </a:t>
                </a:r>
                <a:r>
                  <a:rPr lang="vi-VN" sz="6000">
                    <a:solidFill>
                      <a:prstClr val="black"/>
                    </a:solidFill>
                    <a:ea typeface="Cabin Bold"/>
                    <a:cs typeface="Cabin Bold"/>
                    <a:sym typeface="Cabin Bold"/>
                  </a:rPr>
                  <a:t>Đọc các số đo thể tích: 42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a:rPr lang="en-US" sz="6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𝑑𝑚</m:t>
                        </m:r>
                      </m:e>
                      <m:sup>
                        <m:r>
                          <a:rPr lang="en-US" sz="6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6000">
                    <a:solidFill>
                      <a:prstClr val="black"/>
                    </a:solidFill>
                    <a:ea typeface="Cabin Bold"/>
                    <a:cs typeface="Cabin Bold"/>
                    <a:sym typeface="Cabin Bold"/>
                  </a:rPr>
                  <a:t>; 1 009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𝑑𝑚</m:t>
                        </m:r>
                      </m:e>
                      <m:sup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6000">
                    <a:solidFill>
                      <a:prstClr val="black"/>
                    </a:solidFill>
                    <a:ea typeface="Cabin Bold"/>
                    <a:cs typeface="Cabin Bold"/>
                    <a:sym typeface="Cabin Bold"/>
                  </a:rPr>
                  <a:t>; </a:t>
                </a:r>
                <a:endParaRPr lang="en-US" sz="6000">
                  <a:solidFill>
                    <a:prstClr val="black"/>
                  </a:solidFill>
                  <a:ea typeface="Cabin Bold"/>
                  <a:cs typeface="Cabin Bold"/>
                  <a:sym typeface="Cabin Bold"/>
                </a:endParaRPr>
              </a:p>
              <a:p>
                <a:pPr lvl="0">
                  <a:lnSpc>
                    <a:spcPts val="9379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6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6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9</m:t>
                        </m:r>
                      </m:num>
                      <m:den>
                        <m:r>
                          <a:rPr lang="en-US" sz="6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4</m:t>
                        </m:r>
                      </m:den>
                    </m:f>
                    <m:r>
                      <a:rPr lang="en-US" sz="6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Cabin Bold"/>
                      </a:rPr>
                      <m:t> </m:t>
                    </m:r>
                    <m:sSup>
                      <m:sSupPr>
                        <m:ctrlPr>
                          <a:rPr lang="vi-VN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𝑑𝑚</m:t>
                        </m:r>
                      </m:e>
                      <m:sup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6000">
                    <a:solidFill>
                      <a:prstClr val="black"/>
                    </a:solidFill>
                    <a:ea typeface="Cabin Bold"/>
                    <a:cs typeface="Cabin Bold"/>
                    <a:sym typeface="Cabin Bold"/>
                  </a:rPr>
                  <a:t>; 80,05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𝑑𝑚</m:t>
                        </m:r>
                      </m:e>
                      <m:sup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6000">
                    <a:solidFill>
                      <a:prstClr val="black"/>
                    </a:solidFill>
                    <a:ea typeface="Cabin Bold"/>
                    <a:cs typeface="Cabin Bold"/>
                    <a:sym typeface="Cabin Bold"/>
                  </a:rPr>
                  <a:t>.</a:t>
                </a:r>
              </a:p>
              <a:p>
                <a:pPr lvl="0">
                  <a:lnSpc>
                    <a:spcPts val="9379"/>
                  </a:lnSpc>
                </a:pPr>
                <a:r>
                  <a:rPr lang="vi-VN" sz="6000">
                    <a:solidFill>
                      <a:srgbClr val="FF0000"/>
                    </a:solidFill>
                    <a:ea typeface="Cabin Bold"/>
                    <a:cs typeface="Cabin Bold"/>
                    <a:sym typeface="Cabin Bold"/>
                  </a:rPr>
                  <a:t>b) </a:t>
                </a:r>
                <a:r>
                  <a:rPr lang="vi-VN" sz="6000">
                    <a:solidFill>
                      <a:prstClr val="black"/>
                    </a:solidFill>
                    <a:ea typeface="Cabin Bold"/>
                    <a:cs typeface="Cabin Bold"/>
                    <a:sym typeface="Cabin Bold"/>
                  </a:rPr>
                  <a:t>Viết các số đo thể tích:</a:t>
                </a:r>
              </a:p>
              <a:p>
                <a:pPr lvl="0">
                  <a:lnSpc>
                    <a:spcPts val="9379"/>
                  </a:lnSpc>
                </a:pPr>
                <a:r>
                  <a:rPr lang="vi-VN" sz="6000">
                    <a:solidFill>
                      <a:prstClr val="black"/>
                    </a:solidFill>
                    <a:ea typeface="Cabin Bold"/>
                    <a:cs typeface="Cabin Bold"/>
                    <a:sym typeface="Cabin Bold"/>
                  </a:rPr>
                  <a:t>• Bốn mươi hai đề-xi-mét khối.</a:t>
                </a:r>
              </a:p>
              <a:p>
                <a:pPr lvl="0">
                  <a:lnSpc>
                    <a:spcPts val="9379"/>
                  </a:lnSpc>
                </a:pPr>
                <a:r>
                  <a:rPr lang="vi-VN" sz="6000">
                    <a:solidFill>
                      <a:prstClr val="black"/>
                    </a:solidFill>
                    <a:ea typeface="Cabin Bold"/>
                    <a:cs typeface="Cabin Bold"/>
                    <a:sym typeface="Cabin Bold"/>
                  </a:rPr>
                  <a:t>• Sáu phần bảy đề-xi-mét khối.</a:t>
                </a:r>
              </a:p>
              <a:p>
                <a:pPr lvl="0">
                  <a:lnSpc>
                    <a:spcPts val="9379"/>
                  </a:lnSpc>
                </a:pPr>
                <a:r>
                  <a:rPr lang="vi-VN" sz="6000">
                    <a:solidFill>
                      <a:prstClr val="black"/>
                    </a:solidFill>
                    <a:ea typeface="Cabin Bold"/>
                    <a:cs typeface="Cabin Bold"/>
                    <a:sym typeface="Cabin Bold"/>
                  </a:rPr>
                  <a:t>• Ba trăm phẩy tám đề-xi-mét khối.</a:t>
                </a: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bin Bold"/>
                  <a:cs typeface="Cabin Bold"/>
                  <a:sym typeface="Cabin Bold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155" y="920888"/>
                <a:ext cx="16089116" cy="7136121"/>
              </a:xfrm>
              <a:prstGeom prst="rect">
                <a:avLst/>
              </a:prstGeom>
              <a:blipFill>
                <a:blip r:embed="rId2"/>
                <a:stretch>
                  <a:fillRect l="-2880" t="-1110" r="-796" b="-5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F41F06B-7575-2272-0C41-EEA914C953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82" y="301727"/>
            <a:ext cx="1199240" cy="130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94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" y="2379803"/>
            <a:ext cx="5188146" cy="79071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9D9722-D84C-A02C-F72B-B94C8F5F3EFB}"/>
                  </a:ext>
                </a:extLst>
              </p:cNvPr>
              <p:cNvSpPr txBox="1"/>
              <p:nvPr/>
            </p:nvSpPr>
            <p:spPr>
              <a:xfrm>
                <a:off x="8563897" y="716495"/>
                <a:ext cx="3962400" cy="12062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ts val="9379"/>
                  </a:lnSpc>
                </a:pPr>
                <a:r>
                  <a:rPr lang="vi-VN" sz="7200">
                    <a:solidFill>
                      <a:prstClr val="black"/>
                    </a:solidFill>
                    <a:ea typeface="Cabin Bold"/>
                    <a:cs typeface="Cabin Bold"/>
                    <a:sym typeface="Cabin Bold"/>
                  </a:rPr>
                  <a:t>42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7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a:rPr lang="en-US" sz="7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𝑑𝑚</m:t>
                        </m:r>
                      </m:e>
                      <m:sup>
                        <m:r>
                          <a:rPr lang="en-US" sz="7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endParaRPr lang="vi-VN" sz="7200">
                  <a:solidFill>
                    <a:prstClr val="black"/>
                  </a:solidFill>
                  <a:ea typeface="Cabin Bold"/>
                  <a:cs typeface="Cabin Bold"/>
                  <a:sym typeface="Cabin Bold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9D9722-D84C-A02C-F72B-B94C8F5F3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3897" y="716495"/>
                <a:ext cx="3962400" cy="1206292"/>
              </a:xfrm>
              <a:prstGeom prst="rect">
                <a:avLst/>
              </a:prstGeom>
              <a:blipFill>
                <a:blip r:embed="rId3"/>
                <a:stretch>
                  <a:fillRect l="-11692" t="-18782" b="-41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E1417D7-879C-60DE-00FC-6B28F58F41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80" y="727556"/>
            <a:ext cx="1199240" cy="1305649"/>
          </a:xfrm>
          <a:prstGeom prst="rect">
            <a:avLst/>
          </a:prstGeom>
        </p:spPr>
      </p:pic>
      <p:grpSp>
        <p:nvGrpSpPr>
          <p:cNvPr id="13" name="Group 10">
            <a:extLst>
              <a:ext uri="{FF2B5EF4-FFF2-40B4-BE49-F238E27FC236}">
                <a16:creationId xmlns:a16="http://schemas.microsoft.com/office/drawing/2014/main" id="{ABBE42A8-8E95-01D6-BFF9-124808B2C3C2}"/>
              </a:ext>
            </a:extLst>
          </p:cNvPr>
          <p:cNvGrpSpPr/>
          <p:nvPr/>
        </p:nvGrpSpPr>
        <p:grpSpPr>
          <a:xfrm>
            <a:off x="5543616" y="2416067"/>
            <a:ext cx="11772904" cy="1724025"/>
            <a:chOff x="-1075144" y="0"/>
            <a:chExt cx="15697206" cy="2298700"/>
          </a:xfrm>
        </p:grpSpPr>
        <p:grpSp>
          <p:nvGrpSpPr>
            <p:cNvPr id="14" name="Group 11">
              <a:extLst>
                <a:ext uri="{FF2B5EF4-FFF2-40B4-BE49-F238E27FC236}">
                  <a16:creationId xmlns:a16="http://schemas.microsoft.com/office/drawing/2014/main" id="{B2881857-D74A-5A99-4E55-54F7C144CA8D}"/>
                </a:ext>
              </a:extLst>
            </p:cNvPr>
            <p:cNvGrpSpPr/>
            <p:nvPr/>
          </p:nvGrpSpPr>
          <p:grpSpPr>
            <a:xfrm>
              <a:off x="-1075144" y="0"/>
              <a:ext cx="15697206" cy="2298700"/>
              <a:chOff x="-279480" y="0"/>
              <a:chExt cx="4080436" cy="597539"/>
            </a:xfrm>
          </p:grpSpPr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955F5D60-E32D-C105-F2CB-614CC87FE1DA}"/>
                  </a:ext>
                </a:extLst>
              </p:cNvPr>
              <p:cNvSpPr/>
              <p:nvPr/>
            </p:nvSpPr>
            <p:spPr>
              <a:xfrm>
                <a:off x="-279480" y="0"/>
                <a:ext cx="4080436" cy="597539"/>
              </a:xfrm>
              <a:custGeom>
                <a:avLst/>
                <a:gdLst/>
                <a:ahLst/>
                <a:cxnLst/>
                <a:rect l="l" t="t" r="r" b="b"/>
                <a:pathLst>
                  <a:path w="3800956" h="597539">
                    <a:moveTo>
                      <a:pt x="0" y="0"/>
                    </a:moveTo>
                    <a:lnTo>
                      <a:pt x="3800956" y="0"/>
                    </a:lnTo>
                    <a:lnTo>
                      <a:pt x="3800956" y="597539"/>
                    </a:lnTo>
                    <a:lnTo>
                      <a:pt x="0" y="597539"/>
                    </a:lnTo>
                    <a:close/>
                  </a:path>
                </a:pathLst>
              </a:custGeom>
              <a:solidFill>
                <a:srgbClr val="00DA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CA4D0370-6350-7C98-4CE0-3F7C4219EFDF}"/>
                </a:ext>
              </a:extLst>
            </p:cNvPr>
            <p:cNvSpPr txBox="1"/>
            <p:nvPr/>
          </p:nvSpPr>
          <p:spPr>
            <a:xfrm>
              <a:off x="-733993" y="376767"/>
              <a:ext cx="14622062" cy="14414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099"/>
                </a:lnSpc>
              </a:pPr>
              <a:r>
                <a:rPr lang="vi-VN" sz="6499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Bốn mươi hai đề-xi-mét khối.</a:t>
              </a:r>
              <a:endParaRPr lang="en-US" sz="6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B15AD69-5FFE-DE94-C057-50171D1C5B10}"/>
                  </a:ext>
                </a:extLst>
              </p:cNvPr>
              <p:cNvSpPr txBox="1"/>
              <p:nvPr/>
            </p:nvSpPr>
            <p:spPr>
              <a:xfrm>
                <a:off x="8563897" y="4709024"/>
                <a:ext cx="3962400" cy="12062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ts val="9379"/>
                  </a:lnSpc>
                </a:pPr>
                <a:r>
                  <a:rPr lang="vi-VN" sz="6000">
                    <a:solidFill>
                      <a:prstClr val="black"/>
                    </a:solidFill>
                    <a:ea typeface="Cabin Bold"/>
                    <a:cs typeface="Cabin Bold"/>
                    <a:sym typeface="Cabin Bold"/>
                  </a:rPr>
                  <a:t>1 009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𝑑𝑚</m:t>
                        </m:r>
                      </m:e>
                      <m:sup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endParaRPr lang="vi-VN" sz="7200">
                  <a:solidFill>
                    <a:prstClr val="black"/>
                  </a:solidFill>
                  <a:ea typeface="Cabin Bold"/>
                  <a:cs typeface="Cabin Bold"/>
                  <a:sym typeface="Cabin Bold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B15AD69-5FFE-DE94-C057-50171D1C5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3897" y="4709024"/>
                <a:ext cx="3962400" cy="1206292"/>
              </a:xfrm>
              <a:prstGeom prst="rect">
                <a:avLst/>
              </a:prstGeom>
              <a:blipFill>
                <a:blip r:embed="rId5"/>
                <a:stretch>
                  <a:fillRect l="-9385" t="-2525" b="-30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0">
            <a:extLst>
              <a:ext uri="{FF2B5EF4-FFF2-40B4-BE49-F238E27FC236}">
                <a16:creationId xmlns:a16="http://schemas.microsoft.com/office/drawing/2014/main" id="{017EAC61-D0E0-AE71-CCE9-CB2FA31BA110}"/>
              </a:ext>
            </a:extLst>
          </p:cNvPr>
          <p:cNvGrpSpPr/>
          <p:nvPr/>
        </p:nvGrpSpPr>
        <p:grpSpPr>
          <a:xfrm>
            <a:off x="5543616" y="6333401"/>
            <a:ext cx="11772904" cy="2848700"/>
            <a:chOff x="-1075144" y="0"/>
            <a:chExt cx="15697206" cy="3798266"/>
          </a:xfrm>
        </p:grpSpPr>
        <p:grpSp>
          <p:nvGrpSpPr>
            <p:cNvPr id="19" name="Group 11">
              <a:extLst>
                <a:ext uri="{FF2B5EF4-FFF2-40B4-BE49-F238E27FC236}">
                  <a16:creationId xmlns:a16="http://schemas.microsoft.com/office/drawing/2014/main" id="{3EEBCDA9-B6A7-88FA-52F7-0F947AA6C56E}"/>
                </a:ext>
              </a:extLst>
            </p:cNvPr>
            <p:cNvGrpSpPr/>
            <p:nvPr/>
          </p:nvGrpSpPr>
          <p:grpSpPr>
            <a:xfrm>
              <a:off x="-1075144" y="0"/>
              <a:ext cx="15697206" cy="3798266"/>
              <a:chOff x="-279480" y="0"/>
              <a:chExt cx="4080436" cy="987346"/>
            </a:xfrm>
          </p:grpSpPr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4BDD4685-67E9-27B4-4E48-B75AFE66A8AD}"/>
                  </a:ext>
                </a:extLst>
              </p:cNvPr>
              <p:cNvSpPr/>
              <p:nvPr/>
            </p:nvSpPr>
            <p:spPr>
              <a:xfrm>
                <a:off x="-279480" y="0"/>
                <a:ext cx="4080436" cy="987346"/>
              </a:xfrm>
              <a:custGeom>
                <a:avLst/>
                <a:gdLst/>
                <a:ahLst/>
                <a:cxnLst/>
                <a:rect l="l" t="t" r="r" b="b"/>
                <a:pathLst>
                  <a:path w="3800956" h="597539">
                    <a:moveTo>
                      <a:pt x="0" y="0"/>
                    </a:moveTo>
                    <a:lnTo>
                      <a:pt x="3800956" y="0"/>
                    </a:lnTo>
                    <a:lnTo>
                      <a:pt x="3800956" y="597539"/>
                    </a:lnTo>
                    <a:lnTo>
                      <a:pt x="0" y="597539"/>
                    </a:lnTo>
                    <a:close/>
                  </a:path>
                </a:pathLst>
              </a:custGeom>
              <a:solidFill>
                <a:srgbClr val="00DA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936F1636-2C65-B691-FF9B-C70B4C84E1E9}"/>
                </a:ext>
              </a:extLst>
            </p:cNvPr>
            <p:cNvSpPr txBox="1"/>
            <p:nvPr/>
          </p:nvSpPr>
          <p:spPr>
            <a:xfrm>
              <a:off x="-733993" y="376767"/>
              <a:ext cx="14622062" cy="29974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099"/>
                </a:lnSpc>
              </a:pPr>
              <a:r>
                <a:rPr lang="vi-VN" sz="6499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Một nghìn không trăm linh chín đề-xi-mét khối.</a:t>
              </a:r>
              <a:endParaRPr lang="en-US" sz="64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" y="2379803"/>
            <a:ext cx="5188146" cy="79071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9D9722-D84C-A02C-F72B-B94C8F5F3EFB}"/>
                  </a:ext>
                </a:extLst>
              </p:cNvPr>
              <p:cNvSpPr txBox="1"/>
              <p:nvPr/>
            </p:nvSpPr>
            <p:spPr>
              <a:xfrm>
                <a:off x="8563897" y="951982"/>
                <a:ext cx="3962400" cy="13227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ts val="937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</m:ctrlPr>
                        </m:fPr>
                        <m:num>
                          <m: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9</m:t>
                          </m:r>
                        </m:num>
                        <m:den>
                          <m: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4</m:t>
                          </m:r>
                        </m:den>
                      </m:f>
                      <m:r>
                        <a:rPr lang="en-US" sz="6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Cabin Bold"/>
                        </a:rPr>
                        <m:t> </m:t>
                      </m:r>
                      <m:sSup>
                        <m:sSupPr>
                          <m:ctrlPr>
                            <a:rPr lang="vi-VN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</m:ctrlPr>
                        </m:sSupPr>
                        <m:e>
                          <m: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𝑑𝑚</m:t>
                          </m:r>
                        </m:e>
                        <m:sup>
                          <m:r>
                            <a:rPr lang="en-US" sz="6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kumimoji="0" lang="vi-VN" sz="7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bin Bold"/>
                  <a:cs typeface="Cabin Bold"/>
                  <a:sym typeface="Cabin Bold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9D9722-D84C-A02C-F72B-B94C8F5F3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3897" y="951982"/>
                <a:ext cx="3962400" cy="1322798"/>
              </a:xfrm>
              <a:prstGeom prst="rect">
                <a:avLst/>
              </a:prstGeom>
              <a:blipFill>
                <a:blip r:embed="rId3"/>
                <a:stretch>
                  <a:fillRect t="-17972" b="-3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E1417D7-879C-60DE-00FC-6B28F58F41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80" y="727556"/>
            <a:ext cx="1199240" cy="1305649"/>
          </a:xfrm>
          <a:prstGeom prst="rect">
            <a:avLst/>
          </a:prstGeom>
        </p:spPr>
      </p:pic>
      <p:grpSp>
        <p:nvGrpSpPr>
          <p:cNvPr id="13" name="Group 10">
            <a:extLst>
              <a:ext uri="{FF2B5EF4-FFF2-40B4-BE49-F238E27FC236}">
                <a16:creationId xmlns:a16="http://schemas.microsoft.com/office/drawing/2014/main" id="{ABBE42A8-8E95-01D6-BFF9-124808B2C3C2}"/>
              </a:ext>
            </a:extLst>
          </p:cNvPr>
          <p:cNvGrpSpPr/>
          <p:nvPr/>
        </p:nvGrpSpPr>
        <p:grpSpPr>
          <a:xfrm>
            <a:off x="5543616" y="2416067"/>
            <a:ext cx="11772904" cy="1724025"/>
            <a:chOff x="-1075144" y="0"/>
            <a:chExt cx="15697206" cy="2298700"/>
          </a:xfrm>
        </p:grpSpPr>
        <p:grpSp>
          <p:nvGrpSpPr>
            <p:cNvPr id="14" name="Group 11">
              <a:extLst>
                <a:ext uri="{FF2B5EF4-FFF2-40B4-BE49-F238E27FC236}">
                  <a16:creationId xmlns:a16="http://schemas.microsoft.com/office/drawing/2014/main" id="{B2881857-D74A-5A99-4E55-54F7C144CA8D}"/>
                </a:ext>
              </a:extLst>
            </p:cNvPr>
            <p:cNvGrpSpPr/>
            <p:nvPr/>
          </p:nvGrpSpPr>
          <p:grpSpPr>
            <a:xfrm>
              <a:off x="-1075144" y="0"/>
              <a:ext cx="15697206" cy="2298700"/>
              <a:chOff x="-279480" y="0"/>
              <a:chExt cx="4080436" cy="597539"/>
            </a:xfrm>
          </p:grpSpPr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955F5D60-E32D-C105-F2CB-614CC87FE1DA}"/>
                  </a:ext>
                </a:extLst>
              </p:cNvPr>
              <p:cNvSpPr/>
              <p:nvPr/>
            </p:nvSpPr>
            <p:spPr>
              <a:xfrm>
                <a:off x="-279480" y="0"/>
                <a:ext cx="4080436" cy="597539"/>
              </a:xfrm>
              <a:custGeom>
                <a:avLst/>
                <a:gdLst/>
                <a:ahLst/>
                <a:cxnLst/>
                <a:rect l="l" t="t" r="r" b="b"/>
                <a:pathLst>
                  <a:path w="3800956" h="597539">
                    <a:moveTo>
                      <a:pt x="0" y="0"/>
                    </a:moveTo>
                    <a:lnTo>
                      <a:pt x="3800956" y="0"/>
                    </a:lnTo>
                    <a:lnTo>
                      <a:pt x="3800956" y="597539"/>
                    </a:lnTo>
                    <a:lnTo>
                      <a:pt x="0" y="597539"/>
                    </a:lnTo>
                    <a:close/>
                  </a:path>
                </a:pathLst>
              </a:custGeom>
              <a:solidFill>
                <a:srgbClr val="00DA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CA4D0370-6350-7C98-4CE0-3F7C4219EFDF}"/>
                </a:ext>
              </a:extLst>
            </p:cNvPr>
            <p:cNvSpPr txBox="1"/>
            <p:nvPr/>
          </p:nvSpPr>
          <p:spPr>
            <a:xfrm>
              <a:off x="-733993" y="376767"/>
              <a:ext cx="14622062" cy="14414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0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4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bin Bold"/>
                  <a:ea typeface="Cabin Bold"/>
                  <a:cs typeface="Cabin Bold"/>
                  <a:sym typeface="Cabin Bold"/>
                </a:rPr>
                <a:t>Chín phần tư đề-xi-mét khối.</a:t>
              </a:r>
              <a:endPara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B15AD69-5FFE-DE94-C057-50171D1C5B10}"/>
                  </a:ext>
                </a:extLst>
              </p:cNvPr>
              <p:cNvSpPr txBox="1"/>
              <p:nvPr/>
            </p:nvSpPr>
            <p:spPr>
              <a:xfrm>
                <a:off x="8563897" y="4690457"/>
                <a:ext cx="5188145" cy="11712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ts val="9379"/>
                  </a:lnSpc>
                </a:pPr>
                <a:r>
                  <a:rPr lang="vi-VN" sz="6000">
                    <a:solidFill>
                      <a:prstClr val="black"/>
                    </a:solidFill>
                    <a:ea typeface="Cabin Bold"/>
                    <a:cs typeface="Cabin Bold"/>
                    <a:sym typeface="Cabin Bold"/>
                  </a:rPr>
                  <a:t> 80,05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𝑑𝑚</m:t>
                        </m:r>
                      </m:e>
                      <m:sup>
                        <m:r>
                          <a:rPr lang="en-US" sz="6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6000">
                    <a:solidFill>
                      <a:prstClr val="black"/>
                    </a:solidFill>
                    <a:ea typeface="Cabin Bold"/>
                    <a:cs typeface="Cabin Bold"/>
                    <a:sym typeface="Cabin Bold"/>
                  </a:rPr>
                  <a:t>.</a:t>
                </a:r>
                <a:endParaRPr kumimoji="0" lang="vi-VN" sz="7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bin Bold"/>
                  <a:cs typeface="Cabin Bold"/>
                  <a:sym typeface="Cabin Bold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B15AD69-5FFE-DE94-C057-50171D1C5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3897" y="4690457"/>
                <a:ext cx="5188145" cy="1171283"/>
              </a:xfrm>
              <a:prstGeom prst="rect">
                <a:avLst/>
              </a:prstGeom>
              <a:blipFill>
                <a:blip r:embed="rId5"/>
                <a:stretch>
                  <a:fillRect l="-7168" t="-2591" b="-33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0">
            <a:extLst>
              <a:ext uri="{FF2B5EF4-FFF2-40B4-BE49-F238E27FC236}">
                <a16:creationId xmlns:a16="http://schemas.microsoft.com/office/drawing/2014/main" id="{017EAC61-D0E0-AE71-CCE9-CB2FA31BA110}"/>
              </a:ext>
            </a:extLst>
          </p:cNvPr>
          <p:cNvGrpSpPr/>
          <p:nvPr/>
        </p:nvGrpSpPr>
        <p:grpSpPr>
          <a:xfrm>
            <a:off x="5543616" y="6333401"/>
            <a:ext cx="11772904" cy="2848700"/>
            <a:chOff x="-1075144" y="0"/>
            <a:chExt cx="15697206" cy="3798266"/>
          </a:xfrm>
        </p:grpSpPr>
        <p:grpSp>
          <p:nvGrpSpPr>
            <p:cNvPr id="19" name="Group 11">
              <a:extLst>
                <a:ext uri="{FF2B5EF4-FFF2-40B4-BE49-F238E27FC236}">
                  <a16:creationId xmlns:a16="http://schemas.microsoft.com/office/drawing/2014/main" id="{3EEBCDA9-B6A7-88FA-52F7-0F947AA6C56E}"/>
                </a:ext>
              </a:extLst>
            </p:cNvPr>
            <p:cNvGrpSpPr/>
            <p:nvPr/>
          </p:nvGrpSpPr>
          <p:grpSpPr>
            <a:xfrm>
              <a:off x="-1075144" y="0"/>
              <a:ext cx="15697206" cy="3798266"/>
              <a:chOff x="-279480" y="0"/>
              <a:chExt cx="4080436" cy="987346"/>
            </a:xfrm>
          </p:grpSpPr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4BDD4685-67E9-27B4-4E48-B75AFE66A8AD}"/>
                  </a:ext>
                </a:extLst>
              </p:cNvPr>
              <p:cNvSpPr/>
              <p:nvPr/>
            </p:nvSpPr>
            <p:spPr>
              <a:xfrm>
                <a:off x="-279480" y="0"/>
                <a:ext cx="4080436" cy="987346"/>
              </a:xfrm>
              <a:custGeom>
                <a:avLst/>
                <a:gdLst/>
                <a:ahLst/>
                <a:cxnLst/>
                <a:rect l="l" t="t" r="r" b="b"/>
                <a:pathLst>
                  <a:path w="3800956" h="597539">
                    <a:moveTo>
                      <a:pt x="0" y="0"/>
                    </a:moveTo>
                    <a:lnTo>
                      <a:pt x="3800956" y="0"/>
                    </a:lnTo>
                    <a:lnTo>
                      <a:pt x="3800956" y="597539"/>
                    </a:lnTo>
                    <a:lnTo>
                      <a:pt x="0" y="597539"/>
                    </a:lnTo>
                    <a:close/>
                  </a:path>
                </a:pathLst>
              </a:custGeom>
              <a:solidFill>
                <a:srgbClr val="00DA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936F1636-2C65-B691-FF9B-C70B4C84E1E9}"/>
                </a:ext>
              </a:extLst>
            </p:cNvPr>
            <p:cNvSpPr txBox="1"/>
            <p:nvPr/>
          </p:nvSpPr>
          <p:spPr>
            <a:xfrm>
              <a:off x="-733993" y="376767"/>
              <a:ext cx="14622062" cy="29974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0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4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bin Bold"/>
                  <a:ea typeface="Cabin Bold"/>
                  <a:cs typeface="Cabin Bold"/>
                  <a:sym typeface="Cabin Bold"/>
                </a:rPr>
                <a:t>Tám mươi phẩy không năm đề-xi-mét khối.</a:t>
              </a:r>
              <a:endPara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38285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96155" y="920888"/>
            <a:ext cx="16089116" cy="7136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bin Bold"/>
                <a:cs typeface="Cabin Bold"/>
                <a:sym typeface="Cabin Bold"/>
              </a:rPr>
              <a:t>b) </a:t>
            </a: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bin Bold"/>
                <a:cs typeface="Cabin Bold"/>
                <a:sym typeface="Cabin Bold"/>
              </a:rPr>
              <a:t>Viết các số đo thể tích:</a:t>
            </a:r>
          </a:p>
          <a:p>
            <a:pPr marL="0" marR="0" lvl="0" indent="0" algn="l" defTabSz="914400" rtl="0" eaLnBrk="1" fontAlgn="auto" latinLnBrk="0" hangingPunct="1">
              <a:lnSpc>
                <a:spcPts val="9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bin Bold"/>
                <a:cs typeface="Cabin Bold"/>
                <a:sym typeface="Cabin Bold"/>
              </a:rPr>
              <a:t>• Bốn mươi hai đề-xi-mét khối.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bin Bold"/>
              <a:cs typeface="Cabin Bold"/>
              <a:sym typeface="Cabin Bold"/>
            </a:endParaRPr>
          </a:p>
          <a:p>
            <a:pPr marL="0" marR="0" lvl="0" indent="0" algn="l" defTabSz="914400" rtl="0" eaLnBrk="1" fontAlgn="auto" latinLnBrk="0" hangingPunct="1">
              <a:lnSpc>
                <a:spcPts val="9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bin Bold"/>
              <a:cs typeface="Cabin Bold"/>
              <a:sym typeface="Cabin Bold"/>
            </a:endParaRPr>
          </a:p>
          <a:p>
            <a:pPr marL="0" marR="0" lvl="0" indent="0" algn="l" defTabSz="914400" rtl="0" eaLnBrk="1" fontAlgn="auto" latinLnBrk="0" hangingPunct="1">
              <a:lnSpc>
                <a:spcPts val="9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bin Bold"/>
                <a:cs typeface="Cabin Bold"/>
                <a:sym typeface="Cabin Bold"/>
              </a:rPr>
              <a:t>• Sáu phần bảy đề-xi-mét khối.</a:t>
            </a:r>
          </a:p>
          <a:p>
            <a:pPr marL="0" marR="0" lvl="0" indent="0" algn="l" defTabSz="914400" rtl="0" eaLnBrk="1" fontAlgn="auto" latinLnBrk="0" hangingPunct="1">
              <a:lnSpc>
                <a:spcPts val="9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bin Bold"/>
              <a:cs typeface="Cabin Bold"/>
              <a:sym typeface="Cabin Bold"/>
            </a:endParaRPr>
          </a:p>
          <a:p>
            <a:pPr marL="0" marR="0" lvl="0" indent="0" algn="l" defTabSz="914400" rtl="0" eaLnBrk="1" fontAlgn="auto" latinLnBrk="0" hangingPunct="1">
              <a:lnSpc>
                <a:spcPts val="9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bin Bold"/>
                <a:cs typeface="Cabin Bold"/>
                <a:sym typeface="Cabin Bold"/>
              </a:rPr>
              <a:t>• Ba trăm phẩy tám đề-xi-mét khối.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Cabin Bold"/>
              <a:cs typeface="Cabin Bold"/>
              <a:sym typeface="Cabin 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41F06B-7575-2272-0C41-EEA914C953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82" y="301727"/>
            <a:ext cx="1199240" cy="13056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5">
                <a:extLst>
                  <a:ext uri="{FF2B5EF4-FFF2-40B4-BE49-F238E27FC236}">
                    <a16:creationId xmlns:a16="http://schemas.microsoft.com/office/drawing/2014/main" id="{29989850-B7A2-A6EF-077E-C62631A91529}"/>
                  </a:ext>
                </a:extLst>
              </p:cNvPr>
              <p:cNvSpPr txBox="1"/>
              <p:nvPr/>
            </p:nvSpPr>
            <p:spPr>
              <a:xfrm>
                <a:off x="5715000" y="3369378"/>
                <a:ext cx="3657600" cy="110850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93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bin Bold"/>
                    <a:cs typeface="Cabin Bold"/>
                    <a:sym typeface="Cabin Bold"/>
                  </a:rPr>
                  <a:t>42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bin Bold"/>
                          </a:rPr>
                        </m:ctrlPr>
                      </m:sSupPr>
                      <m:e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bin Bold"/>
                          </a:rPr>
                          <m:t>𝑑𝑚</m:t>
                        </m:r>
                      </m:e>
                      <m:sup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Cabin Bold"/>
                  <a:cs typeface="Cabin Bold"/>
                  <a:sym typeface="Cabin Bold"/>
                </a:endParaRPr>
              </a:p>
            </p:txBody>
          </p:sp>
        </mc:Choice>
        <mc:Fallback xmlns="">
          <p:sp>
            <p:nvSpPr>
              <p:cNvPr id="4" name="TextBox 5">
                <a:extLst>
                  <a:ext uri="{FF2B5EF4-FFF2-40B4-BE49-F238E27FC236}">
                    <a16:creationId xmlns:a16="http://schemas.microsoft.com/office/drawing/2014/main" id="{29989850-B7A2-A6EF-077E-C62631A91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3369378"/>
                <a:ext cx="3657600" cy="1108509"/>
              </a:xfrm>
              <a:prstGeom prst="rect">
                <a:avLst/>
              </a:prstGeom>
              <a:blipFill>
                <a:blip r:embed="rId3"/>
                <a:stretch>
                  <a:fillRect l="-12667" t="-7143" b="-373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18D0A5E4-6E2E-1DA4-6144-2E30CE3FB647}"/>
                  </a:ext>
                </a:extLst>
              </p:cNvPr>
              <p:cNvSpPr txBox="1"/>
              <p:nvPr/>
            </p:nvSpPr>
            <p:spPr>
              <a:xfrm>
                <a:off x="5710084" y="5682467"/>
                <a:ext cx="3657600" cy="125092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ts val="93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vi-VN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Cabin Bold"/>
                          </a:rPr>
                          <m:t>6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Cabin Bold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vi-VN" sz="60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bin Bold"/>
                    <a:cs typeface="Cabin Bold"/>
                    <a:sym typeface="Cabin Bold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vi-VN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bin Bold"/>
                          </a:rPr>
                        </m:ctrlPr>
                      </m:sSupPr>
                      <m:e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bin Bold"/>
                          </a:rPr>
                          <m:t>𝑑𝑚</m:t>
                        </m:r>
                      </m:e>
                      <m:sup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Cabin Bold"/>
                  <a:cs typeface="Cabin Bold"/>
                  <a:sym typeface="Cabin Bold"/>
                </a:endParaRPr>
              </a:p>
            </p:txBody>
          </p:sp>
        </mc:Choice>
        <mc:Fallback xmlns=""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18D0A5E4-6E2E-1DA4-6144-2E30CE3FB6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084" y="5682467"/>
                <a:ext cx="3657600" cy="1250920"/>
              </a:xfrm>
              <a:prstGeom prst="rect">
                <a:avLst/>
              </a:prstGeom>
              <a:blipFill>
                <a:blip r:embed="rId4"/>
                <a:stretch>
                  <a:fillRect l="-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5">
                <a:extLst>
                  <a:ext uri="{FF2B5EF4-FFF2-40B4-BE49-F238E27FC236}">
                    <a16:creationId xmlns:a16="http://schemas.microsoft.com/office/drawing/2014/main" id="{C3733907-0B06-86AE-1EBF-B0382EDB23BA}"/>
                  </a:ext>
                </a:extLst>
              </p:cNvPr>
              <p:cNvSpPr txBox="1"/>
              <p:nvPr/>
            </p:nvSpPr>
            <p:spPr>
              <a:xfrm>
                <a:off x="5717458" y="8175568"/>
                <a:ext cx="3657600" cy="108805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>
                  <a:lnSpc>
                    <a:spcPts val="9379"/>
                  </a:lnSpc>
                </a:pPr>
                <a:r>
                  <a:rPr lang="en-US" sz="5400">
                    <a:solidFill>
                      <a:srgbClr val="FF0000"/>
                    </a:solidFill>
                  </a:rPr>
                  <a:t>300,8 </a:t>
                </a:r>
                <a14:m>
                  <m:oMath xmlns:m="http://schemas.openxmlformats.org/officeDocument/2006/math">
                    <m:r>
                      <a:rPr kumimoji="0" lang="en-US" sz="5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Cabin Bold"/>
                      </a:rPr>
                      <m:t> </m:t>
                    </m:r>
                    <m:sSup>
                      <m:sSupPr>
                        <m:ctrlPr>
                          <a:rPr kumimoji="0" lang="vi-VN" sz="5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a:rPr kumimoji="0" lang="en-US" sz="5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Cabin Bold"/>
                          </a:rPr>
                          <m:t>𝑑𝑚</m:t>
                        </m:r>
                      </m:e>
                      <m:sup>
                        <m:r>
                          <a:rPr kumimoji="0" lang="en-US" sz="5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Cabin Bold"/>
                  <a:cs typeface="Cabin Bold"/>
                  <a:sym typeface="Cabin Bold"/>
                </a:endParaRPr>
              </a:p>
            </p:txBody>
          </p:sp>
        </mc:Choice>
        <mc:Fallback xmlns="">
          <p:sp>
            <p:nvSpPr>
              <p:cNvPr id="8" name="TextBox 5">
                <a:extLst>
                  <a:ext uri="{FF2B5EF4-FFF2-40B4-BE49-F238E27FC236}">
                    <a16:creationId xmlns:a16="http://schemas.microsoft.com/office/drawing/2014/main" id="{C3733907-0B06-86AE-1EBF-B0382EDB23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7458" y="8175568"/>
                <a:ext cx="3657600" cy="1088055"/>
              </a:xfrm>
              <a:prstGeom prst="rect">
                <a:avLst/>
              </a:prstGeom>
              <a:blipFill>
                <a:blip r:embed="rId5"/>
                <a:stretch>
                  <a:fillRect l="-11500" b="-3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844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/>
              <p:cNvSpPr txBox="1"/>
              <p:nvPr/>
            </p:nvSpPr>
            <p:spPr>
              <a:xfrm>
                <a:off x="1066800" y="671338"/>
                <a:ext cx="16601569" cy="406265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Số?</a:t>
                </a:r>
              </a:p>
              <a:p>
                <a:r>
                  <a:rPr lang="en-US" sz="6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</a:t>
                </a:r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dm</m:t>
                        </m:r>
                      </m:e>
                      <m:sup>
                        <m: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660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.?.</a:t>
                </a:r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m</m:t>
                        </m:r>
                      </m:e>
                      <m:sup>
                        <m: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  <m:r>
                      <a:rPr lang="en-US" sz="6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Cabin Bold"/>
                      </a:rPr>
                      <m:t> </m:t>
                    </m:r>
                  </m:oMath>
                </a14:m>
                <a:endParaRPr lang="en-US" sz="6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dm</m:t>
                        </m:r>
                      </m:e>
                      <m:sup>
                        <m: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660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.?.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>
                            <a:latin typeface="Cambria Math" panose="02040503050406030204" pitchFamily="18" charset="0"/>
                            <a:sym typeface="Cabin Bold"/>
                          </a:rPr>
                          <m:t>cm</m:t>
                        </m:r>
                      </m:e>
                      <m:sup>
                        <m:r>
                          <a:rPr lang="en-US" sz="6600"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endParaRPr lang="en-US" sz="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11,3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dm</m:t>
                        </m:r>
                      </m:e>
                      <m:sup>
                        <m: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  <m:r>
                      <a:rPr lang="en-US" sz="6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Cabin Bold"/>
                      </a:rPr>
                      <m:t> </m:t>
                    </m:r>
                  </m:oMath>
                </a14:m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660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.?.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>
                            <a:latin typeface="Cambria Math" panose="02040503050406030204" pitchFamily="18" charset="0"/>
                            <a:sym typeface="Cabin Bold"/>
                          </a:rPr>
                          <m:t>cm</m:t>
                        </m:r>
                      </m:e>
                      <m:sup>
                        <m:r>
                          <a:rPr lang="en-US" sz="6600"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endParaRPr lang="en-US" sz="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671338"/>
                <a:ext cx="16601569" cy="4062651"/>
              </a:xfrm>
              <a:prstGeom prst="rect">
                <a:avLst/>
              </a:prstGeom>
              <a:blipFill>
                <a:blip r:embed="rId2"/>
                <a:stretch>
                  <a:fillRect l="-3048" t="-6447" b="-11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5">
                <a:extLst>
                  <a:ext uri="{FF2B5EF4-FFF2-40B4-BE49-F238E27FC236}">
                    <a16:creationId xmlns:a16="http://schemas.microsoft.com/office/drawing/2014/main" id="{DF5330FB-512A-73B9-4AA3-3132DC4B7B54}"/>
                  </a:ext>
                </a:extLst>
              </p:cNvPr>
              <p:cNvSpPr txBox="1"/>
              <p:nvPr/>
            </p:nvSpPr>
            <p:spPr>
              <a:xfrm>
                <a:off x="9134168" y="1690688"/>
                <a:ext cx="16601569" cy="304698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6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</a:t>
                </a:r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>
                            <a:latin typeface="Cambria Math" panose="02040503050406030204" pitchFamily="18" charset="0"/>
                            <a:sym typeface="Cabin Bold"/>
                          </a:rPr>
                          <m:t>cm</m:t>
                        </m:r>
                      </m:e>
                      <m:sup>
                        <m:r>
                          <a:rPr lang="en-US" sz="6600"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660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.?.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dm</m:t>
                        </m:r>
                      </m:e>
                      <m:sup>
                        <m: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  <m:r>
                      <a:rPr lang="en-US" sz="6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Cabin Bold"/>
                      </a:rPr>
                      <m:t> </m:t>
                    </m:r>
                  </m:oMath>
                </a14:m>
                <a:endParaRPr lang="en-US" sz="6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15 000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a:rPr lang="en-US" sz="6600" b="0" i="0" smtClean="0">
                            <a:latin typeface="Cambria Math" panose="02040503050406030204" pitchFamily="18" charset="0"/>
                            <a:sym typeface="Cabin Bold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6600">
                            <a:latin typeface="Cambria Math" panose="02040503050406030204" pitchFamily="18" charset="0"/>
                            <a:sym typeface="Cabin Bold"/>
                          </a:rPr>
                          <m:t>cm</m:t>
                        </m:r>
                      </m:e>
                      <m:sup>
                        <m:r>
                          <a:rPr lang="en-US" sz="6600"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660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.?.</a:t>
                </a:r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dm</m:t>
                        </m:r>
                      </m:e>
                      <m:sup>
                        <m: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  <m:r>
                      <a:rPr lang="en-US" sz="6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Cabin Bold"/>
                      </a:rPr>
                      <m:t> </m:t>
                    </m:r>
                  </m:oMath>
                </a14:m>
                <a:endParaRPr lang="en-US" sz="6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127 400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>
                            <a:latin typeface="Cambria Math" panose="02040503050406030204" pitchFamily="18" charset="0"/>
                            <a:sym typeface="Cabin Bold"/>
                          </a:rPr>
                          <m:t>cm</m:t>
                        </m:r>
                      </m:e>
                      <m:sup>
                        <m:r>
                          <a:rPr lang="en-US" sz="6600"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  <m:r>
                      <a:rPr lang="en-US" sz="6600" i="1">
                        <a:latin typeface="Cambria Math" panose="02040503050406030204" pitchFamily="18" charset="0"/>
                        <a:sym typeface="Cabin Bold"/>
                      </a:rPr>
                      <m:t> </m:t>
                    </m:r>
                  </m:oMath>
                </a14:m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660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.?.</a:t>
                </a:r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dm</m:t>
                        </m:r>
                      </m:e>
                      <m:sup>
                        <m: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endParaRPr lang="vi-VN" sz="6600">
                  <a:solidFill>
                    <a:schemeClr val="tx1"/>
                  </a:solidFill>
                  <a:latin typeface="Arial" panose="020B0604020202020204" pitchFamily="34" charset="0"/>
                  <a:ea typeface="Cabin Bold"/>
                  <a:cs typeface="Arial" panose="020B0604020202020204" pitchFamily="34" charset="0"/>
                  <a:sym typeface="Cabin Bold"/>
                </a:endParaRPr>
              </a:p>
            </p:txBody>
          </p:sp>
        </mc:Choice>
        <mc:Fallback xmlns="">
          <p:sp>
            <p:nvSpPr>
              <p:cNvPr id="4" name="TextBox 5">
                <a:extLst>
                  <a:ext uri="{FF2B5EF4-FFF2-40B4-BE49-F238E27FC236}">
                    <a16:creationId xmlns:a16="http://schemas.microsoft.com/office/drawing/2014/main" id="{DF5330FB-512A-73B9-4AA3-3132DC4B7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4168" y="1690688"/>
                <a:ext cx="16601569" cy="3046988"/>
              </a:xfrm>
              <a:prstGeom prst="rect">
                <a:avLst/>
              </a:prstGeom>
              <a:blipFill>
                <a:blip r:embed="rId3"/>
                <a:stretch>
                  <a:fillRect l="-3047" t="-8600" b="-15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5BA54F26-4804-5D1E-A50E-A5F14799933C}"/>
                  </a:ext>
                </a:extLst>
              </p:cNvPr>
              <p:cNvSpPr txBox="1"/>
              <p:nvPr/>
            </p:nvSpPr>
            <p:spPr>
              <a:xfrm>
                <a:off x="4930188" y="5564073"/>
                <a:ext cx="8874791" cy="348210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6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</a:t>
                </a:r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>
                            <a:latin typeface="Cambria Math" panose="02040503050406030204" pitchFamily="18" charset="0"/>
                            <a:sym typeface="Cabin Bold"/>
                          </a:rPr>
                          <m:t>cm</m:t>
                        </m:r>
                      </m:e>
                      <m:sup>
                        <m:r>
                          <a:rPr lang="en-US" sz="6600"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660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.?.</a:t>
                </a:r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dm</m:t>
                        </m:r>
                      </m:e>
                      <m:sup>
                        <m: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  <m:r>
                      <a:rPr lang="en-US" sz="6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Cabin Bold"/>
                      </a:rPr>
                      <m:t> </m:t>
                    </m:r>
                  </m:oMath>
                </a14:m>
                <a:endParaRPr lang="en-US" sz="6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>
                            <a:latin typeface="Cambria Math" panose="02040503050406030204" pitchFamily="18" charset="0"/>
                            <a:sym typeface="Cabin Bold"/>
                          </a:rPr>
                          <m:t>cm</m:t>
                        </m:r>
                      </m:e>
                      <m:sup>
                        <m:r>
                          <a:rPr lang="en-US" sz="6600"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660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.?</a:t>
                </a:r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dm</m:t>
                        </m:r>
                      </m:e>
                      <m:sup>
                        <m: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  <m:r>
                      <a:rPr lang="en-US" sz="6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Cabin Bold"/>
                      </a:rPr>
                      <m:t> </m:t>
                    </m:r>
                  </m:oMath>
                </a14:m>
                <a:endParaRPr lang="en-US" sz="6600">
                  <a:solidFill>
                    <a:schemeClr val="tx1"/>
                  </a:solidFill>
                  <a:latin typeface="Cambria Math" panose="02040503050406030204" pitchFamily="18" charset="0"/>
                  <a:sym typeface="Cabin Bold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6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dm</m:t>
                        </m:r>
                      </m:e>
                      <m:sup>
                        <m: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  <m:r>
                      <a:rPr lang="en-US" sz="6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Cabin Bold"/>
                      </a:rPr>
                      <m:t> </m:t>
                    </m:r>
                  </m:oMath>
                </a14:m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660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.?.</a:t>
                </a:r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m</m:t>
                        </m:r>
                      </m:e>
                      <m:sup>
                        <m: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endParaRPr lang="vi-VN" sz="6600">
                  <a:solidFill>
                    <a:schemeClr val="tx1"/>
                  </a:solidFill>
                  <a:latin typeface="Arial" panose="020B0604020202020204" pitchFamily="34" charset="0"/>
                  <a:ea typeface="Cabin Bold"/>
                  <a:cs typeface="Arial" panose="020B0604020202020204" pitchFamily="34" charset="0"/>
                  <a:sym typeface="Cabin Bold"/>
                </a:endParaRPr>
              </a:p>
            </p:txBody>
          </p:sp>
        </mc:Choice>
        <mc:Fallback xmlns=""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5BA54F26-4804-5D1E-A50E-A5F147999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188" y="5564073"/>
                <a:ext cx="8874791" cy="3482107"/>
              </a:xfrm>
              <a:prstGeom prst="rect">
                <a:avLst/>
              </a:prstGeom>
              <a:blipFill>
                <a:blip r:embed="rId4"/>
                <a:stretch>
                  <a:fillRect l="-5769" t="-7531" b="-7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1904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5">
                <a:extLst>
                  <a:ext uri="{FF2B5EF4-FFF2-40B4-BE49-F238E27FC236}">
                    <a16:creationId xmlns:a16="http://schemas.microsoft.com/office/drawing/2014/main" id="{C4CB71E4-0F47-A480-6B43-82186381DB44}"/>
                  </a:ext>
                </a:extLst>
              </p:cNvPr>
              <p:cNvSpPr txBox="1"/>
              <p:nvPr/>
            </p:nvSpPr>
            <p:spPr>
              <a:xfrm>
                <a:off x="1066800" y="1104900"/>
                <a:ext cx="9262923" cy="304698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6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</a:t>
                </a:r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dm</m:t>
                        </m:r>
                      </m:e>
                      <m:sup>
                        <m: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660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1000</a:t>
                </a:r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m</m:t>
                        </m:r>
                      </m:e>
                      <m:sup>
                        <m: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  <m:r>
                      <a:rPr lang="en-US" sz="6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Cabin Bold"/>
                      </a:rPr>
                      <m:t> </m:t>
                    </m:r>
                  </m:oMath>
                </a14:m>
                <a:endParaRPr lang="en-US" sz="6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dm</m:t>
                        </m:r>
                      </m:e>
                      <m:sup>
                        <m: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9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660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>
                            <a:latin typeface="Cambria Math" panose="02040503050406030204" pitchFamily="18" charset="0"/>
                            <a:sym typeface="Cabin Bold"/>
                          </a:rPr>
                          <m:t>cm</m:t>
                        </m:r>
                      </m:e>
                      <m:sup>
                        <m:r>
                          <a:rPr lang="en-US" sz="6600"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endParaRPr lang="en-US" sz="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11,3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dm</m:t>
                        </m:r>
                      </m:e>
                      <m:sup>
                        <m:r>
                          <a:rPr lang="en-US" sz="66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  <m:r>
                      <a:rPr lang="en-US" sz="66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Cabin Bold"/>
                      </a:rPr>
                      <m:t> </m:t>
                    </m:r>
                  </m:oMath>
                </a14:m>
                <a:r>
                  <a:rPr lang="en-US" sz="6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660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11 300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>
                            <a:latin typeface="Cambria Math" panose="02040503050406030204" pitchFamily="18" charset="0"/>
                            <a:sym typeface="Cabin Bold"/>
                          </a:rPr>
                          <m:t>cm</m:t>
                        </m:r>
                      </m:e>
                      <m:sup>
                        <m:r>
                          <a:rPr lang="en-US" sz="6600"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endParaRPr lang="en-US" sz="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5">
                <a:extLst>
                  <a:ext uri="{FF2B5EF4-FFF2-40B4-BE49-F238E27FC236}">
                    <a16:creationId xmlns:a16="http://schemas.microsoft.com/office/drawing/2014/main" id="{C4CB71E4-0F47-A480-6B43-82186381D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104900"/>
                <a:ext cx="9262923" cy="3046988"/>
              </a:xfrm>
              <a:prstGeom prst="rect">
                <a:avLst/>
              </a:prstGeom>
              <a:blipFill>
                <a:blip r:embed="rId2"/>
                <a:stretch>
                  <a:fillRect l="-5461" t="-8600" b="-15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5">
                <a:extLst>
                  <a:ext uri="{FF2B5EF4-FFF2-40B4-BE49-F238E27FC236}">
                    <a16:creationId xmlns:a16="http://schemas.microsoft.com/office/drawing/2014/main" id="{3EFC6CD2-79B2-D1CF-647E-A0289079C754}"/>
                  </a:ext>
                </a:extLst>
              </p:cNvPr>
              <p:cNvSpPr txBox="1"/>
              <p:nvPr/>
            </p:nvSpPr>
            <p:spPr>
              <a:xfrm>
                <a:off x="7620000" y="5143500"/>
                <a:ext cx="10048369" cy="304698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/>
                <a:r>
                  <a:rPr lang="en-US" sz="6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</a:t>
                </a:r>
                <a:r>
                  <a:rPr lang="en-US" sz="66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cm</m:t>
                        </m:r>
                      </m:e>
                      <m:sup>
                        <m:r>
                          <a:rPr lang="en-US" sz="6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66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   </a:t>
                </a:r>
                <a:r>
                  <a:rPr lang="en-US" sz="660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a:rPr lang="en-US" sz="66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   </m:t>
                        </m:r>
                        <m:r>
                          <m:rPr>
                            <m:sty m:val="p"/>
                          </m:rPr>
                          <a:rPr lang="en-US" sz="6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dm</m:t>
                        </m:r>
                      </m:e>
                      <m:sup>
                        <m:r>
                          <a:rPr lang="en-US" sz="6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  <m:r>
                      <a:rPr lang="en-US" sz="660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Cabin Bold"/>
                      </a:rPr>
                      <m:t> </m:t>
                    </m:r>
                  </m:oMath>
                </a14:m>
                <a:endParaRPr lang="en-US" sz="6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/>
                <a:r>
                  <a:rPr lang="en-US" sz="66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15 000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a:rPr lang="en-US" sz="6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6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cm</m:t>
                        </m:r>
                      </m:e>
                      <m:sup>
                        <m:r>
                          <a:rPr lang="en-US" sz="6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66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660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r>
                  <a:rPr lang="en-US" sz="66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dm</m:t>
                        </m:r>
                      </m:e>
                      <m:sup>
                        <m:r>
                          <a:rPr lang="en-US" sz="6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  <m:r>
                      <a:rPr lang="en-US" sz="660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Cabin Bold"/>
                      </a:rPr>
                      <m:t> </m:t>
                    </m:r>
                  </m:oMath>
                </a14:m>
                <a:endParaRPr lang="en-US" sz="6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/>
                <a:r>
                  <a:rPr lang="en-US" sz="66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127 400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6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cm</m:t>
                        </m:r>
                      </m:e>
                      <m:sup>
                        <m:r>
                          <a:rPr lang="en-US" sz="6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  <m:r>
                      <a:rPr lang="en-US" sz="6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Cabin Bold"/>
                      </a:rPr>
                      <m:t> </m:t>
                    </m:r>
                  </m:oMath>
                </a14:m>
                <a:r>
                  <a:rPr lang="en-US" sz="66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660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6600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sym typeface="Cabin Bold"/>
                      </a:rPr>
                      <m:t>27</m:t>
                    </m:r>
                    <m:r>
                      <a:rPr lang="en-US" sz="6600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sym typeface="Cabin Bold"/>
                      </a:rPr>
                      <m:t>,</m:t>
                    </m:r>
                    <m:r>
                      <a:rPr lang="en-US" sz="6600" b="0" i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sym typeface="Cabin Bold"/>
                      </a:rPr>
                      <m:t>4</m:t>
                    </m:r>
                    <m:r>
                      <a:rPr lang="en-US" sz="6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Cabin Bold"/>
                      </a:rPr>
                      <m:t> </m:t>
                    </m:r>
                    <m:sSup>
                      <m:sSupPr>
                        <m:ctrlPr>
                          <a:rPr lang="vi-VN" sz="6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6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dm</m:t>
                        </m:r>
                      </m:e>
                      <m:sup>
                        <m:r>
                          <a:rPr lang="en-US" sz="6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endParaRPr lang="en-US" sz="9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5">
                <a:extLst>
                  <a:ext uri="{FF2B5EF4-FFF2-40B4-BE49-F238E27FC236}">
                    <a16:creationId xmlns:a16="http://schemas.microsoft.com/office/drawing/2014/main" id="{3EFC6CD2-79B2-D1CF-647E-A0289079C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5143500"/>
                <a:ext cx="10048369" cy="3046988"/>
              </a:xfrm>
              <a:prstGeom prst="rect">
                <a:avLst/>
              </a:prstGeom>
              <a:blipFill>
                <a:blip r:embed="rId3"/>
                <a:stretch>
                  <a:fillRect l="-5036" t="-8600" b="-15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6F2B6790-A001-B359-0E54-9F5B7CAF1D22}"/>
              </a:ext>
            </a:extLst>
          </p:cNvPr>
          <p:cNvSpPr/>
          <p:nvPr/>
        </p:nvSpPr>
        <p:spPr>
          <a:xfrm>
            <a:off x="4012223" y="2171194"/>
            <a:ext cx="2057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00B0F0"/>
                </a:solidFill>
              </a:rPr>
              <a:t>.?..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9C88F6-AC39-EBEF-D10A-3A049F7DB592}"/>
              </a:ext>
            </a:extLst>
          </p:cNvPr>
          <p:cNvSpPr/>
          <p:nvPr/>
        </p:nvSpPr>
        <p:spPr>
          <a:xfrm>
            <a:off x="5334000" y="3176954"/>
            <a:ext cx="25908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00B0F0"/>
                </a:solidFill>
              </a:rPr>
              <a:t>.?..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92E935-391B-59AA-D731-A94DE5395670}"/>
              </a:ext>
            </a:extLst>
          </p:cNvPr>
          <p:cNvSpPr/>
          <p:nvPr/>
        </p:nvSpPr>
        <p:spPr>
          <a:xfrm>
            <a:off x="12954000" y="5143500"/>
            <a:ext cx="2057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00B0F0"/>
                </a:solidFill>
              </a:rPr>
              <a:t>.?..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F1A044-86E8-E59B-BB00-E36E1AB071EA}"/>
              </a:ext>
            </a:extLst>
          </p:cNvPr>
          <p:cNvSpPr/>
          <p:nvPr/>
        </p:nvSpPr>
        <p:spPr>
          <a:xfrm>
            <a:off x="12344400" y="6143904"/>
            <a:ext cx="1905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00B0F0"/>
                </a:solidFill>
              </a:rPr>
              <a:t>.?..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090568-64BE-D0A3-1A67-558DB1E405DD}"/>
              </a:ext>
            </a:extLst>
          </p:cNvPr>
          <p:cNvSpPr/>
          <p:nvPr/>
        </p:nvSpPr>
        <p:spPr>
          <a:xfrm>
            <a:off x="13296900" y="7278295"/>
            <a:ext cx="1905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00B0F0"/>
                </a:solidFill>
              </a:rPr>
              <a:t>.?..</a:t>
            </a:r>
          </a:p>
        </p:txBody>
      </p:sp>
    </p:spTree>
    <p:extLst>
      <p:ext uri="{BB962C8B-B14F-4D97-AF65-F5344CB8AC3E}">
        <p14:creationId xmlns:p14="http://schemas.microsoft.com/office/powerpoint/2010/main" val="3903856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48162" y="1028700"/>
            <a:ext cx="11591675" cy="2535696"/>
            <a:chOff x="0" y="0"/>
            <a:chExt cx="1874215" cy="4099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74215" cy="409987"/>
            </a:xfrm>
            <a:custGeom>
              <a:avLst/>
              <a:gdLst/>
              <a:ahLst/>
              <a:cxnLst/>
              <a:rect l="l" t="t" r="r" b="b"/>
              <a:pathLst>
                <a:path w="1874215" h="409987">
                  <a:moveTo>
                    <a:pt x="0" y="0"/>
                  </a:moveTo>
                  <a:lnTo>
                    <a:pt x="1874215" y="0"/>
                  </a:lnTo>
                  <a:lnTo>
                    <a:pt x="1874215" y="409987"/>
                  </a:lnTo>
                  <a:lnTo>
                    <a:pt x="0" y="409987"/>
                  </a:lnTo>
                  <a:close/>
                </a:path>
              </a:pathLst>
            </a:custGeom>
            <a:solidFill>
              <a:srgbClr val="FFEB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4205865"/>
            <a:ext cx="7287183" cy="2515364"/>
            <a:chOff x="0" y="0"/>
            <a:chExt cx="9716244" cy="3353818"/>
          </a:xfrm>
        </p:grpSpPr>
        <p:grpSp>
          <p:nvGrpSpPr>
            <p:cNvPr id="7" name="Group 7"/>
            <p:cNvGrpSpPr/>
            <p:nvPr/>
          </p:nvGrpSpPr>
          <p:grpSpPr>
            <a:xfrm>
              <a:off x="590637" y="0"/>
              <a:ext cx="9125606" cy="2730235"/>
              <a:chOff x="0" y="0"/>
              <a:chExt cx="1802589" cy="53930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442271"/>
              <a:ext cx="2911547" cy="291154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590637" y="811531"/>
              <a:ext cx="1730272" cy="2173027"/>
            </a:xfrm>
            <a:custGeom>
              <a:avLst/>
              <a:gdLst/>
              <a:ahLst/>
              <a:cxnLst/>
              <a:rect l="l" t="t" r="r" b="b"/>
              <a:pathLst>
                <a:path w="1730272" h="2173027">
                  <a:moveTo>
                    <a:pt x="0" y="0"/>
                  </a:moveTo>
                  <a:lnTo>
                    <a:pt x="1730273" y="0"/>
                  </a:lnTo>
                  <a:lnTo>
                    <a:pt x="1730273" y="2173027"/>
                  </a:lnTo>
                  <a:lnTo>
                    <a:pt x="0" y="21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605847" y="7029050"/>
            <a:ext cx="7487257" cy="2410825"/>
            <a:chOff x="0" y="0"/>
            <a:chExt cx="9983010" cy="3214433"/>
          </a:xfrm>
        </p:grpSpPr>
        <p:grpSp>
          <p:nvGrpSpPr>
            <p:cNvPr id="15" name="Group 15"/>
            <p:cNvGrpSpPr/>
            <p:nvPr/>
          </p:nvGrpSpPr>
          <p:grpSpPr>
            <a:xfrm>
              <a:off x="857403" y="0"/>
              <a:ext cx="9125606" cy="2730235"/>
              <a:chOff x="0" y="0"/>
              <a:chExt cx="1802589" cy="53930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302886"/>
              <a:ext cx="2911547" cy="291154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857403" y="664525"/>
              <a:ext cx="1531208" cy="2065711"/>
            </a:xfrm>
            <a:custGeom>
              <a:avLst/>
              <a:gdLst/>
              <a:ahLst/>
              <a:cxnLst/>
              <a:rect l="l" t="t" r="r" b="b"/>
              <a:pathLst>
                <a:path w="1531208" h="2065711">
                  <a:moveTo>
                    <a:pt x="0" y="0"/>
                  </a:moveTo>
                  <a:lnTo>
                    <a:pt x="1531208" y="0"/>
                  </a:lnTo>
                  <a:lnTo>
                    <a:pt x="1531208" y="2065710"/>
                  </a:lnTo>
                  <a:lnTo>
                    <a:pt x="0" y="2065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8700" y="7029050"/>
            <a:ext cx="7287183" cy="2410825"/>
            <a:chOff x="0" y="0"/>
            <a:chExt cx="9716244" cy="3214433"/>
          </a:xfrm>
        </p:grpSpPr>
        <p:grpSp>
          <p:nvGrpSpPr>
            <p:cNvPr id="23" name="Group 23"/>
            <p:cNvGrpSpPr/>
            <p:nvPr/>
          </p:nvGrpSpPr>
          <p:grpSpPr>
            <a:xfrm>
              <a:off x="590637" y="0"/>
              <a:ext cx="9125606" cy="2730235"/>
              <a:chOff x="0" y="0"/>
              <a:chExt cx="1802589" cy="53930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302886"/>
              <a:ext cx="2911547" cy="2911547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723043" y="787083"/>
              <a:ext cx="1465460" cy="1943152"/>
            </a:xfrm>
            <a:custGeom>
              <a:avLst/>
              <a:gdLst/>
              <a:ahLst/>
              <a:cxnLst/>
              <a:rect l="l" t="t" r="r" b="b"/>
              <a:pathLst>
                <a:path w="1465460" h="1943152">
                  <a:moveTo>
                    <a:pt x="0" y="0"/>
                  </a:moveTo>
                  <a:lnTo>
                    <a:pt x="1465461" y="0"/>
                  </a:lnTo>
                  <a:lnTo>
                    <a:pt x="1465461" y="1943152"/>
                  </a:lnTo>
                  <a:lnTo>
                    <a:pt x="0" y="1943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549272" y="4205865"/>
            <a:ext cx="7543833" cy="2515364"/>
            <a:chOff x="0" y="0"/>
            <a:chExt cx="10058444" cy="3353818"/>
          </a:xfrm>
        </p:grpSpPr>
        <p:grpSp>
          <p:nvGrpSpPr>
            <p:cNvPr id="31" name="Group 31"/>
            <p:cNvGrpSpPr/>
            <p:nvPr/>
          </p:nvGrpSpPr>
          <p:grpSpPr>
            <a:xfrm>
              <a:off x="932838" y="0"/>
              <a:ext cx="9125606" cy="2730235"/>
              <a:chOff x="0" y="0"/>
              <a:chExt cx="1802589" cy="53930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442271"/>
              <a:ext cx="2911547" cy="29115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633192" y="811531"/>
              <a:ext cx="1645162" cy="2173027"/>
            </a:xfrm>
            <a:custGeom>
              <a:avLst/>
              <a:gdLst/>
              <a:ahLst/>
              <a:cxnLst/>
              <a:rect l="l" t="t" r="r" b="b"/>
              <a:pathLst>
                <a:path w="1645162" h="2173027">
                  <a:moveTo>
                    <a:pt x="0" y="0"/>
                  </a:moveTo>
                  <a:lnTo>
                    <a:pt x="1645163" y="0"/>
                  </a:lnTo>
                  <a:lnTo>
                    <a:pt x="1645163" y="2173027"/>
                  </a:lnTo>
                  <a:lnTo>
                    <a:pt x="0" y="21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Freeform 38"/>
          <p:cNvSpPr/>
          <p:nvPr/>
        </p:nvSpPr>
        <p:spPr>
          <a:xfrm>
            <a:off x="7187761" y="4706134"/>
            <a:ext cx="1688639" cy="1547408"/>
          </a:xfrm>
          <a:custGeom>
            <a:avLst/>
            <a:gdLst/>
            <a:ahLst/>
            <a:cxnLst/>
            <a:rect l="l" t="t" r="r" b="b"/>
            <a:pathLst>
              <a:path w="1688639" h="1547408">
                <a:moveTo>
                  <a:pt x="0" y="0"/>
                </a:moveTo>
                <a:lnTo>
                  <a:pt x="1688640" y="0"/>
                </a:lnTo>
                <a:lnTo>
                  <a:pt x="1688640" y="1547407"/>
                </a:lnTo>
                <a:lnTo>
                  <a:pt x="0" y="15474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/>
          <p:nvPr/>
        </p:nvSpPr>
        <p:spPr>
          <a:xfrm>
            <a:off x="3750876" y="1273678"/>
            <a:ext cx="10786249" cy="1670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vi-VN" sz="72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Xăng-ti-mét khối </a:t>
            </a:r>
            <a:r>
              <a:rPr lang="en-US" sz="72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viết là?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1"/>
              <p:cNvSpPr txBox="1"/>
              <p:nvPr/>
            </p:nvSpPr>
            <p:spPr>
              <a:xfrm>
                <a:off x="3273963" y="4273853"/>
                <a:ext cx="3937598" cy="19236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005"/>
                  </a:lnSpc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0718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</m:ctrlPr>
                        </m:sSupPr>
                        <m:e>
                          <m:r>
                            <a:rPr lang="en-US" sz="10718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𝑐𝑚</m:t>
                          </m:r>
                        </m:e>
                        <m:sup>
                          <m:r>
                            <a:rPr lang="en-US" sz="10718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10718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endParaRPr>
              </a:p>
            </p:txBody>
          </p:sp>
        </mc:Choice>
        <mc:Fallback xmlns="">
          <p:sp>
            <p:nvSpPr>
              <p:cNvPr id="41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963" y="4273853"/>
                <a:ext cx="3937598" cy="19236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2"/>
              <p:cNvSpPr txBox="1"/>
              <p:nvPr/>
            </p:nvSpPr>
            <p:spPr>
              <a:xfrm>
                <a:off x="11888405" y="4273853"/>
                <a:ext cx="3937598" cy="19236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005"/>
                  </a:lnSpc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0718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</m:ctrlPr>
                        </m:sSupPr>
                        <m:e>
                          <m:r>
                            <a:rPr lang="en-US" sz="10718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𝑐𝑚</m:t>
                          </m:r>
                        </m:e>
                        <m:sup>
                          <m:r>
                            <a:rPr lang="en-US" sz="10718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0718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endParaRPr>
              </a:p>
            </p:txBody>
          </p:sp>
        </mc:Choice>
        <mc:Fallback xmlns="">
          <p:sp>
            <p:nvSpPr>
              <p:cNvPr id="42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405" y="4273853"/>
                <a:ext cx="3937598" cy="192360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3"/>
              <p:cNvSpPr txBox="1"/>
              <p:nvPr/>
            </p:nvSpPr>
            <p:spPr>
              <a:xfrm>
                <a:off x="3348162" y="6997588"/>
                <a:ext cx="3937598" cy="19236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005"/>
                  </a:lnSpc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0718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</m:ctrlPr>
                        </m:sSupPr>
                        <m:e>
                          <m:r>
                            <a:rPr lang="en-US" sz="10718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𝑚</m:t>
                          </m:r>
                        </m:e>
                        <m:sup>
                          <m:r>
                            <a:rPr lang="en-US" sz="10718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0718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endParaRPr>
              </a:p>
            </p:txBody>
          </p:sp>
        </mc:Choice>
        <mc:Fallback xmlns="">
          <p:sp>
            <p:nvSpPr>
              <p:cNvPr id="43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162" y="6997588"/>
                <a:ext cx="3937598" cy="192360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4"/>
              <p:cNvSpPr txBox="1"/>
              <p:nvPr/>
            </p:nvSpPr>
            <p:spPr>
              <a:xfrm>
                <a:off x="12104617" y="7149854"/>
                <a:ext cx="3937598" cy="19236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15005"/>
                  </a:lnSpc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0718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</m:ctrlPr>
                        </m:sSupPr>
                        <m:e>
                          <m:r>
                            <a:rPr lang="en-US" sz="10718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𝑑𝑚</m:t>
                          </m:r>
                        </m:e>
                        <m:sup>
                          <m:r>
                            <a:rPr lang="en-US" sz="10718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0718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endParaRPr>
              </a:p>
            </p:txBody>
          </p:sp>
        </mc:Choice>
        <mc:Fallback xmlns="">
          <p:sp>
            <p:nvSpPr>
              <p:cNvPr id="44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4617" y="7149854"/>
                <a:ext cx="3937598" cy="192360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tieng-vo-tay-tra-loi-dung-www.tiengdong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85800" y="16727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8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5">
                <a:extLst>
                  <a:ext uri="{FF2B5EF4-FFF2-40B4-BE49-F238E27FC236}">
                    <a16:creationId xmlns:a16="http://schemas.microsoft.com/office/drawing/2014/main" id="{4057D7E5-88B6-BFA8-FCE2-CE3FD43BCDCD}"/>
                  </a:ext>
                </a:extLst>
              </p:cNvPr>
              <p:cNvSpPr txBox="1"/>
              <p:nvPr/>
            </p:nvSpPr>
            <p:spPr>
              <a:xfrm>
                <a:off x="6858000" y="2379803"/>
                <a:ext cx="9970619" cy="520931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8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</a:t>
                </a:r>
                <a:r>
                  <a:rPr lang="en-US" sz="8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8800" i="1"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8800">
                            <a:latin typeface="Cambria Math" panose="02040503050406030204" pitchFamily="18" charset="0"/>
                            <a:sym typeface="Cabin Bold"/>
                          </a:rPr>
                          <m:t>cm</m:t>
                        </m:r>
                      </m:e>
                      <m:sup>
                        <m:r>
                          <a:rPr lang="en-US" sz="8800"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8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8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8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8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a:rPr lang="en-US" sz="8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en-US" sz="8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dm</m:t>
                        </m:r>
                      </m:e>
                      <m:sup>
                        <m:r>
                          <a:rPr lang="en-US" sz="8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  <m:r>
                      <a:rPr lang="en-US" sz="8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Cabin Bold"/>
                      </a:rPr>
                      <m:t> </m:t>
                    </m:r>
                  </m:oMath>
                </a14:m>
                <a:endParaRPr lang="en-US" sz="8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8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8800" i="1"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8800">
                            <a:latin typeface="Cambria Math" panose="02040503050406030204" pitchFamily="18" charset="0"/>
                            <a:sym typeface="Cabin Bold"/>
                          </a:rPr>
                          <m:t>cm</m:t>
                        </m:r>
                      </m:e>
                      <m:sup>
                        <m:r>
                          <a:rPr lang="en-US" sz="8800"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8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880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0,7</a:t>
                </a:r>
                <a:r>
                  <a:rPr lang="en-US" sz="8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8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dm</m:t>
                        </m:r>
                      </m:e>
                      <m:sup>
                        <m:r>
                          <a:rPr lang="en-US" sz="8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  <m:r>
                      <a:rPr lang="en-US" sz="8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Cabin Bold"/>
                      </a:rPr>
                      <m:t> </m:t>
                    </m:r>
                  </m:oMath>
                </a14:m>
                <a:endParaRPr lang="en-US" sz="8800">
                  <a:solidFill>
                    <a:schemeClr val="tx1"/>
                  </a:solidFill>
                  <a:latin typeface="Cambria Math" panose="02040503050406030204" pitchFamily="18" charset="0"/>
                  <a:sym typeface="Cabin Bold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8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8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8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8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8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dm</m:t>
                        </m:r>
                      </m:e>
                      <m:sup>
                        <m:r>
                          <a:rPr lang="en-US" sz="8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  <m:r>
                      <a:rPr lang="en-US" sz="880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Cabin Bold"/>
                      </a:rPr>
                      <m:t> </m:t>
                    </m:r>
                  </m:oMath>
                </a14:m>
                <a:r>
                  <a:rPr lang="en-US" sz="8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880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2 500</a:t>
                </a:r>
                <a:r>
                  <a:rPr lang="en-US" sz="8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8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8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 sz="8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m</m:t>
                        </m:r>
                      </m:e>
                      <m:sup>
                        <m:r>
                          <a:rPr lang="en-US" sz="8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3</m:t>
                        </m:r>
                      </m:sup>
                    </m:sSup>
                  </m:oMath>
                </a14:m>
                <a:endParaRPr lang="vi-VN" sz="8800">
                  <a:solidFill>
                    <a:schemeClr val="tx1"/>
                  </a:solidFill>
                  <a:latin typeface="Arial" panose="020B0604020202020204" pitchFamily="34" charset="0"/>
                  <a:ea typeface="Cabin Bold"/>
                  <a:cs typeface="Arial" panose="020B0604020202020204" pitchFamily="34" charset="0"/>
                  <a:sym typeface="Cabin Bold"/>
                </a:endParaRPr>
              </a:p>
            </p:txBody>
          </p:sp>
        </mc:Choice>
        <mc:Fallback xmlns="">
          <p:sp>
            <p:nvSpPr>
              <p:cNvPr id="4" name="TextBox 5">
                <a:extLst>
                  <a:ext uri="{FF2B5EF4-FFF2-40B4-BE49-F238E27FC236}">
                    <a16:creationId xmlns:a16="http://schemas.microsoft.com/office/drawing/2014/main" id="{4057D7E5-88B6-BFA8-FCE2-CE3FD43BC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2379803"/>
                <a:ext cx="9970619" cy="5209311"/>
              </a:xfrm>
              <a:prstGeom prst="rect">
                <a:avLst/>
              </a:prstGeom>
              <a:blipFill>
                <a:blip r:embed="rId2"/>
                <a:stretch>
                  <a:fillRect l="-6724" t="-1754" b="-6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50D2508-E250-9062-FB25-A2DE9F607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" y="2379803"/>
            <a:ext cx="5188146" cy="79071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BB8FE6D-D656-9036-783B-239B48020791}"/>
              </a:ext>
            </a:extLst>
          </p:cNvPr>
          <p:cNvSpPr/>
          <p:nvPr/>
        </p:nvSpPr>
        <p:spPr>
          <a:xfrm>
            <a:off x="11430000" y="2379803"/>
            <a:ext cx="2057400" cy="1925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00B0F0"/>
                </a:solidFill>
              </a:rPr>
              <a:t>.?..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FD180A-64DA-CA7C-5F29-6ED4D1C35C0A}"/>
              </a:ext>
            </a:extLst>
          </p:cNvPr>
          <p:cNvSpPr/>
          <p:nvPr/>
        </p:nvSpPr>
        <p:spPr>
          <a:xfrm>
            <a:off x="11585331" y="4423562"/>
            <a:ext cx="1746738" cy="1121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00B0F0"/>
                </a:solidFill>
              </a:rPr>
              <a:t>.?..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A08152-B31C-A2DB-AAD8-7B90BF336AA9}"/>
              </a:ext>
            </a:extLst>
          </p:cNvPr>
          <p:cNvSpPr/>
          <p:nvPr/>
        </p:nvSpPr>
        <p:spPr>
          <a:xfrm>
            <a:off x="10969940" y="5981700"/>
            <a:ext cx="2822260" cy="11217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00B0F0"/>
                </a:solidFill>
              </a:rPr>
              <a:t>.?..</a:t>
            </a:r>
          </a:p>
        </p:txBody>
      </p:sp>
    </p:spTree>
    <p:extLst>
      <p:ext uri="{BB962C8B-B14F-4D97-AF65-F5344CB8AC3E}">
        <p14:creationId xmlns:p14="http://schemas.microsoft.com/office/powerpoint/2010/main" val="2559777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3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9314933" y="1783430"/>
            <a:ext cx="7781215" cy="6720140"/>
          </a:xfrm>
          <a:custGeom>
            <a:avLst/>
            <a:gdLst/>
            <a:ahLst/>
            <a:cxnLst/>
            <a:rect l="l" t="t" r="r" b="b"/>
            <a:pathLst>
              <a:path w="7781215" h="6720140">
                <a:moveTo>
                  <a:pt x="0" y="0"/>
                </a:moveTo>
                <a:lnTo>
                  <a:pt x="7781215" y="0"/>
                </a:lnTo>
                <a:lnTo>
                  <a:pt x="7781215" y="6720140"/>
                </a:lnTo>
                <a:lnTo>
                  <a:pt x="0" y="67201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694635"/>
            <a:ext cx="10236071" cy="960203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6FE497E-D8E4-C273-B6E2-8CCE60DFFC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708" y="1562100"/>
            <a:ext cx="7064320" cy="672792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 Box 13">
                <a:extLst>
                  <a:ext uri="{FF2B5EF4-FFF2-40B4-BE49-F238E27FC236}">
                    <a16:creationId xmlns:a16="http://schemas.microsoft.com/office/drawing/2014/main" id="{48F63797-AE41-73D0-20D7-9EE83C8D1A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5356" y="3390900"/>
                <a:ext cx="7975628" cy="4367153"/>
              </a:xfrm>
              <a:prstGeom prst="roundRect">
                <a:avLst>
                  <a:gd name="adj" fmla="val 31163"/>
                </a:avLst>
              </a:prstGeom>
              <a:solidFill>
                <a:srgbClr val="FFFF00"/>
              </a:solidFill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defTabSz="13716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6600" ker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vi-VN" sz="7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 dm</a:t>
                </a:r>
                <a:r>
                  <a:rPr lang="en-US" altLang="vi-VN" sz="7200" b="1" baseline="300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altLang="vi-VN" sz="7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1000 cm</a:t>
                </a:r>
                <a:r>
                  <a:rPr lang="en-US" altLang="vi-VN" sz="7200" b="1" baseline="300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  <a:p>
                <a:pPr defTabSz="1371600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6600" ker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vi-VN" sz="7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 cm</a:t>
                </a:r>
                <a:r>
                  <a:rPr lang="en-US" altLang="vi-VN" sz="7200" b="1" baseline="300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altLang="vi-VN" sz="7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vi-VN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vi-VN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altLang="vi-VN" sz="7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altLang="vi-VN" sz="7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dm</a:t>
                </a:r>
                <a:r>
                  <a:rPr lang="en-US" altLang="vi-VN" sz="7200" b="1" baseline="300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en-US" altLang="vi-VN" sz="7200" b="1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altLang="en-US" sz="6600" b="1" kern="0" baseline="3000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" name="Text Box 13">
                <a:extLst>
                  <a:ext uri="{FF2B5EF4-FFF2-40B4-BE49-F238E27FC236}">
                    <a16:creationId xmlns:a16="http://schemas.microsoft.com/office/drawing/2014/main" id="{48F63797-AE41-73D0-20D7-9EE83C8D1A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5356" y="3390900"/>
                <a:ext cx="7975628" cy="4367153"/>
              </a:xfrm>
              <a:prstGeom prst="roundRect">
                <a:avLst>
                  <a:gd name="adj" fmla="val 31163"/>
                </a:avLst>
              </a:prstGeom>
              <a:blipFill>
                <a:blip r:embed="rId3"/>
                <a:stretch>
                  <a:fillRect l="-15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0165381" y="2554356"/>
            <a:ext cx="6701314" cy="5178288"/>
          </a:xfrm>
          <a:custGeom>
            <a:avLst/>
            <a:gdLst/>
            <a:ahLst/>
            <a:cxnLst/>
            <a:rect l="l" t="t" r="r" b="b"/>
            <a:pathLst>
              <a:path w="6701314" h="5178288">
                <a:moveTo>
                  <a:pt x="0" y="0"/>
                </a:moveTo>
                <a:lnTo>
                  <a:pt x="6701314" y="0"/>
                </a:lnTo>
                <a:lnTo>
                  <a:pt x="6701314" y="5178288"/>
                </a:lnTo>
                <a:lnTo>
                  <a:pt x="0" y="51782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91" y="1104900"/>
            <a:ext cx="8577815" cy="960203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348162" y="1028700"/>
            <a:ext cx="11591675" cy="2535696"/>
            <a:chOff x="0" y="0"/>
            <a:chExt cx="1874215" cy="4099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74215" cy="409987"/>
            </a:xfrm>
            <a:custGeom>
              <a:avLst/>
              <a:gdLst/>
              <a:ahLst/>
              <a:cxnLst/>
              <a:rect l="l" t="t" r="r" b="b"/>
              <a:pathLst>
                <a:path w="1874215" h="409987">
                  <a:moveTo>
                    <a:pt x="0" y="0"/>
                  </a:moveTo>
                  <a:lnTo>
                    <a:pt x="1874215" y="0"/>
                  </a:lnTo>
                  <a:lnTo>
                    <a:pt x="1874215" y="409987"/>
                  </a:lnTo>
                  <a:lnTo>
                    <a:pt x="0" y="409987"/>
                  </a:lnTo>
                  <a:close/>
                </a:path>
              </a:pathLst>
            </a:custGeom>
            <a:solidFill>
              <a:srgbClr val="FFEB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4205865"/>
            <a:ext cx="7287183" cy="2515364"/>
            <a:chOff x="0" y="0"/>
            <a:chExt cx="9716244" cy="3353818"/>
          </a:xfrm>
        </p:grpSpPr>
        <p:grpSp>
          <p:nvGrpSpPr>
            <p:cNvPr id="7" name="Group 7"/>
            <p:cNvGrpSpPr/>
            <p:nvPr/>
          </p:nvGrpSpPr>
          <p:grpSpPr>
            <a:xfrm>
              <a:off x="590637" y="0"/>
              <a:ext cx="9125606" cy="2730235"/>
              <a:chOff x="0" y="0"/>
              <a:chExt cx="1802589" cy="53930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442271"/>
              <a:ext cx="2911547" cy="291154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590637" y="811531"/>
              <a:ext cx="1730272" cy="2173027"/>
            </a:xfrm>
            <a:custGeom>
              <a:avLst/>
              <a:gdLst/>
              <a:ahLst/>
              <a:cxnLst/>
              <a:rect l="l" t="t" r="r" b="b"/>
              <a:pathLst>
                <a:path w="1730272" h="2173027">
                  <a:moveTo>
                    <a:pt x="0" y="0"/>
                  </a:moveTo>
                  <a:lnTo>
                    <a:pt x="1730273" y="0"/>
                  </a:lnTo>
                  <a:lnTo>
                    <a:pt x="1730273" y="2173027"/>
                  </a:lnTo>
                  <a:lnTo>
                    <a:pt x="0" y="21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605847" y="7029050"/>
            <a:ext cx="7487257" cy="2410825"/>
            <a:chOff x="0" y="0"/>
            <a:chExt cx="9983010" cy="3214433"/>
          </a:xfrm>
        </p:grpSpPr>
        <p:grpSp>
          <p:nvGrpSpPr>
            <p:cNvPr id="15" name="Group 15"/>
            <p:cNvGrpSpPr/>
            <p:nvPr/>
          </p:nvGrpSpPr>
          <p:grpSpPr>
            <a:xfrm>
              <a:off x="857403" y="0"/>
              <a:ext cx="9125606" cy="2730235"/>
              <a:chOff x="0" y="0"/>
              <a:chExt cx="1802589" cy="53930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0" y="302886"/>
              <a:ext cx="2911547" cy="2911547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857403" y="664525"/>
              <a:ext cx="1531208" cy="2065711"/>
            </a:xfrm>
            <a:custGeom>
              <a:avLst/>
              <a:gdLst/>
              <a:ahLst/>
              <a:cxnLst/>
              <a:rect l="l" t="t" r="r" b="b"/>
              <a:pathLst>
                <a:path w="1531208" h="2065711">
                  <a:moveTo>
                    <a:pt x="0" y="0"/>
                  </a:moveTo>
                  <a:lnTo>
                    <a:pt x="1531208" y="0"/>
                  </a:lnTo>
                  <a:lnTo>
                    <a:pt x="1531208" y="2065710"/>
                  </a:lnTo>
                  <a:lnTo>
                    <a:pt x="0" y="20657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8700" y="7029050"/>
            <a:ext cx="7287183" cy="2410825"/>
            <a:chOff x="0" y="0"/>
            <a:chExt cx="9716244" cy="3214433"/>
          </a:xfrm>
        </p:grpSpPr>
        <p:grpSp>
          <p:nvGrpSpPr>
            <p:cNvPr id="23" name="Group 23"/>
            <p:cNvGrpSpPr/>
            <p:nvPr/>
          </p:nvGrpSpPr>
          <p:grpSpPr>
            <a:xfrm>
              <a:off x="590637" y="0"/>
              <a:ext cx="9125606" cy="2730235"/>
              <a:chOff x="0" y="0"/>
              <a:chExt cx="1802589" cy="539306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0" y="302886"/>
              <a:ext cx="2911547" cy="2911547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723043" y="787083"/>
              <a:ext cx="1465460" cy="1943152"/>
            </a:xfrm>
            <a:custGeom>
              <a:avLst/>
              <a:gdLst/>
              <a:ahLst/>
              <a:cxnLst/>
              <a:rect l="l" t="t" r="r" b="b"/>
              <a:pathLst>
                <a:path w="1465460" h="1943152">
                  <a:moveTo>
                    <a:pt x="0" y="0"/>
                  </a:moveTo>
                  <a:lnTo>
                    <a:pt x="1465461" y="0"/>
                  </a:lnTo>
                  <a:lnTo>
                    <a:pt x="1465461" y="1943152"/>
                  </a:lnTo>
                  <a:lnTo>
                    <a:pt x="0" y="1943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549272" y="4205865"/>
            <a:ext cx="7543833" cy="2515364"/>
            <a:chOff x="0" y="0"/>
            <a:chExt cx="10058444" cy="3353818"/>
          </a:xfrm>
        </p:grpSpPr>
        <p:grpSp>
          <p:nvGrpSpPr>
            <p:cNvPr id="31" name="Group 31"/>
            <p:cNvGrpSpPr/>
            <p:nvPr/>
          </p:nvGrpSpPr>
          <p:grpSpPr>
            <a:xfrm>
              <a:off x="932838" y="0"/>
              <a:ext cx="9125606" cy="2730235"/>
              <a:chOff x="0" y="0"/>
              <a:chExt cx="1802589" cy="539306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802589" cy="539306"/>
              </a:xfrm>
              <a:custGeom>
                <a:avLst/>
                <a:gdLst/>
                <a:ahLst/>
                <a:cxnLst/>
                <a:rect l="l" t="t" r="r" b="b"/>
                <a:pathLst>
                  <a:path w="1802589" h="539306">
                    <a:moveTo>
                      <a:pt x="57689" y="0"/>
                    </a:moveTo>
                    <a:lnTo>
                      <a:pt x="1744900" y="0"/>
                    </a:lnTo>
                    <a:cubicBezTo>
                      <a:pt x="1760200" y="0"/>
                      <a:pt x="1774873" y="6078"/>
                      <a:pt x="1785692" y="16897"/>
                    </a:cubicBezTo>
                    <a:cubicBezTo>
                      <a:pt x="1796511" y="27716"/>
                      <a:pt x="1802589" y="42389"/>
                      <a:pt x="1802589" y="57689"/>
                    </a:cubicBezTo>
                    <a:lnTo>
                      <a:pt x="1802589" y="481616"/>
                    </a:lnTo>
                    <a:cubicBezTo>
                      <a:pt x="1802589" y="496916"/>
                      <a:pt x="1796511" y="511590"/>
                      <a:pt x="1785692" y="522409"/>
                    </a:cubicBezTo>
                    <a:cubicBezTo>
                      <a:pt x="1774873" y="533228"/>
                      <a:pt x="1760200" y="539306"/>
                      <a:pt x="1744900" y="539306"/>
                    </a:cubicBezTo>
                    <a:lnTo>
                      <a:pt x="57689" y="539306"/>
                    </a:lnTo>
                    <a:cubicBezTo>
                      <a:pt x="42389" y="539306"/>
                      <a:pt x="27716" y="533228"/>
                      <a:pt x="16897" y="522409"/>
                    </a:cubicBezTo>
                    <a:cubicBezTo>
                      <a:pt x="6078" y="511590"/>
                      <a:pt x="0" y="496916"/>
                      <a:pt x="0" y="481616"/>
                    </a:cubicBezTo>
                    <a:lnTo>
                      <a:pt x="0" y="57689"/>
                    </a:lnTo>
                    <a:cubicBezTo>
                      <a:pt x="0" y="42389"/>
                      <a:pt x="6078" y="27716"/>
                      <a:pt x="16897" y="16897"/>
                    </a:cubicBezTo>
                    <a:cubicBezTo>
                      <a:pt x="27716" y="6078"/>
                      <a:pt x="42389" y="0"/>
                      <a:pt x="57689" y="0"/>
                    </a:cubicBezTo>
                    <a:close/>
                  </a:path>
                </a:pathLst>
              </a:custGeom>
              <a:solidFill>
                <a:srgbClr val="FF5166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1802589" cy="5774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442271"/>
              <a:ext cx="2911547" cy="2911547"/>
              <a:chOff x="0" y="0"/>
              <a:chExt cx="812800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8E5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84"/>
                  </a:lnSpc>
                </a:pPr>
                <a:endParaRPr/>
              </a:p>
            </p:txBody>
          </p:sp>
        </p:grpSp>
        <p:sp>
          <p:nvSpPr>
            <p:cNvPr id="37" name="Freeform 37"/>
            <p:cNvSpPr/>
            <p:nvPr/>
          </p:nvSpPr>
          <p:spPr>
            <a:xfrm>
              <a:off x="633192" y="811531"/>
              <a:ext cx="1645162" cy="2173027"/>
            </a:xfrm>
            <a:custGeom>
              <a:avLst/>
              <a:gdLst/>
              <a:ahLst/>
              <a:cxnLst/>
              <a:rect l="l" t="t" r="r" b="b"/>
              <a:pathLst>
                <a:path w="1645162" h="2173027">
                  <a:moveTo>
                    <a:pt x="0" y="0"/>
                  </a:moveTo>
                  <a:lnTo>
                    <a:pt x="1645163" y="0"/>
                  </a:lnTo>
                  <a:lnTo>
                    <a:pt x="1645163" y="2173027"/>
                  </a:lnTo>
                  <a:lnTo>
                    <a:pt x="0" y="217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3549519" y="1273678"/>
            <a:ext cx="11188962" cy="1721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05"/>
              </a:lnSpc>
              <a:spcBef>
                <a:spcPct val="0"/>
              </a:spcBef>
            </a:pPr>
            <a:r>
              <a:rPr lang="vi-VN" sz="800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Bảy xăng-ti-mét khối.</a:t>
            </a:r>
            <a:endParaRPr lang="en-US" sz="8000">
              <a:solidFill>
                <a:srgbClr val="000000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40" name="Freeform 40"/>
          <p:cNvSpPr/>
          <p:nvPr/>
        </p:nvSpPr>
        <p:spPr>
          <a:xfrm flipH="1">
            <a:off x="6488768" y="6721229"/>
            <a:ext cx="2655232" cy="2500746"/>
          </a:xfrm>
          <a:custGeom>
            <a:avLst/>
            <a:gdLst/>
            <a:ahLst/>
            <a:cxnLst/>
            <a:rect l="l" t="t" r="r" b="b"/>
            <a:pathLst>
              <a:path w="2655232" h="2500746">
                <a:moveTo>
                  <a:pt x="2655232" y="0"/>
                </a:moveTo>
                <a:lnTo>
                  <a:pt x="0" y="0"/>
                </a:lnTo>
                <a:lnTo>
                  <a:pt x="0" y="2500745"/>
                </a:lnTo>
                <a:lnTo>
                  <a:pt x="2655232" y="2500745"/>
                </a:lnTo>
                <a:lnTo>
                  <a:pt x="26552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1"/>
              <p:cNvSpPr txBox="1"/>
              <p:nvPr/>
            </p:nvSpPr>
            <p:spPr>
              <a:xfrm>
                <a:off x="3273963" y="4273853"/>
                <a:ext cx="3937598" cy="19236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 algn="ctr">
                  <a:lnSpc>
                    <a:spcPts val="15005"/>
                  </a:lnSpc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0718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</m:ctrlPr>
                        </m:sSupPr>
                        <m:e>
                          <m:r>
                            <a:rPr lang="en-US" sz="10718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7</m:t>
                          </m:r>
                          <m:r>
                            <a:rPr lang="en-US" sz="10718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 </m:t>
                          </m:r>
                          <m:r>
                            <a:rPr lang="en-US" sz="10718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𝑐𝑚</m:t>
                          </m:r>
                        </m:e>
                        <m:sup>
                          <m:r>
                            <a:rPr lang="en-US" sz="10718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0718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endParaRPr>
              </a:p>
            </p:txBody>
          </p:sp>
        </mc:Choice>
        <mc:Fallback xmlns="">
          <p:sp>
            <p:nvSpPr>
              <p:cNvPr id="41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963" y="4273853"/>
                <a:ext cx="3937598" cy="19236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2"/>
              <p:cNvSpPr txBox="1"/>
              <p:nvPr/>
            </p:nvSpPr>
            <p:spPr>
              <a:xfrm>
                <a:off x="12346282" y="4302704"/>
                <a:ext cx="3937598" cy="19236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 algn="ctr">
                  <a:lnSpc>
                    <a:spcPts val="15005"/>
                  </a:lnSpc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0718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</m:ctrlPr>
                        </m:sSupPr>
                        <m:e>
                          <m:r>
                            <a:rPr lang="en-US" sz="10718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7</m:t>
                          </m:r>
                          <m:r>
                            <a:rPr lang="en-US" sz="10718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0</m:t>
                          </m:r>
                          <m:r>
                            <a:rPr lang="en-US" sz="10718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 </m:t>
                          </m:r>
                          <m:r>
                            <a:rPr lang="en-US" sz="10718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𝑐𝑚</m:t>
                          </m:r>
                        </m:e>
                        <m:sup>
                          <m:r>
                            <a:rPr lang="en-US" sz="10718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10718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endParaRPr>
              </a:p>
            </p:txBody>
          </p:sp>
        </mc:Choice>
        <mc:Fallback xmlns="">
          <p:sp>
            <p:nvSpPr>
              <p:cNvPr id="42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6282" y="4302704"/>
                <a:ext cx="3937598" cy="1923604"/>
              </a:xfrm>
              <a:prstGeom prst="rect">
                <a:avLst/>
              </a:prstGeom>
              <a:blipFill>
                <a:blip r:embed="rId11"/>
                <a:stretch>
                  <a:fillRect l="-5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3"/>
              <p:cNvSpPr txBox="1"/>
              <p:nvPr/>
            </p:nvSpPr>
            <p:spPr>
              <a:xfrm>
                <a:off x="3348162" y="6997588"/>
                <a:ext cx="3937598" cy="19236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 algn="ctr">
                  <a:lnSpc>
                    <a:spcPts val="15005"/>
                  </a:lnSpc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0718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</m:ctrlPr>
                        </m:sSupPr>
                        <m:e>
                          <m:r>
                            <a:rPr lang="en-US" sz="10718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7</m:t>
                          </m:r>
                          <m:r>
                            <a:rPr lang="en-US" sz="10718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 </m:t>
                          </m:r>
                          <m:r>
                            <a:rPr lang="en-US" sz="10718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𝑐𝑚</m:t>
                          </m:r>
                        </m:e>
                        <m:sup>
                          <m:r>
                            <a:rPr lang="en-US" sz="10718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10718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endParaRPr>
              </a:p>
            </p:txBody>
          </p:sp>
        </mc:Choice>
        <mc:Fallback xmlns="">
          <p:sp>
            <p:nvSpPr>
              <p:cNvPr id="43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8162" y="6997588"/>
                <a:ext cx="3937598" cy="192360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4"/>
              <p:cNvSpPr txBox="1"/>
              <p:nvPr/>
            </p:nvSpPr>
            <p:spPr>
              <a:xfrm>
                <a:off x="12394779" y="7153122"/>
                <a:ext cx="3937598" cy="19236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lvl="0" algn="ctr">
                  <a:lnSpc>
                    <a:spcPts val="15005"/>
                  </a:lnSpc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0718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</m:ctrlPr>
                        </m:sSupPr>
                        <m:e>
                          <m:r>
                            <a:rPr lang="en-US" sz="10718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0</m:t>
                          </m:r>
                          <m:r>
                            <a:rPr lang="en-US" sz="10718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7</m:t>
                          </m:r>
                          <m:r>
                            <a:rPr lang="en-US" sz="10718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1</m:t>
                          </m:r>
                          <m:r>
                            <a:rPr lang="en-US" sz="10718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 </m:t>
                          </m:r>
                          <m:r>
                            <a:rPr lang="en-US" sz="10718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𝑐𝑚</m:t>
                          </m:r>
                        </m:e>
                        <m:sup>
                          <m:r>
                            <a:rPr lang="en-US" sz="10718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10718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endParaRPr>
              </a:p>
            </p:txBody>
          </p:sp>
        </mc:Choice>
        <mc:Fallback xmlns="">
          <p:sp>
            <p:nvSpPr>
              <p:cNvPr id="44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779" y="7153122"/>
                <a:ext cx="3937598" cy="1923604"/>
              </a:xfrm>
              <a:prstGeom prst="rect">
                <a:avLst/>
              </a:prstGeom>
              <a:blipFill>
                <a:blip r:embed="rId13"/>
                <a:stretch>
                  <a:fillRect l="-15015" r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tieng-vo-tay-tra-loi-dung-www.tiengdong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85800" y="16727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3BC8AE71-1BB1-BA7E-A42B-0D19EFC518F8}"/>
              </a:ext>
            </a:extLst>
          </p:cNvPr>
          <p:cNvSpPr/>
          <p:nvPr/>
        </p:nvSpPr>
        <p:spPr>
          <a:xfrm>
            <a:off x="1274742" y="8039100"/>
            <a:ext cx="15720931" cy="767862"/>
          </a:xfrm>
          <a:prstGeom prst="wedgeRoundRectCallout">
            <a:avLst>
              <a:gd name="adj1" fmla="val -55252"/>
              <a:gd name="adj2" fmla="val 51640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465773C-6A58-7083-88F8-FCC3636B30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742" y="2561492"/>
            <a:ext cx="16035004" cy="5858607"/>
          </a:xfrm>
          <a:prstGeom prst="rect">
            <a:avLst/>
          </a:prstGeom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E2160F27-F70C-450C-EBD8-6FC9C5B3E977}"/>
              </a:ext>
            </a:extLst>
          </p:cNvPr>
          <p:cNvSpPr/>
          <p:nvPr/>
        </p:nvSpPr>
        <p:spPr>
          <a:xfrm>
            <a:off x="1292328" y="4000500"/>
            <a:ext cx="4495800" cy="1295400"/>
          </a:xfrm>
          <a:prstGeom prst="wedgeRoundRectCallout">
            <a:avLst>
              <a:gd name="adj1" fmla="val 49050"/>
              <a:gd name="adj2" fmla="val 66120"/>
              <a:gd name="adj3" fmla="val 16667"/>
            </a:avLst>
          </a:prstGeom>
          <a:solidFill>
            <a:srgbClr val="D4EFF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u="none" strike="noStrike" baseline="0">
                <a:solidFill>
                  <a:schemeClr val="tx1"/>
                </a:solidFill>
              </a:rPr>
              <a:t>Đo thể tích bể cá</a:t>
            </a:r>
          </a:p>
          <a:p>
            <a:pPr algn="ctr"/>
            <a:r>
              <a:rPr lang="vi-VN" sz="3200" b="0" i="0" u="none" strike="noStrike" baseline="0">
                <a:solidFill>
                  <a:schemeClr val="tx1"/>
                </a:solidFill>
              </a:rPr>
              <a:t>theo đơn vị nào?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6489017E-C5A1-AD27-5056-E10D4105401A}"/>
              </a:ext>
            </a:extLst>
          </p:cNvPr>
          <p:cNvSpPr/>
          <p:nvPr/>
        </p:nvSpPr>
        <p:spPr>
          <a:xfrm>
            <a:off x="12831532" y="3812931"/>
            <a:ext cx="4495800" cy="1295400"/>
          </a:xfrm>
          <a:prstGeom prst="wedgeRoundRectCallout">
            <a:avLst>
              <a:gd name="adj1" fmla="val -55252"/>
              <a:gd name="adj2" fmla="val 51640"/>
              <a:gd name="adj3" fmla="val 16667"/>
            </a:avLst>
          </a:prstGeom>
          <a:solidFill>
            <a:srgbClr val="D4EFF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u="none" strike="noStrike" baseline="0">
                <a:solidFill>
                  <a:schemeClr val="tx1"/>
                </a:solidFill>
              </a:rPr>
              <a:t>Có đơn vị khác để đo thể tích không?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E8214B9F-16E5-BCAC-F19E-C8C563F2D840}"/>
              </a:ext>
            </a:extLst>
          </p:cNvPr>
          <p:cNvSpPr/>
          <p:nvPr/>
        </p:nvSpPr>
        <p:spPr>
          <a:xfrm>
            <a:off x="3934628" y="2165838"/>
            <a:ext cx="12753172" cy="767862"/>
          </a:xfrm>
          <a:prstGeom prst="wedgeRoundRectCallout">
            <a:avLst>
              <a:gd name="adj1" fmla="val -55252"/>
              <a:gd name="adj2" fmla="val 51640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66FC4017-D943-D387-6C06-CD585BEAAF21}"/>
              </a:ext>
            </a:extLst>
          </p:cNvPr>
          <p:cNvSpPr/>
          <p:nvPr/>
        </p:nvSpPr>
        <p:spPr>
          <a:xfrm>
            <a:off x="6200114" y="2705100"/>
            <a:ext cx="4495800" cy="1295400"/>
          </a:xfrm>
          <a:prstGeom prst="wedgeRoundRectCallout">
            <a:avLst>
              <a:gd name="adj1" fmla="val 5764"/>
              <a:gd name="adj2" fmla="val 80600"/>
              <a:gd name="adj3" fmla="val 16667"/>
            </a:avLst>
          </a:prstGeom>
          <a:solidFill>
            <a:srgbClr val="D4EFF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u="none" strike="noStrike" baseline="0">
                <a:solidFill>
                  <a:schemeClr val="tx1"/>
                </a:solidFill>
              </a:rPr>
              <a:t>Theo xăng-ti-mét khối.</a:t>
            </a:r>
            <a:endParaRPr lang="en-US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1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539334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6796998" y="6824956"/>
            <a:ext cx="1570613" cy="2433344"/>
          </a:xfrm>
          <a:custGeom>
            <a:avLst/>
            <a:gdLst/>
            <a:ahLst/>
            <a:cxnLst/>
            <a:rect l="l" t="t" r="r" b="b"/>
            <a:pathLst>
              <a:path w="1570613" h="2433344">
                <a:moveTo>
                  <a:pt x="0" y="0"/>
                </a:moveTo>
                <a:lnTo>
                  <a:pt x="1570612" y="0"/>
                </a:lnTo>
                <a:lnTo>
                  <a:pt x="1570612" y="2433344"/>
                </a:lnTo>
                <a:lnTo>
                  <a:pt x="0" y="2433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792030" y="6824956"/>
            <a:ext cx="2265222" cy="2433344"/>
          </a:xfrm>
          <a:custGeom>
            <a:avLst/>
            <a:gdLst/>
            <a:ahLst/>
            <a:cxnLst/>
            <a:rect l="l" t="t" r="r" b="b"/>
            <a:pathLst>
              <a:path w="2265222" h="2433344">
                <a:moveTo>
                  <a:pt x="0" y="0"/>
                </a:moveTo>
                <a:lnTo>
                  <a:pt x="2265222" y="0"/>
                </a:lnTo>
                <a:lnTo>
                  <a:pt x="2265222" y="2433344"/>
                </a:lnTo>
                <a:lnTo>
                  <a:pt x="0" y="2433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028700" y="6824956"/>
            <a:ext cx="2415647" cy="2433344"/>
          </a:xfrm>
          <a:custGeom>
            <a:avLst/>
            <a:gdLst/>
            <a:ahLst/>
            <a:cxnLst/>
            <a:rect l="l" t="t" r="r" b="b"/>
            <a:pathLst>
              <a:path w="2415647" h="2433344">
                <a:moveTo>
                  <a:pt x="2415647" y="0"/>
                </a:moveTo>
                <a:lnTo>
                  <a:pt x="0" y="0"/>
                </a:lnTo>
                <a:lnTo>
                  <a:pt x="0" y="2433344"/>
                </a:lnTo>
                <a:lnTo>
                  <a:pt x="2415647" y="2433344"/>
                </a:lnTo>
                <a:lnTo>
                  <a:pt x="241564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441744" y="6824956"/>
            <a:ext cx="2817556" cy="2433344"/>
          </a:xfrm>
          <a:custGeom>
            <a:avLst/>
            <a:gdLst/>
            <a:ahLst/>
            <a:cxnLst/>
            <a:rect l="l" t="t" r="r" b="b"/>
            <a:pathLst>
              <a:path w="2817556" h="2433344">
                <a:moveTo>
                  <a:pt x="0" y="0"/>
                </a:moveTo>
                <a:lnTo>
                  <a:pt x="2817556" y="0"/>
                </a:lnTo>
                <a:lnTo>
                  <a:pt x="2817556" y="2433344"/>
                </a:lnTo>
                <a:lnTo>
                  <a:pt x="0" y="24333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752103" y="6824956"/>
            <a:ext cx="2655435" cy="2433344"/>
          </a:xfrm>
          <a:custGeom>
            <a:avLst/>
            <a:gdLst/>
            <a:ahLst/>
            <a:cxnLst/>
            <a:rect l="l" t="t" r="r" b="b"/>
            <a:pathLst>
              <a:path w="2655435" h="2433344">
                <a:moveTo>
                  <a:pt x="0" y="0"/>
                </a:moveTo>
                <a:lnTo>
                  <a:pt x="2655434" y="0"/>
                </a:lnTo>
                <a:lnTo>
                  <a:pt x="2655434" y="2433344"/>
                </a:lnTo>
                <a:lnTo>
                  <a:pt x="0" y="2433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828839" y="6824956"/>
            <a:ext cx="2583666" cy="2433344"/>
          </a:xfrm>
          <a:custGeom>
            <a:avLst/>
            <a:gdLst/>
            <a:ahLst/>
            <a:cxnLst/>
            <a:rect l="l" t="t" r="r" b="b"/>
            <a:pathLst>
              <a:path w="2583666" h="2433344">
                <a:moveTo>
                  <a:pt x="0" y="0"/>
                </a:moveTo>
                <a:lnTo>
                  <a:pt x="2583666" y="0"/>
                </a:lnTo>
                <a:lnTo>
                  <a:pt x="2583666" y="2433344"/>
                </a:lnTo>
                <a:lnTo>
                  <a:pt x="0" y="24333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A4D86C-5CDC-D199-22CE-41820840F503}"/>
              </a:ext>
            </a:extLst>
          </p:cNvPr>
          <p:cNvSpPr txBox="1"/>
          <p:nvPr/>
        </p:nvSpPr>
        <p:spPr>
          <a:xfrm>
            <a:off x="2935164" y="2167443"/>
            <a:ext cx="1163387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#9Slide07 Cadena" panose="02000503000000020004" pitchFamily="2" charset="0"/>
              </a:rPr>
              <a:t>BÀI</a:t>
            </a:r>
            <a:r>
              <a:rPr kumimoji="0" lang="en-US" sz="9600" b="1" i="0" u="none" strike="noStrike" kern="0" cap="none" spc="0" normalizeH="0" noProof="0">
                <a:ln>
                  <a:noFill/>
                </a:ln>
                <a:effectLst/>
                <a:uLnTx/>
                <a:uFillTx/>
                <a:latin typeface="#9Slide07 Cadena" panose="02000503000000020004" pitchFamily="2" charset="0"/>
              </a:rPr>
              <a:t> 71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#9Slide07 Cadena" panose="02000503000000020004" pitchFamily="2" charset="0"/>
              </a:rPr>
              <a:t>ĐỀ - XI - MÉT KHỐI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AE576E4-EF6E-0C68-7FA1-880930413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659615"/>
            <a:ext cx="7968516" cy="1668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30D3BD-1A60-DF23-0564-E7F21325812D}"/>
              </a:ext>
            </a:extLst>
          </p:cNvPr>
          <p:cNvSpPr txBox="1"/>
          <p:nvPr/>
        </p:nvSpPr>
        <p:spPr>
          <a:xfrm>
            <a:off x="1325893" y="1675681"/>
            <a:ext cx="15636214" cy="7978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5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HS nhận biết được đơn vị đo thể tích đề-xi-mét khối:</a:t>
            </a:r>
          </a:p>
          <a:p>
            <a:pPr algn="just">
              <a:lnSpc>
                <a:spcPct val="120000"/>
              </a:lnSpc>
            </a:pPr>
            <a:r>
              <a:rPr lang="vi-VN" sz="5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Biểu tượng, tên gọi, kí hiệu.</a:t>
            </a:r>
          </a:p>
          <a:p>
            <a:pPr algn="just">
              <a:lnSpc>
                <a:spcPct val="120000"/>
              </a:lnSpc>
            </a:pPr>
            <a:r>
              <a:rPr lang="vi-VN" sz="5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Đọc, viết các số đo theo đơn vị đề-xi-mét khối.</a:t>
            </a:r>
          </a:p>
          <a:p>
            <a:pPr algn="just">
              <a:lnSpc>
                <a:spcPct val="120000"/>
              </a:lnSpc>
            </a:pPr>
            <a:r>
              <a:rPr lang="vi-VN" sz="5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Quan hệ với đơn vị xăng-ti-mét khối, chuyển đổi đơn vị đo.</a:t>
            </a:r>
          </a:p>
          <a:p>
            <a:pPr algn="just">
              <a:lnSpc>
                <a:spcPct val="120000"/>
              </a:lnSpc>
            </a:pPr>
            <a:r>
              <a:rPr lang="vi-VN" sz="5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HS vận dụng để giải quyết được vấn đề đơn giản liên quan đến đề-xi-mét khối.</a:t>
            </a:r>
            <a:endParaRPr lang="vi-VN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9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" name="Freeform 4"/>
          <p:cNvSpPr/>
          <p:nvPr/>
        </p:nvSpPr>
        <p:spPr>
          <a:xfrm>
            <a:off x="11069212" y="2057400"/>
            <a:ext cx="4724539" cy="6172200"/>
          </a:xfrm>
          <a:custGeom>
            <a:avLst/>
            <a:gdLst/>
            <a:ahLst/>
            <a:cxnLst/>
            <a:rect l="l" t="t" r="r" b="b"/>
            <a:pathLst>
              <a:path w="4724539" h="6172200">
                <a:moveTo>
                  <a:pt x="0" y="0"/>
                </a:moveTo>
                <a:lnTo>
                  <a:pt x="4724538" y="0"/>
                </a:lnTo>
                <a:lnTo>
                  <a:pt x="472453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28" y="684968"/>
            <a:ext cx="10522608" cy="96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7071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631" y="633238"/>
            <a:ext cx="17048739" cy="9020524"/>
            <a:chOff x="0" y="0"/>
            <a:chExt cx="5909018" cy="31264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9018" cy="3126474"/>
            </a:xfrm>
            <a:custGeom>
              <a:avLst/>
              <a:gdLst/>
              <a:ahLst/>
              <a:cxnLst/>
              <a:rect l="l" t="t" r="r" b="b"/>
              <a:pathLst>
                <a:path w="5909018" h="3126474">
                  <a:moveTo>
                    <a:pt x="0" y="0"/>
                  </a:moveTo>
                  <a:lnTo>
                    <a:pt x="5909018" y="0"/>
                  </a:lnTo>
                  <a:lnTo>
                    <a:pt x="5909018" y="3126474"/>
                  </a:lnTo>
                  <a:lnTo>
                    <a:pt x="0" y="31264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30D3BD-1A60-DF23-0564-E7F21325812D}"/>
                  </a:ext>
                </a:extLst>
              </p:cNvPr>
              <p:cNvSpPr txBox="1"/>
              <p:nvPr/>
            </p:nvSpPr>
            <p:spPr>
              <a:xfrm>
                <a:off x="1325893" y="1154203"/>
                <a:ext cx="15636214" cy="8022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20000"/>
                  </a:lnSpc>
                </a:pPr>
                <a:r>
                  <a:rPr lang="vi-VN" sz="5400" b="1" i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Đề-xi-mét khối </a:t>
                </a:r>
                <a:r>
                  <a:rPr lang="vi-VN" sz="5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là một đơn vị đo thể tích.</a:t>
                </a:r>
              </a:p>
              <a:p>
                <a:pPr lvl="0" algn="just">
                  <a:lnSpc>
                    <a:spcPct val="120000"/>
                  </a:lnSpc>
                </a:pPr>
                <a:r>
                  <a:rPr lang="vi-VN" sz="5400" b="1" i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Đề-xi-mét khối </a:t>
                </a:r>
                <a:r>
                  <a:rPr lang="vi-VN" sz="5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viết tắt là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vi-VN" sz="5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lvl="0" algn="just">
                  <a:lnSpc>
                    <a:spcPct val="120000"/>
                  </a:lnSpc>
                </a:pPr>
                <a:r>
                  <a:rPr lang="vi-VN" sz="5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•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vi-VN" sz="5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là thể tích của hình lập phương có cạnh dài 1 dm.</a:t>
                </a:r>
                <a:endParaRPr lang="en-US" sz="5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>
                  <a:lnSpc>
                    <a:spcPct val="120000"/>
                  </a:lnSpc>
                </a:pPr>
                <a:r>
                  <a:rPr lang="en-US" sz="5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	</a:t>
                </a:r>
                <a:r>
                  <a:rPr lang="vi-VN" sz="5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vi-VN" sz="5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.?.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vi-VN" sz="5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>
                  <a:lnSpc>
                    <a:spcPct val="120000"/>
                  </a:lnSpc>
                </a:pPr>
                <a:r>
                  <a:rPr lang="vi-VN" sz="5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Dựa vào hình bên, tính số hình</a:t>
                </a:r>
              </a:p>
              <a:p>
                <a:pPr lvl="0" algn="just">
                  <a:lnSpc>
                    <a:spcPct val="120000"/>
                  </a:lnSpc>
                </a:pPr>
                <a:r>
                  <a:rPr lang="vi-VN" sz="5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lập phương nhỏ cạnh 1 cm khi</a:t>
                </a:r>
              </a:p>
              <a:p>
                <a:pPr lvl="0" algn="just">
                  <a:lnSpc>
                    <a:spcPct val="120000"/>
                  </a:lnSpc>
                </a:pPr>
                <a:r>
                  <a:rPr lang="vi-VN" sz="5400" b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xếp đầy hình lập phương lớn.</a:t>
                </a:r>
                <a:endPara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B30D3BD-1A60-DF23-0564-E7F213258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893" y="1154203"/>
                <a:ext cx="15636214" cy="8022966"/>
              </a:xfrm>
              <a:prstGeom prst="rect">
                <a:avLst/>
              </a:prstGeom>
              <a:blipFill>
                <a:blip r:embed="rId2"/>
                <a:stretch>
                  <a:fillRect l="-2106" t="-1140" r="-3081" b="-3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0AD4CD4-5E5E-EDA7-43D2-EE08576887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4445379"/>
            <a:ext cx="4854520" cy="462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157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3387;p59">
            <a:extLst>
              <a:ext uri="{FF2B5EF4-FFF2-40B4-BE49-F238E27FC236}">
                <a16:creationId xmlns:a16="http://schemas.microsoft.com/office/drawing/2014/main" id="{2DA75258-43A9-4195-89B0-37CC7B35DF25}"/>
              </a:ext>
            </a:extLst>
          </p:cNvPr>
          <p:cNvGrpSpPr/>
          <p:nvPr/>
        </p:nvGrpSpPr>
        <p:grpSpPr>
          <a:xfrm rot="4504400" flipH="1">
            <a:off x="-1900" y="-26178"/>
            <a:ext cx="1911503" cy="2795558"/>
            <a:chOff x="5535375" y="4092625"/>
            <a:chExt cx="946500" cy="1384250"/>
          </a:xfrm>
        </p:grpSpPr>
        <p:sp>
          <p:nvSpPr>
            <p:cNvPr id="7" name="Google Shape;3388;p59">
              <a:extLst>
                <a:ext uri="{FF2B5EF4-FFF2-40B4-BE49-F238E27FC236}">
                  <a16:creationId xmlns:a16="http://schemas.microsoft.com/office/drawing/2014/main" id="{48B15A3E-58CF-4FEC-AEE2-01ADA708CDA6}"/>
                </a:ext>
              </a:extLst>
            </p:cNvPr>
            <p:cNvSpPr/>
            <p:nvPr/>
          </p:nvSpPr>
          <p:spPr>
            <a:xfrm>
              <a:off x="6065675" y="4571125"/>
              <a:ext cx="416200" cy="567725"/>
            </a:xfrm>
            <a:custGeom>
              <a:avLst/>
              <a:gdLst/>
              <a:ahLst/>
              <a:cxnLst/>
              <a:rect l="l" t="t" r="r" b="b"/>
              <a:pathLst>
                <a:path w="16648" h="22709" extrusionOk="0">
                  <a:moveTo>
                    <a:pt x="9859" y="1"/>
                  </a:moveTo>
                  <a:lnTo>
                    <a:pt x="9628" y="20"/>
                  </a:lnTo>
                  <a:lnTo>
                    <a:pt x="9379" y="39"/>
                  </a:lnTo>
                  <a:lnTo>
                    <a:pt x="9149" y="97"/>
                  </a:lnTo>
                  <a:lnTo>
                    <a:pt x="8900" y="193"/>
                  </a:lnTo>
                  <a:lnTo>
                    <a:pt x="8650" y="289"/>
                  </a:lnTo>
                  <a:lnTo>
                    <a:pt x="8420" y="423"/>
                  </a:lnTo>
                  <a:lnTo>
                    <a:pt x="8190" y="595"/>
                  </a:lnTo>
                  <a:lnTo>
                    <a:pt x="7960" y="787"/>
                  </a:lnTo>
                  <a:lnTo>
                    <a:pt x="7730" y="998"/>
                  </a:lnTo>
                  <a:lnTo>
                    <a:pt x="7519" y="1228"/>
                  </a:lnTo>
                  <a:lnTo>
                    <a:pt x="7308" y="1497"/>
                  </a:lnTo>
                  <a:lnTo>
                    <a:pt x="7116" y="1784"/>
                  </a:lnTo>
                  <a:lnTo>
                    <a:pt x="6924" y="2091"/>
                  </a:lnTo>
                  <a:lnTo>
                    <a:pt x="6752" y="2437"/>
                  </a:lnTo>
                  <a:lnTo>
                    <a:pt x="6579" y="2820"/>
                  </a:lnTo>
                  <a:lnTo>
                    <a:pt x="6426" y="3204"/>
                  </a:lnTo>
                  <a:lnTo>
                    <a:pt x="6291" y="3626"/>
                  </a:lnTo>
                  <a:lnTo>
                    <a:pt x="6176" y="4086"/>
                  </a:lnTo>
                  <a:lnTo>
                    <a:pt x="6080" y="4565"/>
                  </a:lnTo>
                  <a:lnTo>
                    <a:pt x="6004" y="5064"/>
                  </a:lnTo>
                  <a:lnTo>
                    <a:pt x="5946" y="5601"/>
                  </a:lnTo>
                  <a:lnTo>
                    <a:pt x="5869" y="6157"/>
                  </a:lnTo>
                  <a:lnTo>
                    <a:pt x="5793" y="6733"/>
                  </a:lnTo>
                  <a:lnTo>
                    <a:pt x="5678" y="7327"/>
                  </a:lnTo>
                  <a:lnTo>
                    <a:pt x="5543" y="7922"/>
                  </a:lnTo>
                  <a:lnTo>
                    <a:pt x="5371" y="8535"/>
                  </a:lnTo>
                  <a:lnTo>
                    <a:pt x="5198" y="9149"/>
                  </a:lnTo>
                  <a:lnTo>
                    <a:pt x="5006" y="9763"/>
                  </a:lnTo>
                  <a:lnTo>
                    <a:pt x="4795" y="10396"/>
                  </a:lnTo>
                  <a:lnTo>
                    <a:pt x="4565" y="11029"/>
                  </a:lnTo>
                  <a:lnTo>
                    <a:pt x="4335" y="11643"/>
                  </a:lnTo>
                  <a:lnTo>
                    <a:pt x="3836" y="12889"/>
                  </a:lnTo>
                  <a:lnTo>
                    <a:pt x="3299" y="14097"/>
                  </a:lnTo>
                  <a:lnTo>
                    <a:pt x="2782" y="15248"/>
                  </a:lnTo>
                  <a:lnTo>
                    <a:pt x="2245" y="16341"/>
                  </a:lnTo>
                  <a:lnTo>
                    <a:pt x="1746" y="17339"/>
                  </a:lnTo>
                  <a:lnTo>
                    <a:pt x="1266" y="18240"/>
                  </a:lnTo>
                  <a:lnTo>
                    <a:pt x="864" y="19007"/>
                  </a:lnTo>
                  <a:lnTo>
                    <a:pt x="231" y="20120"/>
                  </a:lnTo>
                  <a:lnTo>
                    <a:pt x="1" y="20522"/>
                  </a:lnTo>
                  <a:lnTo>
                    <a:pt x="212" y="22172"/>
                  </a:lnTo>
                  <a:lnTo>
                    <a:pt x="403" y="22076"/>
                  </a:lnTo>
                  <a:lnTo>
                    <a:pt x="940" y="21865"/>
                  </a:lnTo>
                  <a:lnTo>
                    <a:pt x="1324" y="21731"/>
                  </a:lnTo>
                  <a:lnTo>
                    <a:pt x="1784" y="21596"/>
                  </a:lnTo>
                  <a:lnTo>
                    <a:pt x="2302" y="21443"/>
                  </a:lnTo>
                  <a:lnTo>
                    <a:pt x="2877" y="21328"/>
                  </a:lnTo>
                  <a:lnTo>
                    <a:pt x="3510" y="21232"/>
                  </a:lnTo>
                  <a:lnTo>
                    <a:pt x="4182" y="21155"/>
                  </a:lnTo>
                  <a:lnTo>
                    <a:pt x="4891" y="21117"/>
                  </a:lnTo>
                  <a:lnTo>
                    <a:pt x="5620" y="21117"/>
                  </a:lnTo>
                  <a:lnTo>
                    <a:pt x="6004" y="21155"/>
                  </a:lnTo>
                  <a:lnTo>
                    <a:pt x="6387" y="21194"/>
                  </a:lnTo>
                  <a:lnTo>
                    <a:pt x="6771" y="21251"/>
                  </a:lnTo>
                  <a:lnTo>
                    <a:pt x="7174" y="21328"/>
                  </a:lnTo>
                  <a:lnTo>
                    <a:pt x="7557" y="21424"/>
                  </a:lnTo>
                  <a:lnTo>
                    <a:pt x="7960" y="21520"/>
                  </a:lnTo>
                  <a:lnTo>
                    <a:pt x="8363" y="21654"/>
                  </a:lnTo>
                  <a:lnTo>
                    <a:pt x="8765" y="21807"/>
                  </a:lnTo>
                  <a:lnTo>
                    <a:pt x="9168" y="21980"/>
                  </a:lnTo>
                  <a:lnTo>
                    <a:pt x="9552" y="22114"/>
                  </a:lnTo>
                  <a:lnTo>
                    <a:pt x="9935" y="22229"/>
                  </a:lnTo>
                  <a:lnTo>
                    <a:pt x="10319" y="22344"/>
                  </a:lnTo>
                  <a:lnTo>
                    <a:pt x="10683" y="22440"/>
                  </a:lnTo>
                  <a:lnTo>
                    <a:pt x="11048" y="22517"/>
                  </a:lnTo>
                  <a:lnTo>
                    <a:pt x="11393" y="22575"/>
                  </a:lnTo>
                  <a:lnTo>
                    <a:pt x="11738" y="22632"/>
                  </a:lnTo>
                  <a:lnTo>
                    <a:pt x="12083" y="22670"/>
                  </a:lnTo>
                  <a:lnTo>
                    <a:pt x="12409" y="22690"/>
                  </a:lnTo>
                  <a:lnTo>
                    <a:pt x="12716" y="22709"/>
                  </a:lnTo>
                  <a:lnTo>
                    <a:pt x="13023" y="22690"/>
                  </a:lnTo>
                  <a:lnTo>
                    <a:pt x="13311" y="22690"/>
                  </a:lnTo>
                  <a:lnTo>
                    <a:pt x="13599" y="22651"/>
                  </a:lnTo>
                  <a:lnTo>
                    <a:pt x="13886" y="22613"/>
                  </a:lnTo>
                  <a:lnTo>
                    <a:pt x="14136" y="22575"/>
                  </a:lnTo>
                  <a:lnTo>
                    <a:pt x="14385" y="22498"/>
                  </a:lnTo>
                  <a:lnTo>
                    <a:pt x="14634" y="22440"/>
                  </a:lnTo>
                  <a:lnTo>
                    <a:pt x="14864" y="22344"/>
                  </a:lnTo>
                  <a:lnTo>
                    <a:pt x="15075" y="22268"/>
                  </a:lnTo>
                  <a:lnTo>
                    <a:pt x="15286" y="22153"/>
                  </a:lnTo>
                  <a:lnTo>
                    <a:pt x="15478" y="22057"/>
                  </a:lnTo>
                  <a:lnTo>
                    <a:pt x="15651" y="21942"/>
                  </a:lnTo>
                  <a:lnTo>
                    <a:pt x="15823" y="21807"/>
                  </a:lnTo>
                  <a:lnTo>
                    <a:pt x="15958" y="21673"/>
                  </a:lnTo>
                  <a:lnTo>
                    <a:pt x="16111" y="21539"/>
                  </a:lnTo>
                  <a:lnTo>
                    <a:pt x="16226" y="21385"/>
                  </a:lnTo>
                  <a:lnTo>
                    <a:pt x="16341" y="21232"/>
                  </a:lnTo>
                  <a:lnTo>
                    <a:pt x="16437" y="21059"/>
                  </a:lnTo>
                  <a:lnTo>
                    <a:pt x="16514" y="20887"/>
                  </a:lnTo>
                  <a:lnTo>
                    <a:pt x="16571" y="20714"/>
                  </a:lnTo>
                  <a:lnTo>
                    <a:pt x="16610" y="20542"/>
                  </a:lnTo>
                  <a:lnTo>
                    <a:pt x="16648" y="20350"/>
                  </a:lnTo>
                  <a:lnTo>
                    <a:pt x="16629" y="20139"/>
                  </a:lnTo>
                  <a:lnTo>
                    <a:pt x="16610" y="19889"/>
                  </a:lnTo>
                  <a:lnTo>
                    <a:pt x="16552" y="19640"/>
                  </a:lnTo>
                  <a:lnTo>
                    <a:pt x="16456" y="19372"/>
                  </a:lnTo>
                  <a:lnTo>
                    <a:pt x="16341" y="19103"/>
                  </a:lnTo>
                  <a:lnTo>
                    <a:pt x="16207" y="18815"/>
                  </a:lnTo>
                  <a:lnTo>
                    <a:pt x="16034" y="18528"/>
                  </a:lnTo>
                  <a:lnTo>
                    <a:pt x="15842" y="18221"/>
                  </a:lnTo>
                  <a:lnTo>
                    <a:pt x="15632" y="17933"/>
                  </a:lnTo>
                  <a:lnTo>
                    <a:pt x="15382" y="17646"/>
                  </a:lnTo>
                  <a:lnTo>
                    <a:pt x="15114" y="17358"/>
                  </a:lnTo>
                  <a:lnTo>
                    <a:pt x="14826" y="17089"/>
                  </a:lnTo>
                  <a:lnTo>
                    <a:pt x="14500" y="16821"/>
                  </a:lnTo>
                  <a:lnTo>
                    <a:pt x="14155" y="16572"/>
                  </a:lnTo>
                  <a:lnTo>
                    <a:pt x="13790" y="16341"/>
                  </a:lnTo>
                  <a:lnTo>
                    <a:pt x="13388" y="16130"/>
                  </a:lnTo>
                  <a:lnTo>
                    <a:pt x="12966" y="15939"/>
                  </a:lnTo>
                  <a:lnTo>
                    <a:pt x="12525" y="15766"/>
                  </a:lnTo>
                  <a:lnTo>
                    <a:pt x="12064" y="15651"/>
                  </a:lnTo>
                  <a:lnTo>
                    <a:pt x="11585" y="15536"/>
                  </a:lnTo>
                  <a:lnTo>
                    <a:pt x="11067" y="15478"/>
                  </a:lnTo>
                  <a:lnTo>
                    <a:pt x="10530" y="15440"/>
                  </a:lnTo>
                  <a:lnTo>
                    <a:pt x="9974" y="15459"/>
                  </a:lnTo>
                  <a:lnTo>
                    <a:pt x="9398" y="15497"/>
                  </a:lnTo>
                  <a:lnTo>
                    <a:pt x="8804" y="15613"/>
                  </a:lnTo>
                  <a:lnTo>
                    <a:pt x="8190" y="15747"/>
                  </a:lnTo>
                  <a:lnTo>
                    <a:pt x="7538" y="15958"/>
                  </a:lnTo>
                  <a:lnTo>
                    <a:pt x="6886" y="16207"/>
                  </a:lnTo>
                  <a:lnTo>
                    <a:pt x="6195" y="16514"/>
                  </a:lnTo>
                  <a:lnTo>
                    <a:pt x="5486" y="16878"/>
                  </a:lnTo>
                  <a:lnTo>
                    <a:pt x="4776" y="17319"/>
                  </a:lnTo>
                  <a:lnTo>
                    <a:pt x="4776" y="17319"/>
                  </a:lnTo>
                  <a:lnTo>
                    <a:pt x="5198" y="16898"/>
                  </a:lnTo>
                  <a:lnTo>
                    <a:pt x="5658" y="16380"/>
                  </a:lnTo>
                  <a:lnTo>
                    <a:pt x="6272" y="15708"/>
                  </a:lnTo>
                  <a:lnTo>
                    <a:pt x="6982" y="14884"/>
                  </a:lnTo>
                  <a:lnTo>
                    <a:pt x="7749" y="13925"/>
                  </a:lnTo>
                  <a:lnTo>
                    <a:pt x="8152" y="13407"/>
                  </a:lnTo>
                  <a:lnTo>
                    <a:pt x="8554" y="12851"/>
                  </a:lnTo>
                  <a:lnTo>
                    <a:pt x="8976" y="12295"/>
                  </a:lnTo>
                  <a:lnTo>
                    <a:pt x="9379" y="11700"/>
                  </a:lnTo>
                  <a:lnTo>
                    <a:pt x="9763" y="11086"/>
                  </a:lnTo>
                  <a:lnTo>
                    <a:pt x="10146" y="10473"/>
                  </a:lnTo>
                  <a:lnTo>
                    <a:pt x="10511" y="9840"/>
                  </a:lnTo>
                  <a:lnTo>
                    <a:pt x="10856" y="9188"/>
                  </a:lnTo>
                  <a:lnTo>
                    <a:pt x="11182" y="8535"/>
                  </a:lnTo>
                  <a:lnTo>
                    <a:pt x="11470" y="7883"/>
                  </a:lnTo>
                  <a:lnTo>
                    <a:pt x="11738" y="7212"/>
                  </a:lnTo>
                  <a:lnTo>
                    <a:pt x="11968" y="6560"/>
                  </a:lnTo>
                  <a:lnTo>
                    <a:pt x="12141" y="5889"/>
                  </a:lnTo>
                  <a:lnTo>
                    <a:pt x="12275" y="5237"/>
                  </a:lnTo>
                  <a:lnTo>
                    <a:pt x="12333" y="4911"/>
                  </a:lnTo>
                  <a:lnTo>
                    <a:pt x="12371" y="4585"/>
                  </a:lnTo>
                  <a:lnTo>
                    <a:pt x="12390" y="4259"/>
                  </a:lnTo>
                  <a:lnTo>
                    <a:pt x="12409" y="3952"/>
                  </a:lnTo>
                  <a:lnTo>
                    <a:pt x="12409" y="3626"/>
                  </a:lnTo>
                  <a:lnTo>
                    <a:pt x="12390" y="3319"/>
                  </a:lnTo>
                  <a:lnTo>
                    <a:pt x="12352" y="3012"/>
                  </a:lnTo>
                  <a:lnTo>
                    <a:pt x="12314" y="2705"/>
                  </a:lnTo>
                  <a:lnTo>
                    <a:pt x="12237" y="2398"/>
                  </a:lnTo>
                  <a:lnTo>
                    <a:pt x="12160" y="2091"/>
                  </a:lnTo>
                  <a:lnTo>
                    <a:pt x="12064" y="1804"/>
                  </a:lnTo>
                  <a:lnTo>
                    <a:pt x="11930" y="1516"/>
                  </a:lnTo>
                  <a:lnTo>
                    <a:pt x="11815" y="1267"/>
                  </a:lnTo>
                  <a:lnTo>
                    <a:pt x="11661" y="1017"/>
                  </a:lnTo>
                  <a:lnTo>
                    <a:pt x="11508" y="826"/>
                  </a:lnTo>
                  <a:lnTo>
                    <a:pt x="11335" y="634"/>
                  </a:lnTo>
                  <a:lnTo>
                    <a:pt x="11144" y="461"/>
                  </a:lnTo>
                  <a:lnTo>
                    <a:pt x="10952" y="327"/>
                  </a:lnTo>
                  <a:lnTo>
                    <a:pt x="10760" y="212"/>
                  </a:lnTo>
                  <a:lnTo>
                    <a:pt x="10530" y="135"/>
                  </a:lnTo>
                  <a:lnTo>
                    <a:pt x="10319" y="58"/>
                  </a:lnTo>
                  <a:lnTo>
                    <a:pt x="10089" y="20"/>
                  </a:lnTo>
                  <a:lnTo>
                    <a:pt x="9859" y="1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89;p59">
              <a:extLst>
                <a:ext uri="{FF2B5EF4-FFF2-40B4-BE49-F238E27FC236}">
                  <a16:creationId xmlns:a16="http://schemas.microsoft.com/office/drawing/2014/main" id="{535FE393-9AC0-443C-9E4F-8DF7E08AD1CF}"/>
                </a:ext>
              </a:extLst>
            </p:cNvPr>
            <p:cNvSpPr/>
            <p:nvPr/>
          </p:nvSpPr>
          <p:spPr>
            <a:xfrm>
              <a:off x="5600575" y="4092625"/>
              <a:ext cx="477125" cy="447850"/>
            </a:xfrm>
            <a:custGeom>
              <a:avLst/>
              <a:gdLst/>
              <a:ahLst/>
              <a:cxnLst/>
              <a:rect l="l" t="t" r="r" b="b"/>
              <a:pathLst>
                <a:path w="19085" h="17914" extrusionOk="0">
                  <a:moveTo>
                    <a:pt x="15670" y="0"/>
                  </a:moveTo>
                  <a:lnTo>
                    <a:pt x="15344" y="58"/>
                  </a:lnTo>
                  <a:lnTo>
                    <a:pt x="14999" y="154"/>
                  </a:lnTo>
                  <a:lnTo>
                    <a:pt x="14673" y="269"/>
                  </a:lnTo>
                  <a:lnTo>
                    <a:pt x="14347" y="441"/>
                  </a:lnTo>
                  <a:lnTo>
                    <a:pt x="14021" y="633"/>
                  </a:lnTo>
                  <a:lnTo>
                    <a:pt x="13714" y="882"/>
                  </a:lnTo>
                  <a:lnTo>
                    <a:pt x="13388" y="1151"/>
                  </a:lnTo>
                  <a:lnTo>
                    <a:pt x="13100" y="1477"/>
                  </a:lnTo>
                  <a:lnTo>
                    <a:pt x="12813" y="1822"/>
                  </a:lnTo>
                  <a:lnTo>
                    <a:pt x="12525" y="2206"/>
                  </a:lnTo>
                  <a:lnTo>
                    <a:pt x="12276" y="2628"/>
                  </a:lnTo>
                  <a:lnTo>
                    <a:pt x="12026" y="3107"/>
                  </a:lnTo>
                  <a:lnTo>
                    <a:pt x="11815" y="3606"/>
                  </a:lnTo>
                  <a:lnTo>
                    <a:pt x="11604" y="4143"/>
                  </a:lnTo>
                  <a:lnTo>
                    <a:pt x="11432" y="4737"/>
                  </a:lnTo>
                  <a:lnTo>
                    <a:pt x="11278" y="5351"/>
                  </a:lnTo>
                  <a:lnTo>
                    <a:pt x="11144" y="6003"/>
                  </a:lnTo>
                  <a:lnTo>
                    <a:pt x="11048" y="6713"/>
                  </a:lnTo>
                  <a:lnTo>
                    <a:pt x="10991" y="7442"/>
                  </a:lnTo>
                  <a:lnTo>
                    <a:pt x="10952" y="8228"/>
                  </a:lnTo>
                  <a:lnTo>
                    <a:pt x="10952" y="9033"/>
                  </a:lnTo>
                  <a:lnTo>
                    <a:pt x="10991" y="9897"/>
                  </a:lnTo>
                  <a:lnTo>
                    <a:pt x="10875" y="9494"/>
                  </a:lnTo>
                  <a:lnTo>
                    <a:pt x="10722" y="9053"/>
                  </a:lnTo>
                  <a:lnTo>
                    <a:pt x="10492" y="8477"/>
                  </a:lnTo>
                  <a:lnTo>
                    <a:pt x="10223" y="7787"/>
                  </a:lnTo>
                  <a:lnTo>
                    <a:pt x="9878" y="7039"/>
                  </a:lnTo>
                  <a:lnTo>
                    <a:pt x="9495" y="6233"/>
                  </a:lnTo>
                  <a:lnTo>
                    <a:pt x="9034" y="5389"/>
                  </a:lnTo>
                  <a:lnTo>
                    <a:pt x="8804" y="4968"/>
                  </a:lnTo>
                  <a:lnTo>
                    <a:pt x="8536" y="4565"/>
                  </a:lnTo>
                  <a:lnTo>
                    <a:pt x="8267" y="4143"/>
                  </a:lnTo>
                  <a:lnTo>
                    <a:pt x="7999" y="3759"/>
                  </a:lnTo>
                  <a:lnTo>
                    <a:pt x="7692" y="3376"/>
                  </a:lnTo>
                  <a:lnTo>
                    <a:pt x="7404" y="3011"/>
                  </a:lnTo>
                  <a:lnTo>
                    <a:pt x="7078" y="2666"/>
                  </a:lnTo>
                  <a:lnTo>
                    <a:pt x="6752" y="2340"/>
                  </a:lnTo>
                  <a:lnTo>
                    <a:pt x="6407" y="2052"/>
                  </a:lnTo>
                  <a:lnTo>
                    <a:pt x="6062" y="1784"/>
                  </a:lnTo>
                  <a:lnTo>
                    <a:pt x="5697" y="1554"/>
                  </a:lnTo>
                  <a:lnTo>
                    <a:pt x="5314" y="1381"/>
                  </a:lnTo>
                  <a:lnTo>
                    <a:pt x="4930" y="1228"/>
                  </a:lnTo>
                  <a:lnTo>
                    <a:pt x="4738" y="1170"/>
                  </a:lnTo>
                  <a:lnTo>
                    <a:pt x="4527" y="1113"/>
                  </a:lnTo>
                  <a:lnTo>
                    <a:pt x="4335" y="1074"/>
                  </a:lnTo>
                  <a:lnTo>
                    <a:pt x="4124" y="1055"/>
                  </a:lnTo>
                  <a:lnTo>
                    <a:pt x="3722" y="1055"/>
                  </a:lnTo>
                  <a:lnTo>
                    <a:pt x="3300" y="1093"/>
                  </a:lnTo>
                  <a:lnTo>
                    <a:pt x="2916" y="1151"/>
                  </a:lnTo>
                  <a:lnTo>
                    <a:pt x="2571" y="1228"/>
                  </a:lnTo>
                  <a:lnTo>
                    <a:pt x="2226" y="1343"/>
                  </a:lnTo>
                  <a:lnTo>
                    <a:pt x="1919" y="1477"/>
                  </a:lnTo>
                  <a:lnTo>
                    <a:pt x="1631" y="1650"/>
                  </a:lnTo>
                  <a:lnTo>
                    <a:pt x="1382" y="1822"/>
                  </a:lnTo>
                  <a:lnTo>
                    <a:pt x="1133" y="2014"/>
                  </a:lnTo>
                  <a:lnTo>
                    <a:pt x="922" y="2225"/>
                  </a:lnTo>
                  <a:lnTo>
                    <a:pt x="730" y="2455"/>
                  </a:lnTo>
                  <a:lnTo>
                    <a:pt x="557" y="2704"/>
                  </a:lnTo>
                  <a:lnTo>
                    <a:pt x="423" y="2973"/>
                  </a:lnTo>
                  <a:lnTo>
                    <a:pt x="289" y="3261"/>
                  </a:lnTo>
                  <a:lnTo>
                    <a:pt x="193" y="3548"/>
                  </a:lnTo>
                  <a:lnTo>
                    <a:pt x="116" y="3836"/>
                  </a:lnTo>
                  <a:lnTo>
                    <a:pt x="59" y="4143"/>
                  </a:lnTo>
                  <a:lnTo>
                    <a:pt x="20" y="4469"/>
                  </a:lnTo>
                  <a:lnTo>
                    <a:pt x="1" y="4776"/>
                  </a:lnTo>
                  <a:lnTo>
                    <a:pt x="1" y="5121"/>
                  </a:lnTo>
                  <a:lnTo>
                    <a:pt x="39" y="5447"/>
                  </a:lnTo>
                  <a:lnTo>
                    <a:pt x="78" y="5773"/>
                  </a:lnTo>
                  <a:lnTo>
                    <a:pt x="154" y="6118"/>
                  </a:lnTo>
                  <a:lnTo>
                    <a:pt x="231" y="6464"/>
                  </a:lnTo>
                  <a:lnTo>
                    <a:pt x="346" y="6790"/>
                  </a:lnTo>
                  <a:lnTo>
                    <a:pt x="461" y="7135"/>
                  </a:lnTo>
                  <a:lnTo>
                    <a:pt x="615" y="7461"/>
                  </a:lnTo>
                  <a:lnTo>
                    <a:pt x="768" y="7787"/>
                  </a:lnTo>
                  <a:lnTo>
                    <a:pt x="960" y="8113"/>
                  </a:lnTo>
                  <a:lnTo>
                    <a:pt x="1152" y="8439"/>
                  </a:lnTo>
                  <a:lnTo>
                    <a:pt x="1363" y="8746"/>
                  </a:lnTo>
                  <a:lnTo>
                    <a:pt x="1612" y="9033"/>
                  </a:lnTo>
                  <a:lnTo>
                    <a:pt x="1861" y="9321"/>
                  </a:lnTo>
                  <a:lnTo>
                    <a:pt x="2341" y="9820"/>
                  </a:lnTo>
                  <a:lnTo>
                    <a:pt x="2897" y="10357"/>
                  </a:lnTo>
                  <a:lnTo>
                    <a:pt x="3530" y="10932"/>
                  </a:lnTo>
                  <a:lnTo>
                    <a:pt x="4220" y="11527"/>
                  </a:lnTo>
                  <a:lnTo>
                    <a:pt x="4930" y="12121"/>
                  </a:lnTo>
                  <a:lnTo>
                    <a:pt x="5678" y="12754"/>
                  </a:lnTo>
                  <a:lnTo>
                    <a:pt x="7231" y="13982"/>
                  </a:lnTo>
                  <a:lnTo>
                    <a:pt x="8766" y="15171"/>
                  </a:lnTo>
                  <a:lnTo>
                    <a:pt x="10166" y="16226"/>
                  </a:lnTo>
                  <a:lnTo>
                    <a:pt x="12256" y="17779"/>
                  </a:lnTo>
                  <a:lnTo>
                    <a:pt x="12371" y="17837"/>
                  </a:lnTo>
                  <a:lnTo>
                    <a:pt x="12506" y="17894"/>
                  </a:lnTo>
                  <a:lnTo>
                    <a:pt x="12640" y="17913"/>
                  </a:lnTo>
                  <a:lnTo>
                    <a:pt x="12774" y="17913"/>
                  </a:lnTo>
                  <a:lnTo>
                    <a:pt x="12908" y="17894"/>
                  </a:lnTo>
                  <a:lnTo>
                    <a:pt x="13024" y="17856"/>
                  </a:lnTo>
                  <a:lnTo>
                    <a:pt x="13158" y="17779"/>
                  </a:lnTo>
                  <a:lnTo>
                    <a:pt x="13254" y="17683"/>
                  </a:lnTo>
                  <a:lnTo>
                    <a:pt x="13273" y="17683"/>
                  </a:lnTo>
                  <a:lnTo>
                    <a:pt x="13350" y="17587"/>
                  </a:lnTo>
                  <a:lnTo>
                    <a:pt x="13426" y="17491"/>
                  </a:lnTo>
                  <a:lnTo>
                    <a:pt x="13465" y="17376"/>
                  </a:lnTo>
                  <a:lnTo>
                    <a:pt x="13503" y="17261"/>
                  </a:lnTo>
                  <a:lnTo>
                    <a:pt x="13503" y="17146"/>
                  </a:lnTo>
                  <a:lnTo>
                    <a:pt x="13503" y="17031"/>
                  </a:lnTo>
                  <a:lnTo>
                    <a:pt x="13484" y="16916"/>
                  </a:lnTo>
                  <a:lnTo>
                    <a:pt x="13445" y="16801"/>
                  </a:lnTo>
                  <a:lnTo>
                    <a:pt x="13273" y="16360"/>
                  </a:lnTo>
                  <a:lnTo>
                    <a:pt x="13196" y="16111"/>
                  </a:lnTo>
                  <a:lnTo>
                    <a:pt x="13119" y="15804"/>
                  </a:lnTo>
                  <a:lnTo>
                    <a:pt x="13043" y="15497"/>
                  </a:lnTo>
                  <a:lnTo>
                    <a:pt x="12985" y="15171"/>
                  </a:lnTo>
                  <a:lnTo>
                    <a:pt x="12947" y="14806"/>
                  </a:lnTo>
                  <a:lnTo>
                    <a:pt x="12947" y="14442"/>
                  </a:lnTo>
                  <a:lnTo>
                    <a:pt x="12947" y="14058"/>
                  </a:lnTo>
                  <a:lnTo>
                    <a:pt x="13004" y="13675"/>
                  </a:lnTo>
                  <a:lnTo>
                    <a:pt x="13081" y="13272"/>
                  </a:lnTo>
                  <a:lnTo>
                    <a:pt x="13196" y="12869"/>
                  </a:lnTo>
                  <a:lnTo>
                    <a:pt x="13369" y="12467"/>
                  </a:lnTo>
                  <a:lnTo>
                    <a:pt x="13561" y="12045"/>
                  </a:lnTo>
                  <a:lnTo>
                    <a:pt x="13695" y="11853"/>
                  </a:lnTo>
                  <a:lnTo>
                    <a:pt x="13829" y="11642"/>
                  </a:lnTo>
                  <a:lnTo>
                    <a:pt x="13982" y="11450"/>
                  </a:lnTo>
                  <a:lnTo>
                    <a:pt x="14155" y="11258"/>
                  </a:lnTo>
                  <a:lnTo>
                    <a:pt x="15114" y="10184"/>
                  </a:lnTo>
                  <a:lnTo>
                    <a:pt x="16150" y="9053"/>
                  </a:lnTo>
                  <a:lnTo>
                    <a:pt x="16648" y="8477"/>
                  </a:lnTo>
                  <a:lnTo>
                    <a:pt x="17147" y="7883"/>
                  </a:lnTo>
                  <a:lnTo>
                    <a:pt x="17607" y="7269"/>
                  </a:lnTo>
                  <a:lnTo>
                    <a:pt x="17818" y="6962"/>
                  </a:lnTo>
                  <a:lnTo>
                    <a:pt x="18010" y="6655"/>
                  </a:lnTo>
                  <a:lnTo>
                    <a:pt x="18202" y="6329"/>
                  </a:lnTo>
                  <a:lnTo>
                    <a:pt x="18374" y="6022"/>
                  </a:lnTo>
                  <a:lnTo>
                    <a:pt x="18547" y="5696"/>
                  </a:lnTo>
                  <a:lnTo>
                    <a:pt x="18681" y="5389"/>
                  </a:lnTo>
                  <a:lnTo>
                    <a:pt x="18796" y="5063"/>
                  </a:lnTo>
                  <a:lnTo>
                    <a:pt x="18911" y="4737"/>
                  </a:lnTo>
                  <a:lnTo>
                    <a:pt x="18988" y="4411"/>
                  </a:lnTo>
                  <a:lnTo>
                    <a:pt x="19046" y="4085"/>
                  </a:lnTo>
                  <a:lnTo>
                    <a:pt x="19065" y="3759"/>
                  </a:lnTo>
                  <a:lnTo>
                    <a:pt x="19084" y="3433"/>
                  </a:lnTo>
                  <a:lnTo>
                    <a:pt x="19065" y="3107"/>
                  </a:lnTo>
                  <a:lnTo>
                    <a:pt x="19007" y="2781"/>
                  </a:lnTo>
                  <a:lnTo>
                    <a:pt x="18931" y="2455"/>
                  </a:lnTo>
                  <a:lnTo>
                    <a:pt x="18816" y="2129"/>
                  </a:lnTo>
                  <a:lnTo>
                    <a:pt x="18662" y="1803"/>
                  </a:lnTo>
                  <a:lnTo>
                    <a:pt x="18470" y="1477"/>
                  </a:lnTo>
                  <a:lnTo>
                    <a:pt x="18259" y="1170"/>
                  </a:lnTo>
                  <a:lnTo>
                    <a:pt x="18029" y="902"/>
                  </a:lnTo>
                  <a:lnTo>
                    <a:pt x="17780" y="671"/>
                  </a:lnTo>
                  <a:lnTo>
                    <a:pt x="17511" y="460"/>
                  </a:lnTo>
                  <a:lnTo>
                    <a:pt x="17243" y="288"/>
                  </a:lnTo>
                  <a:lnTo>
                    <a:pt x="16936" y="173"/>
                  </a:lnTo>
                  <a:lnTo>
                    <a:pt x="16629" y="77"/>
                  </a:lnTo>
                  <a:lnTo>
                    <a:pt x="16322" y="19"/>
                  </a:lnTo>
                  <a:lnTo>
                    <a:pt x="15996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90;p59">
              <a:extLst>
                <a:ext uri="{FF2B5EF4-FFF2-40B4-BE49-F238E27FC236}">
                  <a16:creationId xmlns:a16="http://schemas.microsoft.com/office/drawing/2014/main" id="{3B22D098-71C7-4968-9DF2-0895A2AE14D8}"/>
                </a:ext>
              </a:extLst>
            </p:cNvPr>
            <p:cNvSpPr/>
            <p:nvPr/>
          </p:nvSpPr>
          <p:spPr>
            <a:xfrm>
              <a:off x="5535375" y="4593200"/>
              <a:ext cx="357225" cy="529825"/>
            </a:xfrm>
            <a:custGeom>
              <a:avLst/>
              <a:gdLst/>
              <a:ahLst/>
              <a:cxnLst/>
              <a:rect l="l" t="t" r="r" b="b"/>
              <a:pathLst>
                <a:path w="14289" h="21193" extrusionOk="0">
                  <a:moveTo>
                    <a:pt x="10357" y="0"/>
                  </a:moveTo>
                  <a:lnTo>
                    <a:pt x="10108" y="19"/>
                  </a:lnTo>
                  <a:lnTo>
                    <a:pt x="9897" y="77"/>
                  </a:lnTo>
                  <a:lnTo>
                    <a:pt x="9667" y="154"/>
                  </a:lnTo>
                  <a:lnTo>
                    <a:pt x="9456" y="269"/>
                  </a:lnTo>
                  <a:lnTo>
                    <a:pt x="9245" y="403"/>
                  </a:lnTo>
                  <a:lnTo>
                    <a:pt x="9034" y="556"/>
                  </a:lnTo>
                  <a:lnTo>
                    <a:pt x="8842" y="729"/>
                  </a:lnTo>
                  <a:lnTo>
                    <a:pt x="8670" y="940"/>
                  </a:lnTo>
                  <a:lnTo>
                    <a:pt x="8497" y="1151"/>
                  </a:lnTo>
                  <a:lnTo>
                    <a:pt x="8344" y="1400"/>
                  </a:lnTo>
                  <a:lnTo>
                    <a:pt x="8190" y="1669"/>
                  </a:lnTo>
                  <a:lnTo>
                    <a:pt x="8056" y="1956"/>
                  </a:lnTo>
                  <a:lnTo>
                    <a:pt x="7941" y="2244"/>
                  </a:lnTo>
                  <a:lnTo>
                    <a:pt x="7845" y="2589"/>
                  </a:lnTo>
                  <a:lnTo>
                    <a:pt x="7768" y="2973"/>
                  </a:lnTo>
                  <a:lnTo>
                    <a:pt x="7711" y="3376"/>
                  </a:lnTo>
                  <a:lnTo>
                    <a:pt x="7653" y="3836"/>
                  </a:lnTo>
                  <a:lnTo>
                    <a:pt x="7615" y="4296"/>
                  </a:lnTo>
                  <a:lnTo>
                    <a:pt x="7596" y="4814"/>
                  </a:lnTo>
                  <a:lnTo>
                    <a:pt x="7596" y="5351"/>
                  </a:lnTo>
                  <a:lnTo>
                    <a:pt x="7596" y="5888"/>
                  </a:lnTo>
                  <a:lnTo>
                    <a:pt x="7634" y="7039"/>
                  </a:lnTo>
                  <a:lnTo>
                    <a:pt x="7711" y="8228"/>
                  </a:lnTo>
                  <a:lnTo>
                    <a:pt x="7826" y="9436"/>
                  </a:lnTo>
                  <a:lnTo>
                    <a:pt x="7941" y="10625"/>
                  </a:lnTo>
                  <a:lnTo>
                    <a:pt x="8075" y="11795"/>
                  </a:lnTo>
                  <a:lnTo>
                    <a:pt x="8228" y="12869"/>
                  </a:lnTo>
                  <a:lnTo>
                    <a:pt x="8516" y="14749"/>
                  </a:lnTo>
                  <a:lnTo>
                    <a:pt x="8727" y="16034"/>
                  </a:lnTo>
                  <a:lnTo>
                    <a:pt x="8804" y="16494"/>
                  </a:lnTo>
                  <a:lnTo>
                    <a:pt x="8670" y="16130"/>
                  </a:lnTo>
                  <a:lnTo>
                    <a:pt x="8497" y="15689"/>
                  </a:lnTo>
                  <a:lnTo>
                    <a:pt x="8267" y="15132"/>
                  </a:lnTo>
                  <a:lnTo>
                    <a:pt x="7960" y="14480"/>
                  </a:lnTo>
                  <a:lnTo>
                    <a:pt x="7615" y="13751"/>
                  </a:lnTo>
                  <a:lnTo>
                    <a:pt x="7212" y="12984"/>
                  </a:lnTo>
                  <a:lnTo>
                    <a:pt x="6752" y="12198"/>
                  </a:lnTo>
                  <a:lnTo>
                    <a:pt x="6502" y="11814"/>
                  </a:lnTo>
                  <a:lnTo>
                    <a:pt x="6234" y="11431"/>
                  </a:lnTo>
                  <a:lnTo>
                    <a:pt x="5965" y="11047"/>
                  </a:lnTo>
                  <a:lnTo>
                    <a:pt x="5678" y="10702"/>
                  </a:lnTo>
                  <a:lnTo>
                    <a:pt x="5371" y="10357"/>
                  </a:lnTo>
                  <a:lnTo>
                    <a:pt x="5083" y="10031"/>
                  </a:lnTo>
                  <a:lnTo>
                    <a:pt x="4757" y="9743"/>
                  </a:lnTo>
                  <a:lnTo>
                    <a:pt x="4431" y="9475"/>
                  </a:lnTo>
                  <a:lnTo>
                    <a:pt x="4105" y="9225"/>
                  </a:lnTo>
                  <a:lnTo>
                    <a:pt x="3760" y="9033"/>
                  </a:lnTo>
                  <a:lnTo>
                    <a:pt x="3395" y="8861"/>
                  </a:lnTo>
                  <a:lnTo>
                    <a:pt x="3031" y="8746"/>
                  </a:lnTo>
                  <a:lnTo>
                    <a:pt x="2858" y="8688"/>
                  </a:lnTo>
                  <a:lnTo>
                    <a:pt x="2667" y="8669"/>
                  </a:lnTo>
                  <a:lnTo>
                    <a:pt x="2475" y="8631"/>
                  </a:lnTo>
                  <a:lnTo>
                    <a:pt x="2091" y="8631"/>
                  </a:lnTo>
                  <a:lnTo>
                    <a:pt x="1899" y="8650"/>
                  </a:lnTo>
                  <a:lnTo>
                    <a:pt x="1708" y="8688"/>
                  </a:lnTo>
                  <a:lnTo>
                    <a:pt x="1497" y="8727"/>
                  </a:lnTo>
                  <a:lnTo>
                    <a:pt x="1228" y="8822"/>
                  </a:lnTo>
                  <a:lnTo>
                    <a:pt x="998" y="8937"/>
                  </a:lnTo>
                  <a:lnTo>
                    <a:pt x="768" y="9072"/>
                  </a:lnTo>
                  <a:lnTo>
                    <a:pt x="576" y="9264"/>
                  </a:lnTo>
                  <a:lnTo>
                    <a:pt x="403" y="9455"/>
                  </a:lnTo>
                  <a:lnTo>
                    <a:pt x="269" y="9685"/>
                  </a:lnTo>
                  <a:lnTo>
                    <a:pt x="154" y="9935"/>
                  </a:lnTo>
                  <a:lnTo>
                    <a:pt x="77" y="10203"/>
                  </a:lnTo>
                  <a:lnTo>
                    <a:pt x="20" y="10510"/>
                  </a:lnTo>
                  <a:lnTo>
                    <a:pt x="1" y="10817"/>
                  </a:lnTo>
                  <a:lnTo>
                    <a:pt x="20" y="11162"/>
                  </a:lnTo>
                  <a:lnTo>
                    <a:pt x="58" y="11527"/>
                  </a:lnTo>
                  <a:lnTo>
                    <a:pt x="135" y="11891"/>
                  </a:lnTo>
                  <a:lnTo>
                    <a:pt x="231" y="12294"/>
                  </a:lnTo>
                  <a:lnTo>
                    <a:pt x="384" y="12697"/>
                  </a:lnTo>
                  <a:lnTo>
                    <a:pt x="557" y="13119"/>
                  </a:lnTo>
                  <a:lnTo>
                    <a:pt x="768" y="13560"/>
                  </a:lnTo>
                  <a:lnTo>
                    <a:pt x="1017" y="14020"/>
                  </a:lnTo>
                  <a:lnTo>
                    <a:pt x="1305" y="14480"/>
                  </a:lnTo>
                  <a:lnTo>
                    <a:pt x="1631" y="14960"/>
                  </a:lnTo>
                  <a:lnTo>
                    <a:pt x="1995" y="15439"/>
                  </a:lnTo>
                  <a:lnTo>
                    <a:pt x="2398" y="15938"/>
                  </a:lnTo>
                  <a:lnTo>
                    <a:pt x="2839" y="16456"/>
                  </a:lnTo>
                  <a:lnTo>
                    <a:pt x="3319" y="16954"/>
                  </a:lnTo>
                  <a:lnTo>
                    <a:pt x="3836" y="17472"/>
                  </a:lnTo>
                  <a:lnTo>
                    <a:pt x="4412" y="18009"/>
                  </a:lnTo>
                  <a:lnTo>
                    <a:pt x="5026" y="18527"/>
                  </a:lnTo>
                  <a:lnTo>
                    <a:pt x="5678" y="19064"/>
                  </a:lnTo>
                  <a:lnTo>
                    <a:pt x="6387" y="19582"/>
                  </a:lnTo>
                  <a:lnTo>
                    <a:pt x="7135" y="20119"/>
                  </a:lnTo>
                  <a:lnTo>
                    <a:pt x="7922" y="20656"/>
                  </a:lnTo>
                  <a:lnTo>
                    <a:pt x="8765" y="21193"/>
                  </a:lnTo>
                  <a:lnTo>
                    <a:pt x="9475" y="20944"/>
                  </a:lnTo>
                  <a:lnTo>
                    <a:pt x="9724" y="20541"/>
                  </a:lnTo>
                  <a:lnTo>
                    <a:pt x="9993" y="20042"/>
                  </a:lnTo>
                  <a:lnTo>
                    <a:pt x="10357" y="19390"/>
                  </a:lnTo>
                  <a:lnTo>
                    <a:pt x="10779" y="18585"/>
                  </a:lnTo>
                  <a:lnTo>
                    <a:pt x="11240" y="17645"/>
                  </a:lnTo>
                  <a:lnTo>
                    <a:pt x="11738" y="16609"/>
                  </a:lnTo>
                  <a:lnTo>
                    <a:pt x="12218" y="15478"/>
                  </a:lnTo>
                  <a:lnTo>
                    <a:pt x="12467" y="14883"/>
                  </a:lnTo>
                  <a:lnTo>
                    <a:pt x="12716" y="14269"/>
                  </a:lnTo>
                  <a:lnTo>
                    <a:pt x="12946" y="13636"/>
                  </a:lnTo>
                  <a:lnTo>
                    <a:pt x="13157" y="13003"/>
                  </a:lnTo>
                  <a:lnTo>
                    <a:pt x="13368" y="12351"/>
                  </a:lnTo>
                  <a:lnTo>
                    <a:pt x="13560" y="11699"/>
                  </a:lnTo>
                  <a:lnTo>
                    <a:pt x="13733" y="11028"/>
                  </a:lnTo>
                  <a:lnTo>
                    <a:pt x="13886" y="10357"/>
                  </a:lnTo>
                  <a:lnTo>
                    <a:pt x="14021" y="9705"/>
                  </a:lnTo>
                  <a:lnTo>
                    <a:pt x="14136" y="9033"/>
                  </a:lnTo>
                  <a:lnTo>
                    <a:pt x="14212" y="8381"/>
                  </a:lnTo>
                  <a:lnTo>
                    <a:pt x="14270" y="7710"/>
                  </a:lnTo>
                  <a:lnTo>
                    <a:pt x="14289" y="7077"/>
                  </a:lnTo>
                  <a:lnTo>
                    <a:pt x="14270" y="6444"/>
                  </a:lnTo>
                  <a:lnTo>
                    <a:pt x="14231" y="5811"/>
                  </a:lnTo>
                  <a:lnTo>
                    <a:pt x="14155" y="5198"/>
                  </a:lnTo>
                  <a:lnTo>
                    <a:pt x="14040" y="4622"/>
                  </a:lnTo>
                  <a:lnTo>
                    <a:pt x="13905" y="4085"/>
                  </a:lnTo>
                  <a:lnTo>
                    <a:pt x="13771" y="3567"/>
                  </a:lnTo>
                  <a:lnTo>
                    <a:pt x="13599" y="3107"/>
                  </a:lnTo>
                  <a:lnTo>
                    <a:pt x="13445" y="2666"/>
                  </a:lnTo>
                  <a:lnTo>
                    <a:pt x="13253" y="2263"/>
                  </a:lnTo>
                  <a:lnTo>
                    <a:pt x="13062" y="1899"/>
                  </a:lnTo>
                  <a:lnTo>
                    <a:pt x="12870" y="1573"/>
                  </a:lnTo>
                  <a:lnTo>
                    <a:pt x="12659" y="1266"/>
                  </a:lnTo>
                  <a:lnTo>
                    <a:pt x="12448" y="1017"/>
                  </a:lnTo>
                  <a:lnTo>
                    <a:pt x="12218" y="767"/>
                  </a:lnTo>
                  <a:lnTo>
                    <a:pt x="11988" y="575"/>
                  </a:lnTo>
                  <a:lnTo>
                    <a:pt x="11757" y="403"/>
                  </a:lnTo>
                  <a:lnTo>
                    <a:pt x="11527" y="269"/>
                  </a:lnTo>
                  <a:lnTo>
                    <a:pt x="11297" y="154"/>
                  </a:lnTo>
                  <a:lnTo>
                    <a:pt x="11067" y="77"/>
                  </a:lnTo>
                  <a:lnTo>
                    <a:pt x="10818" y="19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8CC396"/>
                </a:gs>
                <a:gs pos="100000">
                  <a:srgbClr val="4D7F5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91;p59">
              <a:extLst>
                <a:ext uri="{FF2B5EF4-FFF2-40B4-BE49-F238E27FC236}">
                  <a16:creationId xmlns:a16="http://schemas.microsoft.com/office/drawing/2014/main" id="{2278C2D1-2D13-4411-8C4F-9A2503CED2AE}"/>
                </a:ext>
              </a:extLst>
            </p:cNvPr>
            <p:cNvSpPr/>
            <p:nvPr/>
          </p:nvSpPr>
          <p:spPr>
            <a:xfrm>
              <a:off x="5938625" y="4446475"/>
              <a:ext cx="116525" cy="468950"/>
            </a:xfrm>
            <a:custGeom>
              <a:avLst/>
              <a:gdLst/>
              <a:ahLst/>
              <a:cxnLst/>
              <a:rect l="l" t="t" r="r" b="b"/>
              <a:pathLst>
                <a:path w="4661" h="18758" extrusionOk="0">
                  <a:moveTo>
                    <a:pt x="3798" y="0"/>
                  </a:moveTo>
                  <a:lnTo>
                    <a:pt x="2915" y="346"/>
                  </a:lnTo>
                  <a:lnTo>
                    <a:pt x="3050" y="691"/>
                  </a:lnTo>
                  <a:lnTo>
                    <a:pt x="3165" y="1055"/>
                  </a:lnTo>
                  <a:lnTo>
                    <a:pt x="3280" y="1420"/>
                  </a:lnTo>
                  <a:lnTo>
                    <a:pt x="3357" y="1784"/>
                  </a:lnTo>
                  <a:lnTo>
                    <a:pt x="3510" y="2532"/>
                  </a:lnTo>
                  <a:lnTo>
                    <a:pt x="3625" y="3280"/>
                  </a:lnTo>
                  <a:lnTo>
                    <a:pt x="3702" y="4047"/>
                  </a:lnTo>
                  <a:lnTo>
                    <a:pt x="3721" y="4795"/>
                  </a:lnTo>
                  <a:lnTo>
                    <a:pt x="3721" y="5562"/>
                  </a:lnTo>
                  <a:lnTo>
                    <a:pt x="3683" y="6329"/>
                  </a:lnTo>
                  <a:lnTo>
                    <a:pt x="3625" y="7077"/>
                  </a:lnTo>
                  <a:lnTo>
                    <a:pt x="3529" y="7845"/>
                  </a:lnTo>
                  <a:lnTo>
                    <a:pt x="3414" y="8592"/>
                  </a:lnTo>
                  <a:lnTo>
                    <a:pt x="3280" y="9321"/>
                  </a:lnTo>
                  <a:lnTo>
                    <a:pt x="3126" y="10050"/>
                  </a:lnTo>
                  <a:lnTo>
                    <a:pt x="2954" y="10760"/>
                  </a:lnTo>
                  <a:lnTo>
                    <a:pt x="2762" y="11450"/>
                  </a:lnTo>
                  <a:lnTo>
                    <a:pt x="2570" y="12121"/>
                  </a:lnTo>
                  <a:lnTo>
                    <a:pt x="2359" y="12774"/>
                  </a:lnTo>
                  <a:lnTo>
                    <a:pt x="2148" y="13406"/>
                  </a:lnTo>
                  <a:lnTo>
                    <a:pt x="1707" y="14576"/>
                  </a:lnTo>
                  <a:lnTo>
                    <a:pt x="1285" y="15631"/>
                  </a:lnTo>
                  <a:lnTo>
                    <a:pt x="882" y="16533"/>
                  </a:lnTo>
                  <a:lnTo>
                    <a:pt x="537" y="17261"/>
                  </a:lnTo>
                  <a:lnTo>
                    <a:pt x="269" y="17818"/>
                  </a:lnTo>
                  <a:lnTo>
                    <a:pt x="0" y="18316"/>
                  </a:lnTo>
                  <a:lnTo>
                    <a:pt x="806" y="18757"/>
                  </a:lnTo>
                  <a:lnTo>
                    <a:pt x="1132" y="18163"/>
                  </a:lnTo>
                  <a:lnTo>
                    <a:pt x="1439" y="17549"/>
                  </a:lnTo>
                  <a:lnTo>
                    <a:pt x="1803" y="16763"/>
                  </a:lnTo>
                  <a:lnTo>
                    <a:pt x="2225" y="15823"/>
                  </a:lnTo>
                  <a:lnTo>
                    <a:pt x="2666" y="14730"/>
                  </a:lnTo>
                  <a:lnTo>
                    <a:pt x="2877" y="14135"/>
                  </a:lnTo>
                  <a:lnTo>
                    <a:pt x="3107" y="13521"/>
                  </a:lnTo>
                  <a:lnTo>
                    <a:pt x="3318" y="12869"/>
                  </a:lnTo>
                  <a:lnTo>
                    <a:pt x="3529" y="12198"/>
                  </a:lnTo>
                  <a:lnTo>
                    <a:pt x="3721" y="11508"/>
                  </a:lnTo>
                  <a:lnTo>
                    <a:pt x="3913" y="10798"/>
                  </a:lnTo>
                  <a:lnTo>
                    <a:pt x="4085" y="10069"/>
                  </a:lnTo>
                  <a:lnTo>
                    <a:pt x="4239" y="9321"/>
                  </a:lnTo>
                  <a:lnTo>
                    <a:pt x="4373" y="8573"/>
                  </a:lnTo>
                  <a:lnTo>
                    <a:pt x="4488" y="7806"/>
                  </a:lnTo>
                  <a:lnTo>
                    <a:pt x="4584" y="7020"/>
                  </a:lnTo>
                  <a:lnTo>
                    <a:pt x="4642" y="6233"/>
                  </a:lnTo>
                  <a:lnTo>
                    <a:pt x="4661" y="5447"/>
                  </a:lnTo>
                  <a:lnTo>
                    <a:pt x="4661" y="4661"/>
                  </a:lnTo>
                  <a:lnTo>
                    <a:pt x="4622" y="3874"/>
                  </a:lnTo>
                  <a:lnTo>
                    <a:pt x="4546" y="3088"/>
                  </a:lnTo>
                  <a:lnTo>
                    <a:pt x="4431" y="2302"/>
                  </a:lnTo>
                  <a:lnTo>
                    <a:pt x="4354" y="1899"/>
                  </a:lnTo>
                  <a:lnTo>
                    <a:pt x="4258" y="1515"/>
                  </a:lnTo>
                  <a:lnTo>
                    <a:pt x="4162" y="1132"/>
                  </a:lnTo>
                  <a:lnTo>
                    <a:pt x="4047" y="748"/>
                  </a:lnTo>
                  <a:lnTo>
                    <a:pt x="3932" y="384"/>
                  </a:lnTo>
                  <a:lnTo>
                    <a:pt x="3798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92;p59">
              <a:extLst>
                <a:ext uri="{FF2B5EF4-FFF2-40B4-BE49-F238E27FC236}">
                  <a16:creationId xmlns:a16="http://schemas.microsoft.com/office/drawing/2014/main" id="{E7322F86-27E4-4FB1-A7B3-5D18D33C99E4}"/>
                </a:ext>
              </a:extLst>
            </p:cNvPr>
            <p:cNvSpPr/>
            <p:nvPr/>
          </p:nvSpPr>
          <p:spPr>
            <a:xfrm>
              <a:off x="5970275" y="5032875"/>
              <a:ext cx="58025" cy="158725"/>
            </a:xfrm>
            <a:custGeom>
              <a:avLst/>
              <a:gdLst/>
              <a:ahLst/>
              <a:cxnLst/>
              <a:rect l="l" t="t" r="r" b="b"/>
              <a:pathLst>
                <a:path w="2321" h="6349" extrusionOk="0">
                  <a:moveTo>
                    <a:pt x="2301" y="0"/>
                  </a:moveTo>
                  <a:lnTo>
                    <a:pt x="1362" y="77"/>
                  </a:lnTo>
                  <a:lnTo>
                    <a:pt x="1400" y="710"/>
                  </a:lnTo>
                  <a:lnTo>
                    <a:pt x="1400" y="1324"/>
                  </a:lnTo>
                  <a:lnTo>
                    <a:pt x="1343" y="1899"/>
                  </a:lnTo>
                  <a:lnTo>
                    <a:pt x="1285" y="2436"/>
                  </a:lnTo>
                  <a:lnTo>
                    <a:pt x="1189" y="2935"/>
                  </a:lnTo>
                  <a:lnTo>
                    <a:pt x="1074" y="3414"/>
                  </a:lnTo>
                  <a:lnTo>
                    <a:pt x="940" y="3836"/>
                  </a:lnTo>
                  <a:lnTo>
                    <a:pt x="806" y="4239"/>
                  </a:lnTo>
                  <a:lnTo>
                    <a:pt x="652" y="4584"/>
                  </a:lnTo>
                  <a:lnTo>
                    <a:pt x="518" y="4891"/>
                  </a:lnTo>
                  <a:lnTo>
                    <a:pt x="269" y="5390"/>
                  </a:lnTo>
                  <a:lnTo>
                    <a:pt x="77" y="5677"/>
                  </a:lnTo>
                  <a:lnTo>
                    <a:pt x="0" y="5792"/>
                  </a:lnTo>
                  <a:lnTo>
                    <a:pt x="232" y="5955"/>
                  </a:lnTo>
                  <a:lnTo>
                    <a:pt x="748" y="6348"/>
                  </a:lnTo>
                  <a:lnTo>
                    <a:pt x="844" y="6195"/>
                  </a:lnTo>
                  <a:lnTo>
                    <a:pt x="1055" y="5850"/>
                  </a:lnTo>
                  <a:lnTo>
                    <a:pt x="1208" y="5601"/>
                  </a:lnTo>
                  <a:lnTo>
                    <a:pt x="1343" y="5313"/>
                  </a:lnTo>
                  <a:lnTo>
                    <a:pt x="1515" y="4968"/>
                  </a:lnTo>
                  <a:lnTo>
                    <a:pt x="1669" y="4565"/>
                  </a:lnTo>
                  <a:lnTo>
                    <a:pt x="1822" y="4143"/>
                  </a:lnTo>
                  <a:lnTo>
                    <a:pt x="1956" y="3663"/>
                  </a:lnTo>
                  <a:lnTo>
                    <a:pt x="2091" y="3146"/>
                  </a:lnTo>
                  <a:lnTo>
                    <a:pt x="2186" y="2589"/>
                  </a:lnTo>
                  <a:lnTo>
                    <a:pt x="2263" y="1995"/>
                  </a:lnTo>
                  <a:lnTo>
                    <a:pt x="2321" y="1362"/>
                  </a:lnTo>
                  <a:lnTo>
                    <a:pt x="2321" y="691"/>
                  </a:lnTo>
                  <a:lnTo>
                    <a:pt x="23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93;p59">
              <a:extLst>
                <a:ext uri="{FF2B5EF4-FFF2-40B4-BE49-F238E27FC236}">
                  <a16:creationId xmlns:a16="http://schemas.microsoft.com/office/drawing/2014/main" id="{AEEB3F87-86D7-4CDC-994D-38331E6736C3}"/>
                </a:ext>
              </a:extLst>
            </p:cNvPr>
            <p:cNvSpPr/>
            <p:nvPr/>
          </p:nvSpPr>
          <p:spPr>
            <a:xfrm>
              <a:off x="5980325" y="4976300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24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20" y="1228"/>
                  </a:lnTo>
                  <a:lnTo>
                    <a:pt x="1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38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4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31" y="2934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2014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54" y="1573"/>
                  </a:lnTo>
                  <a:lnTo>
                    <a:pt x="2974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17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94;p59">
              <a:extLst>
                <a:ext uri="{FF2B5EF4-FFF2-40B4-BE49-F238E27FC236}">
                  <a16:creationId xmlns:a16="http://schemas.microsoft.com/office/drawing/2014/main" id="{41AD6EC2-A359-40E5-ADF8-8526C40714AA}"/>
                </a:ext>
              </a:extLst>
            </p:cNvPr>
            <p:cNvSpPr/>
            <p:nvPr/>
          </p:nvSpPr>
          <p:spPr>
            <a:xfrm>
              <a:off x="5985600" y="4413875"/>
              <a:ext cx="74350" cy="73850"/>
            </a:xfrm>
            <a:custGeom>
              <a:avLst/>
              <a:gdLst/>
              <a:ahLst/>
              <a:cxnLst/>
              <a:rect l="l" t="t" r="r" b="b"/>
              <a:pathLst>
                <a:path w="2974" h="2954" extrusionOk="0">
                  <a:moveTo>
                    <a:pt x="1343" y="0"/>
                  </a:moveTo>
                  <a:lnTo>
                    <a:pt x="1190" y="19"/>
                  </a:lnTo>
                  <a:lnTo>
                    <a:pt x="1056" y="58"/>
                  </a:lnTo>
                  <a:lnTo>
                    <a:pt x="921" y="115"/>
                  </a:lnTo>
                  <a:lnTo>
                    <a:pt x="787" y="173"/>
                  </a:lnTo>
                  <a:lnTo>
                    <a:pt x="672" y="249"/>
                  </a:lnTo>
                  <a:lnTo>
                    <a:pt x="557" y="345"/>
                  </a:lnTo>
                  <a:lnTo>
                    <a:pt x="442" y="441"/>
                  </a:lnTo>
                  <a:lnTo>
                    <a:pt x="346" y="556"/>
                  </a:lnTo>
                  <a:lnTo>
                    <a:pt x="250" y="671"/>
                  </a:lnTo>
                  <a:lnTo>
                    <a:pt x="173" y="806"/>
                  </a:lnTo>
                  <a:lnTo>
                    <a:pt x="116" y="940"/>
                  </a:lnTo>
                  <a:lnTo>
                    <a:pt x="58" y="1074"/>
                  </a:lnTo>
                  <a:lnTo>
                    <a:pt x="39" y="1228"/>
                  </a:lnTo>
                  <a:lnTo>
                    <a:pt x="20" y="1362"/>
                  </a:lnTo>
                  <a:lnTo>
                    <a:pt x="1" y="1496"/>
                  </a:lnTo>
                  <a:lnTo>
                    <a:pt x="20" y="1650"/>
                  </a:lnTo>
                  <a:lnTo>
                    <a:pt x="39" y="1784"/>
                  </a:lnTo>
                  <a:lnTo>
                    <a:pt x="77" y="1918"/>
                  </a:lnTo>
                  <a:lnTo>
                    <a:pt x="116" y="2052"/>
                  </a:lnTo>
                  <a:lnTo>
                    <a:pt x="173" y="2187"/>
                  </a:lnTo>
                  <a:lnTo>
                    <a:pt x="250" y="2302"/>
                  </a:lnTo>
                  <a:lnTo>
                    <a:pt x="346" y="2417"/>
                  </a:lnTo>
                  <a:lnTo>
                    <a:pt x="442" y="2532"/>
                  </a:lnTo>
                  <a:lnTo>
                    <a:pt x="557" y="2628"/>
                  </a:lnTo>
                  <a:lnTo>
                    <a:pt x="672" y="2724"/>
                  </a:lnTo>
                  <a:lnTo>
                    <a:pt x="806" y="2800"/>
                  </a:lnTo>
                  <a:lnTo>
                    <a:pt x="941" y="2858"/>
                  </a:lnTo>
                  <a:lnTo>
                    <a:pt x="1075" y="2896"/>
                  </a:lnTo>
                  <a:lnTo>
                    <a:pt x="1209" y="2935"/>
                  </a:lnTo>
                  <a:lnTo>
                    <a:pt x="1362" y="2954"/>
                  </a:lnTo>
                  <a:lnTo>
                    <a:pt x="1497" y="2954"/>
                  </a:lnTo>
                  <a:lnTo>
                    <a:pt x="1650" y="2935"/>
                  </a:lnTo>
                  <a:lnTo>
                    <a:pt x="1784" y="2915"/>
                  </a:lnTo>
                  <a:lnTo>
                    <a:pt x="1919" y="2877"/>
                  </a:lnTo>
                  <a:lnTo>
                    <a:pt x="2053" y="2839"/>
                  </a:lnTo>
                  <a:lnTo>
                    <a:pt x="2187" y="2762"/>
                  </a:lnTo>
                  <a:lnTo>
                    <a:pt x="2302" y="2685"/>
                  </a:lnTo>
                  <a:lnTo>
                    <a:pt x="2417" y="2608"/>
                  </a:lnTo>
                  <a:lnTo>
                    <a:pt x="2532" y="2513"/>
                  </a:lnTo>
                  <a:lnTo>
                    <a:pt x="2628" y="2397"/>
                  </a:lnTo>
                  <a:lnTo>
                    <a:pt x="2724" y="2263"/>
                  </a:lnTo>
                  <a:lnTo>
                    <a:pt x="2801" y="2148"/>
                  </a:lnTo>
                  <a:lnTo>
                    <a:pt x="2858" y="1995"/>
                  </a:lnTo>
                  <a:lnTo>
                    <a:pt x="2916" y="1860"/>
                  </a:lnTo>
                  <a:lnTo>
                    <a:pt x="2935" y="1726"/>
                  </a:lnTo>
                  <a:lnTo>
                    <a:pt x="2973" y="1573"/>
                  </a:lnTo>
                  <a:lnTo>
                    <a:pt x="2973" y="1439"/>
                  </a:lnTo>
                  <a:lnTo>
                    <a:pt x="2954" y="1304"/>
                  </a:lnTo>
                  <a:lnTo>
                    <a:pt x="2935" y="1151"/>
                  </a:lnTo>
                  <a:lnTo>
                    <a:pt x="2897" y="1017"/>
                  </a:lnTo>
                  <a:lnTo>
                    <a:pt x="2858" y="882"/>
                  </a:lnTo>
                  <a:lnTo>
                    <a:pt x="2801" y="767"/>
                  </a:lnTo>
                  <a:lnTo>
                    <a:pt x="2724" y="633"/>
                  </a:lnTo>
                  <a:lnTo>
                    <a:pt x="2628" y="518"/>
                  </a:lnTo>
                  <a:lnTo>
                    <a:pt x="2532" y="422"/>
                  </a:lnTo>
                  <a:lnTo>
                    <a:pt x="2436" y="307"/>
                  </a:lnTo>
                  <a:lnTo>
                    <a:pt x="2302" y="230"/>
                  </a:lnTo>
                  <a:lnTo>
                    <a:pt x="2168" y="154"/>
                  </a:lnTo>
                  <a:lnTo>
                    <a:pt x="2034" y="96"/>
                  </a:lnTo>
                  <a:lnTo>
                    <a:pt x="1899" y="38"/>
                  </a:lnTo>
                  <a:lnTo>
                    <a:pt x="1765" y="19"/>
                  </a:lnTo>
                  <a:lnTo>
                    <a:pt x="1612" y="0"/>
                  </a:lnTo>
                  <a:close/>
                </a:path>
              </a:pathLst>
            </a:custGeom>
            <a:gradFill>
              <a:gsLst>
                <a:gs pos="0">
                  <a:srgbClr val="F40D05"/>
                </a:gs>
                <a:gs pos="100000">
                  <a:srgbClr val="6F0B0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395;p59">
              <a:extLst>
                <a:ext uri="{FF2B5EF4-FFF2-40B4-BE49-F238E27FC236}">
                  <a16:creationId xmlns:a16="http://schemas.microsoft.com/office/drawing/2014/main" id="{02665D5E-D06D-4F4B-83C5-A6E8818D74BD}"/>
                </a:ext>
              </a:extLst>
            </p:cNvPr>
            <p:cNvSpPr/>
            <p:nvPr/>
          </p:nvSpPr>
          <p:spPr>
            <a:xfrm>
              <a:off x="5614500" y="4427300"/>
              <a:ext cx="373050" cy="1049575"/>
            </a:xfrm>
            <a:custGeom>
              <a:avLst/>
              <a:gdLst/>
              <a:ahLst/>
              <a:cxnLst/>
              <a:rect l="l" t="t" r="r" b="b"/>
              <a:pathLst>
                <a:path w="14922" h="41983" extrusionOk="0">
                  <a:moveTo>
                    <a:pt x="10434" y="0"/>
                  </a:moveTo>
                  <a:lnTo>
                    <a:pt x="10261" y="19"/>
                  </a:lnTo>
                  <a:lnTo>
                    <a:pt x="10108" y="58"/>
                  </a:lnTo>
                  <a:lnTo>
                    <a:pt x="9954" y="154"/>
                  </a:lnTo>
                  <a:lnTo>
                    <a:pt x="9839" y="269"/>
                  </a:lnTo>
                  <a:lnTo>
                    <a:pt x="9724" y="384"/>
                  </a:lnTo>
                  <a:lnTo>
                    <a:pt x="9666" y="537"/>
                  </a:lnTo>
                  <a:lnTo>
                    <a:pt x="9609" y="691"/>
                  </a:lnTo>
                  <a:lnTo>
                    <a:pt x="9609" y="844"/>
                  </a:lnTo>
                  <a:lnTo>
                    <a:pt x="9628" y="1017"/>
                  </a:lnTo>
                  <a:lnTo>
                    <a:pt x="9666" y="1170"/>
                  </a:lnTo>
                  <a:lnTo>
                    <a:pt x="9743" y="1304"/>
                  </a:lnTo>
                  <a:lnTo>
                    <a:pt x="10165" y="1918"/>
                  </a:lnTo>
                  <a:lnTo>
                    <a:pt x="10549" y="2551"/>
                  </a:lnTo>
                  <a:lnTo>
                    <a:pt x="10913" y="3165"/>
                  </a:lnTo>
                  <a:lnTo>
                    <a:pt x="11239" y="3798"/>
                  </a:lnTo>
                  <a:lnTo>
                    <a:pt x="11546" y="4430"/>
                  </a:lnTo>
                  <a:lnTo>
                    <a:pt x="11814" y="5083"/>
                  </a:lnTo>
                  <a:lnTo>
                    <a:pt x="12064" y="5715"/>
                  </a:lnTo>
                  <a:lnTo>
                    <a:pt x="12294" y="6368"/>
                  </a:lnTo>
                  <a:lnTo>
                    <a:pt x="12486" y="7020"/>
                  </a:lnTo>
                  <a:lnTo>
                    <a:pt x="12658" y="7691"/>
                  </a:lnTo>
                  <a:lnTo>
                    <a:pt x="12812" y="8343"/>
                  </a:lnTo>
                  <a:lnTo>
                    <a:pt x="12946" y="9014"/>
                  </a:lnTo>
                  <a:lnTo>
                    <a:pt x="13042" y="9686"/>
                  </a:lnTo>
                  <a:lnTo>
                    <a:pt x="13119" y="10357"/>
                  </a:lnTo>
                  <a:lnTo>
                    <a:pt x="13176" y="11028"/>
                  </a:lnTo>
                  <a:lnTo>
                    <a:pt x="13234" y="11699"/>
                  </a:lnTo>
                  <a:lnTo>
                    <a:pt x="13253" y="12371"/>
                  </a:lnTo>
                  <a:lnTo>
                    <a:pt x="13234" y="13061"/>
                  </a:lnTo>
                  <a:lnTo>
                    <a:pt x="13215" y="13732"/>
                  </a:lnTo>
                  <a:lnTo>
                    <a:pt x="13176" y="14404"/>
                  </a:lnTo>
                  <a:lnTo>
                    <a:pt x="13119" y="15094"/>
                  </a:lnTo>
                  <a:lnTo>
                    <a:pt x="13042" y="15765"/>
                  </a:lnTo>
                  <a:lnTo>
                    <a:pt x="12965" y="16456"/>
                  </a:lnTo>
                  <a:lnTo>
                    <a:pt x="12850" y="17127"/>
                  </a:lnTo>
                  <a:lnTo>
                    <a:pt x="12716" y="17817"/>
                  </a:lnTo>
                  <a:lnTo>
                    <a:pt x="12582" y="18489"/>
                  </a:lnTo>
                  <a:lnTo>
                    <a:pt x="12428" y="19179"/>
                  </a:lnTo>
                  <a:lnTo>
                    <a:pt x="12256" y="19850"/>
                  </a:lnTo>
                  <a:lnTo>
                    <a:pt x="12064" y="20522"/>
                  </a:lnTo>
                  <a:lnTo>
                    <a:pt x="11872" y="21193"/>
                  </a:lnTo>
                  <a:lnTo>
                    <a:pt x="11642" y="21864"/>
                  </a:lnTo>
                  <a:lnTo>
                    <a:pt x="11431" y="22535"/>
                  </a:lnTo>
                  <a:lnTo>
                    <a:pt x="11182" y="23207"/>
                  </a:lnTo>
                  <a:lnTo>
                    <a:pt x="10932" y="23878"/>
                  </a:lnTo>
                  <a:lnTo>
                    <a:pt x="10414" y="25182"/>
                  </a:lnTo>
                  <a:lnTo>
                    <a:pt x="9839" y="26486"/>
                  </a:lnTo>
                  <a:lnTo>
                    <a:pt x="9244" y="27771"/>
                  </a:lnTo>
                  <a:lnTo>
                    <a:pt x="8592" y="29018"/>
                  </a:lnTo>
                  <a:lnTo>
                    <a:pt x="7940" y="30265"/>
                  </a:lnTo>
                  <a:lnTo>
                    <a:pt x="7250" y="31473"/>
                  </a:lnTo>
                  <a:lnTo>
                    <a:pt x="6559" y="32662"/>
                  </a:lnTo>
                  <a:lnTo>
                    <a:pt x="5831" y="33813"/>
                  </a:lnTo>
                  <a:lnTo>
                    <a:pt x="5121" y="34944"/>
                  </a:lnTo>
                  <a:lnTo>
                    <a:pt x="4392" y="36038"/>
                  </a:lnTo>
                  <a:lnTo>
                    <a:pt x="3663" y="37092"/>
                  </a:lnTo>
                  <a:lnTo>
                    <a:pt x="2935" y="38109"/>
                  </a:lnTo>
                  <a:lnTo>
                    <a:pt x="2206" y="39087"/>
                  </a:lnTo>
                  <a:lnTo>
                    <a:pt x="1496" y="40008"/>
                  </a:lnTo>
                  <a:lnTo>
                    <a:pt x="806" y="40890"/>
                  </a:lnTo>
                  <a:lnTo>
                    <a:pt x="403" y="41446"/>
                  </a:lnTo>
                  <a:lnTo>
                    <a:pt x="0" y="41983"/>
                  </a:lnTo>
                  <a:lnTo>
                    <a:pt x="2072" y="41983"/>
                  </a:lnTo>
                  <a:lnTo>
                    <a:pt x="2110" y="41925"/>
                  </a:lnTo>
                  <a:lnTo>
                    <a:pt x="2839" y="41005"/>
                  </a:lnTo>
                  <a:lnTo>
                    <a:pt x="3567" y="40027"/>
                  </a:lnTo>
                  <a:lnTo>
                    <a:pt x="4315" y="39010"/>
                  </a:lnTo>
                  <a:lnTo>
                    <a:pt x="5063" y="37955"/>
                  </a:lnTo>
                  <a:lnTo>
                    <a:pt x="5831" y="36862"/>
                  </a:lnTo>
                  <a:lnTo>
                    <a:pt x="6579" y="35731"/>
                  </a:lnTo>
                  <a:lnTo>
                    <a:pt x="7346" y="34542"/>
                  </a:lnTo>
                  <a:lnTo>
                    <a:pt x="8075" y="33352"/>
                  </a:lnTo>
                  <a:lnTo>
                    <a:pt x="8803" y="32106"/>
                  </a:lnTo>
                  <a:lnTo>
                    <a:pt x="9513" y="30840"/>
                  </a:lnTo>
                  <a:lnTo>
                    <a:pt x="10203" y="29555"/>
                  </a:lnTo>
                  <a:lnTo>
                    <a:pt x="10856" y="28232"/>
                  </a:lnTo>
                  <a:lnTo>
                    <a:pt x="11469" y="26889"/>
                  </a:lnTo>
                  <a:lnTo>
                    <a:pt x="12064" y="25527"/>
                  </a:lnTo>
                  <a:lnTo>
                    <a:pt x="12332" y="24837"/>
                  </a:lnTo>
                  <a:lnTo>
                    <a:pt x="12601" y="24147"/>
                  </a:lnTo>
                  <a:lnTo>
                    <a:pt x="12850" y="23456"/>
                  </a:lnTo>
                  <a:lnTo>
                    <a:pt x="13099" y="22766"/>
                  </a:lnTo>
                  <a:lnTo>
                    <a:pt x="13330" y="22056"/>
                  </a:lnTo>
                  <a:lnTo>
                    <a:pt x="13541" y="21346"/>
                  </a:lnTo>
                  <a:lnTo>
                    <a:pt x="13752" y="20656"/>
                  </a:lnTo>
                  <a:lnTo>
                    <a:pt x="13943" y="19946"/>
                  </a:lnTo>
                  <a:lnTo>
                    <a:pt x="14116" y="19237"/>
                  </a:lnTo>
                  <a:lnTo>
                    <a:pt x="14269" y="18508"/>
                  </a:lnTo>
                  <a:lnTo>
                    <a:pt x="14423" y="17798"/>
                  </a:lnTo>
                  <a:lnTo>
                    <a:pt x="14538" y="17089"/>
                  </a:lnTo>
                  <a:lnTo>
                    <a:pt x="14653" y="16379"/>
                  </a:lnTo>
                  <a:lnTo>
                    <a:pt x="14749" y="15650"/>
                  </a:lnTo>
                  <a:lnTo>
                    <a:pt x="14826" y="14941"/>
                  </a:lnTo>
                  <a:lnTo>
                    <a:pt x="14864" y="14212"/>
                  </a:lnTo>
                  <a:lnTo>
                    <a:pt x="14902" y="13502"/>
                  </a:lnTo>
                  <a:lnTo>
                    <a:pt x="14921" y="12793"/>
                  </a:lnTo>
                  <a:lnTo>
                    <a:pt x="14921" y="12064"/>
                  </a:lnTo>
                  <a:lnTo>
                    <a:pt x="14883" y="11354"/>
                  </a:lnTo>
                  <a:lnTo>
                    <a:pt x="14845" y="10644"/>
                  </a:lnTo>
                  <a:lnTo>
                    <a:pt x="14768" y="9935"/>
                  </a:lnTo>
                  <a:lnTo>
                    <a:pt x="14672" y="9225"/>
                  </a:lnTo>
                  <a:lnTo>
                    <a:pt x="14557" y="8516"/>
                  </a:lnTo>
                  <a:lnTo>
                    <a:pt x="14423" y="7825"/>
                  </a:lnTo>
                  <a:lnTo>
                    <a:pt x="14250" y="7116"/>
                  </a:lnTo>
                  <a:lnTo>
                    <a:pt x="14058" y="6425"/>
                  </a:lnTo>
                  <a:lnTo>
                    <a:pt x="13847" y="5735"/>
                  </a:lnTo>
                  <a:lnTo>
                    <a:pt x="13598" y="5044"/>
                  </a:lnTo>
                  <a:lnTo>
                    <a:pt x="13330" y="4354"/>
                  </a:lnTo>
                  <a:lnTo>
                    <a:pt x="13042" y="3663"/>
                  </a:lnTo>
                  <a:lnTo>
                    <a:pt x="12716" y="2992"/>
                  </a:lnTo>
                  <a:lnTo>
                    <a:pt x="12351" y="2321"/>
                  </a:lnTo>
                  <a:lnTo>
                    <a:pt x="11968" y="1650"/>
                  </a:lnTo>
                  <a:lnTo>
                    <a:pt x="11565" y="997"/>
                  </a:lnTo>
                  <a:lnTo>
                    <a:pt x="11124" y="345"/>
                  </a:lnTo>
                  <a:lnTo>
                    <a:pt x="11009" y="211"/>
                  </a:lnTo>
                  <a:lnTo>
                    <a:pt x="10894" y="115"/>
                  </a:lnTo>
                  <a:lnTo>
                    <a:pt x="10740" y="38"/>
                  </a:lnTo>
                  <a:lnTo>
                    <a:pt x="10587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96;p59">
              <a:extLst>
                <a:ext uri="{FF2B5EF4-FFF2-40B4-BE49-F238E27FC236}">
                  <a16:creationId xmlns:a16="http://schemas.microsoft.com/office/drawing/2014/main" id="{31707135-7F7C-41BA-A63B-F472FF3EBF84}"/>
                </a:ext>
              </a:extLst>
            </p:cNvPr>
            <p:cNvSpPr/>
            <p:nvPr/>
          </p:nvSpPr>
          <p:spPr>
            <a:xfrm>
              <a:off x="5724775" y="5049650"/>
              <a:ext cx="402300" cy="306900"/>
            </a:xfrm>
            <a:custGeom>
              <a:avLst/>
              <a:gdLst/>
              <a:ahLst/>
              <a:cxnLst/>
              <a:rect l="l" t="t" r="r" b="b"/>
              <a:pathLst>
                <a:path w="16092" h="12276" extrusionOk="0">
                  <a:moveTo>
                    <a:pt x="15248" y="0"/>
                  </a:moveTo>
                  <a:lnTo>
                    <a:pt x="15075" y="20"/>
                  </a:lnTo>
                  <a:lnTo>
                    <a:pt x="14922" y="77"/>
                  </a:lnTo>
                  <a:lnTo>
                    <a:pt x="14787" y="154"/>
                  </a:lnTo>
                  <a:lnTo>
                    <a:pt x="14653" y="269"/>
                  </a:lnTo>
                  <a:lnTo>
                    <a:pt x="13943" y="998"/>
                  </a:lnTo>
                  <a:lnTo>
                    <a:pt x="13253" y="1688"/>
                  </a:lnTo>
                  <a:lnTo>
                    <a:pt x="12563" y="2340"/>
                  </a:lnTo>
                  <a:lnTo>
                    <a:pt x="11891" y="2973"/>
                  </a:lnTo>
                  <a:lnTo>
                    <a:pt x="11220" y="3587"/>
                  </a:lnTo>
                  <a:lnTo>
                    <a:pt x="10568" y="4162"/>
                  </a:lnTo>
                  <a:lnTo>
                    <a:pt x="9916" y="4699"/>
                  </a:lnTo>
                  <a:lnTo>
                    <a:pt x="9283" y="5217"/>
                  </a:lnTo>
                  <a:lnTo>
                    <a:pt x="8669" y="5716"/>
                  </a:lnTo>
                  <a:lnTo>
                    <a:pt x="8056" y="6176"/>
                  </a:lnTo>
                  <a:lnTo>
                    <a:pt x="6905" y="7020"/>
                  </a:lnTo>
                  <a:lnTo>
                    <a:pt x="5812" y="7768"/>
                  </a:lnTo>
                  <a:lnTo>
                    <a:pt x="4795" y="8420"/>
                  </a:lnTo>
                  <a:lnTo>
                    <a:pt x="3875" y="8976"/>
                  </a:lnTo>
                  <a:lnTo>
                    <a:pt x="3050" y="9437"/>
                  </a:lnTo>
                  <a:lnTo>
                    <a:pt x="2340" y="9820"/>
                  </a:lnTo>
                  <a:lnTo>
                    <a:pt x="1726" y="10127"/>
                  </a:lnTo>
                  <a:lnTo>
                    <a:pt x="1228" y="10357"/>
                  </a:lnTo>
                  <a:lnTo>
                    <a:pt x="863" y="10530"/>
                  </a:lnTo>
                  <a:lnTo>
                    <a:pt x="557" y="10645"/>
                  </a:lnTo>
                  <a:lnTo>
                    <a:pt x="403" y="10722"/>
                  </a:lnTo>
                  <a:lnTo>
                    <a:pt x="269" y="10817"/>
                  </a:lnTo>
                  <a:lnTo>
                    <a:pt x="154" y="10952"/>
                  </a:lnTo>
                  <a:lnTo>
                    <a:pt x="77" y="11086"/>
                  </a:lnTo>
                  <a:lnTo>
                    <a:pt x="20" y="11239"/>
                  </a:lnTo>
                  <a:lnTo>
                    <a:pt x="0" y="11393"/>
                  </a:lnTo>
                  <a:lnTo>
                    <a:pt x="0" y="11546"/>
                  </a:lnTo>
                  <a:lnTo>
                    <a:pt x="39" y="11719"/>
                  </a:lnTo>
                  <a:lnTo>
                    <a:pt x="96" y="11834"/>
                  </a:lnTo>
                  <a:lnTo>
                    <a:pt x="154" y="11930"/>
                  </a:lnTo>
                  <a:lnTo>
                    <a:pt x="211" y="12007"/>
                  </a:lnTo>
                  <a:lnTo>
                    <a:pt x="307" y="12083"/>
                  </a:lnTo>
                  <a:lnTo>
                    <a:pt x="384" y="12141"/>
                  </a:lnTo>
                  <a:lnTo>
                    <a:pt x="480" y="12198"/>
                  </a:lnTo>
                  <a:lnTo>
                    <a:pt x="576" y="12237"/>
                  </a:lnTo>
                  <a:lnTo>
                    <a:pt x="691" y="12256"/>
                  </a:lnTo>
                  <a:lnTo>
                    <a:pt x="787" y="12275"/>
                  </a:lnTo>
                  <a:lnTo>
                    <a:pt x="902" y="12256"/>
                  </a:lnTo>
                  <a:lnTo>
                    <a:pt x="998" y="12237"/>
                  </a:lnTo>
                  <a:lnTo>
                    <a:pt x="1113" y="12218"/>
                  </a:lnTo>
                  <a:lnTo>
                    <a:pt x="1496" y="12064"/>
                  </a:lnTo>
                  <a:lnTo>
                    <a:pt x="1899" y="11891"/>
                  </a:lnTo>
                  <a:lnTo>
                    <a:pt x="2436" y="11642"/>
                  </a:lnTo>
                  <a:lnTo>
                    <a:pt x="3069" y="11316"/>
                  </a:lnTo>
                  <a:lnTo>
                    <a:pt x="3836" y="10913"/>
                  </a:lnTo>
                  <a:lnTo>
                    <a:pt x="4699" y="10434"/>
                  </a:lnTo>
                  <a:lnTo>
                    <a:pt x="5658" y="9859"/>
                  </a:lnTo>
                  <a:lnTo>
                    <a:pt x="6694" y="9187"/>
                  </a:lnTo>
                  <a:lnTo>
                    <a:pt x="7825" y="8420"/>
                  </a:lnTo>
                  <a:lnTo>
                    <a:pt x="8420" y="7998"/>
                  </a:lnTo>
                  <a:lnTo>
                    <a:pt x="9014" y="7538"/>
                  </a:lnTo>
                  <a:lnTo>
                    <a:pt x="9647" y="7058"/>
                  </a:lnTo>
                  <a:lnTo>
                    <a:pt x="10280" y="6560"/>
                  </a:lnTo>
                  <a:lnTo>
                    <a:pt x="10952" y="6023"/>
                  </a:lnTo>
                  <a:lnTo>
                    <a:pt x="11604" y="5447"/>
                  </a:lnTo>
                  <a:lnTo>
                    <a:pt x="12294" y="4853"/>
                  </a:lnTo>
                  <a:lnTo>
                    <a:pt x="12985" y="4220"/>
                  </a:lnTo>
                  <a:lnTo>
                    <a:pt x="13694" y="3568"/>
                  </a:lnTo>
                  <a:lnTo>
                    <a:pt x="14404" y="2877"/>
                  </a:lnTo>
                  <a:lnTo>
                    <a:pt x="15133" y="2149"/>
                  </a:lnTo>
                  <a:lnTo>
                    <a:pt x="15861" y="1401"/>
                  </a:lnTo>
                  <a:lnTo>
                    <a:pt x="15957" y="1266"/>
                  </a:lnTo>
                  <a:lnTo>
                    <a:pt x="16034" y="1113"/>
                  </a:lnTo>
                  <a:lnTo>
                    <a:pt x="16072" y="959"/>
                  </a:lnTo>
                  <a:lnTo>
                    <a:pt x="16092" y="806"/>
                  </a:lnTo>
                  <a:lnTo>
                    <a:pt x="16072" y="653"/>
                  </a:lnTo>
                  <a:lnTo>
                    <a:pt x="16015" y="499"/>
                  </a:lnTo>
                  <a:lnTo>
                    <a:pt x="15938" y="346"/>
                  </a:lnTo>
                  <a:lnTo>
                    <a:pt x="15842" y="231"/>
                  </a:lnTo>
                  <a:lnTo>
                    <a:pt x="15708" y="116"/>
                  </a:lnTo>
                  <a:lnTo>
                    <a:pt x="15555" y="58"/>
                  </a:lnTo>
                  <a:lnTo>
                    <a:pt x="15401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397;p59">
              <a:extLst>
                <a:ext uri="{FF2B5EF4-FFF2-40B4-BE49-F238E27FC236}">
                  <a16:creationId xmlns:a16="http://schemas.microsoft.com/office/drawing/2014/main" id="{D57ED996-4DA5-4638-A550-2218D1D77F63}"/>
                </a:ext>
              </a:extLst>
            </p:cNvPr>
            <p:cNvSpPr/>
            <p:nvPr/>
          </p:nvSpPr>
          <p:spPr>
            <a:xfrm>
              <a:off x="5734850" y="5070275"/>
              <a:ext cx="63775" cy="244075"/>
            </a:xfrm>
            <a:custGeom>
              <a:avLst/>
              <a:gdLst/>
              <a:ahLst/>
              <a:cxnLst/>
              <a:rect l="l" t="t" r="r" b="b"/>
              <a:pathLst>
                <a:path w="2551" h="9763" extrusionOk="0">
                  <a:moveTo>
                    <a:pt x="806" y="0"/>
                  </a:moveTo>
                  <a:lnTo>
                    <a:pt x="633" y="39"/>
                  </a:lnTo>
                  <a:lnTo>
                    <a:pt x="480" y="96"/>
                  </a:lnTo>
                  <a:lnTo>
                    <a:pt x="326" y="173"/>
                  </a:lnTo>
                  <a:lnTo>
                    <a:pt x="211" y="288"/>
                  </a:lnTo>
                  <a:lnTo>
                    <a:pt x="115" y="422"/>
                  </a:lnTo>
                  <a:lnTo>
                    <a:pt x="38" y="556"/>
                  </a:lnTo>
                  <a:lnTo>
                    <a:pt x="0" y="710"/>
                  </a:lnTo>
                  <a:lnTo>
                    <a:pt x="0" y="882"/>
                  </a:lnTo>
                  <a:lnTo>
                    <a:pt x="19" y="1036"/>
                  </a:lnTo>
                  <a:lnTo>
                    <a:pt x="58" y="1189"/>
                  </a:lnTo>
                  <a:lnTo>
                    <a:pt x="173" y="1458"/>
                  </a:lnTo>
                  <a:lnTo>
                    <a:pt x="288" y="1745"/>
                  </a:lnTo>
                  <a:lnTo>
                    <a:pt x="384" y="2033"/>
                  </a:lnTo>
                  <a:lnTo>
                    <a:pt x="460" y="2321"/>
                  </a:lnTo>
                  <a:lnTo>
                    <a:pt x="614" y="2935"/>
                  </a:lnTo>
                  <a:lnTo>
                    <a:pt x="710" y="3567"/>
                  </a:lnTo>
                  <a:lnTo>
                    <a:pt x="786" y="4200"/>
                  </a:lnTo>
                  <a:lnTo>
                    <a:pt x="844" y="4833"/>
                  </a:lnTo>
                  <a:lnTo>
                    <a:pt x="882" y="5447"/>
                  </a:lnTo>
                  <a:lnTo>
                    <a:pt x="882" y="6042"/>
                  </a:lnTo>
                  <a:lnTo>
                    <a:pt x="882" y="6617"/>
                  </a:lnTo>
                  <a:lnTo>
                    <a:pt x="863" y="7135"/>
                  </a:lnTo>
                  <a:lnTo>
                    <a:pt x="806" y="8017"/>
                  </a:lnTo>
                  <a:lnTo>
                    <a:pt x="767" y="8612"/>
                  </a:lnTo>
                  <a:lnTo>
                    <a:pt x="729" y="8842"/>
                  </a:lnTo>
                  <a:lnTo>
                    <a:pt x="729" y="8995"/>
                  </a:lnTo>
                  <a:lnTo>
                    <a:pt x="748" y="9168"/>
                  </a:lnTo>
                  <a:lnTo>
                    <a:pt x="806" y="9302"/>
                  </a:lnTo>
                  <a:lnTo>
                    <a:pt x="882" y="9436"/>
                  </a:lnTo>
                  <a:lnTo>
                    <a:pt x="997" y="9551"/>
                  </a:lnTo>
                  <a:lnTo>
                    <a:pt x="1113" y="9647"/>
                  </a:lnTo>
                  <a:lnTo>
                    <a:pt x="1266" y="9724"/>
                  </a:lnTo>
                  <a:lnTo>
                    <a:pt x="1419" y="9762"/>
                  </a:lnTo>
                  <a:lnTo>
                    <a:pt x="1611" y="9762"/>
                  </a:lnTo>
                  <a:lnTo>
                    <a:pt x="1784" y="9743"/>
                  </a:lnTo>
                  <a:lnTo>
                    <a:pt x="1937" y="9686"/>
                  </a:lnTo>
                  <a:lnTo>
                    <a:pt x="2071" y="9590"/>
                  </a:lnTo>
                  <a:lnTo>
                    <a:pt x="2187" y="9475"/>
                  </a:lnTo>
                  <a:lnTo>
                    <a:pt x="2282" y="9340"/>
                  </a:lnTo>
                  <a:lnTo>
                    <a:pt x="2359" y="9206"/>
                  </a:lnTo>
                  <a:lnTo>
                    <a:pt x="2397" y="9034"/>
                  </a:lnTo>
                  <a:lnTo>
                    <a:pt x="2417" y="8746"/>
                  </a:lnTo>
                  <a:lnTo>
                    <a:pt x="2493" y="8075"/>
                  </a:lnTo>
                  <a:lnTo>
                    <a:pt x="2532" y="7096"/>
                  </a:lnTo>
                  <a:lnTo>
                    <a:pt x="2551" y="6521"/>
                  </a:lnTo>
                  <a:lnTo>
                    <a:pt x="2551" y="5907"/>
                  </a:lnTo>
                  <a:lnTo>
                    <a:pt x="2532" y="5236"/>
                  </a:lnTo>
                  <a:lnTo>
                    <a:pt x="2493" y="4565"/>
                  </a:lnTo>
                  <a:lnTo>
                    <a:pt x="2436" y="3874"/>
                  </a:lnTo>
                  <a:lnTo>
                    <a:pt x="2340" y="3165"/>
                  </a:lnTo>
                  <a:lnTo>
                    <a:pt x="2225" y="2455"/>
                  </a:lnTo>
                  <a:lnTo>
                    <a:pt x="2052" y="1784"/>
                  </a:lnTo>
                  <a:lnTo>
                    <a:pt x="1956" y="1439"/>
                  </a:lnTo>
                  <a:lnTo>
                    <a:pt x="1841" y="1113"/>
                  </a:lnTo>
                  <a:lnTo>
                    <a:pt x="1726" y="787"/>
                  </a:lnTo>
                  <a:lnTo>
                    <a:pt x="1592" y="480"/>
                  </a:lnTo>
                  <a:lnTo>
                    <a:pt x="1496" y="345"/>
                  </a:lnTo>
                  <a:lnTo>
                    <a:pt x="1400" y="211"/>
                  </a:lnTo>
                  <a:lnTo>
                    <a:pt x="1266" y="134"/>
                  </a:lnTo>
                  <a:lnTo>
                    <a:pt x="1113" y="58"/>
                  </a:lnTo>
                  <a:lnTo>
                    <a:pt x="959" y="19"/>
                  </a:lnTo>
                  <a:lnTo>
                    <a:pt x="806" y="0"/>
                  </a:lnTo>
                  <a:close/>
                </a:path>
              </a:pathLst>
            </a:custGeom>
            <a:gradFill>
              <a:gsLst>
                <a:gs pos="0">
                  <a:srgbClr val="C27F69"/>
                </a:gs>
                <a:gs pos="100000">
                  <a:srgbClr val="724536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3356;p59">
            <a:extLst>
              <a:ext uri="{FF2B5EF4-FFF2-40B4-BE49-F238E27FC236}">
                <a16:creationId xmlns:a16="http://schemas.microsoft.com/office/drawing/2014/main" id="{22300B7B-B160-4F92-B6DB-731EC96B8FC1}"/>
              </a:ext>
            </a:extLst>
          </p:cNvPr>
          <p:cNvGrpSpPr/>
          <p:nvPr/>
        </p:nvGrpSpPr>
        <p:grpSpPr>
          <a:xfrm>
            <a:off x="4344324" y="-239283"/>
            <a:ext cx="10473852" cy="3477242"/>
            <a:chOff x="2299158" y="-7396"/>
            <a:chExt cx="4545684" cy="1168547"/>
          </a:xfrm>
        </p:grpSpPr>
        <p:pic>
          <p:nvPicPr>
            <p:cNvPr id="18" name="Google Shape;3357;p59">
              <a:extLst>
                <a:ext uri="{FF2B5EF4-FFF2-40B4-BE49-F238E27FC236}">
                  <a16:creationId xmlns:a16="http://schemas.microsoft.com/office/drawing/2014/main" id="{1E8E2FEB-0374-4F61-8031-C7E970A78A9D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358476" y="943900"/>
              <a:ext cx="2420150" cy="2172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" name="Google Shape;3358;p59">
              <a:extLst>
                <a:ext uri="{FF2B5EF4-FFF2-40B4-BE49-F238E27FC236}">
                  <a16:creationId xmlns:a16="http://schemas.microsoft.com/office/drawing/2014/main" id="{FF8DB169-3B9D-40B2-B145-EE94A2DCB3EC}"/>
                </a:ext>
              </a:extLst>
            </p:cNvPr>
            <p:cNvGrpSpPr/>
            <p:nvPr/>
          </p:nvGrpSpPr>
          <p:grpSpPr>
            <a:xfrm>
              <a:off x="2855175" y="372431"/>
              <a:ext cx="3400425" cy="102904"/>
              <a:chOff x="2855175" y="360525"/>
              <a:chExt cx="3400425" cy="102904"/>
            </a:xfrm>
          </p:grpSpPr>
          <p:pic>
            <p:nvPicPr>
              <p:cNvPr id="29" name="Google Shape;3359;p59">
                <a:extLst>
                  <a:ext uri="{FF2B5EF4-FFF2-40B4-BE49-F238E27FC236}">
                    <a16:creationId xmlns:a16="http://schemas.microsoft.com/office/drawing/2014/main" id="{55606CD6-BC10-488C-986A-4EB0C3115A5D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l="71326" b="65469"/>
              <a:stretch/>
            </p:blipFill>
            <p:spPr>
              <a:xfrm flipH="1">
                <a:off x="5493600" y="360525"/>
                <a:ext cx="762000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Google Shape;3360;p59">
                <a:extLst>
                  <a:ext uri="{FF2B5EF4-FFF2-40B4-BE49-F238E27FC236}">
                    <a16:creationId xmlns:a16="http://schemas.microsoft.com/office/drawing/2014/main" id="{9BE02FBA-A15F-44EF-A3C8-35E71D7D21AD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b="65469"/>
              <a:stretch/>
            </p:blipFill>
            <p:spPr>
              <a:xfrm>
                <a:off x="2855175" y="360529"/>
                <a:ext cx="2657475" cy="102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" name="Google Shape;3361;p59">
              <a:extLst>
                <a:ext uri="{FF2B5EF4-FFF2-40B4-BE49-F238E27FC236}">
                  <a16:creationId xmlns:a16="http://schemas.microsoft.com/office/drawing/2014/main" id="{53AA1748-B166-42E5-93BC-9A629F24D551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478947" y="943898"/>
              <a:ext cx="1937475" cy="217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3362;p59">
              <a:extLst>
                <a:ext uri="{FF2B5EF4-FFF2-40B4-BE49-F238E27FC236}">
                  <a16:creationId xmlns:a16="http://schemas.microsoft.com/office/drawing/2014/main" id="{152089E9-5563-4578-AE8F-842188B3ED37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299158" y="465650"/>
              <a:ext cx="4545684" cy="5183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" name="Google Shape;3363;p59">
              <a:extLst>
                <a:ext uri="{FF2B5EF4-FFF2-40B4-BE49-F238E27FC236}">
                  <a16:creationId xmlns:a16="http://schemas.microsoft.com/office/drawing/2014/main" id="{6470D5A1-AA01-48C4-BBA3-85A2C85DA724}"/>
                </a:ext>
              </a:extLst>
            </p:cNvPr>
            <p:cNvGrpSpPr/>
            <p:nvPr/>
          </p:nvGrpSpPr>
          <p:grpSpPr>
            <a:xfrm>
              <a:off x="2634947" y="-7396"/>
              <a:ext cx="3874107" cy="470812"/>
              <a:chOff x="2634947" y="-7396"/>
              <a:chExt cx="3874107" cy="470812"/>
            </a:xfrm>
          </p:grpSpPr>
          <p:grpSp>
            <p:nvGrpSpPr>
              <p:cNvPr id="23" name="Google Shape;3364;p59">
                <a:extLst>
                  <a:ext uri="{FF2B5EF4-FFF2-40B4-BE49-F238E27FC236}">
                    <a16:creationId xmlns:a16="http://schemas.microsoft.com/office/drawing/2014/main" id="{DF8B6E67-0CC1-483B-B1E2-55010EF93953}"/>
                  </a:ext>
                </a:extLst>
              </p:cNvPr>
              <p:cNvGrpSpPr/>
              <p:nvPr/>
            </p:nvGrpSpPr>
            <p:grpSpPr>
              <a:xfrm>
                <a:off x="26349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27" name="Google Shape;3365;p59">
                  <a:extLst>
                    <a:ext uri="{FF2B5EF4-FFF2-40B4-BE49-F238E27FC236}">
                      <a16:creationId xmlns:a16="http://schemas.microsoft.com/office/drawing/2014/main" id="{A8636D02-92F3-4F3E-B87F-D40E301247C3}"/>
                    </a:ext>
                  </a:extLst>
                </p:cNvPr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defTabSz="1371600"/>
                  <a:endParaRPr sz="2700">
                    <a:solidFill>
                      <a:srgbClr val="383838"/>
                    </a:solidFill>
                    <a:latin typeface="Arial"/>
                  </a:endParaRPr>
                </a:p>
              </p:txBody>
            </p:sp>
            <p:sp>
              <p:nvSpPr>
                <p:cNvPr id="28" name="Google Shape;3366;p59">
                  <a:extLst>
                    <a:ext uri="{FF2B5EF4-FFF2-40B4-BE49-F238E27FC236}">
                      <a16:creationId xmlns:a16="http://schemas.microsoft.com/office/drawing/2014/main" id="{8711F331-D595-4A12-A3C0-E51935E80528}"/>
                    </a:ext>
                  </a:extLst>
                </p:cNvPr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defTabSz="1371600"/>
                  <a:endParaRPr sz="2700">
                    <a:solidFill>
                      <a:srgbClr val="383838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24" name="Google Shape;3367;p59">
                <a:extLst>
                  <a:ext uri="{FF2B5EF4-FFF2-40B4-BE49-F238E27FC236}">
                    <a16:creationId xmlns:a16="http://schemas.microsoft.com/office/drawing/2014/main" id="{F44B44CF-D1A9-409B-A40A-34E3650FD6F2}"/>
                  </a:ext>
                </a:extLst>
              </p:cNvPr>
              <p:cNvGrpSpPr/>
              <p:nvPr/>
            </p:nvGrpSpPr>
            <p:grpSpPr>
              <a:xfrm>
                <a:off x="6216347" y="-7396"/>
                <a:ext cx="292707" cy="470812"/>
                <a:chOff x="2641872" y="-7396"/>
                <a:chExt cx="292707" cy="470812"/>
              </a:xfrm>
            </p:grpSpPr>
            <p:sp>
              <p:nvSpPr>
                <p:cNvPr id="25" name="Google Shape;3368;p59">
                  <a:extLst>
                    <a:ext uri="{FF2B5EF4-FFF2-40B4-BE49-F238E27FC236}">
                      <a16:creationId xmlns:a16="http://schemas.microsoft.com/office/drawing/2014/main" id="{6C786C45-EE41-490A-84B8-78B6FA1374AF}"/>
                    </a:ext>
                  </a:extLst>
                </p:cNvPr>
                <p:cNvSpPr/>
                <p:nvPr/>
              </p:nvSpPr>
              <p:spPr>
                <a:xfrm>
                  <a:off x="2641872" y="280263"/>
                  <a:ext cx="292707" cy="183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8" h="10561" extrusionOk="0">
                      <a:moveTo>
                        <a:pt x="8429" y="0"/>
                      </a:moveTo>
                      <a:lnTo>
                        <a:pt x="8429" y="0"/>
                      </a:lnTo>
                      <a:lnTo>
                        <a:pt x="8429" y="0"/>
                      </a:lnTo>
                      <a:lnTo>
                        <a:pt x="8875" y="0"/>
                      </a:lnTo>
                      <a:lnTo>
                        <a:pt x="9301" y="39"/>
                      </a:lnTo>
                      <a:lnTo>
                        <a:pt x="9708" y="97"/>
                      </a:lnTo>
                      <a:lnTo>
                        <a:pt x="10134" y="155"/>
                      </a:lnTo>
                      <a:lnTo>
                        <a:pt x="10541" y="252"/>
                      </a:lnTo>
                      <a:lnTo>
                        <a:pt x="10929" y="369"/>
                      </a:lnTo>
                      <a:lnTo>
                        <a:pt x="11336" y="504"/>
                      </a:lnTo>
                      <a:lnTo>
                        <a:pt x="11704" y="659"/>
                      </a:lnTo>
                      <a:lnTo>
                        <a:pt x="12091" y="834"/>
                      </a:lnTo>
                      <a:lnTo>
                        <a:pt x="12440" y="1008"/>
                      </a:lnTo>
                      <a:lnTo>
                        <a:pt x="12808" y="1221"/>
                      </a:lnTo>
                      <a:lnTo>
                        <a:pt x="13138" y="1434"/>
                      </a:lnTo>
                      <a:lnTo>
                        <a:pt x="13467" y="1667"/>
                      </a:lnTo>
                      <a:lnTo>
                        <a:pt x="13796" y="1919"/>
                      </a:lnTo>
                      <a:lnTo>
                        <a:pt x="14106" y="2190"/>
                      </a:lnTo>
                      <a:lnTo>
                        <a:pt x="14397" y="2481"/>
                      </a:lnTo>
                      <a:lnTo>
                        <a:pt x="14668" y="2771"/>
                      </a:lnTo>
                      <a:lnTo>
                        <a:pt x="14940" y="3081"/>
                      </a:lnTo>
                      <a:lnTo>
                        <a:pt x="15191" y="3391"/>
                      </a:lnTo>
                      <a:lnTo>
                        <a:pt x="15424" y="3721"/>
                      </a:lnTo>
                      <a:lnTo>
                        <a:pt x="15656" y="4069"/>
                      </a:lnTo>
                      <a:lnTo>
                        <a:pt x="15850" y="4418"/>
                      </a:lnTo>
                      <a:lnTo>
                        <a:pt x="16044" y="4786"/>
                      </a:lnTo>
                      <a:lnTo>
                        <a:pt x="16199" y="5154"/>
                      </a:lnTo>
                      <a:lnTo>
                        <a:pt x="16354" y="5542"/>
                      </a:lnTo>
                      <a:lnTo>
                        <a:pt x="16490" y="5930"/>
                      </a:lnTo>
                      <a:lnTo>
                        <a:pt x="16606" y="6336"/>
                      </a:lnTo>
                      <a:lnTo>
                        <a:pt x="16703" y="6743"/>
                      </a:lnTo>
                      <a:lnTo>
                        <a:pt x="16780" y="7150"/>
                      </a:lnTo>
                      <a:lnTo>
                        <a:pt x="16838" y="7576"/>
                      </a:lnTo>
                      <a:lnTo>
                        <a:pt x="16858" y="8003"/>
                      </a:lnTo>
                      <a:lnTo>
                        <a:pt x="16877" y="8429"/>
                      </a:lnTo>
                      <a:lnTo>
                        <a:pt x="16877" y="10560"/>
                      </a:lnTo>
                      <a:lnTo>
                        <a:pt x="13099" y="10560"/>
                      </a:lnTo>
                      <a:lnTo>
                        <a:pt x="13099" y="9456"/>
                      </a:lnTo>
                      <a:lnTo>
                        <a:pt x="13099" y="9456"/>
                      </a:lnTo>
                      <a:lnTo>
                        <a:pt x="13099" y="9204"/>
                      </a:lnTo>
                      <a:lnTo>
                        <a:pt x="13079" y="8933"/>
                      </a:lnTo>
                      <a:lnTo>
                        <a:pt x="13060" y="8681"/>
                      </a:lnTo>
                      <a:lnTo>
                        <a:pt x="13002" y="8429"/>
                      </a:lnTo>
                      <a:lnTo>
                        <a:pt x="12963" y="8177"/>
                      </a:lnTo>
                      <a:lnTo>
                        <a:pt x="12905" y="7925"/>
                      </a:lnTo>
                      <a:lnTo>
                        <a:pt x="12731" y="7460"/>
                      </a:lnTo>
                      <a:lnTo>
                        <a:pt x="12537" y="7015"/>
                      </a:lnTo>
                      <a:lnTo>
                        <a:pt x="12304" y="6588"/>
                      </a:lnTo>
                      <a:lnTo>
                        <a:pt x="12033" y="6181"/>
                      </a:lnTo>
                      <a:lnTo>
                        <a:pt x="11742" y="5813"/>
                      </a:lnTo>
                      <a:lnTo>
                        <a:pt x="11394" y="5484"/>
                      </a:lnTo>
                      <a:lnTo>
                        <a:pt x="11045" y="5174"/>
                      </a:lnTo>
                      <a:lnTo>
                        <a:pt x="10851" y="5038"/>
                      </a:lnTo>
                      <a:lnTo>
                        <a:pt x="10657" y="4922"/>
                      </a:lnTo>
                      <a:lnTo>
                        <a:pt x="10464" y="4806"/>
                      </a:lnTo>
                      <a:lnTo>
                        <a:pt x="10251" y="4709"/>
                      </a:lnTo>
                      <a:lnTo>
                        <a:pt x="10037" y="4612"/>
                      </a:lnTo>
                      <a:lnTo>
                        <a:pt x="9824" y="4534"/>
                      </a:lnTo>
                      <a:lnTo>
                        <a:pt x="9611" y="4457"/>
                      </a:lnTo>
                      <a:lnTo>
                        <a:pt x="9379" y="4399"/>
                      </a:lnTo>
                      <a:lnTo>
                        <a:pt x="9146" y="4360"/>
                      </a:lnTo>
                      <a:lnTo>
                        <a:pt x="8914" y="4321"/>
                      </a:lnTo>
                      <a:lnTo>
                        <a:pt x="8681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429" y="4302"/>
                      </a:lnTo>
                      <a:lnTo>
                        <a:pt x="8197" y="4302"/>
                      </a:lnTo>
                      <a:lnTo>
                        <a:pt x="7964" y="4321"/>
                      </a:lnTo>
                      <a:lnTo>
                        <a:pt x="7712" y="4360"/>
                      </a:lnTo>
                      <a:lnTo>
                        <a:pt x="7499" y="4399"/>
                      </a:lnTo>
                      <a:lnTo>
                        <a:pt x="7267" y="4457"/>
                      </a:lnTo>
                      <a:lnTo>
                        <a:pt x="7034" y="4534"/>
                      </a:lnTo>
                      <a:lnTo>
                        <a:pt x="6821" y="4612"/>
                      </a:lnTo>
                      <a:lnTo>
                        <a:pt x="6608" y="4709"/>
                      </a:lnTo>
                      <a:lnTo>
                        <a:pt x="6395" y="4806"/>
                      </a:lnTo>
                      <a:lnTo>
                        <a:pt x="6201" y="4922"/>
                      </a:lnTo>
                      <a:lnTo>
                        <a:pt x="6007" y="5038"/>
                      </a:lnTo>
                      <a:lnTo>
                        <a:pt x="5813" y="5174"/>
                      </a:lnTo>
                      <a:lnTo>
                        <a:pt x="5445" y="5484"/>
                      </a:lnTo>
                      <a:lnTo>
                        <a:pt x="5116" y="5813"/>
                      </a:lnTo>
                      <a:lnTo>
                        <a:pt x="4806" y="6181"/>
                      </a:lnTo>
                      <a:lnTo>
                        <a:pt x="4535" y="6588"/>
                      </a:lnTo>
                      <a:lnTo>
                        <a:pt x="4302" y="7015"/>
                      </a:lnTo>
                      <a:lnTo>
                        <a:pt x="4108" y="7460"/>
                      </a:lnTo>
                      <a:lnTo>
                        <a:pt x="3953" y="7925"/>
                      </a:lnTo>
                      <a:lnTo>
                        <a:pt x="3876" y="8177"/>
                      </a:lnTo>
                      <a:lnTo>
                        <a:pt x="3837" y="8429"/>
                      </a:lnTo>
                      <a:lnTo>
                        <a:pt x="3798" y="8681"/>
                      </a:lnTo>
                      <a:lnTo>
                        <a:pt x="3760" y="8933"/>
                      </a:lnTo>
                      <a:lnTo>
                        <a:pt x="3740" y="9204"/>
                      </a:lnTo>
                      <a:lnTo>
                        <a:pt x="3740" y="9456"/>
                      </a:lnTo>
                      <a:lnTo>
                        <a:pt x="3740" y="10560"/>
                      </a:lnTo>
                      <a:lnTo>
                        <a:pt x="1" y="10560"/>
                      </a:lnTo>
                      <a:lnTo>
                        <a:pt x="1" y="8429"/>
                      </a:lnTo>
                      <a:lnTo>
                        <a:pt x="1" y="8429"/>
                      </a:lnTo>
                      <a:lnTo>
                        <a:pt x="20" y="8003"/>
                      </a:lnTo>
                      <a:lnTo>
                        <a:pt x="39" y="7576"/>
                      </a:lnTo>
                      <a:lnTo>
                        <a:pt x="98" y="7150"/>
                      </a:lnTo>
                      <a:lnTo>
                        <a:pt x="175" y="6743"/>
                      </a:lnTo>
                      <a:lnTo>
                        <a:pt x="272" y="6336"/>
                      </a:lnTo>
                      <a:lnTo>
                        <a:pt x="388" y="5930"/>
                      </a:lnTo>
                      <a:lnTo>
                        <a:pt x="524" y="5542"/>
                      </a:lnTo>
                      <a:lnTo>
                        <a:pt x="660" y="5154"/>
                      </a:lnTo>
                      <a:lnTo>
                        <a:pt x="834" y="4786"/>
                      </a:lnTo>
                      <a:lnTo>
                        <a:pt x="1028" y="4418"/>
                      </a:lnTo>
                      <a:lnTo>
                        <a:pt x="1221" y="4069"/>
                      </a:lnTo>
                      <a:lnTo>
                        <a:pt x="1435" y="3721"/>
                      </a:lnTo>
                      <a:lnTo>
                        <a:pt x="1686" y="3391"/>
                      </a:lnTo>
                      <a:lnTo>
                        <a:pt x="1919" y="3081"/>
                      </a:lnTo>
                      <a:lnTo>
                        <a:pt x="2190" y="2771"/>
                      </a:lnTo>
                      <a:lnTo>
                        <a:pt x="2461" y="2481"/>
                      </a:lnTo>
                      <a:lnTo>
                        <a:pt x="2771" y="2190"/>
                      </a:lnTo>
                      <a:lnTo>
                        <a:pt x="3062" y="1919"/>
                      </a:lnTo>
                      <a:lnTo>
                        <a:pt x="3392" y="1667"/>
                      </a:lnTo>
                      <a:lnTo>
                        <a:pt x="3721" y="1434"/>
                      </a:lnTo>
                      <a:lnTo>
                        <a:pt x="4070" y="1221"/>
                      </a:lnTo>
                      <a:lnTo>
                        <a:pt x="4418" y="1008"/>
                      </a:lnTo>
                      <a:lnTo>
                        <a:pt x="4787" y="834"/>
                      </a:lnTo>
                      <a:lnTo>
                        <a:pt x="5155" y="659"/>
                      </a:lnTo>
                      <a:lnTo>
                        <a:pt x="5542" y="504"/>
                      </a:lnTo>
                      <a:lnTo>
                        <a:pt x="5930" y="369"/>
                      </a:lnTo>
                      <a:lnTo>
                        <a:pt x="6337" y="252"/>
                      </a:lnTo>
                      <a:lnTo>
                        <a:pt x="6744" y="155"/>
                      </a:lnTo>
                      <a:lnTo>
                        <a:pt x="7150" y="97"/>
                      </a:lnTo>
                      <a:lnTo>
                        <a:pt x="7577" y="39"/>
                      </a:lnTo>
                      <a:lnTo>
                        <a:pt x="8003" y="0"/>
                      </a:lnTo>
                      <a:lnTo>
                        <a:pt x="8429" y="0"/>
                      </a:lnTo>
                      <a:lnTo>
                        <a:pt x="842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DBAE36"/>
                    </a:gs>
                    <a:gs pos="100000">
                      <a:schemeClr val="accent1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defTabSz="1371600"/>
                  <a:endParaRPr sz="2700">
                    <a:solidFill>
                      <a:srgbClr val="383838"/>
                    </a:solidFill>
                    <a:latin typeface="Arial"/>
                  </a:endParaRPr>
                </a:p>
              </p:txBody>
            </p:sp>
            <p:sp>
              <p:nvSpPr>
                <p:cNvPr id="26" name="Google Shape;3369;p59">
                  <a:extLst>
                    <a:ext uri="{FF2B5EF4-FFF2-40B4-BE49-F238E27FC236}">
                      <a16:creationId xmlns:a16="http://schemas.microsoft.com/office/drawing/2014/main" id="{645F95C1-2A29-422C-8635-C4F8D3F281CD}"/>
                    </a:ext>
                  </a:extLst>
                </p:cNvPr>
                <p:cNvSpPr/>
                <p:nvPr/>
              </p:nvSpPr>
              <p:spPr>
                <a:xfrm>
                  <a:off x="2754775" y="-7396"/>
                  <a:ext cx="66553" cy="4180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7" h="61461" extrusionOk="0">
                      <a:moveTo>
                        <a:pt x="3836" y="0"/>
                      </a:moveTo>
                      <a:lnTo>
                        <a:pt x="3836" y="59561"/>
                      </a:lnTo>
                      <a:lnTo>
                        <a:pt x="3836" y="59561"/>
                      </a:lnTo>
                      <a:lnTo>
                        <a:pt x="3817" y="59755"/>
                      </a:lnTo>
                      <a:lnTo>
                        <a:pt x="3798" y="59949"/>
                      </a:lnTo>
                      <a:lnTo>
                        <a:pt x="3740" y="60123"/>
                      </a:lnTo>
                      <a:lnTo>
                        <a:pt x="3681" y="60298"/>
                      </a:lnTo>
                      <a:lnTo>
                        <a:pt x="3604" y="60472"/>
                      </a:lnTo>
                      <a:lnTo>
                        <a:pt x="3507" y="60627"/>
                      </a:lnTo>
                      <a:lnTo>
                        <a:pt x="3391" y="60763"/>
                      </a:lnTo>
                      <a:lnTo>
                        <a:pt x="3275" y="60898"/>
                      </a:lnTo>
                      <a:lnTo>
                        <a:pt x="3139" y="61034"/>
                      </a:lnTo>
                      <a:lnTo>
                        <a:pt x="2984" y="61150"/>
                      </a:lnTo>
                      <a:lnTo>
                        <a:pt x="2829" y="61228"/>
                      </a:lnTo>
                      <a:lnTo>
                        <a:pt x="2655" y="61325"/>
                      </a:lnTo>
                      <a:lnTo>
                        <a:pt x="2480" y="61383"/>
                      </a:lnTo>
                      <a:lnTo>
                        <a:pt x="2306" y="61422"/>
                      </a:lnTo>
                      <a:lnTo>
                        <a:pt x="2112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918" y="61460"/>
                      </a:lnTo>
                      <a:lnTo>
                        <a:pt x="1724" y="61460"/>
                      </a:lnTo>
                      <a:lnTo>
                        <a:pt x="1531" y="61422"/>
                      </a:lnTo>
                      <a:lnTo>
                        <a:pt x="1356" y="61383"/>
                      </a:lnTo>
                      <a:lnTo>
                        <a:pt x="1182" y="61325"/>
                      </a:lnTo>
                      <a:lnTo>
                        <a:pt x="1008" y="61228"/>
                      </a:lnTo>
                      <a:lnTo>
                        <a:pt x="853" y="61150"/>
                      </a:lnTo>
                      <a:lnTo>
                        <a:pt x="698" y="61034"/>
                      </a:lnTo>
                      <a:lnTo>
                        <a:pt x="562" y="60898"/>
                      </a:lnTo>
                      <a:lnTo>
                        <a:pt x="426" y="60763"/>
                      </a:lnTo>
                      <a:lnTo>
                        <a:pt x="329" y="60627"/>
                      </a:lnTo>
                      <a:lnTo>
                        <a:pt x="233" y="60472"/>
                      </a:lnTo>
                      <a:lnTo>
                        <a:pt x="155" y="60298"/>
                      </a:lnTo>
                      <a:lnTo>
                        <a:pt x="78" y="60123"/>
                      </a:lnTo>
                      <a:lnTo>
                        <a:pt x="39" y="59949"/>
                      </a:lnTo>
                      <a:lnTo>
                        <a:pt x="0" y="59755"/>
                      </a:lnTo>
                      <a:lnTo>
                        <a:pt x="0" y="59561"/>
                      </a:lnTo>
                      <a:lnTo>
                        <a:pt x="0" y="0"/>
                      </a:lnTo>
                      <a:lnTo>
                        <a:pt x="3836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E57744"/>
                    </a:gs>
                    <a:gs pos="100000">
                      <a:srgbClr val="8C3E1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137138" tIns="137138" rIns="137138" bIns="137138" anchor="ctr" anchorCtr="0">
                  <a:noAutofit/>
                </a:bodyPr>
                <a:lstStyle/>
                <a:p>
                  <a:pPr defTabSz="1371600"/>
                  <a:endParaRPr sz="2700">
                    <a:solidFill>
                      <a:srgbClr val="383838"/>
                    </a:solidFill>
                    <a:latin typeface="Arial"/>
                  </a:endParaRPr>
                </a:p>
              </p:txBody>
            </p:sp>
          </p:grpSp>
        </p:grpSp>
      </p:grpSp>
      <p:sp>
        <p:nvSpPr>
          <p:cNvPr id="31" name="Text Box 21">
            <a:extLst>
              <a:ext uri="{FF2B5EF4-FFF2-40B4-BE49-F238E27FC236}">
                <a16:creationId xmlns:a16="http://schemas.microsoft.com/office/drawing/2014/main" id="{49821710-FBB7-4AA2-BA9C-D481031A9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9160" y="1188121"/>
            <a:ext cx="1357656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8100" b="1">
                <a:solidFill>
                  <a:srgbClr val="FFFFFF"/>
                </a:solidFill>
                <a:cs typeface="Calibri" panose="020F0502020204030204" pitchFamily="34" charset="0"/>
              </a:rPr>
              <a:t>Đố bạn 1 dm</a:t>
            </a:r>
            <a:r>
              <a:rPr lang="en-US" altLang="vi-VN" sz="8100" b="1" baseline="30000">
                <a:solidFill>
                  <a:srgbClr val="FFFFFF"/>
                </a:solidFill>
                <a:cs typeface="Calibri" panose="020F0502020204030204" pitchFamily="34" charset="0"/>
              </a:rPr>
              <a:t>3</a:t>
            </a:r>
            <a:r>
              <a:rPr lang="en-US" altLang="vi-VN" sz="8100" b="1">
                <a:solidFill>
                  <a:srgbClr val="FFFFFF"/>
                </a:solidFill>
                <a:cs typeface="Calibri" panose="020F0502020204030204" pitchFamily="34" charset="0"/>
              </a:rPr>
              <a:t> = ? cm</a:t>
            </a:r>
            <a:r>
              <a:rPr lang="en-US" altLang="vi-VN" sz="8100" b="1" baseline="30000">
                <a:solidFill>
                  <a:srgbClr val="FFFFFF"/>
                </a:solidFill>
                <a:cs typeface="Calibri" panose="020F0502020204030204" pitchFamily="34" charset="0"/>
              </a:rPr>
              <a:t>3</a:t>
            </a:r>
            <a:r>
              <a:rPr lang="en-US" altLang="vi-VN" sz="8100" b="1">
                <a:solidFill>
                  <a:srgbClr val="FFFFFF"/>
                </a:solidFill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32" name="Group 28">
            <a:extLst>
              <a:ext uri="{FF2B5EF4-FFF2-40B4-BE49-F238E27FC236}">
                <a16:creationId xmlns:a16="http://schemas.microsoft.com/office/drawing/2014/main" id="{05F5956E-8BF7-42EE-AC02-D7CA415384AF}"/>
              </a:ext>
            </a:extLst>
          </p:cNvPr>
          <p:cNvGrpSpPr>
            <a:grpSpLocks/>
          </p:cNvGrpSpPr>
          <p:nvPr/>
        </p:nvGrpSpPr>
        <p:grpSpPr bwMode="auto">
          <a:xfrm>
            <a:off x="3782664" y="4000500"/>
            <a:ext cx="5474493" cy="5486400"/>
            <a:chOff x="768" y="1632"/>
            <a:chExt cx="2299" cy="2304"/>
          </a:xfrm>
          <a:solidFill>
            <a:schemeClr val="accent2">
              <a:lumMod val="75000"/>
            </a:schemeClr>
          </a:solidFill>
        </p:grpSpPr>
        <p:sp>
          <p:nvSpPr>
            <p:cNvPr id="33" name="Line 5">
              <a:extLst>
                <a:ext uri="{FF2B5EF4-FFF2-40B4-BE49-F238E27FC236}">
                  <a16:creationId xmlns:a16="http://schemas.microsoft.com/office/drawing/2014/main" id="{C7C8B6B4-8F62-431D-81C2-EFCFEA5B7E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632"/>
              <a:ext cx="0" cy="1632"/>
            </a:xfrm>
            <a:prstGeom prst="line">
              <a:avLst/>
            </a:prstGeom>
            <a:grp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Line 6">
              <a:extLst>
                <a:ext uri="{FF2B5EF4-FFF2-40B4-BE49-F238E27FC236}">
                  <a16:creationId xmlns:a16="http://schemas.microsoft.com/office/drawing/2014/main" id="{3D1DA77E-85F3-4754-9AC8-C4070432ADF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251" y="2445"/>
              <a:ext cx="0" cy="1632"/>
            </a:xfrm>
            <a:prstGeom prst="line">
              <a:avLst/>
            </a:prstGeom>
            <a:grpFill/>
            <a:ln w="12700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Line 7">
              <a:extLst>
                <a:ext uri="{FF2B5EF4-FFF2-40B4-BE49-F238E27FC236}">
                  <a16:creationId xmlns:a16="http://schemas.microsoft.com/office/drawing/2014/main" id="{321E138F-B3CE-4C15-96DF-94E908126D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3264"/>
              <a:ext cx="672" cy="672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6" name="AutoShape 8">
            <a:extLst>
              <a:ext uri="{FF2B5EF4-FFF2-40B4-BE49-F238E27FC236}">
                <a16:creationId xmlns:a16="http://schemas.microsoft.com/office/drawing/2014/main" id="{F84B7C7B-9164-4330-ACB1-BFF162A1D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9160" y="3467792"/>
            <a:ext cx="547688" cy="547688"/>
          </a:xfrm>
          <a:prstGeom prst="cube">
            <a:avLst>
              <a:gd name="adj" fmla="val 29167"/>
            </a:avLst>
          </a:prstGeom>
          <a:solidFill>
            <a:schemeClr val="accent2">
              <a:lumMod val="75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456B4145-5651-4011-9EDB-62E273530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354" y="6827138"/>
            <a:ext cx="2757732" cy="1015663"/>
          </a:xfrm>
          <a:prstGeom prst="rect">
            <a:avLst/>
          </a:prstGeom>
          <a:noFill/>
          <a:ln w="9525">
            <a:solidFill>
              <a:srgbClr val="4F81BD">
                <a:alpha val="0"/>
              </a:srgb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60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sz="6000" b="1" kern="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6000" b="1" kern="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 Box 29">
            <a:extLst>
              <a:ext uri="{FF2B5EF4-FFF2-40B4-BE49-F238E27FC236}">
                <a16:creationId xmlns:a16="http://schemas.microsoft.com/office/drawing/2014/main" id="{1C7AAD64-D7EC-43AE-8C1E-3D5283361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9281" y="4977060"/>
            <a:ext cx="5949246" cy="10156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6000" b="1" kern="0">
                <a:solidFill>
                  <a:srgbClr val="002060"/>
                </a:solidFill>
                <a:latin typeface="Calibri"/>
              </a:rPr>
              <a:t>1 hàng = 10 </a:t>
            </a:r>
            <a:r>
              <a:rPr lang="en-US" sz="6000" b="1" kern="0" dirty="0" err="1">
                <a:solidFill>
                  <a:srgbClr val="002060"/>
                </a:solidFill>
                <a:latin typeface="Calibri"/>
              </a:rPr>
              <a:t>hình</a:t>
            </a:r>
            <a:endParaRPr lang="en-US" sz="6000" b="1" kern="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9" name="Text Box 30">
            <a:extLst>
              <a:ext uri="{FF2B5EF4-FFF2-40B4-BE49-F238E27FC236}">
                <a16:creationId xmlns:a16="http://schemas.microsoft.com/office/drawing/2014/main" id="{A20D44D5-AB81-499C-AD0F-C18BA084D5F7}"/>
              </a:ext>
            </a:extLst>
          </p:cNvPr>
          <p:cNvSpPr txBox="1">
            <a:spLocks noChangeArrowheads="1"/>
          </p:cNvSpPr>
          <p:nvPr/>
        </p:nvSpPr>
        <p:spPr bwMode="auto">
          <a:xfrm rot="18901824">
            <a:off x="8639586" y="8413524"/>
            <a:ext cx="27109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371600"/>
            <a:r>
              <a:rPr lang="en-US" sz="6000" b="1" dirty="0">
                <a:solidFill>
                  <a:srgbClr val="FFFFFF"/>
                </a:solidFill>
                <a:latin typeface="Calibri"/>
              </a:rPr>
              <a:t>10 </a:t>
            </a:r>
            <a:r>
              <a:rPr lang="en-US" sz="60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60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AutoShape 18">
            <a:extLst>
              <a:ext uri="{FF2B5EF4-FFF2-40B4-BE49-F238E27FC236}">
                <a16:creationId xmlns:a16="http://schemas.microsoft.com/office/drawing/2014/main" id="{A61FE5C1-C4D2-47B4-8EDB-C24AC424F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465" y="7499621"/>
            <a:ext cx="547688" cy="547688"/>
          </a:xfrm>
          <a:prstGeom prst="cube">
            <a:avLst>
              <a:gd name="adj" fmla="val 29167"/>
            </a:avLst>
          </a:prstGeom>
          <a:solidFill>
            <a:schemeClr val="accent2">
              <a:lumMod val="75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AutoShape 19">
            <a:extLst>
              <a:ext uri="{FF2B5EF4-FFF2-40B4-BE49-F238E27FC236}">
                <a16:creationId xmlns:a16="http://schemas.microsoft.com/office/drawing/2014/main" id="{CF7FB5F7-7806-40F5-9128-31EDFB3F7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0990" y="7499621"/>
            <a:ext cx="547688" cy="547688"/>
          </a:xfrm>
          <a:prstGeom prst="cube">
            <a:avLst>
              <a:gd name="adj" fmla="val 29167"/>
            </a:avLst>
          </a:prstGeom>
          <a:solidFill>
            <a:schemeClr val="accent2">
              <a:lumMod val="75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AutoShape 20">
            <a:extLst>
              <a:ext uri="{FF2B5EF4-FFF2-40B4-BE49-F238E27FC236}">
                <a16:creationId xmlns:a16="http://schemas.microsoft.com/office/drawing/2014/main" id="{E25164D1-5999-413A-A820-4D8D9E302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515" y="7499621"/>
            <a:ext cx="547688" cy="547688"/>
          </a:xfrm>
          <a:prstGeom prst="cube">
            <a:avLst>
              <a:gd name="adj" fmla="val 29167"/>
            </a:avLst>
          </a:prstGeom>
          <a:solidFill>
            <a:schemeClr val="accent2">
              <a:lumMod val="75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AutoShape 21">
            <a:extLst>
              <a:ext uri="{FF2B5EF4-FFF2-40B4-BE49-F238E27FC236}">
                <a16:creationId xmlns:a16="http://schemas.microsoft.com/office/drawing/2014/main" id="{315E8074-88E3-4C76-A70E-009BDEEC5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040" y="7499621"/>
            <a:ext cx="547688" cy="547688"/>
          </a:xfrm>
          <a:prstGeom prst="cube">
            <a:avLst>
              <a:gd name="adj" fmla="val 29167"/>
            </a:avLst>
          </a:prstGeom>
          <a:solidFill>
            <a:schemeClr val="accent2">
              <a:lumMod val="75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AutoShape 22">
            <a:extLst>
              <a:ext uri="{FF2B5EF4-FFF2-40B4-BE49-F238E27FC236}">
                <a16:creationId xmlns:a16="http://schemas.microsoft.com/office/drawing/2014/main" id="{F2B87C30-2171-43B6-BD3A-E810538FC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2565" y="7499621"/>
            <a:ext cx="547688" cy="547688"/>
          </a:xfrm>
          <a:prstGeom prst="cube">
            <a:avLst>
              <a:gd name="adj" fmla="val 29167"/>
            </a:avLst>
          </a:prstGeom>
          <a:solidFill>
            <a:schemeClr val="accent2">
              <a:lumMod val="75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AutoShape 23">
            <a:extLst>
              <a:ext uri="{FF2B5EF4-FFF2-40B4-BE49-F238E27FC236}">
                <a16:creationId xmlns:a16="http://schemas.microsoft.com/office/drawing/2014/main" id="{194BE428-0C33-4CEA-BD3F-0827AFDDC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3090" y="7499621"/>
            <a:ext cx="547688" cy="547688"/>
          </a:xfrm>
          <a:prstGeom prst="cube">
            <a:avLst>
              <a:gd name="adj" fmla="val 29167"/>
            </a:avLst>
          </a:prstGeom>
          <a:solidFill>
            <a:schemeClr val="accent2">
              <a:lumMod val="75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AutoShape 24">
            <a:extLst>
              <a:ext uri="{FF2B5EF4-FFF2-40B4-BE49-F238E27FC236}">
                <a16:creationId xmlns:a16="http://schemas.microsoft.com/office/drawing/2014/main" id="{8961D8D2-62A4-4F09-87D5-D6523A170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3615" y="7499621"/>
            <a:ext cx="547688" cy="547688"/>
          </a:xfrm>
          <a:prstGeom prst="cube">
            <a:avLst>
              <a:gd name="adj" fmla="val 29167"/>
            </a:avLst>
          </a:prstGeom>
          <a:solidFill>
            <a:schemeClr val="accent2">
              <a:lumMod val="75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AutoShape 25">
            <a:extLst>
              <a:ext uri="{FF2B5EF4-FFF2-40B4-BE49-F238E27FC236}">
                <a16:creationId xmlns:a16="http://schemas.microsoft.com/office/drawing/2014/main" id="{79560F93-B515-463A-984E-CC7B62344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140" y="7499621"/>
            <a:ext cx="547688" cy="547688"/>
          </a:xfrm>
          <a:prstGeom prst="cube">
            <a:avLst>
              <a:gd name="adj" fmla="val 29167"/>
            </a:avLst>
          </a:prstGeom>
          <a:solidFill>
            <a:schemeClr val="accent2">
              <a:lumMod val="75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AutoShape 26">
            <a:extLst>
              <a:ext uri="{FF2B5EF4-FFF2-40B4-BE49-F238E27FC236}">
                <a16:creationId xmlns:a16="http://schemas.microsoft.com/office/drawing/2014/main" id="{972F5158-50EB-4E7E-8AB2-CAF428A82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6090" y="7499621"/>
            <a:ext cx="547688" cy="547688"/>
          </a:xfrm>
          <a:prstGeom prst="cube">
            <a:avLst>
              <a:gd name="adj" fmla="val 29167"/>
            </a:avLst>
          </a:prstGeom>
          <a:solidFill>
            <a:schemeClr val="accent2">
              <a:lumMod val="75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AutoShape 26">
            <a:extLst>
              <a:ext uri="{FF2B5EF4-FFF2-40B4-BE49-F238E27FC236}">
                <a16:creationId xmlns:a16="http://schemas.microsoft.com/office/drawing/2014/main" id="{2F728CAC-D891-4130-BCA8-973B0D926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9606" y="7503401"/>
            <a:ext cx="547688" cy="547688"/>
          </a:xfrm>
          <a:prstGeom prst="cube">
            <a:avLst>
              <a:gd name="adj" fmla="val 29167"/>
            </a:avLst>
          </a:prstGeom>
          <a:solidFill>
            <a:schemeClr val="accent2">
              <a:lumMod val="75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B7C86EF-B43C-45C3-A806-1E0A4D4C81EC}"/>
              </a:ext>
            </a:extLst>
          </p:cNvPr>
          <p:cNvGrpSpPr/>
          <p:nvPr/>
        </p:nvGrpSpPr>
        <p:grpSpPr>
          <a:xfrm>
            <a:off x="5080498" y="7658100"/>
            <a:ext cx="4036829" cy="549987"/>
            <a:chOff x="6452781" y="3505200"/>
            <a:chExt cx="2691219" cy="366658"/>
          </a:xfrm>
          <a:solidFill>
            <a:schemeClr val="accent2">
              <a:lumMod val="75000"/>
            </a:schemeClr>
          </a:solidFill>
        </p:grpSpPr>
        <p:sp>
          <p:nvSpPr>
            <p:cNvPr id="51" name="AutoShape 18">
              <a:extLst>
                <a:ext uri="{FF2B5EF4-FFF2-40B4-BE49-F238E27FC236}">
                  <a16:creationId xmlns:a16="http://schemas.microsoft.com/office/drawing/2014/main" id="{52F22A11-226F-41C1-B1D3-83E74618ED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AutoShape 19">
              <a:extLst>
                <a:ext uri="{FF2B5EF4-FFF2-40B4-BE49-F238E27FC236}">
                  <a16:creationId xmlns:a16="http://schemas.microsoft.com/office/drawing/2014/main" id="{7EE25EBC-2512-41AA-901A-97D0D541C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AutoShape 20">
              <a:extLst>
                <a:ext uri="{FF2B5EF4-FFF2-40B4-BE49-F238E27FC236}">
                  <a16:creationId xmlns:a16="http://schemas.microsoft.com/office/drawing/2014/main" id="{A4F4AC90-16DD-4A38-836C-6F8718B50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AutoShape 21">
              <a:extLst>
                <a:ext uri="{FF2B5EF4-FFF2-40B4-BE49-F238E27FC236}">
                  <a16:creationId xmlns:a16="http://schemas.microsoft.com/office/drawing/2014/main" id="{2706DDE6-757E-43EE-8535-74E656E3D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AutoShape 22">
              <a:extLst>
                <a:ext uri="{FF2B5EF4-FFF2-40B4-BE49-F238E27FC236}">
                  <a16:creationId xmlns:a16="http://schemas.microsoft.com/office/drawing/2014/main" id="{EBA8FA6E-CE0C-40D0-B678-6FD5B8550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AutoShape 23">
              <a:extLst>
                <a:ext uri="{FF2B5EF4-FFF2-40B4-BE49-F238E27FC236}">
                  <a16:creationId xmlns:a16="http://schemas.microsoft.com/office/drawing/2014/main" id="{80343BA8-AEF4-48F7-B994-34FCC0878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AutoShape 24">
              <a:extLst>
                <a:ext uri="{FF2B5EF4-FFF2-40B4-BE49-F238E27FC236}">
                  <a16:creationId xmlns:a16="http://schemas.microsoft.com/office/drawing/2014/main" id="{81F54C2C-552D-453C-B05A-4CE0006AB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AutoShape 25">
              <a:extLst>
                <a:ext uri="{FF2B5EF4-FFF2-40B4-BE49-F238E27FC236}">
                  <a16:creationId xmlns:a16="http://schemas.microsoft.com/office/drawing/2014/main" id="{29224773-4819-4B4F-8179-BC1D6C3ED7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AutoShape 26">
              <a:extLst>
                <a:ext uri="{FF2B5EF4-FFF2-40B4-BE49-F238E27FC236}">
                  <a16:creationId xmlns:a16="http://schemas.microsoft.com/office/drawing/2014/main" id="{C97F9B60-6A44-410A-9BC5-002D7CB51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AutoShape 26">
              <a:extLst>
                <a:ext uri="{FF2B5EF4-FFF2-40B4-BE49-F238E27FC236}">
                  <a16:creationId xmlns:a16="http://schemas.microsoft.com/office/drawing/2014/main" id="{57F21263-138F-4DDA-B2AF-461BB3F7F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F8131CF-2A2C-42E0-B47A-929FFC6147A2}"/>
              </a:ext>
            </a:extLst>
          </p:cNvPr>
          <p:cNvGrpSpPr/>
          <p:nvPr/>
        </p:nvGrpSpPr>
        <p:grpSpPr>
          <a:xfrm>
            <a:off x="4940506" y="7794899"/>
            <a:ext cx="4036829" cy="549987"/>
            <a:chOff x="6452781" y="3505200"/>
            <a:chExt cx="2691219" cy="366658"/>
          </a:xfrm>
          <a:solidFill>
            <a:schemeClr val="accent2">
              <a:lumMod val="75000"/>
            </a:schemeClr>
          </a:solidFill>
        </p:grpSpPr>
        <p:sp>
          <p:nvSpPr>
            <p:cNvPr id="62" name="AutoShape 18">
              <a:extLst>
                <a:ext uri="{FF2B5EF4-FFF2-40B4-BE49-F238E27FC236}">
                  <a16:creationId xmlns:a16="http://schemas.microsoft.com/office/drawing/2014/main" id="{3A227C0B-9F8C-4F3D-9E1C-98261B9C7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AutoShape 19">
              <a:extLst>
                <a:ext uri="{FF2B5EF4-FFF2-40B4-BE49-F238E27FC236}">
                  <a16:creationId xmlns:a16="http://schemas.microsoft.com/office/drawing/2014/main" id="{F08DC904-F229-43F7-A686-260E92D67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AutoShape 20">
              <a:extLst>
                <a:ext uri="{FF2B5EF4-FFF2-40B4-BE49-F238E27FC236}">
                  <a16:creationId xmlns:a16="http://schemas.microsoft.com/office/drawing/2014/main" id="{24657AD8-CD8F-4591-ACF5-29EB8E5B2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AutoShape 21">
              <a:extLst>
                <a:ext uri="{FF2B5EF4-FFF2-40B4-BE49-F238E27FC236}">
                  <a16:creationId xmlns:a16="http://schemas.microsoft.com/office/drawing/2014/main" id="{4BA19910-F14D-4872-8DBA-353C6145E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AutoShape 22">
              <a:extLst>
                <a:ext uri="{FF2B5EF4-FFF2-40B4-BE49-F238E27FC236}">
                  <a16:creationId xmlns:a16="http://schemas.microsoft.com/office/drawing/2014/main" id="{76B5EA03-9927-4C96-8BB3-5B53ED1BC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AutoShape 23">
              <a:extLst>
                <a:ext uri="{FF2B5EF4-FFF2-40B4-BE49-F238E27FC236}">
                  <a16:creationId xmlns:a16="http://schemas.microsoft.com/office/drawing/2014/main" id="{556417C9-54CD-4893-8014-731FB69DB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AutoShape 24">
              <a:extLst>
                <a:ext uri="{FF2B5EF4-FFF2-40B4-BE49-F238E27FC236}">
                  <a16:creationId xmlns:a16="http://schemas.microsoft.com/office/drawing/2014/main" id="{775454D2-5E52-4F12-B86D-7AB4DA5C1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AutoShape 25">
              <a:extLst>
                <a:ext uri="{FF2B5EF4-FFF2-40B4-BE49-F238E27FC236}">
                  <a16:creationId xmlns:a16="http://schemas.microsoft.com/office/drawing/2014/main" id="{F330497F-1B98-46A6-B64C-6257BAC46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AutoShape 26">
              <a:extLst>
                <a:ext uri="{FF2B5EF4-FFF2-40B4-BE49-F238E27FC236}">
                  <a16:creationId xmlns:a16="http://schemas.microsoft.com/office/drawing/2014/main" id="{343A04AE-27AC-45F4-BCAF-1D47C1F72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AutoShape 26">
              <a:extLst>
                <a:ext uri="{FF2B5EF4-FFF2-40B4-BE49-F238E27FC236}">
                  <a16:creationId xmlns:a16="http://schemas.microsoft.com/office/drawing/2014/main" id="{24FDE52C-02C7-43BC-8D72-285BCC054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36BD4B6-56E3-4D46-8315-4FC81A8E2469}"/>
              </a:ext>
            </a:extLst>
          </p:cNvPr>
          <p:cNvGrpSpPr/>
          <p:nvPr/>
        </p:nvGrpSpPr>
        <p:grpSpPr>
          <a:xfrm>
            <a:off x="4794569" y="7952552"/>
            <a:ext cx="4036829" cy="549987"/>
            <a:chOff x="6452781" y="3505200"/>
            <a:chExt cx="2691219" cy="366658"/>
          </a:xfrm>
          <a:solidFill>
            <a:schemeClr val="accent2">
              <a:lumMod val="75000"/>
            </a:schemeClr>
          </a:solidFill>
        </p:grpSpPr>
        <p:sp>
          <p:nvSpPr>
            <p:cNvPr id="73" name="AutoShape 18">
              <a:extLst>
                <a:ext uri="{FF2B5EF4-FFF2-40B4-BE49-F238E27FC236}">
                  <a16:creationId xmlns:a16="http://schemas.microsoft.com/office/drawing/2014/main" id="{6293A606-05D8-482A-895F-76597360E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AutoShape 19">
              <a:extLst>
                <a:ext uri="{FF2B5EF4-FFF2-40B4-BE49-F238E27FC236}">
                  <a16:creationId xmlns:a16="http://schemas.microsoft.com/office/drawing/2014/main" id="{7B5764CE-CDF0-4CBE-84B2-1A2E571CA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AutoShape 20">
              <a:extLst>
                <a:ext uri="{FF2B5EF4-FFF2-40B4-BE49-F238E27FC236}">
                  <a16:creationId xmlns:a16="http://schemas.microsoft.com/office/drawing/2014/main" id="{CFB76AFC-3260-4901-93DE-E234516014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AutoShape 21">
              <a:extLst>
                <a:ext uri="{FF2B5EF4-FFF2-40B4-BE49-F238E27FC236}">
                  <a16:creationId xmlns:a16="http://schemas.microsoft.com/office/drawing/2014/main" id="{95920CF5-7F45-46C4-A6F8-DEFC03FB0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" name="AutoShape 22">
              <a:extLst>
                <a:ext uri="{FF2B5EF4-FFF2-40B4-BE49-F238E27FC236}">
                  <a16:creationId xmlns:a16="http://schemas.microsoft.com/office/drawing/2014/main" id="{46B73B45-CBA3-411D-AA33-5BFAF3767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AutoShape 23">
              <a:extLst>
                <a:ext uri="{FF2B5EF4-FFF2-40B4-BE49-F238E27FC236}">
                  <a16:creationId xmlns:a16="http://schemas.microsoft.com/office/drawing/2014/main" id="{E4E2DFB5-15DB-4BD0-8D16-8F9555FFA9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AutoShape 24">
              <a:extLst>
                <a:ext uri="{FF2B5EF4-FFF2-40B4-BE49-F238E27FC236}">
                  <a16:creationId xmlns:a16="http://schemas.microsoft.com/office/drawing/2014/main" id="{22158A6D-196E-4DC4-8A19-A65B125BD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AutoShape 25">
              <a:extLst>
                <a:ext uri="{FF2B5EF4-FFF2-40B4-BE49-F238E27FC236}">
                  <a16:creationId xmlns:a16="http://schemas.microsoft.com/office/drawing/2014/main" id="{ACACB194-6BFE-4522-B358-D30E2E4C7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AutoShape 26">
              <a:extLst>
                <a:ext uri="{FF2B5EF4-FFF2-40B4-BE49-F238E27FC236}">
                  <a16:creationId xmlns:a16="http://schemas.microsoft.com/office/drawing/2014/main" id="{704D3CC6-1DF0-41BA-A6D2-DB96ACC65A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AutoShape 26">
              <a:extLst>
                <a:ext uri="{FF2B5EF4-FFF2-40B4-BE49-F238E27FC236}">
                  <a16:creationId xmlns:a16="http://schemas.microsoft.com/office/drawing/2014/main" id="{79523D76-3EAC-4CA3-B31D-89959BB81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923D47E-BD7A-48E7-ABC1-24592BC08B03}"/>
              </a:ext>
            </a:extLst>
          </p:cNvPr>
          <p:cNvGrpSpPr/>
          <p:nvPr/>
        </p:nvGrpSpPr>
        <p:grpSpPr>
          <a:xfrm>
            <a:off x="4632236" y="8116614"/>
            <a:ext cx="4036829" cy="549987"/>
            <a:chOff x="6452781" y="3505200"/>
            <a:chExt cx="2691219" cy="366658"/>
          </a:xfrm>
          <a:solidFill>
            <a:schemeClr val="accent2">
              <a:lumMod val="75000"/>
            </a:schemeClr>
          </a:solidFill>
        </p:grpSpPr>
        <p:sp>
          <p:nvSpPr>
            <p:cNvPr id="84" name="AutoShape 18">
              <a:extLst>
                <a:ext uri="{FF2B5EF4-FFF2-40B4-BE49-F238E27FC236}">
                  <a16:creationId xmlns:a16="http://schemas.microsoft.com/office/drawing/2014/main" id="{0246B63B-8FED-4C73-B91E-B371951FD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AutoShape 19">
              <a:extLst>
                <a:ext uri="{FF2B5EF4-FFF2-40B4-BE49-F238E27FC236}">
                  <a16:creationId xmlns:a16="http://schemas.microsoft.com/office/drawing/2014/main" id="{BF9740BE-DD17-4133-8447-C0680D9E1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AutoShape 20">
              <a:extLst>
                <a:ext uri="{FF2B5EF4-FFF2-40B4-BE49-F238E27FC236}">
                  <a16:creationId xmlns:a16="http://schemas.microsoft.com/office/drawing/2014/main" id="{ADC82765-43C9-4BCF-9CD7-7CC9CF9F3B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AutoShape 21">
              <a:extLst>
                <a:ext uri="{FF2B5EF4-FFF2-40B4-BE49-F238E27FC236}">
                  <a16:creationId xmlns:a16="http://schemas.microsoft.com/office/drawing/2014/main" id="{9BE92C7C-CE25-4B5E-BF9F-0C2958E7B7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AutoShape 22">
              <a:extLst>
                <a:ext uri="{FF2B5EF4-FFF2-40B4-BE49-F238E27FC236}">
                  <a16:creationId xmlns:a16="http://schemas.microsoft.com/office/drawing/2014/main" id="{4C8CA409-B2EB-42F5-8985-EB1C6D979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AutoShape 23">
              <a:extLst>
                <a:ext uri="{FF2B5EF4-FFF2-40B4-BE49-F238E27FC236}">
                  <a16:creationId xmlns:a16="http://schemas.microsoft.com/office/drawing/2014/main" id="{C3CE7334-A5AC-43AF-86C9-FF94E3D40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AutoShape 24">
              <a:extLst>
                <a:ext uri="{FF2B5EF4-FFF2-40B4-BE49-F238E27FC236}">
                  <a16:creationId xmlns:a16="http://schemas.microsoft.com/office/drawing/2014/main" id="{2521A971-BF63-4C28-AA79-7FE5B6FAB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1" name="AutoShape 25">
              <a:extLst>
                <a:ext uri="{FF2B5EF4-FFF2-40B4-BE49-F238E27FC236}">
                  <a16:creationId xmlns:a16="http://schemas.microsoft.com/office/drawing/2014/main" id="{E14B9092-46B3-465F-91CB-01005EC53C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" name="AutoShape 26">
              <a:extLst>
                <a:ext uri="{FF2B5EF4-FFF2-40B4-BE49-F238E27FC236}">
                  <a16:creationId xmlns:a16="http://schemas.microsoft.com/office/drawing/2014/main" id="{EE90E80F-1979-4D40-BD8F-F7AC14689B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3" name="AutoShape 26">
              <a:extLst>
                <a:ext uri="{FF2B5EF4-FFF2-40B4-BE49-F238E27FC236}">
                  <a16:creationId xmlns:a16="http://schemas.microsoft.com/office/drawing/2014/main" id="{CD6715AC-98B1-4AD0-9E1F-1BAB9FFF8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E95028F-DBF9-4922-A4F4-D06B998BF4D7}"/>
              </a:ext>
            </a:extLst>
          </p:cNvPr>
          <p:cNvGrpSpPr/>
          <p:nvPr/>
        </p:nvGrpSpPr>
        <p:grpSpPr>
          <a:xfrm>
            <a:off x="4463494" y="8278947"/>
            <a:ext cx="4036829" cy="549987"/>
            <a:chOff x="6452781" y="3505200"/>
            <a:chExt cx="2691219" cy="366658"/>
          </a:xfrm>
          <a:solidFill>
            <a:schemeClr val="accent2">
              <a:lumMod val="75000"/>
            </a:schemeClr>
          </a:solidFill>
        </p:grpSpPr>
        <p:sp>
          <p:nvSpPr>
            <p:cNvPr id="95" name="AutoShape 18">
              <a:extLst>
                <a:ext uri="{FF2B5EF4-FFF2-40B4-BE49-F238E27FC236}">
                  <a16:creationId xmlns:a16="http://schemas.microsoft.com/office/drawing/2014/main" id="{44C23C78-3D56-46FA-9D12-14D1C101A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AutoShape 19">
              <a:extLst>
                <a:ext uri="{FF2B5EF4-FFF2-40B4-BE49-F238E27FC236}">
                  <a16:creationId xmlns:a16="http://schemas.microsoft.com/office/drawing/2014/main" id="{195CE7BE-CAA0-4EAB-A99F-3877D6366C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AutoShape 20">
              <a:extLst>
                <a:ext uri="{FF2B5EF4-FFF2-40B4-BE49-F238E27FC236}">
                  <a16:creationId xmlns:a16="http://schemas.microsoft.com/office/drawing/2014/main" id="{EC7A1893-9DE1-46A0-BC3D-32052EE27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8" name="AutoShape 21">
              <a:extLst>
                <a:ext uri="{FF2B5EF4-FFF2-40B4-BE49-F238E27FC236}">
                  <a16:creationId xmlns:a16="http://schemas.microsoft.com/office/drawing/2014/main" id="{A87F473B-A482-44EF-A4C4-FBDD43668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9" name="AutoShape 22">
              <a:extLst>
                <a:ext uri="{FF2B5EF4-FFF2-40B4-BE49-F238E27FC236}">
                  <a16:creationId xmlns:a16="http://schemas.microsoft.com/office/drawing/2014/main" id="{3142D6EA-6856-47A5-96CB-698C4DB80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0" name="AutoShape 23">
              <a:extLst>
                <a:ext uri="{FF2B5EF4-FFF2-40B4-BE49-F238E27FC236}">
                  <a16:creationId xmlns:a16="http://schemas.microsoft.com/office/drawing/2014/main" id="{2F1DDA7A-C681-4D8C-8739-7CA3CC294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1" name="AutoShape 24">
              <a:extLst>
                <a:ext uri="{FF2B5EF4-FFF2-40B4-BE49-F238E27FC236}">
                  <a16:creationId xmlns:a16="http://schemas.microsoft.com/office/drawing/2014/main" id="{98381D1E-5630-4DD8-81B8-D70757988E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" name="AutoShape 25">
              <a:extLst>
                <a:ext uri="{FF2B5EF4-FFF2-40B4-BE49-F238E27FC236}">
                  <a16:creationId xmlns:a16="http://schemas.microsoft.com/office/drawing/2014/main" id="{D072AFC4-D925-478B-8E4F-5A03F9EFC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AutoShape 26">
              <a:extLst>
                <a:ext uri="{FF2B5EF4-FFF2-40B4-BE49-F238E27FC236}">
                  <a16:creationId xmlns:a16="http://schemas.microsoft.com/office/drawing/2014/main" id="{1188725D-8B69-4E44-9779-9434DB4F4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AutoShape 26">
              <a:extLst>
                <a:ext uri="{FF2B5EF4-FFF2-40B4-BE49-F238E27FC236}">
                  <a16:creationId xmlns:a16="http://schemas.microsoft.com/office/drawing/2014/main" id="{A3AF0C7D-E9D4-4E97-953D-B5E718D0B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2376E61-233B-46E9-8592-CE979A1985EB}"/>
              </a:ext>
            </a:extLst>
          </p:cNvPr>
          <p:cNvGrpSpPr/>
          <p:nvPr/>
        </p:nvGrpSpPr>
        <p:grpSpPr>
          <a:xfrm>
            <a:off x="4294502" y="8444988"/>
            <a:ext cx="4036829" cy="549987"/>
            <a:chOff x="6452781" y="3505200"/>
            <a:chExt cx="2691219" cy="366658"/>
          </a:xfrm>
          <a:solidFill>
            <a:schemeClr val="accent2">
              <a:lumMod val="75000"/>
            </a:schemeClr>
          </a:solidFill>
        </p:grpSpPr>
        <p:sp>
          <p:nvSpPr>
            <p:cNvPr id="106" name="AutoShape 18">
              <a:extLst>
                <a:ext uri="{FF2B5EF4-FFF2-40B4-BE49-F238E27FC236}">
                  <a16:creationId xmlns:a16="http://schemas.microsoft.com/office/drawing/2014/main" id="{551C4B75-7577-4A7A-986B-77B67C27B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" name="AutoShape 19">
              <a:extLst>
                <a:ext uri="{FF2B5EF4-FFF2-40B4-BE49-F238E27FC236}">
                  <a16:creationId xmlns:a16="http://schemas.microsoft.com/office/drawing/2014/main" id="{DA389D02-4D17-4C97-B5B3-0D79143B3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" name="AutoShape 20">
              <a:extLst>
                <a:ext uri="{FF2B5EF4-FFF2-40B4-BE49-F238E27FC236}">
                  <a16:creationId xmlns:a16="http://schemas.microsoft.com/office/drawing/2014/main" id="{721DA6A9-2AE3-4ECB-B245-0A7E035BA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AutoShape 21">
              <a:extLst>
                <a:ext uri="{FF2B5EF4-FFF2-40B4-BE49-F238E27FC236}">
                  <a16:creationId xmlns:a16="http://schemas.microsoft.com/office/drawing/2014/main" id="{6EBA08A5-8CAE-435C-ACBF-DAB5E2F26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AutoShape 22">
              <a:extLst>
                <a:ext uri="{FF2B5EF4-FFF2-40B4-BE49-F238E27FC236}">
                  <a16:creationId xmlns:a16="http://schemas.microsoft.com/office/drawing/2014/main" id="{E5D118BD-2BD1-4AE3-86CF-EDC5A7130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AutoShape 23">
              <a:extLst>
                <a:ext uri="{FF2B5EF4-FFF2-40B4-BE49-F238E27FC236}">
                  <a16:creationId xmlns:a16="http://schemas.microsoft.com/office/drawing/2014/main" id="{69C414D0-C240-421A-9E78-19441908A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AutoShape 24">
              <a:extLst>
                <a:ext uri="{FF2B5EF4-FFF2-40B4-BE49-F238E27FC236}">
                  <a16:creationId xmlns:a16="http://schemas.microsoft.com/office/drawing/2014/main" id="{B4A21514-C4B0-4575-B75B-E0E91EA95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3" name="AutoShape 25">
              <a:extLst>
                <a:ext uri="{FF2B5EF4-FFF2-40B4-BE49-F238E27FC236}">
                  <a16:creationId xmlns:a16="http://schemas.microsoft.com/office/drawing/2014/main" id="{C7411DBA-88E9-4C02-8020-CAF379A7C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4" name="AutoShape 26">
              <a:extLst>
                <a:ext uri="{FF2B5EF4-FFF2-40B4-BE49-F238E27FC236}">
                  <a16:creationId xmlns:a16="http://schemas.microsoft.com/office/drawing/2014/main" id="{8D10440A-2947-4D47-A696-9AFB32FEC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AutoShape 26">
              <a:extLst>
                <a:ext uri="{FF2B5EF4-FFF2-40B4-BE49-F238E27FC236}">
                  <a16:creationId xmlns:a16="http://schemas.microsoft.com/office/drawing/2014/main" id="{EA51D344-C535-403E-A552-7294AC27FA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736B4181-69B1-4C36-827C-B93A3C022E45}"/>
              </a:ext>
            </a:extLst>
          </p:cNvPr>
          <p:cNvGrpSpPr/>
          <p:nvPr/>
        </p:nvGrpSpPr>
        <p:grpSpPr>
          <a:xfrm>
            <a:off x="4123058" y="8609367"/>
            <a:ext cx="4036829" cy="549987"/>
            <a:chOff x="6452781" y="3505200"/>
            <a:chExt cx="2691219" cy="366658"/>
          </a:xfrm>
          <a:solidFill>
            <a:schemeClr val="accent2">
              <a:lumMod val="75000"/>
            </a:schemeClr>
          </a:solidFill>
        </p:grpSpPr>
        <p:sp>
          <p:nvSpPr>
            <p:cNvPr id="117" name="AutoShape 18">
              <a:extLst>
                <a:ext uri="{FF2B5EF4-FFF2-40B4-BE49-F238E27FC236}">
                  <a16:creationId xmlns:a16="http://schemas.microsoft.com/office/drawing/2014/main" id="{13215213-125A-43AD-BF66-6292374C2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AutoShape 19">
              <a:extLst>
                <a:ext uri="{FF2B5EF4-FFF2-40B4-BE49-F238E27FC236}">
                  <a16:creationId xmlns:a16="http://schemas.microsoft.com/office/drawing/2014/main" id="{FAAB7090-6E00-4748-A54F-86F797614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9" name="AutoShape 20">
              <a:extLst>
                <a:ext uri="{FF2B5EF4-FFF2-40B4-BE49-F238E27FC236}">
                  <a16:creationId xmlns:a16="http://schemas.microsoft.com/office/drawing/2014/main" id="{445B50C9-95F9-4259-AEA4-37BCA3CA4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0" name="AutoShape 21">
              <a:extLst>
                <a:ext uri="{FF2B5EF4-FFF2-40B4-BE49-F238E27FC236}">
                  <a16:creationId xmlns:a16="http://schemas.microsoft.com/office/drawing/2014/main" id="{73B05F66-0BC2-4FBE-9718-6BC375625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AutoShape 22">
              <a:extLst>
                <a:ext uri="{FF2B5EF4-FFF2-40B4-BE49-F238E27FC236}">
                  <a16:creationId xmlns:a16="http://schemas.microsoft.com/office/drawing/2014/main" id="{16BEB5A6-A193-42BB-9E83-1862E99F5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AutoShape 23">
              <a:extLst>
                <a:ext uri="{FF2B5EF4-FFF2-40B4-BE49-F238E27FC236}">
                  <a16:creationId xmlns:a16="http://schemas.microsoft.com/office/drawing/2014/main" id="{CCC2D762-32AD-48DF-BC2E-D0721A983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AutoShape 24">
              <a:extLst>
                <a:ext uri="{FF2B5EF4-FFF2-40B4-BE49-F238E27FC236}">
                  <a16:creationId xmlns:a16="http://schemas.microsoft.com/office/drawing/2014/main" id="{CB977715-8BC4-4609-BFC7-9940A9ED7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AutoShape 25">
              <a:extLst>
                <a:ext uri="{FF2B5EF4-FFF2-40B4-BE49-F238E27FC236}">
                  <a16:creationId xmlns:a16="http://schemas.microsoft.com/office/drawing/2014/main" id="{12B315FC-1950-4079-ACCE-20AF7DDAB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5" name="AutoShape 26">
              <a:extLst>
                <a:ext uri="{FF2B5EF4-FFF2-40B4-BE49-F238E27FC236}">
                  <a16:creationId xmlns:a16="http://schemas.microsoft.com/office/drawing/2014/main" id="{31A7AACD-62C0-4814-8A65-4001B1804F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6" name="AutoShape 26">
              <a:extLst>
                <a:ext uri="{FF2B5EF4-FFF2-40B4-BE49-F238E27FC236}">
                  <a16:creationId xmlns:a16="http://schemas.microsoft.com/office/drawing/2014/main" id="{71819679-94D2-46CC-94CD-99B0DE709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AF9F777-5F7E-4221-8F3C-3FB39B50C048}"/>
              </a:ext>
            </a:extLst>
          </p:cNvPr>
          <p:cNvGrpSpPr/>
          <p:nvPr/>
        </p:nvGrpSpPr>
        <p:grpSpPr>
          <a:xfrm>
            <a:off x="3958747" y="8773599"/>
            <a:ext cx="4036829" cy="549987"/>
            <a:chOff x="6452781" y="3505200"/>
            <a:chExt cx="2691219" cy="366658"/>
          </a:xfrm>
          <a:solidFill>
            <a:schemeClr val="accent2">
              <a:lumMod val="75000"/>
            </a:schemeClr>
          </a:solidFill>
        </p:grpSpPr>
        <p:sp>
          <p:nvSpPr>
            <p:cNvPr id="128" name="AutoShape 18">
              <a:extLst>
                <a:ext uri="{FF2B5EF4-FFF2-40B4-BE49-F238E27FC236}">
                  <a16:creationId xmlns:a16="http://schemas.microsoft.com/office/drawing/2014/main" id="{95AD31FE-E700-4093-85BF-BB70D88FE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AutoShape 19">
              <a:extLst>
                <a:ext uri="{FF2B5EF4-FFF2-40B4-BE49-F238E27FC236}">
                  <a16:creationId xmlns:a16="http://schemas.microsoft.com/office/drawing/2014/main" id="{DC9EB23C-73F0-4260-9612-772BFA1C0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0" name="AutoShape 20">
              <a:extLst>
                <a:ext uri="{FF2B5EF4-FFF2-40B4-BE49-F238E27FC236}">
                  <a16:creationId xmlns:a16="http://schemas.microsoft.com/office/drawing/2014/main" id="{384962AC-14A1-47F3-8823-63B96DAFF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1" name="AutoShape 21">
              <a:extLst>
                <a:ext uri="{FF2B5EF4-FFF2-40B4-BE49-F238E27FC236}">
                  <a16:creationId xmlns:a16="http://schemas.microsoft.com/office/drawing/2014/main" id="{9FEBFDF0-34C9-4D6E-9EA9-92D12C387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2" name="AutoShape 22">
              <a:extLst>
                <a:ext uri="{FF2B5EF4-FFF2-40B4-BE49-F238E27FC236}">
                  <a16:creationId xmlns:a16="http://schemas.microsoft.com/office/drawing/2014/main" id="{A1D5C81A-9A1F-49A7-907A-67B8AC892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3" name="AutoShape 23">
              <a:extLst>
                <a:ext uri="{FF2B5EF4-FFF2-40B4-BE49-F238E27FC236}">
                  <a16:creationId xmlns:a16="http://schemas.microsoft.com/office/drawing/2014/main" id="{BF9E5C2E-FF48-4228-A05E-A827E7071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AutoShape 24">
              <a:extLst>
                <a:ext uri="{FF2B5EF4-FFF2-40B4-BE49-F238E27FC236}">
                  <a16:creationId xmlns:a16="http://schemas.microsoft.com/office/drawing/2014/main" id="{096DD6BD-0266-450D-BDD7-4D3F9B529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5" name="AutoShape 25">
              <a:extLst>
                <a:ext uri="{FF2B5EF4-FFF2-40B4-BE49-F238E27FC236}">
                  <a16:creationId xmlns:a16="http://schemas.microsoft.com/office/drawing/2014/main" id="{AF76F71C-C4A0-4CD2-8BEF-51EEB85A1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6" name="AutoShape 26">
              <a:extLst>
                <a:ext uri="{FF2B5EF4-FFF2-40B4-BE49-F238E27FC236}">
                  <a16:creationId xmlns:a16="http://schemas.microsoft.com/office/drawing/2014/main" id="{6E3D8E5F-032B-4F28-99CC-785C5437BC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" name="AutoShape 26">
              <a:extLst>
                <a:ext uri="{FF2B5EF4-FFF2-40B4-BE49-F238E27FC236}">
                  <a16:creationId xmlns:a16="http://schemas.microsoft.com/office/drawing/2014/main" id="{DA3D7CFC-87D2-40FD-A219-39FB86469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C6E913CA-DD47-43DC-87EB-BD2B6DC0F482}"/>
              </a:ext>
            </a:extLst>
          </p:cNvPr>
          <p:cNvGrpSpPr/>
          <p:nvPr/>
        </p:nvGrpSpPr>
        <p:grpSpPr>
          <a:xfrm>
            <a:off x="3794459" y="8930766"/>
            <a:ext cx="4036829" cy="549987"/>
            <a:chOff x="6452781" y="3505200"/>
            <a:chExt cx="2691219" cy="366658"/>
          </a:xfrm>
          <a:solidFill>
            <a:schemeClr val="accent2">
              <a:lumMod val="75000"/>
            </a:schemeClr>
          </a:solidFill>
        </p:grpSpPr>
        <p:sp>
          <p:nvSpPr>
            <p:cNvPr id="139" name="AutoShape 18">
              <a:extLst>
                <a:ext uri="{FF2B5EF4-FFF2-40B4-BE49-F238E27FC236}">
                  <a16:creationId xmlns:a16="http://schemas.microsoft.com/office/drawing/2014/main" id="{BBEB85A8-626F-4447-A943-8B2234A80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0" name="AutoShape 19">
              <a:extLst>
                <a:ext uri="{FF2B5EF4-FFF2-40B4-BE49-F238E27FC236}">
                  <a16:creationId xmlns:a16="http://schemas.microsoft.com/office/drawing/2014/main" id="{FF496DDF-68D6-4D59-BBB8-E6B6BB34F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" name="AutoShape 20">
              <a:extLst>
                <a:ext uri="{FF2B5EF4-FFF2-40B4-BE49-F238E27FC236}">
                  <a16:creationId xmlns:a16="http://schemas.microsoft.com/office/drawing/2014/main" id="{2330EFBA-77E9-46B3-AB69-A9AB6E17EF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2" name="AutoShape 21">
              <a:extLst>
                <a:ext uri="{FF2B5EF4-FFF2-40B4-BE49-F238E27FC236}">
                  <a16:creationId xmlns:a16="http://schemas.microsoft.com/office/drawing/2014/main" id="{1946505F-AA40-42B4-9EF4-758748577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" name="AutoShape 22">
              <a:extLst>
                <a:ext uri="{FF2B5EF4-FFF2-40B4-BE49-F238E27FC236}">
                  <a16:creationId xmlns:a16="http://schemas.microsoft.com/office/drawing/2014/main" id="{1FCEDDD0-EB27-4FA5-9651-15C1D96F07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AutoShape 23">
              <a:extLst>
                <a:ext uri="{FF2B5EF4-FFF2-40B4-BE49-F238E27FC236}">
                  <a16:creationId xmlns:a16="http://schemas.microsoft.com/office/drawing/2014/main" id="{8DEC4139-4FB0-4781-8DF8-53F5B2695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5" name="AutoShape 24">
              <a:extLst>
                <a:ext uri="{FF2B5EF4-FFF2-40B4-BE49-F238E27FC236}">
                  <a16:creationId xmlns:a16="http://schemas.microsoft.com/office/drawing/2014/main" id="{9071498F-C406-4F62-A3CB-ECBFFC518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6" name="AutoShape 25">
              <a:extLst>
                <a:ext uri="{FF2B5EF4-FFF2-40B4-BE49-F238E27FC236}">
                  <a16:creationId xmlns:a16="http://schemas.microsoft.com/office/drawing/2014/main" id="{4FB8D6B5-66C4-41FF-8163-A9910DBD4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7" name="AutoShape 26">
              <a:extLst>
                <a:ext uri="{FF2B5EF4-FFF2-40B4-BE49-F238E27FC236}">
                  <a16:creationId xmlns:a16="http://schemas.microsoft.com/office/drawing/2014/main" id="{CD43FFD8-B186-4502-93F6-CF0423866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8" name="AutoShape 26">
              <a:extLst>
                <a:ext uri="{FF2B5EF4-FFF2-40B4-BE49-F238E27FC236}">
                  <a16:creationId xmlns:a16="http://schemas.microsoft.com/office/drawing/2014/main" id="{9739260D-0DCB-496E-ADA5-ED5EE978F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91FD823E-955B-44E0-BAF5-054DEBA048A0}"/>
              </a:ext>
            </a:extLst>
          </p:cNvPr>
          <p:cNvGrpSpPr/>
          <p:nvPr/>
        </p:nvGrpSpPr>
        <p:grpSpPr>
          <a:xfrm>
            <a:off x="3790829" y="7111094"/>
            <a:ext cx="5472834" cy="1983432"/>
            <a:chOff x="6448438" y="3711622"/>
            <a:chExt cx="3648556" cy="1322288"/>
          </a:xfrm>
          <a:solidFill>
            <a:schemeClr val="accent2">
              <a:lumMod val="75000"/>
            </a:schemeClr>
          </a:solidFill>
        </p:grpSpPr>
        <p:sp>
          <p:nvSpPr>
            <p:cNvPr id="150" name="AutoShape 18">
              <a:extLst>
                <a:ext uri="{FF2B5EF4-FFF2-40B4-BE49-F238E27FC236}">
                  <a16:creationId xmlns:a16="http://schemas.microsoft.com/office/drawing/2014/main" id="{FB25100F-AAB5-440F-9469-AF3F6257F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1" name="AutoShape 19">
              <a:extLst>
                <a:ext uri="{FF2B5EF4-FFF2-40B4-BE49-F238E27FC236}">
                  <a16:creationId xmlns:a16="http://schemas.microsoft.com/office/drawing/2014/main" id="{3CEBF30C-5F5E-4B9C-9B21-F8D231BF1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2" name="AutoShape 20">
              <a:extLst>
                <a:ext uri="{FF2B5EF4-FFF2-40B4-BE49-F238E27FC236}">
                  <a16:creationId xmlns:a16="http://schemas.microsoft.com/office/drawing/2014/main" id="{423790F9-9365-4996-8CF4-58C539F58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" name="AutoShape 21">
              <a:extLst>
                <a:ext uri="{FF2B5EF4-FFF2-40B4-BE49-F238E27FC236}">
                  <a16:creationId xmlns:a16="http://schemas.microsoft.com/office/drawing/2014/main" id="{84997FA6-BBBA-46AA-90A3-253D986D5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" name="AutoShape 22">
              <a:extLst>
                <a:ext uri="{FF2B5EF4-FFF2-40B4-BE49-F238E27FC236}">
                  <a16:creationId xmlns:a16="http://schemas.microsoft.com/office/drawing/2014/main" id="{8DD3786F-B3A5-4728-808F-EF86D9200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5" name="AutoShape 23">
              <a:extLst>
                <a:ext uri="{FF2B5EF4-FFF2-40B4-BE49-F238E27FC236}">
                  <a16:creationId xmlns:a16="http://schemas.microsoft.com/office/drawing/2014/main" id="{A7431FE5-5AA0-4566-8C7B-E8E18B9E4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6" name="AutoShape 24">
              <a:extLst>
                <a:ext uri="{FF2B5EF4-FFF2-40B4-BE49-F238E27FC236}">
                  <a16:creationId xmlns:a16="http://schemas.microsoft.com/office/drawing/2014/main" id="{3EF1268E-5CB0-437D-BBB2-D027D5034C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7" name="AutoShape 25">
              <a:extLst>
                <a:ext uri="{FF2B5EF4-FFF2-40B4-BE49-F238E27FC236}">
                  <a16:creationId xmlns:a16="http://schemas.microsoft.com/office/drawing/2014/main" id="{47A6BC78-9C49-45A3-B1C7-2B6590DC69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8" name="AutoShape 26">
              <a:extLst>
                <a:ext uri="{FF2B5EF4-FFF2-40B4-BE49-F238E27FC236}">
                  <a16:creationId xmlns:a16="http://schemas.microsoft.com/office/drawing/2014/main" id="{E8538FF1-DA3E-46E9-BF93-072C73C6E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9" name="AutoShape 26">
              <a:extLst>
                <a:ext uri="{FF2B5EF4-FFF2-40B4-BE49-F238E27FC236}">
                  <a16:creationId xmlns:a16="http://schemas.microsoft.com/office/drawing/2014/main" id="{3ACF535C-16D6-49A8-AEDB-8FC78ECA4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7B1A098E-4629-42C6-AFA7-97246D70C67E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49" name="AutoShape 18">
                <a:extLst>
                  <a:ext uri="{FF2B5EF4-FFF2-40B4-BE49-F238E27FC236}">
                    <a16:creationId xmlns:a16="http://schemas.microsoft.com/office/drawing/2014/main" id="{6E329744-0B0D-48AA-A2B7-0FC5CB6C8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0" name="AutoShape 19">
                <a:extLst>
                  <a:ext uri="{FF2B5EF4-FFF2-40B4-BE49-F238E27FC236}">
                    <a16:creationId xmlns:a16="http://schemas.microsoft.com/office/drawing/2014/main" id="{87E43F58-1596-4695-B677-F9942C829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1" name="AutoShape 20">
                <a:extLst>
                  <a:ext uri="{FF2B5EF4-FFF2-40B4-BE49-F238E27FC236}">
                    <a16:creationId xmlns:a16="http://schemas.microsoft.com/office/drawing/2014/main" id="{91E20311-068C-4D13-9DEF-C1BA120866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2" name="AutoShape 21">
                <a:extLst>
                  <a:ext uri="{FF2B5EF4-FFF2-40B4-BE49-F238E27FC236}">
                    <a16:creationId xmlns:a16="http://schemas.microsoft.com/office/drawing/2014/main" id="{3BFF3C9F-B5C1-4BFF-A162-C8CEC9283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3" name="AutoShape 22">
                <a:extLst>
                  <a:ext uri="{FF2B5EF4-FFF2-40B4-BE49-F238E27FC236}">
                    <a16:creationId xmlns:a16="http://schemas.microsoft.com/office/drawing/2014/main" id="{81E5D27C-4604-4376-83BD-FFFB5B9C5D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4" name="AutoShape 23">
                <a:extLst>
                  <a:ext uri="{FF2B5EF4-FFF2-40B4-BE49-F238E27FC236}">
                    <a16:creationId xmlns:a16="http://schemas.microsoft.com/office/drawing/2014/main" id="{94D9BEE6-B791-4B90-AB4C-97D4127DB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5" name="AutoShape 24">
                <a:extLst>
                  <a:ext uri="{FF2B5EF4-FFF2-40B4-BE49-F238E27FC236}">
                    <a16:creationId xmlns:a16="http://schemas.microsoft.com/office/drawing/2014/main" id="{DAFA0F74-F4E2-4548-9CF0-D193457970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6" name="AutoShape 25">
                <a:extLst>
                  <a:ext uri="{FF2B5EF4-FFF2-40B4-BE49-F238E27FC236}">
                    <a16:creationId xmlns:a16="http://schemas.microsoft.com/office/drawing/2014/main" id="{CEAF28C6-83B9-4B7A-AB5B-8DF8A76445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7" name="AutoShape 26">
                <a:extLst>
                  <a:ext uri="{FF2B5EF4-FFF2-40B4-BE49-F238E27FC236}">
                    <a16:creationId xmlns:a16="http://schemas.microsoft.com/office/drawing/2014/main" id="{3BABBC8B-2B39-4FEB-8704-6BE205517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8" name="AutoShape 26">
                <a:extLst>
                  <a:ext uri="{FF2B5EF4-FFF2-40B4-BE49-F238E27FC236}">
                    <a16:creationId xmlns:a16="http://schemas.microsoft.com/office/drawing/2014/main" id="{25725BFF-CD64-4F0E-9F70-03B0FD127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6FE935BF-C695-457C-85CD-09CF1ABC0DCB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39" name="AutoShape 18">
                <a:extLst>
                  <a:ext uri="{FF2B5EF4-FFF2-40B4-BE49-F238E27FC236}">
                    <a16:creationId xmlns:a16="http://schemas.microsoft.com/office/drawing/2014/main" id="{7EFA17FC-2D3B-48F4-A2DE-139C74DE53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0" name="AutoShape 19">
                <a:extLst>
                  <a:ext uri="{FF2B5EF4-FFF2-40B4-BE49-F238E27FC236}">
                    <a16:creationId xmlns:a16="http://schemas.microsoft.com/office/drawing/2014/main" id="{15E8ABC2-07D4-400E-A4FB-046C1BCD2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1" name="AutoShape 20">
                <a:extLst>
                  <a:ext uri="{FF2B5EF4-FFF2-40B4-BE49-F238E27FC236}">
                    <a16:creationId xmlns:a16="http://schemas.microsoft.com/office/drawing/2014/main" id="{EB99860C-6DE1-471D-84D9-35DBC0AEC0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2" name="AutoShape 21">
                <a:extLst>
                  <a:ext uri="{FF2B5EF4-FFF2-40B4-BE49-F238E27FC236}">
                    <a16:creationId xmlns:a16="http://schemas.microsoft.com/office/drawing/2014/main" id="{9408A9CF-BC02-46A8-8A49-D7AAD6EA5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3" name="AutoShape 22">
                <a:extLst>
                  <a:ext uri="{FF2B5EF4-FFF2-40B4-BE49-F238E27FC236}">
                    <a16:creationId xmlns:a16="http://schemas.microsoft.com/office/drawing/2014/main" id="{AE4DDB8C-A212-4D9C-9DFA-E600E6387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4" name="AutoShape 23">
                <a:extLst>
                  <a:ext uri="{FF2B5EF4-FFF2-40B4-BE49-F238E27FC236}">
                    <a16:creationId xmlns:a16="http://schemas.microsoft.com/office/drawing/2014/main" id="{5F7538E2-DF47-4271-812B-F848267B9C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5" name="AutoShape 24">
                <a:extLst>
                  <a:ext uri="{FF2B5EF4-FFF2-40B4-BE49-F238E27FC236}">
                    <a16:creationId xmlns:a16="http://schemas.microsoft.com/office/drawing/2014/main" id="{53809BD4-499C-4E1E-A753-FD0E848E28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6" name="AutoShape 25">
                <a:extLst>
                  <a:ext uri="{FF2B5EF4-FFF2-40B4-BE49-F238E27FC236}">
                    <a16:creationId xmlns:a16="http://schemas.microsoft.com/office/drawing/2014/main" id="{C2158D52-A50E-437A-826E-0EE6323CBD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7" name="AutoShape 26">
                <a:extLst>
                  <a:ext uri="{FF2B5EF4-FFF2-40B4-BE49-F238E27FC236}">
                    <a16:creationId xmlns:a16="http://schemas.microsoft.com/office/drawing/2014/main" id="{10221433-5D41-404C-8A87-0FD175727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8" name="AutoShape 26">
                <a:extLst>
                  <a:ext uri="{FF2B5EF4-FFF2-40B4-BE49-F238E27FC236}">
                    <a16:creationId xmlns:a16="http://schemas.microsoft.com/office/drawing/2014/main" id="{93C5F025-A343-4F10-8ECA-D716932F2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25E5CAE9-C516-4367-9130-77955A62383A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29" name="AutoShape 18">
                <a:extLst>
                  <a:ext uri="{FF2B5EF4-FFF2-40B4-BE49-F238E27FC236}">
                    <a16:creationId xmlns:a16="http://schemas.microsoft.com/office/drawing/2014/main" id="{FBD95ACB-375B-45F0-9C6A-2179336F9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0" name="AutoShape 19">
                <a:extLst>
                  <a:ext uri="{FF2B5EF4-FFF2-40B4-BE49-F238E27FC236}">
                    <a16:creationId xmlns:a16="http://schemas.microsoft.com/office/drawing/2014/main" id="{2FE8197D-17BF-4B49-BE02-8281EF41B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1" name="AutoShape 20">
                <a:extLst>
                  <a:ext uri="{FF2B5EF4-FFF2-40B4-BE49-F238E27FC236}">
                    <a16:creationId xmlns:a16="http://schemas.microsoft.com/office/drawing/2014/main" id="{105BD764-D4E5-4299-B483-7897DC607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2" name="AutoShape 21">
                <a:extLst>
                  <a:ext uri="{FF2B5EF4-FFF2-40B4-BE49-F238E27FC236}">
                    <a16:creationId xmlns:a16="http://schemas.microsoft.com/office/drawing/2014/main" id="{5EE198F8-7ECB-47E8-90BC-45AA56897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3" name="AutoShape 22">
                <a:extLst>
                  <a:ext uri="{FF2B5EF4-FFF2-40B4-BE49-F238E27FC236}">
                    <a16:creationId xmlns:a16="http://schemas.microsoft.com/office/drawing/2014/main" id="{A7707C08-A461-4B82-ACED-77CD1DE49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4" name="AutoShape 23">
                <a:extLst>
                  <a:ext uri="{FF2B5EF4-FFF2-40B4-BE49-F238E27FC236}">
                    <a16:creationId xmlns:a16="http://schemas.microsoft.com/office/drawing/2014/main" id="{3CC5FAA9-FA5A-4429-8633-FD30FFACE4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5" name="AutoShape 24">
                <a:extLst>
                  <a:ext uri="{FF2B5EF4-FFF2-40B4-BE49-F238E27FC236}">
                    <a16:creationId xmlns:a16="http://schemas.microsoft.com/office/drawing/2014/main" id="{7975402E-3CAD-458B-BC54-6ECFFFB7EB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6" name="AutoShape 25">
                <a:extLst>
                  <a:ext uri="{FF2B5EF4-FFF2-40B4-BE49-F238E27FC236}">
                    <a16:creationId xmlns:a16="http://schemas.microsoft.com/office/drawing/2014/main" id="{0F344CB6-61A5-4E9F-8C57-A726E6BAE5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7" name="AutoShape 26">
                <a:extLst>
                  <a:ext uri="{FF2B5EF4-FFF2-40B4-BE49-F238E27FC236}">
                    <a16:creationId xmlns:a16="http://schemas.microsoft.com/office/drawing/2014/main" id="{ECB65203-4D4A-44B7-B014-09D9D961A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8" name="AutoShape 26">
                <a:extLst>
                  <a:ext uri="{FF2B5EF4-FFF2-40B4-BE49-F238E27FC236}">
                    <a16:creationId xmlns:a16="http://schemas.microsoft.com/office/drawing/2014/main" id="{41C43786-C6AD-4DCC-B941-C80A8B781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D05326F5-2A90-43C1-87AA-C82515C9FA84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19" name="AutoShape 18">
                <a:extLst>
                  <a:ext uri="{FF2B5EF4-FFF2-40B4-BE49-F238E27FC236}">
                    <a16:creationId xmlns:a16="http://schemas.microsoft.com/office/drawing/2014/main" id="{4602905B-C90F-41AB-9BF7-F20402A54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0" name="AutoShape 19">
                <a:extLst>
                  <a:ext uri="{FF2B5EF4-FFF2-40B4-BE49-F238E27FC236}">
                    <a16:creationId xmlns:a16="http://schemas.microsoft.com/office/drawing/2014/main" id="{BF33E074-13AD-4E52-A346-487B55FBA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1" name="AutoShape 20">
                <a:extLst>
                  <a:ext uri="{FF2B5EF4-FFF2-40B4-BE49-F238E27FC236}">
                    <a16:creationId xmlns:a16="http://schemas.microsoft.com/office/drawing/2014/main" id="{8946C686-5508-4EC0-9ADC-9DA8E54B61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2" name="AutoShape 21">
                <a:extLst>
                  <a:ext uri="{FF2B5EF4-FFF2-40B4-BE49-F238E27FC236}">
                    <a16:creationId xmlns:a16="http://schemas.microsoft.com/office/drawing/2014/main" id="{F299115A-0DB1-4900-906E-E1C5DAA80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3" name="AutoShape 22">
                <a:extLst>
                  <a:ext uri="{FF2B5EF4-FFF2-40B4-BE49-F238E27FC236}">
                    <a16:creationId xmlns:a16="http://schemas.microsoft.com/office/drawing/2014/main" id="{7B0EAAFA-6ADB-4FA0-A607-D6424BA72E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4" name="AutoShape 23">
                <a:extLst>
                  <a:ext uri="{FF2B5EF4-FFF2-40B4-BE49-F238E27FC236}">
                    <a16:creationId xmlns:a16="http://schemas.microsoft.com/office/drawing/2014/main" id="{019C4F70-8735-46A6-ADFC-83E9218D01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5" name="AutoShape 24">
                <a:extLst>
                  <a:ext uri="{FF2B5EF4-FFF2-40B4-BE49-F238E27FC236}">
                    <a16:creationId xmlns:a16="http://schemas.microsoft.com/office/drawing/2014/main" id="{D0E7C9B8-05BD-4C95-9071-DBD42CD13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6" name="AutoShape 25">
                <a:extLst>
                  <a:ext uri="{FF2B5EF4-FFF2-40B4-BE49-F238E27FC236}">
                    <a16:creationId xmlns:a16="http://schemas.microsoft.com/office/drawing/2014/main" id="{FDDF7470-82B6-412A-B7B1-55B5E1983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7" name="AutoShape 26">
                <a:extLst>
                  <a:ext uri="{FF2B5EF4-FFF2-40B4-BE49-F238E27FC236}">
                    <a16:creationId xmlns:a16="http://schemas.microsoft.com/office/drawing/2014/main" id="{853041FF-AA77-41BA-98AA-A582645DE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28" name="AutoShape 26">
                <a:extLst>
                  <a:ext uri="{FF2B5EF4-FFF2-40B4-BE49-F238E27FC236}">
                    <a16:creationId xmlns:a16="http://schemas.microsoft.com/office/drawing/2014/main" id="{B92DEC77-7FC8-4FFB-B203-BDA2B78F24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76AF4ECE-DF48-458C-83C4-84EB28672CEC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09" name="AutoShape 18">
                <a:extLst>
                  <a:ext uri="{FF2B5EF4-FFF2-40B4-BE49-F238E27FC236}">
                    <a16:creationId xmlns:a16="http://schemas.microsoft.com/office/drawing/2014/main" id="{AA232E67-5922-4814-9237-217CF8DB4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0" name="AutoShape 19">
                <a:extLst>
                  <a:ext uri="{FF2B5EF4-FFF2-40B4-BE49-F238E27FC236}">
                    <a16:creationId xmlns:a16="http://schemas.microsoft.com/office/drawing/2014/main" id="{E384B751-5CFC-478C-9582-918A2FA80D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1" name="AutoShape 20">
                <a:extLst>
                  <a:ext uri="{FF2B5EF4-FFF2-40B4-BE49-F238E27FC236}">
                    <a16:creationId xmlns:a16="http://schemas.microsoft.com/office/drawing/2014/main" id="{8E5227C2-0561-4BB6-81A5-240ADC159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2" name="AutoShape 21">
                <a:extLst>
                  <a:ext uri="{FF2B5EF4-FFF2-40B4-BE49-F238E27FC236}">
                    <a16:creationId xmlns:a16="http://schemas.microsoft.com/office/drawing/2014/main" id="{7EAC3B64-2B73-48E9-8112-DF7CB29F0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3" name="AutoShape 22">
                <a:extLst>
                  <a:ext uri="{FF2B5EF4-FFF2-40B4-BE49-F238E27FC236}">
                    <a16:creationId xmlns:a16="http://schemas.microsoft.com/office/drawing/2014/main" id="{5ED1EBA9-D374-4C42-A3B0-C2335D64D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4" name="AutoShape 23">
                <a:extLst>
                  <a:ext uri="{FF2B5EF4-FFF2-40B4-BE49-F238E27FC236}">
                    <a16:creationId xmlns:a16="http://schemas.microsoft.com/office/drawing/2014/main" id="{AAA5E55E-A0B3-4C52-AA2F-D75BE77E7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5" name="AutoShape 24">
                <a:extLst>
                  <a:ext uri="{FF2B5EF4-FFF2-40B4-BE49-F238E27FC236}">
                    <a16:creationId xmlns:a16="http://schemas.microsoft.com/office/drawing/2014/main" id="{10472D79-21A7-47D7-A132-CDAAD618C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6" name="AutoShape 25">
                <a:extLst>
                  <a:ext uri="{FF2B5EF4-FFF2-40B4-BE49-F238E27FC236}">
                    <a16:creationId xmlns:a16="http://schemas.microsoft.com/office/drawing/2014/main" id="{6E237782-A852-4711-B19F-F58335DE1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7" name="AutoShape 26">
                <a:extLst>
                  <a:ext uri="{FF2B5EF4-FFF2-40B4-BE49-F238E27FC236}">
                    <a16:creationId xmlns:a16="http://schemas.microsoft.com/office/drawing/2014/main" id="{F30E81BB-02E7-4CED-A216-BFA0E2613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8" name="AutoShape 26">
                <a:extLst>
                  <a:ext uri="{FF2B5EF4-FFF2-40B4-BE49-F238E27FC236}">
                    <a16:creationId xmlns:a16="http://schemas.microsoft.com/office/drawing/2014/main" id="{CAB47D93-5548-4814-9172-66CFDE3BD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D572009E-B8B5-4B73-83B0-C666B9DD711B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99" name="AutoShape 18">
                <a:extLst>
                  <a:ext uri="{FF2B5EF4-FFF2-40B4-BE49-F238E27FC236}">
                    <a16:creationId xmlns:a16="http://schemas.microsoft.com/office/drawing/2014/main" id="{C03934DC-5A7B-42B3-AB3C-207C819CF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0" name="AutoShape 19">
                <a:extLst>
                  <a:ext uri="{FF2B5EF4-FFF2-40B4-BE49-F238E27FC236}">
                    <a16:creationId xmlns:a16="http://schemas.microsoft.com/office/drawing/2014/main" id="{02D33808-248F-40CD-BB41-DDB02E3ABB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1" name="AutoShape 20">
                <a:extLst>
                  <a:ext uri="{FF2B5EF4-FFF2-40B4-BE49-F238E27FC236}">
                    <a16:creationId xmlns:a16="http://schemas.microsoft.com/office/drawing/2014/main" id="{04938B49-F920-4B70-8BDA-A793795EE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2" name="AutoShape 21">
                <a:extLst>
                  <a:ext uri="{FF2B5EF4-FFF2-40B4-BE49-F238E27FC236}">
                    <a16:creationId xmlns:a16="http://schemas.microsoft.com/office/drawing/2014/main" id="{E6E75729-B8AE-4CF0-AB9C-09931A3BC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3" name="AutoShape 22">
                <a:extLst>
                  <a:ext uri="{FF2B5EF4-FFF2-40B4-BE49-F238E27FC236}">
                    <a16:creationId xmlns:a16="http://schemas.microsoft.com/office/drawing/2014/main" id="{096101F4-2E1E-4724-B58C-A80CED9D8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4" name="AutoShape 23">
                <a:extLst>
                  <a:ext uri="{FF2B5EF4-FFF2-40B4-BE49-F238E27FC236}">
                    <a16:creationId xmlns:a16="http://schemas.microsoft.com/office/drawing/2014/main" id="{44FA33EF-570E-44F2-B24A-39A3493D3E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5" name="AutoShape 24">
                <a:extLst>
                  <a:ext uri="{FF2B5EF4-FFF2-40B4-BE49-F238E27FC236}">
                    <a16:creationId xmlns:a16="http://schemas.microsoft.com/office/drawing/2014/main" id="{DC28D883-CA10-45A4-9A78-5AE4597A47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6" name="AutoShape 25">
                <a:extLst>
                  <a:ext uri="{FF2B5EF4-FFF2-40B4-BE49-F238E27FC236}">
                    <a16:creationId xmlns:a16="http://schemas.microsoft.com/office/drawing/2014/main" id="{D8D3FFAA-F34C-4DE6-A580-8F97C6E5A9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7" name="AutoShape 26">
                <a:extLst>
                  <a:ext uri="{FF2B5EF4-FFF2-40B4-BE49-F238E27FC236}">
                    <a16:creationId xmlns:a16="http://schemas.microsoft.com/office/drawing/2014/main" id="{862B91C1-EFB9-4055-BC8A-2F856A302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8" name="AutoShape 26">
                <a:extLst>
                  <a:ext uri="{FF2B5EF4-FFF2-40B4-BE49-F238E27FC236}">
                    <a16:creationId xmlns:a16="http://schemas.microsoft.com/office/drawing/2014/main" id="{D56A22F0-5B53-442A-87DD-ED2144005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961F0B26-E65E-4F39-BE07-02AFE685A92C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89" name="AutoShape 18">
                <a:extLst>
                  <a:ext uri="{FF2B5EF4-FFF2-40B4-BE49-F238E27FC236}">
                    <a16:creationId xmlns:a16="http://schemas.microsoft.com/office/drawing/2014/main" id="{5907F10B-4A27-4C8A-B78F-A113613E5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0" name="AutoShape 19">
                <a:extLst>
                  <a:ext uri="{FF2B5EF4-FFF2-40B4-BE49-F238E27FC236}">
                    <a16:creationId xmlns:a16="http://schemas.microsoft.com/office/drawing/2014/main" id="{6CD7719E-E401-4BEB-8049-2A7A999D2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1" name="AutoShape 20">
                <a:extLst>
                  <a:ext uri="{FF2B5EF4-FFF2-40B4-BE49-F238E27FC236}">
                    <a16:creationId xmlns:a16="http://schemas.microsoft.com/office/drawing/2014/main" id="{1484D37B-8120-4574-9642-333CA6678B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2" name="AutoShape 21">
                <a:extLst>
                  <a:ext uri="{FF2B5EF4-FFF2-40B4-BE49-F238E27FC236}">
                    <a16:creationId xmlns:a16="http://schemas.microsoft.com/office/drawing/2014/main" id="{BCA1DCF8-CD46-4C53-B662-D694D0112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3" name="AutoShape 22">
                <a:extLst>
                  <a:ext uri="{FF2B5EF4-FFF2-40B4-BE49-F238E27FC236}">
                    <a16:creationId xmlns:a16="http://schemas.microsoft.com/office/drawing/2014/main" id="{61AA4505-0924-486B-9CD4-D44A6FBF7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4" name="AutoShape 23">
                <a:extLst>
                  <a:ext uri="{FF2B5EF4-FFF2-40B4-BE49-F238E27FC236}">
                    <a16:creationId xmlns:a16="http://schemas.microsoft.com/office/drawing/2014/main" id="{A0F7E6A1-9906-4641-84DC-E0413B339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5" name="AutoShape 24">
                <a:extLst>
                  <a:ext uri="{FF2B5EF4-FFF2-40B4-BE49-F238E27FC236}">
                    <a16:creationId xmlns:a16="http://schemas.microsoft.com/office/drawing/2014/main" id="{03E78383-444F-4B8C-9DB5-6EA0C0370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6" name="AutoShape 25">
                <a:extLst>
                  <a:ext uri="{FF2B5EF4-FFF2-40B4-BE49-F238E27FC236}">
                    <a16:creationId xmlns:a16="http://schemas.microsoft.com/office/drawing/2014/main" id="{0529CB93-7FE3-492C-B833-BB38926B49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7" name="AutoShape 26">
                <a:extLst>
                  <a:ext uri="{FF2B5EF4-FFF2-40B4-BE49-F238E27FC236}">
                    <a16:creationId xmlns:a16="http://schemas.microsoft.com/office/drawing/2014/main" id="{CF0619F8-889C-401E-9EAB-5C678C0BB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8" name="AutoShape 26">
                <a:extLst>
                  <a:ext uri="{FF2B5EF4-FFF2-40B4-BE49-F238E27FC236}">
                    <a16:creationId xmlns:a16="http://schemas.microsoft.com/office/drawing/2014/main" id="{62B40D7D-F8D4-47A7-AE73-E36E8A2C1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297B4199-BC4B-41F4-9FDD-4A8FEA13DA6D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79" name="AutoShape 18">
                <a:extLst>
                  <a:ext uri="{FF2B5EF4-FFF2-40B4-BE49-F238E27FC236}">
                    <a16:creationId xmlns:a16="http://schemas.microsoft.com/office/drawing/2014/main" id="{2BC26781-A531-4789-9C52-60E824A47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0" name="AutoShape 19">
                <a:extLst>
                  <a:ext uri="{FF2B5EF4-FFF2-40B4-BE49-F238E27FC236}">
                    <a16:creationId xmlns:a16="http://schemas.microsoft.com/office/drawing/2014/main" id="{C02AD9A1-A316-49ED-8DC2-44B9A49C5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1" name="AutoShape 20">
                <a:extLst>
                  <a:ext uri="{FF2B5EF4-FFF2-40B4-BE49-F238E27FC236}">
                    <a16:creationId xmlns:a16="http://schemas.microsoft.com/office/drawing/2014/main" id="{0E74511C-B479-4BB7-BB23-1292DAD126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2" name="AutoShape 21">
                <a:extLst>
                  <a:ext uri="{FF2B5EF4-FFF2-40B4-BE49-F238E27FC236}">
                    <a16:creationId xmlns:a16="http://schemas.microsoft.com/office/drawing/2014/main" id="{340A9D08-DBA5-4FF3-B991-64F2F98AB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3" name="AutoShape 22">
                <a:extLst>
                  <a:ext uri="{FF2B5EF4-FFF2-40B4-BE49-F238E27FC236}">
                    <a16:creationId xmlns:a16="http://schemas.microsoft.com/office/drawing/2014/main" id="{EC6D0BAE-8B43-4068-A33F-4EA6D39A09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4" name="AutoShape 23">
                <a:extLst>
                  <a:ext uri="{FF2B5EF4-FFF2-40B4-BE49-F238E27FC236}">
                    <a16:creationId xmlns:a16="http://schemas.microsoft.com/office/drawing/2014/main" id="{DDAFC55C-0489-4983-AB64-3584AA840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5" name="AutoShape 24">
                <a:extLst>
                  <a:ext uri="{FF2B5EF4-FFF2-40B4-BE49-F238E27FC236}">
                    <a16:creationId xmlns:a16="http://schemas.microsoft.com/office/drawing/2014/main" id="{2E90B98E-0ACD-44EB-BE84-D9853D169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6" name="AutoShape 25">
                <a:extLst>
                  <a:ext uri="{FF2B5EF4-FFF2-40B4-BE49-F238E27FC236}">
                    <a16:creationId xmlns:a16="http://schemas.microsoft.com/office/drawing/2014/main" id="{41F89407-F70A-4CC6-A472-D6466075D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7" name="AutoShape 26">
                <a:extLst>
                  <a:ext uri="{FF2B5EF4-FFF2-40B4-BE49-F238E27FC236}">
                    <a16:creationId xmlns:a16="http://schemas.microsoft.com/office/drawing/2014/main" id="{99EB1815-B318-4A4C-8969-FFD1BF562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8" name="AutoShape 26">
                <a:extLst>
                  <a:ext uri="{FF2B5EF4-FFF2-40B4-BE49-F238E27FC236}">
                    <a16:creationId xmlns:a16="http://schemas.microsoft.com/office/drawing/2014/main" id="{957EAA30-77E4-4513-84E7-ECE0FDF064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CBDE6C9E-6B3C-4401-97AC-142595E0FCE7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69" name="AutoShape 18">
                <a:extLst>
                  <a:ext uri="{FF2B5EF4-FFF2-40B4-BE49-F238E27FC236}">
                    <a16:creationId xmlns:a16="http://schemas.microsoft.com/office/drawing/2014/main" id="{2CDF4363-7A34-466D-8D6A-25E7075B3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" name="AutoShape 19">
                <a:extLst>
                  <a:ext uri="{FF2B5EF4-FFF2-40B4-BE49-F238E27FC236}">
                    <a16:creationId xmlns:a16="http://schemas.microsoft.com/office/drawing/2014/main" id="{B04EDF17-D98A-4E42-8840-9CC6BFD3A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" name="AutoShape 20">
                <a:extLst>
                  <a:ext uri="{FF2B5EF4-FFF2-40B4-BE49-F238E27FC236}">
                    <a16:creationId xmlns:a16="http://schemas.microsoft.com/office/drawing/2014/main" id="{ACF1AF30-B761-467C-AC4F-F8E1DA675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" name="AutoShape 21">
                <a:extLst>
                  <a:ext uri="{FF2B5EF4-FFF2-40B4-BE49-F238E27FC236}">
                    <a16:creationId xmlns:a16="http://schemas.microsoft.com/office/drawing/2014/main" id="{89357166-525A-4B84-9C47-68823209F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" name="AutoShape 22">
                <a:extLst>
                  <a:ext uri="{FF2B5EF4-FFF2-40B4-BE49-F238E27FC236}">
                    <a16:creationId xmlns:a16="http://schemas.microsoft.com/office/drawing/2014/main" id="{E3E5C67E-6388-4C61-AC95-84D1426A9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" name="AutoShape 23">
                <a:extLst>
                  <a:ext uri="{FF2B5EF4-FFF2-40B4-BE49-F238E27FC236}">
                    <a16:creationId xmlns:a16="http://schemas.microsoft.com/office/drawing/2014/main" id="{0DFC1ADC-DE80-4174-A00F-705477EA28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" name="AutoShape 24">
                <a:extLst>
                  <a:ext uri="{FF2B5EF4-FFF2-40B4-BE49-F238E27FC236}">
                    <a16:creationId xmlns:a16="http://schemas.microsoft.com/office/drawing/2014/main" id="{33E83294-EFDA-43EC-B6C0-84003B2EF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" name="AutoShape 25">
                <a:extLst>
                  <a:ext uri="{FF2B5EF4-FFF2-40B4-BE49-F238E27FC236}">
                    <a16:creationId xmlns:a16="http://schemas.microsoft.com/office/drawing/2014/main" id="{8ED73A61-75DF-4EAD-A789-9F9FE8E68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" name="AutoShape 26">
                <a:extLst>
                  <a:ext uri="{FF2B5EF4-FFF2-40B4-BE49-F238E27FC236}">
                    <a16:creationId xmlns:a16="http://schemas.microsoft.com/office/drawing/2014/main" id="{B5E81DE9-4B44-43A2-9FDB-13EE4E167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" name="AutoShape 26">
                <a:extLst>
                  <a:ext uri="{FF2B5EF4-FFF2-40B4-BE49-F238E27FC236}">
                    <a16:creationId xmlns:a16="http://schemas.microsoft.com/office/drawing/2014/main" id="{508EFA34-DF30-4016-B634-74B291AAE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56B10297-F3AE-442B-BBFB-434537606FB0}"/>
              </a:ext>
            </a:extLst>
          </p:cNvPr>
          <p:cNvGrpSpPr/>
          <p:nvPr/>
        </p:nvGrpSpPr>
        <p:grpSpPr>
          <a:xfrm>
            <a:off x="3785427" y="6726996"/>
            <a:ext cx="5472834" cy="1983432"/>
            <a:chOff x="6448438" y="3711622"/>
            <a:chExt cx="3648556" cy="1322288"/>
          </a:xfrm>
          <a:solidFill>
            <a:schemeClr val="accent2">
              <a:lumMod val="75000"/>
            </a:schemeClr>
          </a:solidFill>
        </p:grpSpPr>
        <p:sp>
          <p:nvSpPr>
            <p:cNvPr id="260" name="AutoShape 18">
              <a:extLst>
                <a:ext uri="{FF2B5EF4-FFF2-40B4-BE49-F238E27FC236}">
                  <a16:creationId xmlns:a16="http://schemas.microsoft.com/office/drawing/2014/main" id="{A11A0CD7-C488-4340-8634-85D844AD8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1" name="AutoShape 19">
              <a:extLst>
                <a:ext uri="{FF2B5EF4-FFF2-40B4-BE49-F238E27FC236}">
                  <a16:creationId xmlns:a16="http://schemas.microsoft.com/office/drawing/2014/main" id="{428C1B23-1EFB-4949-AFBD-48E99F3BF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2" name="AutoShape 20">
              <a:extLst>
                <a:ext uri="{FF2B5EF4-FFF2-40B4-BE49-F238E27FC236}">
                  <a16:creationId xmlns:a16="http://schemas.microsoft.com/office/drawing/2014/main" id="{29123045-E27D-4D37-A747-0AA9CF388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3" name="AutoShape 21">
              <a:extLst>
                <a:ext uri="{FF2B5EF4-FFF2-40B4-BE49-F238E27FC236}">
                  <a16:creationId xmlns:a16="http://schemas.microsoft.com/office/drawing/2014/main" id="{D078CFA5-B903-448A-BF20-A460F2BED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4" name="AutoShape 22">
              <a:extLst>
                <a:ext uri="{FF2B5EF4-FFF2-40B4-BE49-F238E27FC236}">
                  <a16:creationId xmlns:a16="http://schemas.microsoft.com/office/drawing/2014/main" id="{9C196283-1E72-487D-8684-BE79DDFBA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5" name="AutoShape 23">
              <a:extLst>
                <a:ext uri="{FF2B5EF4-FFF2-40B4-BE49-F238E27FC236}">
                  <a16:creationId xmlns:a16="http://schemas.microsoft.com/office/drawing/2014/main" id="{A0775B4D-95B1-45D5-9C06-AD80CE5C7E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6" name="AutoShape 24">
              <a:extLst>
                <a:ext uri="{FF2B5EF4-FFF2-40B4-BE49-F238E27FC236}">
                  <a16:creationId xmlns:a16="http://schemas.microsoft.com/office/drawing/2014/main" id="{25C2CC99-B7C7-4754-AB55-2774B59C3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7" name="AutoShape 25">
              <a:extLst>
                <a:ext uri="{FF2B5EF4-FFF2-40B4-BE49-F238E27FC236}">
                  <a16:creationId xmlns:a16="http://schemas.microsoft.com/office/drawing/2014/main" id="{A17B3259-1E3E-4C18-987F-6A87EFE4C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8" name="AutoShape 26">
              <a:extLst>
                <a:ext uri="{FF2B5EF4-FFF2-40B4-BE49-F238E27FC236}">
                  <a16:creationId xmlns:a16="http://schemas.microsoft.com/office/drawing/2014/main" id="{CD0BDE58-1C66-401D-AF87-A975208BA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9" name="AutoShape 26">
              <a:extLst>
                <a:ext uri="{FF2B5EF4-FFF2-40B4-BE49-F238E27FC236}">
                  <a16:creationId xmlns:a16="http://schemas.microsoft.com/office/drawing/2014/main" id="{5CA32540-0B07-4077-9005-512669243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BD47C078-D999-447D-B77B-6543504DDE98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59" name="AutoShape 18">
                <a:extLst>
                  <a:ext uri="{FF2B5EF4-FFF2-40B4-BE49-F238E27FC236}">
                    <a16:creationId xmlns:a16="http://schemas.microsoft.com/office/drawing/2014/main" id="{EED30E96-37CB-46EA-8E5D-E98B9A693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0" name="AutoShape 19">
                <a:extLst>
                  <a:ext uri="{FF2B5EF4-FFF2-40B4-BE49-F238E27FC236}">
                    <a16:creationId xmlns:a16="http://schemas.microsoft.com/office/drawing/2014/main" id="{3FD55B77-BCFC-4FAF-B7E9-7076A11F5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1" name="AutoShape 20">
                <a:extLst>
                  <a:ext uri="{FF2B5EF4-FFF2-40B4-BE49-F238E27FC236}">
                    <a16:creationId xmlns:a16="http://schemas.microsoft.com/office/drawing/2014/main" id="{3381A56B-2997-4A86-A785-117CD28A1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2" name="AutoShape 21">
                <a:extLst>
                  <a:ext uri="{FF2B5EF4-FFF2-40B4-BE49-F238E27FC236}">
                    <a16:creationId xmlns:a16="http://schemas.microsoft.com/office/drawing/2014/main" id="{E08CAC38-598B-4371-AC47-424E81B2BE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3" name="AutoShape 22">
                <a:extLst>
                  <a:ext uri="{FF2B5EF4-FFF2-40B4-BE49-F238E27FC236}">
                    <a16:creationId xmlns:a16="http://schemas.microsoft.com/office/drawing/2014/main" id="{41AE0CC3-9AC1-4605-BA5A-7FA239BC3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4" name="AutoShape 23">
                <a:extLst>
                  <a:ext uri="{FF2B5EF4-FFF2-40B4-BE49-F238E27FC236}">
                    <a16:creationId xmlns:a16="http://schemas.microsoft.com/office/drawing/2014/main" id="{BAF2E0E4-9837-437A-ADAC-10868D347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5" name="AutoShape 24">
                <a:extLst>
                  <a:ext uri="{FF2B5EF4-FFF2-40B4-BE49-F238E27FC236}">
                    <a16:creationId xmlns:a16="http://schemas.microsoft.com/office/drawing/2014/main" id="{4B464F1A-241D-4F54-9AA2-A76E66949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6" name="AutoShape 25">
                <a:extLst>
                  <a:ext uri="{FF2B5EF4-FFF2-40B4-BE49-F238E27FC236}">
                    <a16:creationId xmlns:a16="http://schemas.microsoft.com/office/drawing/2014/main" id="{0EC0DD6E-685C-4D0D-9C5A-8B7442487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7" name="AutoShape 26">
                <a:extLst>
                  <a:ext uri="{FF2B5EF4-FFF2-40B4-BE49-F238E27FC236}">
                    <a16:creationId xmlns:a16="http://schemas.microsoft.com/office/drawing/2014/main" id="{60772409-28E8-4E40-B370-1FC77C51EA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8" name="AutoShape 26">
                <a:extLst>
                  <a:ext uri="{FF2B5EF4-FFF2-40B4-BE49-F238E27FC236}">
                    <a16:creationId xmlns:a16="http://schemas.microsoft.com/office/drawing/2014/main" id="{F28E197C-31A0-4374-842C-B1B8D0CC3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3CF30456-D9E7-4956-B215-36F88284AEB1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49" name="AutoShape 18">
                <a:extLst>
                  <a:ext uri="{FF2B5EF4-FFF2-40B4-BE49-F238E27FC236}">
                    <a16:creationId xmlns:a16="http://schemas.microsoft.com/office/drawing/2014/main" id="{72599895-3606-428B-B937-56D245244F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0" name="AutoShape 19">
                <a:extLst>
                  <a:ext uri="{FF2B5EF4-FFF2-40B4-BE49-F238E27FC236}">
                    <a16:creationId xmlns:a16="http://schemas.microsoft.com/office/drawing/2014/main" id="{3CC6479B-4159-42F6-8F70-6FCCB1E22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1" name="AutoShape 20">
                <a:extLst>
                  <a:ext uri="{FF2B5EF4-FFF2-40B4-BE49-F238E27FC236}">
                    <a16:creationId xmlns:a16="http://schemas.microsoft.com/office/drawing/2014/main" id="{2A55946D-F9E8-49D2-9B11-665B6F35C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2" name="AutoShape 21">
                <a:extLst>
                  <a:ext uri="{FF2B5EF4-FFF2-40B4-BE49-F238E27FC236}">
                    <a16:creationId xmlns:a16="http://schemas.microsoft.com/office/drawing/2014/main" id="{11D4623B-61BC-4D9C-8DCA-6E20D58DC4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3" name="AutoShape 22">
                <a:extLst>
                  <a:ext uri="{FF2B5EF4-FFF2-40B4-BE49-F238E27FC236}">
                    <a16:creationId xmlns:a16="http://schemas.microsoft.com/office/drawing/2014/main" id="{4A519ADC-3033-4430-944F-3B16E97DE9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4" name="AutoShape 23">
                <a:extLst>
                  <a:ext uri="{FF2B5EF4-FFF2-40B4-BE49-F238E27FC236}">
                    <a16:creationId xmlns:a16="http://schemas.microsoft.com/office/drawing/2014/main" id="{0859D1B4-AC93-42FE-B01C-5A045CE40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5" name="AutoShape 24">
                <a:extLst>
                  <a:ext uri="{FF2B5EF4-FFF2-40B4-BE49-F238E27FC236}">
                    <a16:creationId xmlns:a16="http://schemas.microsoft.com/office/drawing/2014/main" id="{E4DC201D-F1C8-4746-9AFE-FC1C6E521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6" name="AutoShape 25">
                <a:extLst>
                  <a:ext uri="{FF2B5EF4-FFF2-40B4-BE49-F238E27FC236}">
                    <a16:creationId xmlns:a16="http://schemas.microsoft.com/office/drawing/2014/main" id="{F46D54A4-6D84-4DD7-AD55-4CE9B65352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7" name="AutoShape 26">
                <a:extLst>
                  <a:ext uri="{FF2B5EF4-FFF2-40B4-BE49-F238E27FC236}">
                    <a16:creationId xmlns:a16="http://schemas.microsoft.com/office/drawing/2014/main" id="{0B232552-B9FA-4DE6-9C60-BB6A7938E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8" name="AutoShape 26">
                <a:extLst>
                  <a:ext uri="{FF2B5EF4-FFF2-40B4-BE49-F238E27FC236}">
                    <a16:creationId xmlns:a16="http://schemas.microsoft.com/office/drawing/2014/main" id="{664AA0D0-5C54-4110-B83A-888BAF70C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2" name="Group 271">
              <a:extLst>
                <a:ext uri="{FF2B5EF4-FFF2-40B4-BE49-F238E27FC236}">
                  <a16:creationId xmlns:a16="http://schemas.microsoft.com/office/drawing/2014/main" id="{44CA251E-902D-4A9E-A28E-95961C64A91C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39" name="AutoShape 18">
                <a:extLst>
                  <a:ext uri="{FF2B5EF4-FFF2-40B4-BE49-F238E27FC236}">
                    <a16:creationId xmlns:a16="http://schemas.microsoft.com/office/drawing/2014/main" id="{40227F15-9A3D-4B91-A630-003472C9E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0" name="AutoShape 19">
                <a:extLst>
                  <a:ext uri="{FF2B5EF4-FFF2-40B4-BE49-F238E27FC236}">
                    <a16:creationId xmlns:a16="http://schemas.microsoft.com/office/drawing/2014/main" id="{3CC162A8-7556-4625-9A61-D9A8D203A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1" name="AutoShape 20">
                <a:extLst>
                  <a:ext uri="{FF2B5EF4-FFF2-40B4-BE49-F238E27FC236}">
                    <a16:creationId xmlns:a16="http://schemas.microsoft.com/office/drawing/2014/main" id="{4EB6CBAD-54D1-4952-AAF9-23291C1BE8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2" name="AutoShape 21">
                <a:extLst>
                  <a:ext uri="{FF2B5EF4-FFF2-40B4-BE49-F238E27FC236}">
                    <a16:creationId xmlns:a16="http://schemas.microsoft.com/office/drawing/2014/main" id="{2E8CEB64-3ECE-4057-991E-0F3C730A0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3" name="AutoShape 22">
                <a:extLst>
                  <a:ext uri="{FF2B5EF4-FFF2-40B4-BE49-F238E27FC236}">
                    <a16:creationId xmlns:a16="http://schemas.microsoft.com/office/drawing/2014/main" id="{655F6729-640A-4728-A298-4502255DB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4" name="AutoShape 23">
                <a:extLst>
                  <a:ext uri="{FF2B5EF4-FFF2-40B4-BE49-F238E27FC236}">
                    <a16:creationId xmlns:a16="http://schemas.microsoft.com/office/drawing/2014/main" id="{45350790-3941-4794-8F68-D3F4F56F97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5" name="AutoShape 24">
                <a:extLst>
                  <a:ext uri="{FF2B5EF4-FFF2-40B4-BE49-F238E27FC236}">
                    <a16:creationId xmlns:a16="http://schemas.microsoft.com/office/drawing/2014/main" id="{AAEA18B5-217F-425C-8D4B-F4FD417FBE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6" name="AutoShape 25">
                <a:extLst>
                  <a:ext uri="{FF2B5EF4-FFF2-40B4-BE49-F238E27FC236}">
                    <a16:creationId xmlns:a16="http://schemas.microsoft.com/office/drawing/2014/main" id="{86007360-1EFA-4A18-9FA5-BA013E847F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7" name="AutoShape 26">
                <a:extLst>
                  <a:ext uri="{FF2B5EF4-FFF2-40B4-BE49-F238E27FC236}">
                    <a16:creationId xmlns:a16="http://schemas.microsoft.com/office/drawing/2014/main" id="{FC19D577-D2E6-4151-B9D3-4163A1998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8" name="AutoShape 26">
                <a:extLst>
                  <a:ext uri="{FF2B5EF4-FFF2-40B4-BE49-F238E27FC236}">
                    <a16:creationId xmlns:a16="http://schemas.microsoft.com/office/drawing/2014/main" id="{2B59529D-FA99-4156-9F44-684EE9A84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170325FB-A645-412D-93E8-2EB407C4ADAD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29" name="AutoShape 18">
                <a:extLst>
                  <a:ext uri="{FF2B5EF4-FFF2-40B4-BE49-F238E27FC236}">
                    <a16:creationId xmlns:a16="http://schemas.microsoft.com/office/drawing/2014/main" id="{3902B14E-F158-48BC-81F9-45C70590E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0" name="AutoShape 19">
                <a:extLst>
                  <a:ext uri="{FF2B5EF4-FFF2-40B4-BE49-F238E27FC236}">
                    <a16:creationId xmlns:a16="http://schemas.microsoft.com/office/drawing/2014/main" id="{DE27E014-37D6-4F24-8745-3B185CB830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1" name="AutoShape 20">
                <a:extLst>
                  <a:ext uri="{FF2B5EF4-FFF2-40B4-BE49-F238E27FC236}">
                    <a16:creationId xmlns:a16="http://schemas.microsoft.com/office/drawing/2014/main" id="{9F53C0FD-1CA6-48DD-9457-0942BCF146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2" name="AutoShape 21">
                <a:extLst>
                  <a:ext uri="{FF2B5EF4-FFF2-40B4-BE49-F238E27FC236}">
                    <a16:creationId xmlns:a16="http://schemas.microsoft.com/office/drawing/2014/main" id="{D8C5E324-907F-4B40-B213-A31ECCFEAA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3" name="AutoShape 22">
                <a:extLst>
                  <a:ext uri="{FF2B5EF4-FFF2-40B4-BE49-F238E27FC236}">
                    <a16:creationId xmlns:a16="http://schemas.microsoft.com/office/drawing/2014/main" id="{14668A68-C390-40CA-8C85-8878407A8C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4" name="AutoShape 23">
                <a:extLst>
                  <a:ext uri="{FF2B5EF4-FFF2-40B4-BE49-F238E27FC236}">
                    <a16:creationId xmlns:a16="http://schemas.microsoft.com/office/drawing/2014/main" id="{F9DEF3D8-E60C-4434-8D6B-4094DC593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5" name="AutoShape 24">
                <a:extLst>
                  <a:ext uri="{FF2B5EF4-FFF2-40B4-BE49-F238E27FC236}">
                    <a16:creationId xmlns:a16="http://schemas.microsoft.com/office/drawing/2014/main" id="{A9E17C14-D83C-4B3E-B014-4916B7C3E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6" name="AutoShape 25">
                <a:extLst>
                  <a:ext uri="{FF2B5EF4-FFF2-40B4-BE49-F238E27FC236}">
                    <a16:creationId xmlns:a16="http://schemas.microsoft.com/office/drawing/2014/main" id="{DC738F3A-884D-4D56-8C98-D695A8F97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7" name="AutoShape 26">
                <a:extLst>
                  <a:ext uri="{FF2B5EF4-FFF2-40B4-BE49-F238E27FC236}">
                    <a16:creationId xmlns:a16="http://schemas.microsoft.com/office/drawing/2014/main" id="{9A6FDE83-5042-4468-9300-746354D9E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8" name="AutoShape 26">
                <a:extLst>
                  <a:ext uri="{FF2B5EF4-FFF2-40B4-BE49-F238E27FC236}">
                    <a16:creationId xmlns:a16="http://schemas.microsoft.com/office/drawing/2014/main" id="{E411A67D-44F1-43D8-8CE6-3662DC3C6E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69D3A395-1E0C-4E00-80A3-35FC2B8ED44E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19" name="AutoShape 18">
                <a:extLst>
                  <a:ext uri="{FF2B5EF4-FFF2-40B4-BE49-F238E27FC236}">
                    <a16:creationId xmlns:a16="http://schemas.microsoft.com/office/drawing/2014/main" id="{112112CB-24DF-4838-A5ED-AB7A387F2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0" name="AutoShape 19">
                <a:extLst>
                  <a:ext uri="{FF2B5EF4-FFF2-40B4-BE49-F238E27FC236}">
                    <a16:creationId xmlns:a16="http://schemas.microsoft.com/office/drawing/2014/main" id="{B5C9189C-D031-4969-ABA9-F3A4F7E8F0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1" name="AutoShape 20">
                <a:extLst>
                  <a:ext uri="{FF2B5EF4-FFF2-40B4-BE49-F238E27FC236}">
                    <a16:creationId xmlns:a16="http://schemas.microsoft.com/office/drawing/2014/main" id="{2246DE38-7D6E-4177-81C1-E903E1E2DD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2" name="AutoShape 21">
                <a:extLst>
                  <a:ext uri="{FF2B5EF4-FFF2-40B4-BE49-F238E27FC236}">
                    <a16:creationId xmlns:a16="http://schemas.microsoft.com/office/drawing/2014/main" id="{794D15B3-EFB2-43C5-9B64-DC37650FE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3" name="AutoShape 22">
                <a:extLst>
                  <a:ext uri="{FF2B5EF4-FFF2-40B4-BE49-F238E27FC236}">
                    <a16:creationId xmlns:a16="http://schemas.microsoft.com/office/drawing/2014/main" id="{6C82A591-466C-4DE8-86AF-E11360AC8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4" name="AutoShape 23">
                <a:extLst>
                  <a:ext uri="{FF2B5EF4-FFF2-40B4-BE49-F238E27FC236}">
                    <a16:creationId xmlns:a16="http://schemas.microsoft.com/office/drawing/2014/main" id="{554D11B3-A4CE-4C87-A0DB-765A57B3C4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5" name="AutoShape 24">
                <a:extLst>
                  <a:ext uri="{FF2B5EF4-FFF2-40B4-BE49-F238E27FC236}">
                    <a16:creationId xmlns:a16="http://schemas.microsoft.com/office/drawing/2014/main" id="{1344C716-79EA-4882-9DED-28C7913AA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6" name="AutoShape 25">
                <a:extLst>
                  <a:ext uri="{FF2B5EF4-FFF2-40B4-BE49-F238E27FC236}">
                    <a16:creationId xmlns:a16="http://schemas.microsoft.com/office/drawing/2014/main" id="{66BA7A81-5F89-4276-A24F-C7E8503909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7" name="AutoShape 26">
                <a:extLst>
                  <a:ext uri="{FF2B5EF4-FFF2-40B4-BE49-F238E27FC236}">
                    <a16:creationId xmlns:a16="http://schemas.microsoft.com/office/drawing/2014/main" id="{E2117768-B01B-49A9-9585-62E418B64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8" name="AutoShape 26">
                <a:extLst>
                  <a:ext uri="{FF2B5EF4-FFF2-40B4-BE49-F238E27FC236}">
                    <a16:creationId xmlns:a16="http://schemas.microsoft.com/office/drawing/2014/main" id="{1A98BEF5-AE9B-4900-AB62-19C37ECD2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5" name="Group 274">
              <a:extLst>
                <a:ext uri="{FF2B5EF4-FFF2-40B4-BE49-F238E27FC236}">
                  <a16:creationId xmlns:a16="http://schemas.microsoft.com/office/drawing/2014/main" id="{282BF82A-71E2-4EF8-B2FC-B3C53D78EBA5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09" name="AutoShape 18">
                <a:extLst>
                  <a:ext uri="{FF2B5EF4-FFF2-40B4-BE49-F238E27FC236}">
                    <a16:creationId xmlns:a16="http://schemas.microsoft.com/office/drawing/2014/main" id="{779E7A75-6E9F-48B1-AE03-DB9A021340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0" name="AutoShape 19">
                <a:extLst>
                  <a:ext uri="{FF2B5EF4-FFF2-40B4-BE49-F238E27FC236}">
                    <a16:creationId xmlns:a16="http://schemas.microsoft.com/office/drawing/2014/main" id="{B120CA2B-16CF-4FA2-8B6A-AD66464C6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1" name="AutoShape 20">
                <a:extLst>
                  <a:ext uri="{FF2B5EF4-FFF2-40B4-BE49-F238E27FC236}">
                    <a16:creationId xmlns:a16="http://schemas.microsoft.com/office/drawing/2014/main" id="{F01CF75E-1ECF-42D5-970B-9D5D98FC6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2" name="AutoShape 21">
                <a:extLst>
                  <a:ext uri="{FF2B5EF4-FFF2-40B4-BE49-F238E27FC236}">
                    <a16:creationId xmlns:a16="http://schemas.microsoft.com/office/drawing/2014/main" id="{34533E61-F78F-45E6-B955-D7075274E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3" name="AutoShape 22">
                <a:extLst>
                  <a:ext uri="{FF2B5EF4-FFF2-40B4-BE49-F238E27FC236}">
                    <a16:creationId xmlns:a16="http://schemas.microsoft.com/office/drawing/2014/main" id="{0B0933DB-73D5-43FB-92DB-9B24D40BB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4" name="AutoShape 23">
                <a:extLst>
                  <a:ext uri="{FF2B5EF4-FFF2-40B4-BE49-F238E27FC236}">
                    <a16:creationId xmlns:a16="http://schemas.microsoft.com/office/drawing/2014/main" id="{5E76B2B4-97E7-47FF-A656-7624CE9A0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5" name="AutoShape 24">
                <a:extLst>
                  <a:ext uri="{FF2B5EF4-FFF2-40B4-BE49-F238E27FC236}">
                    <a16:creationId xmlns:a16="http://schemas.microsoft.com/office/drawing/2014/main" id="{0C20C27F-9C53-4BD1-B293-BBDC8B7FE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6" name="AutoShape 25">
                <a:extLst>
                  <a:ext uri="{FF2B5EF4-FFF2-40B4-BE49-F238E27FC236}">
                    <a16:creationId xmlns:a16="http://schemas.microsoft.com/office/drawing/2014/main" id="{2289EED0-A10E-4B5C-A7E1-F3C48247B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7" name="AutoShape 26">
                <a:extLst>
                  <a:ext uri="{FF2B5EF4-FFF2-40B4-BE49-F238E27FC236}">
                    <a16:creationId xmlns:a16="http://schemas.microsoft.com/office/drawing/2014/main" id="{CCC43146-3701-4CAD-9280-A0FD62602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18" name="AutoShape 26">
                <a:extLst>
                  <a:ext uri="{FF2B5EF4-FFF2-40B4-BE49-F238E27FC236}">
                    <a16:creationId xmlns:a16="http://schemas.microsoft.com/office/drawing/2014/main" id="{74C50127-133C-4547-81FD-367ACF167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744C1C3B-D0F4-43B6-9F97-345FC691FB87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99" name="AutoShape 18">
                <a:extLst>
                  <a:ext uri="{FF2B5EF4-FFF2-40B4-BE49-F238E27FC236}">
                    <a16:creationId xmlns:a16="http://schemas.microsoft.com/office/drawing/2014/main" id="{9E050F03-9C98-435A-A874-15321D2B5F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0" name="AutoShape 19">
                <a:extLst>
                  <a:ext uri="{FF2B5EF4-FFF2-40B4-BE49-F238E27FC236}">
                    <a16:creationId xmlns:a16="http://schemas.microsoft.com/office/drawing/2014/main" id="{3F9995BA-110E-4285-A002-4E6970E47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1" name="AutoShape 20">
                <a:extLst>
                  <a:ext uri="{FF2B5EF4-FFF2-40B4-BE49-F238E27FC236}">
                    <a16:creationId xmlns:a16="http://schemas.microsoft.com/office/drawing/2014/main" id="{9E323A0A-8501-48FB-81EE-27560AA23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2" name="AutoShape 21">
                <a:extLst>
                  <a:ext uri="{FF2B5EF4-FFF2-40B4-BE49-F238E27FC236}">
                    <a16:creationId xmlns:a16="http://schemas.microsoft.com/office/drawing/2014/main" id="{31A9292D-80D7-47E0-886B-D73F3BE15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3" name="AutoShape 22">
                <a:extLst>
                  <a:ext uri="{FF2B5EF4-FFF2-40B4-BE49-F238E27FC236}">
                    <a16:creationId xmlns:a16="http://schemas.microsoft.com/office/drawing/2014/main" id="{7394DE42-834B-447C-AF6F-FECFB8A2A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4" name="AutoShape 23">
                <a:extLst>
                  <a:ext uri="{FF2B5EF4-FFF2-40B4-BE49-F238E27FC236}">
                    <a16:creationId xmlns:a16="http://schemas.microsoft.com/office/drawing/2014/main" id="{3B89B018-10B9-4F36-8CBB-46F990110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5" name="AutoShape 24">
                <a:extLst>
                  <a:ext uri="{FF2B5EF4-FFF2-40B4-BE49-F238E27FC236}">
                    <a16:creationId xmlns:a16="http://schemas.microsoft.com/office/drawing/2014/main" id="{5D94E451-9EE3-4D9A-8247-38C339413A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6" name="AutoShape 25">
                <a:extLst>
                  <a:ext uri="{FF2B5EF4-FFF2-40B4-BE49-F238E27FC236}">
                    <a16:creationId xmlns:a16="http://schemas.microsoft.com/office/drawing/2014/main" id="{3852F1DE-9A8E-4BD5-A991-28D67B50C1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7" name="AutoShape 26">
                <a:extLst>
                  <a:ext uri="{FF2B5EF4-FFF2-40B4-BE49-F238E27FC236}">
                    <a16:creationId xmlns:a16="http://schemas.microsoft.com/office/drawing/2014/main" id="{04C3A6EC-F7E9-4A2A-AEC9-0DED66C33C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8" name="AutoShape 26">
                <a:extLst>
                  <a:ext uri="{FF2B5EF4-FFF2-40B4-BE49-F238E27FC236}">
                    <a16:creationId xmlns:a16="http://schemas.microsoft.com/office/drawing/2014/main" id="{2B70BF4F-3633-4682-A52E-9AA4AF5B8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B66AC5C7-21E1-4E63-855E-4AFBFFA2CF31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89" name="AutoShape 18">
                <a:extLst>
                  <a:ext uri="{FF2B5EF4-FFF2-40B4-BE49-F238E27FC236}">
                    <a16:creationId xmlns:a16="http://schemas.microsoft.com/office/drawing/2014/main" id="{1DC15441-9A3B-45AC-954D-6F68CAFC7C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0" name="AutoShape 19">
                <a:extLst>
                  <a:ext uri="{FF2B5EF4-FFF2-40B4-BE49-F238E27FC236}">
                    <a16:creationId xmlns:a16="http://schemas.microsoft.com/office/drawing/2014/main" id="{152DC45A-1486-4857-A0CC-804FD346F8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1" name="AutoShape 20">
                <a:extLst>
                  <a:ext uri="{FF2B5EF4-FFF2-40B4-BE49-F238E27FC236}">
                    <a16:creationId xmlns:a16="http://schemas.microsoft.com/office/drawing/2014/main" id="{4B3942F6-16B8-498D-A3C3-93FD96481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2" name="AutoShape 21">
                <a:extLst>
                  <a:ext uri="{FF2B5EF4-FFF2-40B4-BE49-F238E27FC236}">
                    <a16:creationId xmlns:a16="http://schemas.microsoft.com/office/drawing/2014/main" id="{34BC527E-8AA6-47AE-B319-0B207D7B6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3" name="AutoShape 22">
                <a:extLst>
                  <a:ext uri="{FF2B5EF4-FFF2-40B4-BE49-F238E27FC236}">
                    <a16:creationId xmlns:a16="http://schemas.microsoft.com/office/drawing/2014/main" id="{1C95657B-4939-4AA7-994A-0E7A471E0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4" name="AutoShape 23">
                <a:extLst>
                  <a:ext uri="{FF2B5EF4-FFF2-40B4-BE49-F238E27FC236}">
                    <a16:creationId xmlns:a16="http://schemas.microsoft.com/office/drawing/2014/main" id="{082484DE-AB95-4887-9FC0-CACD27590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5" name="AutoShape 24">
                <a:extLst>
                  <a:ext uri="{FF2B5EF4-FFF2-40B4-BE49-F238E27FC236}">
                    <a16:creationId xmlns:a16="http://schemas.microsoft.com/office/drawing/2014/main" id="{44BA9AC7-7054-42B8-B1DD-844CBA2BD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6" name="AutoShape 25">
                <a:extLst>
                  <a:ext uri="{FF2B5EF4-FFF2-40B4-BE49-F238E27FC236}">
                    <a16:creationId xmlns:a16="http://schemas.microsoft.com/office/drawing/2014/main" id="{01CDCCD4-EEAA-4FCD-926F-BC9AE82D8D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7" name="AutoShape 26">
                <a:extLst>
                  <a:ext uri="{FF2B5EF4-FFF2-40B4-BE49-F238E27FC236}">
                    <a16:creationId xmlns:a16="http://schemas.microsoft.com/office/drawing/2014/main" id="{363E9495-8B87-4C19-875E-C215D670FB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8" name="AutoShape 26">
                <a:extLst>
                  <a:ext uri="{FF2B5EF4-FFF2-40B4-BE49-F238E27FC236}">
                    <a16:creationId xmlns:a16="http://schemas.microsoft.com/office/drawing/2014/main" id="{37718565-6E01-4D23-A729-EA744DAE07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78" name="Group 277">
              <a:extLst>
                <a:ext uri="{FF2B5EF4-FFF2-40B4-BE49-F238E27FC236}">
                  <a16:creationId xmlns:a16="http://schemas.microsoft.com/office/drawing/2014/main" id="{DB2F5FB5-AF43-4DB5-BFDF-55FC8C062FD3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79" name="AutoShape 18">
                <a:extLst>
                  <a:ext uri="{FF2B5EF4-FFF2-40B4-BE49-F238E27FC236}">
                    <a16:creationId xmlns:a16="http://schemas.microsoft.com/office/drawing/2014/main" id="{56DC1E25-9922-40DE-B683-0810219AF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0" name="AutoShape 19">
                <a:extLst>
                  <a:ext uri="{FF2B5EF4-FFF2-40B4-BE49-F238E27FC236}">
                    <a16:creationId xmlns:a16="http://schemas.microsoft.com/office/drawing/2014/main" id="{E187110B-4426-4DD0-81BE-FF18E129D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1" name="AutoShape 20">
                <a:extLst>
                  <a:ext uri="{FF2B5EF4-FFF2-40B4-BE49-F238E27FC236}">
                    <a16:creationId xmlns:a16="http://schemas.microsoft.com/office/drawing/2014/main" id="{2F3788D3-0C19-4AB7-9B1F-CF93081D8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2" name="AutoShape 21">
                <a:extLst>
                  <a:ext uri="{FF2B5EF4-FFF2-40B4-BE49-F238E27FC236}">
                    <a16:creationId xmlns:a16="http://schemas.microsoft.com/office/drawing/2014/main" id="{C2C39021-9574-45FA-9E59-9E96676C4D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3" name="AutoShape 22">
                <a:extLst>
                  <a:ext uri="{FF2B5EF4-FFF2-40B4-BE49-F238E27FC236}">
                    <a16:creationId xmlns:a16="http://schemas.microsoft.com/office/drawing/2014/main" id="{40A4C67D-1D58-4ECB-9835-E8F9A20B2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4" name="AutoShape 23">
                <a:extLst>
                  <a:ext uri="{FF2B5EF4-FFF2-40B4-BE49-F238E27FC236}">
                    <a16:creationId xmlns:a16="http://schemas.microsoft.com/office/drawing/2014/main" id="{0C619709-0065-4B95-9E99-CFF9F84DB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5" name="AutoShape 24">
                <a:extLst>
                  <a:ext uri="{FF2B5EF4-FFF2-40B4-BE49-F238E27FC236}">
                    <a16:creationId xmlns:a16="http://schemas.microsoft.com/office/drawing/2014/main" id="{DBAA4994-A7A7-44A0-8ABC-FDE6AA34F6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6" name="AutoShape 25">
                <a:extLst>
                  <a:ext uri="{FF2B5EF4-FFF2-40B4-BE49-F238E27FC236}">
                    <a16:creationId xmlns:a16="http://schemas.microsoft.com/office/drawing/2014/main" id="{1FBA19EA-3D06-488B-844A-288F5AB38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7" name="AutoShape 26">
                <a:extLst>
                  <a:ext uri="{FF2B5EF4-FFF2-40B4-BE49-F238E27FC236}">
                    <a16:creationId xmlns:a16="http://schemas.microsoft.com/office/drawing/2014/main" id="{1A7FA370-DE14-4E90-BE2A-9D1DA81A3D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8" name="AutoShape 26">
                <a:extLst>
                  <a:ext uri="{FF2B5EF4-FFF2-40B4-BE49-F238E27FC236}">
                    <a16:creationId xmlns:a16="http://schemas.microsoft.com/office/drawing/2014/main" id="{86B3BB9B-4810-48F0-9EA8-B61E53813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292FD469-3471-4F1C-BCF8-E09CCDB617F5}"/>
              </a:ext>
            </a:extLst>
          </p:cNvPr>
          <p:cNvGrpSpPr/>
          <p:nvPr/>
        </p:nvGrpSpPr>
        <p:grpSpPr>
          <a:xfrm>
            <a:off x="3785427" y="6332220"/>
            <a:ext cx="5472834" cy="1983432"/>
            <a:chOff x="6448438" y="3711622"/>
            <a:chExt cx="3648556" cy="1322288"/>
          </a:xfrm>
          <a:solidFill>
            <a:schemeClr val="accent2">
              <a:lumMod val="75000"/>
            </a:schemeClr>
          </a:solidFill>
        </p:grpSpPr>
        <p:sp>
          <p:nvSpPr>
            <p:cNvPr id="370" name="AutoShape 18">
              <a:extLst>
                <a:ext uri="{FF2B5EF4-FFF2-40B4-BE49-F238E27FC236}">
                  <a16:creationId xmlns:a16="http://schemas.microsoft.com/office/drawing/2014/main" id="{DBA0A098-F641-4C25-8EE2-05D0CF5BB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1" name="AutoShape 19">
              <a:extLst>
                <a:ext uri="{FF2B5EF4-FFF2-40B4-BE49-F238E27FC236}">
                  <a16:creationId xmlns:a16="http://schemas.microsoft.com/office/drawing/2014/main" id="{4DA27474-A939-44BE-A36D-9B6DED73D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2" name="AutoShape 20">
              <a:extLst>
                <a:ext uri="{FF2B5EF4-FFF2-40B4-BE49-F238E27FC236}">
                  <a16:creationId xmlns:a16="http://schemas.microsoft.com/office/drawing/2014/main" id="{BAD4D3B0-D343-4905-9203-5A255DA82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3" name="AutoShape 21">
              <a:extLst>
                <a:ext uri="{FF2B5EF4-FFF2-40B4-BE49-F238E27FC236}">
                  <a16:creationId xmlns:a16="http://schemas.microsoft.com/office/drawing/2014/main" id="{909BA95D-7CF2-40AE-87E2-437BD3F6A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4" name="AutoShape 22">
              <a:extLst>
                <a:ext uri="{FF2B5EF4-FFF2-40B4-BE49-F238E27FC236}">
                  <a16:creationId xmlns:a16="http://schemas.microsoft.com/office/drawing/2014/main" id="{9E7564BF-526B-4DF2-AA55-6447AF697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5" name="AutoShape 23">
              <a:extLst>
                <a:ext uri="{FF2B5EF4-FFF2-40B4-BE49-F238E27FC236}">
                  <a16:creationId xmlns:a16="http://schemas.microsoft.com/office/drawing/2014/main" id="{2C372913-1E2B-4076-95F5-8CA3108E9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6" name="AutoShape 24">
              <a:extLst>
                <a:ext uri="{FF2B5EF4-FFF2-40B4-BE49-F238E27FC236}">
                  <a16:creationId xmlns:a16="http://schemas.microsoft.com/office/drawing/2014/main" id="{6D9ACC1C-8073-4210-A353-5554F26AA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7" name="AutoShape 25">
              <a:extLst>
                <a:ext uri="{FF2B5EF4-FFF2-40B4-BE49-F238E27FC236}">
                  <a16:creationId xmlns:a16="http://schemas.microsoft.com/office/drawing/2014/main" id="{AD92BC29-1B36-48D5-B592-FE6102356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8" name="AutoShape 26">
              <a:extLst>
                <a:ext uri="{FF2B5EF4-FFF2-40B4-BE49-F238E27FC236}">
                  <a16:creationId xmlns:a16="http://schemas.microsoft.com/office/drawing/2014/main" id="{571767B6-1B50-4D0C-B6AF-1A6207048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9" name="AutoShape 26">
              <a:extLst>
                <a:ext uri="{FF2B5EF4-FFF2-40B4-BE49-F238E27FC236}">
                  <a16:creationId xmlns:a16="http://schemas.microsoft.com/office/drawing/2014/main" id="{924991E5-AF5E-416F-A370-5062C536A8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80" name="Group 379">
              <a:extLst>
                <a:ext uri="{FF2B5EF4-FFF2-40B4-BE49-F238E27FC236}">
                  <a16:creationId xmlns:a16="http://schemas.microsoft.com/office/drawing/2014/main" id="{EFBFA27F-429F-4749-B0EC-B73D86C05FBB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69" name="AutoShape 18">
                <a:extLst>
                  <a:ext uri="{FF2B5EF4-FFF2-40B4-BE49-F238E27FC236}">
                    <a16:creationId xmlns:a16="http://schemas.microsoft.com/office/drawing/2014/main" id="{8A49AA0D-F3C6-43EC-9562-5632439578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0" name="AutoShape 19">
                <a:extLst>
                  <a:ext uri="{FF2B5EF4-FFF2-40B4-BE49-F238E27FC236}">
                    <a16:creationId xmlns:a16="http://schemas.microsoft.com/office/drawing/2014/main" id="{38C3FEDF-2D8A-4883-99E4-1C5AE1AD7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1" name="AutoShape 20">
                <a:extLst>
                  <a:ext uri="{FF2B5EF4-FFF2-40B4-BE49-F238E27FC236}">
                    <a16:creationId xmlns:a16="http://schemas.microsoft.com/office/drawing/2014/main" id="{66A154AC-6072-4645-8C47-8CAD3C6DF0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2" name="AutoShape 21">
                <a:extLst>
                  <a:ext uri="{FF2B5EF4-FFF2-40B4-BE49-F238E27FC236}">
                    <a16:creationId xmlns:a16="http://schemas.microsoft.com/office/drawing/2014/main" id="{6BD76C63-C360-4DEA-8A64-3A947D4DF5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3" name="AutoShape 22">
                <a:extLst>
                  <a:ext uri="{FF2B5EF4-FFF2-40B4-BE49-F238E27FC236}">
                    <a16:creationId xmlns:a16="http://schemas.microsoft.com/office/drawing/2014/main" id="{B4394009-F809-49BF-992B-D1119BC47B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4" name="AutoShape 23">
                <a:extLst>
                  <a:ext uri="{FF2B5EF4-FFF2-40B4-BE49-F238E27FC236}">
                    <a16:creationId xmlns:a16="http://schemas.microsoft.com/office/drawing/2014/main" id="{226B87AC-8621-4CD0-ACE2-DD00C030E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5" name="AutoShape 24">
                <a:extLst>
                  <a:ext uri="{FF2B5EF4-FFF2-40B4-BE49-F238E27FC236}">
                    <a16:creationId xmlns:a16="http://schemas.microsoft.com/office/drawing/2014/main" id="{953C0590-0450-4A54-862B-AF81B6C62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6" name="AutoShape 25">
                <a:extLst>
                  <a:ext uri="{FF2B5EF4-FFF2-40B4-BE49-F238E27FC236}">
                    <a16:creationId xmlns:a16="http://schemas.microsoft.com/office/drawing/2014/main" id="{B405570B-4B52-4EC0-B182-FB3AF0D38F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7" name="AutoShape 26">
                <a:extLst>
                  <a:ext uri="{FF2B5EF4-FFF2-40B4-BE49-F238E27FC236}">
                    <a16:creationId xmlns:a16="http://schemas.microsoft.com/office/drawing/2014/main" id="{3753C410-50DE-403C-8400-0B051005B9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8" name="AutoShape 26">
                <a:extLst>
                  <a:ext uri="{FF2B5EF4-FFF2-40B4-BE49-F238E27FC236}">
                    <a16:creationId xmlns:a16="http://schemas.microsoft.com/office/drawing/2014/main" id="{8D030CF8-EA41-4EA2-BE5C-FC0759E526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67DC6BEF-07CD-4E47-AB88-B4292143E223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59" name="AutoShape 18">
                <a:extLst>
                  <a:ext uri="{FF2B5EF4-FFF2-40B4-BE49-F238E27FC236}">
                    <a16:creationId xmlns:a16="http://schemas.microsoft.com/office/drawing/2014/main" id="{4D77D749-FC59-443A-90C6-727A8C9CA8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0" name="AutoShape 19">
                <a:extLst>
                  <a:ext uri="{FF2B5EF4-FFF2-40B4-BE49-F238E27FC236}">
                    <a16:creationId xmlns:a16="http://schemas.microsoft.com/office/drawing/2014/main" id="{0D7560EA-C036-4AD8-891E-883D48EE7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1" name="AutoShape 20">
                <a:extLst>
                  <a:ext uri="{FF2B5EF4-FFF2-40B4-BE49-F238E27FC236}">
                    <a16:creationId xmlns:a16="http://schemas.microsoft.com/office/drawing/2014/main" id="{DAD968BB-7860-48B7-87FF-6C64F49E7A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2" name="AutoShape 21">
                <a:extLst>
                  <a:ext uri="{FF2B5EF4-FFF2-40B4-BE49-F238E27FC236}">
                    <a16:creationId xmlns:a16="http://schemas.microsoft.com/office/drawing/2014/main" id="{E1F7AD58-6C53-47CD-9AD7-6A90F6C39C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3" name="AutoShape 22">
                <a:extLst>
                  <a:ext uri="{FF2B5EF4-FFF2-40B4-BE49-F238E27FC236}">
                    <a16:creationId xmlns:a16="http://schemas.microsoft.com/office/drawing/2014/main" id="{E8800AF1-3CDC-46D1-A2CB-D848F02760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4" name="AutoShape 23">
                <a:extLst>
                  <a:ext uri="{FF2B5EF4-FFF2-40B4-BE49-F238E27FC236}">
                    <a16:creationId xmlns:a16="http://schemas.microsoft.com/office/drawing/2014/main" id="{A4DFE547-A104-45A9-94B6-C11B3B78B3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5" name="AutoShape 24">
                <a:extLst>
                  <a:ext uri="{FF2B5EF4-FFF2-40B4-BE49-F238E27FC236}">
                    <a16:creationId xmlns:a16="http://schemas.microsoft.com/office/drawing/2014/main" id="{B1BCCFA9-57B2-44E7-B8FC-B701B7565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6" name="AutoShape 25">
                <a:extLst>
                  <a:ext uri="{FF2B5EF4-FFF2-40B4-BE49-F238E27FC236}">
                    <a16:creationId xmlns:a16="http://schemas.microsoft.com/office/drawing/2014/main" id="{35CE60D7-42D5-49C8-97D5-EB0B2492C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7" name="AutoShape 26">
                <a:extLst>
                  <a:ext uri="{FF2B5EF4-FFF2-40B4-BE49-F238E27FC236}">
                    <a16:creationId xmlns:a16="http://schemas.microsoft.com/office/drawing/2014/main" id="{6B2ABFCF-7267-489D-886A-E336D84E0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68" name="AutoShape 26">
                <a:extLst>
                  <a:ext uri="{FF2B5EF4-FFF2-40B4-BE49-F238E27FC236}">
                    <a16:creationId xmlns:a16="http://schemas.microsoft.com/office/drawing/2014/main" id="{8B502DBF-5E4F-4A6D-B7DC-0AE3C5D541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2" name="Group 381">
              <a:extLst>
                <a:ext uri="{FF2B5EF4-FFF2-40B4-BE49-F238E27FC236}">
                  <a16:creationId xmlns:a16="http://schemas.microsoft.com/office/drawing/2014/main" id="{07661C86-F949-4D8C-A77D-1CF5B0AEB0EA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49" name="AutoShape 18">
                <a:extLst>
                  <a:ext uri="{FF2B5EF4-FFF2-40B4-BE49-F238E27FC236}">
                    <a16:creationId xmlns:a16="http://schemas.microsoft.com/office/drawing/2014/main" id="{9FB5AAAB-4F02-4CC4-83C0-B086FE186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0" name="AutoShape 19">
                <a:extLst>
                  <a:ext uri="{FF2B5EF4-FFF2-40B4-BE49-F238E27FC236}">
                    <a16:creationId xmlns:a16="http://schemas.microsoft.com/office/drawing/2014/main" id="{7B50937D-15B8-4DA6-8874-713F78321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1" name="AutoShape 20">
                <a:extLst>
                  <a:ext uri="{FF2B5EF4-FFF2-40B4-BE49-F238E27FC236}">
                    <a16:creationId xmlns:a16="http://schemas.microsoft.com/office/drawing/2014/main" id="{1F8EEE64-B849-4DCB-98AA-65FC4CB914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2" name="AutoShape 21">
                <a:extLst>
                  <a:ext uri="{FF2B5EF4-FFF2-40B4-BE49-F238E27FC236}">
                    <a16:creationId xmlns:a16="http://schemas.microsoft.com/office/drawing/2014/main" id="{8C8CDBC9-5E5F-47F6-A755-84CCD5E44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3" name="AutoShape 22">
                <a:extLst>
                  <a:ext uri="{FF2B5EF4-FFF2-40B4-BE49-F238E27FC236}">
                    <a16:creationId xmlns:a16="http://schemas.microsoft.com/office/drawing/2014/main" id="{B1FDC25D-DE47-4A2D-9F8E-C859BFD52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4" name="AutoShape 23">
                <a:extLst>
                  <a:ext uri="{FF2B5EF4-FFF2-40B4-BE49-F238E27FC236}">
                    <a16:creationId xmlns:a16="http://schemas.microsoft.com/office/drawing/2014/main" id="{BF1DE1C2-E510-4B53-9FB3-E4294BB27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5" name="AutoShape 24">
                <a:extLst>
                  <a:ext uri="{FF2B5EF4-FFF2-40B4-BE49-F238E27FC236}">
                    <a16:creationId xmlns:a16="http://schemas.microsoft.com/office/drawing/2014/main" id="{0846C1CF-2D74-4AE8-8CEB-EF609F188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6" name="AutoShape 25">
                <a:extLst>
                  <a:ext uri="{FF2B5EF4-FFF2-40B4-BE49-F238E27FC236}">
                    <a16:creationId xmlns:a16="http://schemas.microsoft.com/office/drawing/2014/main" id="{98575F5D-632F-4F6A-9211-341B4E276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7" name="AutoShape 26">
                <a:extLst>
                  <a:ext uri="{FF2B5EF4-FFF2-40B4-BE49-F238E27FC236}">
                    <a16:creationId xmlns:a16="http://schemas.microsoft.com/office/drawing/2014/main" id="{B4094AC5-982D-4579-9567-ADCDEC713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8" name="AutoShape 26">
                <a:extLst>
                  <a:ext uri="{FF2B5EF4-FFF2-40B4-BE49-F238E27FC236}">
                    <a16:creationId xmlns:a16="http://schemas.microsoft.com/office/drawing/2014/main" id="{7D6FE9AD-436B-4C8D-B313-FF697283B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3" name="Group 382">
              <a:extLst>
                <a:ext uri="{FF2B5EF4-FFF2-40B4-BE49-F238E27FC236}">
                  <a16:creationId xmlns:a16="http://schemas.microsoft.com/office/drawing/2014/main" id="{A605F057-BD65-412E-81B4-7F477CA9E347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39" name="AutoShape 18">
                <a:extLst>
                  <a:ext uri="{FF2B5EF4-FFF2-40B4-BE49-F238E27FC236}">
                    <a16:creationId xmlns:a16="http://schemas.microsoft.com/office/drawing/2014/main" id="{45217D3E-97FD-40B0-B768-ABD7682BE0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0" name="AutoShape 19">
                <a:extLst>
                  <a:ext uri="{FF2B5EF4-FFF2-40B4-BE49-F238E27FC236}">
                    <a16:creationId xmlns:a16="http://schemas.microsoft.com/office/drawing/2014/main" id="{101E9F45-BA5A-410F-A6DB-3F9C94BB4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1" name="AutoShape 20">
                <a:extLst>
                  <a:ext uri="{FF2B5EF4-FFF2-40B4-BE49-F238E27FC236}">
                    <a16:creationId xmlns:a16="http://schemas.microsoft.com/office/drawing/2014/main" id="{139B9D45-967E-4D1C-A778-7FCD3C39F1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2" name="AutoShape 21">
                <a:extLst>
                  <a:ext uri="{FF2B5EF4-FFF2-40B4-BE49-F238E27FC236}">
                    <a16:creationId xmlns:a16="http://schemas.microsoft.com/office/drawing/2014/main" id="{7DEDCAC2-169F-432E-853B-5757394FEE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3" name="AutoShape 22">
                <a:extLst>
                  <a:ext uri="{FF2B5EF4-FFF2-40B4-BE49-F238E27FC236}">
                    <a16:creationId xmlns:a16="http://schemas.microsoft.com/office/drawing/2014/main" id="{07B9C5DD-B05A-4439-80CC-B5F1FB84AD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4" name="AutoShape 23">
                <a:extLst>
                  <a:ext uri="{FF2B5EF4-FFF2-40B4-BE49-F238E27FC236}">
                    <a16:creationId xmlns:a16="http://schemas.microsoft.com/office/drawing/2014/main" id="{E1A9AF31-47B1-4DE8-BFCE-CDADDEA818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5" name="AutoShape 24">
                <a:extLst>
                  <a:ext uri="{FF2B5EF4-FFF2-40B4-BE49-F238E27FC236}">
                    <a16:creationId xmlns:a16="http://schemas.microsoft.com/office/drawing/2014/main" id="{BAAC2A56-859A-4991-840D-0446705B7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6" name="AutoShape 25">
                <a:extLst>
                  <a:ext uri="{FF2B5EF4-FFF2-40B4-BE49-F238E27FC236}">
                    <a16:creationId xmlns:a16="http://schemas.microsoft.com/office/drawing/2014/main" id="{56926177-C57C-431E-9D66-A4AF52202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7" name="AutoShape 26">
                <a:extLst>
                  <a:ext uri="{FF2B5EF4-FFF2-40B4-BE49-F238E27FC236}">
                    <a16:creationId xmlns:a16="http://schemas.microsoft.com/office/drawing/2014/main" id="{E55EA590-0F25-4D13-B249-D14392703D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8" name="AutoShape 26">
                <a:extLst>
                  <a:ext uri="{FF2B5EF4-FFF2-40B4-BE49-F238E27FC236}">
                    <a16:creationId xmlns:a16="http://schemas.microsoft.com/office/drawing/2014/main" id="{D2D771E3-4DE6-4CC9-81CF-4C47397A9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7359963C-608A-442E-B25C-53DFE66A154C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29" name="AutoShape 18">
                <a:extLst>
                  <a:ext uri="{FF2B5EF4-FFF2-40B4-BE49-F238E27FC236}">
                    <a16:creationId xmlns:a16="http://schemas.microsoft.com/office/drawing/2014/main" id="{F026151D-8CAF-4919-98BD-E5CCF410CB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0" name="AutoShape 19">
                <a:extLst>
                  <a:ext uri="{FF2B5EF4-FFF2-40B4-BE49-F238E27FC236}">
                    <a16:creationId xmlns:a16="http://schemas.microsoft.com/office/drawing/2014/main" id="{65F52436-CA31-40C6-AE28-2F1F4CCB0C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1" name="AutoShape 20">
                <a:extLst>
                  <a:ext uri="{FF2B5EF4-FFF2-40B4-BE49-F238E27FC236}">
                    <a16:creationId xmlns:a16="http://schemas.microsoft.com/office/drawing/2014/main" id="{8923745E-2A91-40E3-A294-E56CCBA07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2" name="AutoShape 21">
                <a:extLst>
                  <a:ext uri="{FF2B5EF4-FFF2-40B4-BE49-F238E27FC236}">
                    <a16:creationId xmlns:a16="http://schemas.microsoft.com/office/drawing/2014/main" id="{1A823541-57DA-467A-98FA-40E6D77A4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3" name="AutoShape 22">
                <a:extLst>
                  <a:ext uri="{FF2B5EF4-FFF2-40B4-BE49-F238E27FC236}">
                    <a16:creationId xmlns:a16="http://schemas.microsoft.com/office/drawing/2014/main" id="{C2197218-6CEC-4FC7-AAD4-7A0C859B7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4" name="AutoShape 23">
                <a:extLst>
                  <a:ext uri="{FF2B5EF4-FFF2-40B4-BE49-F238E27FC236}">
                    <a16:creationId xmlns:a16="http://schemas.microsoft.com/office/drawing/2014/main" id="{5F338DEC-371F-496F-A46E-19E20496F0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5" name="AutoShape 24">
                <a:extLst>
                  <a:ext uri="{FF2B5EF4-FFF2-40B4-BE49-F238E27FC236}">
                    <a16:creationId xmlns:a16="http://schemas.microsoft.com/office/drawing/2014/main" id="{7BD172A2-F412-4EC3-9C81-6396C337F6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6" name="AutoShape 25">
                <a:extLst>
                  <a:ext uri="{FF2B5EF4-FFF2-40B4-BE49-F238E27FC236}">
                    <a16:creationId xmlns:a16="http://schemas.microsoft.com/office/drawing/2014/main" id="{AAADA6D2-FD39-441A-B98E-741B9CC06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7" name="AutoShape 26">
                <a:extLst>
                  <a:ext uri="{FF2B5EF4-FFF2-40B4-BE49-F238E27FC236}">
                    <a16:creationId xmlns:a16="http://schemas.microsoft.com/office/drawing/2014/main" id="{11A3D10C-6C66-4CCA-B6A9-EB22B015E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8" name="AutoShape 26">
                <a:extLst>
                  <a:ext uri="{FF2B5EF4-FFF2-40B4-BE49-F238E27FC236}">
                    <a16:creationId xmlns:a16="http://schemas.microsoft.com/office/drawing/2014/main" id="{BDC446BB-20B7-44EE-80CD-AAEA276D5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E44C8628-10C8-427C-82BF-5D7ADAB5B69C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19" name="AutoShape 18">
                <a:extLst>
                  <a:ext uri="{FF2B5EF4-FFF2-40B4-BE49-F238E27FC236}">
                    <a16:creationId xmlns:a16="http://schemas.microsoft.com/office/drawing/2014/main" id="{D1ED29C1-01FD-4036-AA78-95F0B8631B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0" name="AutoShape 19">
                <a:extLst>
                  <a:ext uri="{FF2B5EF4-FFF2-40B4-BE49-F238E27FC236}">
                    <a16:creationId xmlns:a16="http://schemas.microsoft.com/office/drawing/2014/main" id="{85EE45DB-3BF6-47A0-91A0-91C5BC679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1" name="AutoShape 20">
                <a:extLst>
                  <a:ext uri="{FF2B5EF4-FFF2-40B4-BE49-F238E27FC236}">
                    <a16:creationId xmlns:a16="http://schemas.microsoft.com/office/drawing/2014/main" id="{F290A217-A19B-4A35-B37B-48FDE8DC3F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2" name="AutoShape 21">
                <a:extLst>
                  <a:ext uri="{FF2B5EF4-FFF2-40B4-BE49-F238E27FC236}">
                    <a16:creationId xmlns:a16="http://schemas.microsoft.com/office/drawing/2014/main" id="{C65F91A6-F9FA-4FFE-9AE2-F5BF6EEA5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3" name="AutoShape 22">
                <a:extLst>
                  <a:ext uri="{FF2B5EF4-FFF2-40B4-BE49-F238E27FC236}">
                    <a16:creationId xmlns:a16="http://schemas.microsoft.com/office/drawing/2014/main" id="{1541DD3F-6475-4162-97BA-65F04CD66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4" name="AutoShape 23">
                <a:extLst>
                  <a:ext uri="{FF2B5EF4-FFF2-40B4-BE49-F238E27FC236}">
                    <a16:creationId xmlns:a16="http://schemas.microsoft.com/office/drawing/2014/main" id="{09A374AC-F469-49CC-937A-5DCDFD88B5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5" name="AutoShape 24">
                <a:extLst>
                  <a:ext uri="{FF2B5EF4-FFF2-40B4-BE49-F238E27FC236}">
                    <a16:creationId xmlns:a16="http://schemas.microsoft.com/office/drawing/2014/main" id="{6049313F-8361-4A30-8F36-03607DCF79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6" name="AutoShape 25">
                <a:extLst>
                  <a:ext uri="{FF2B5EF4-FFF2-40B4-BE49-F238E27FC236}">
                    <a16:creationId xmlns:a16="http://schemas.microsoft.com/office/drawing/2014/main" id="{604291A7-F64D-4718-9773-104FEDED5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7" name="AutoShape 26">
                <a:extLst>
                  <a:ext uri="{FF2B5EF4-FFF2-40B4-BE49-F238E27FC236}">
                    <a16:creationId xmlns:a16="http://schemas.microsoft.com/office/drawing/2014/main" id="{47409F36-A822-4391-AE1D-6F7581568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8" name="AutoShape 26">
                <a:extLst>
                  <a:ext uri="{FF2B5EF4-FFF2-40B4-BE49-F238E27FC236}">
                    <a16:creationId xmlns:a16="http://schemas.microsoft.com/office/drawing/2014/main" id="{4283E5C3-111A-423C-960C-2C3CA0C9FB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6" name="Group 385">
              <a:extLst>
                <a:ext uri="{FF2B5EF4-FFF2-40B4-BE49-F238E27FC236}">
                  <a16:creationId xmlns:a16="http://schemas.microsoft.com/office/drawing/2014/main" id="{733EB1DE-A2FC-4510-A234-E0D4BFC1E0D9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09" name="AutoShape 18">
                <a:extLst>
                  <a:ext uri="{FF2B5EF4-FFF2-40B4-BE49-F238E27FC236}">
                    <a16:creationId xmlns:a16="http://schemas.microsoft.com/office/drawing/2014/main" id="{B22ED726-38E4-4D88-A0B8-00583F26E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0" name="AutoShape 19">
                <a:extLst>
                  <a:ext uri="{FF2B5EF4-FFF2-40B4-BE49-F238E27FC236}">
                    <a16:creationId xmlns:a16="http://schemas.microsoft.com/office/drawing/2014/main" id="{527CA15F-43E0-4331-943E-7FC1EAA2D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1" name="AutoShape 20">
                <a:extLst>
                  <a:ext uri="{FF2B5EF4-FFF2-40B4-BE49-F238E27FC236}">
                    <a16:creationId xmlns:a16="http://schemas.microsoft.com/office/drawing/2014/main" id="{58813CCB-2677-4078-ADF2-A74C623C1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2" name="AutoShape 21">
                <a:extLst>
                  <a:ext uri="{FF2B5EF4-FFF2-40B4-BE49-F238E27FC236}">
                    <a16:creationId xmlns:a16="http://schemas.microsoft.com/office/drawing/2014/main" id="{0C72C82E-4316-416E-81CF-BF8B0243D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3" name="AutoShape 22">
                <a:extLst>
                  <a:ext uri="{FF2B5EF4-FFF2-40B4-BE49-F238E27FC236}">
                    <a16:creationId xmlns:a16="http://schemas.microsoft.com/office/drawing/2014/main" id="{17184C34-E763-46EF-B20B-1A921E226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4" name="AutoShape 23">
                <a:extLst>
                  <a:ext uri="{FF2B5EF4-FFF2-40B4-BE49-F238E27FC236}">
                    <a16:creationId xmlns:a16="http://schemas.microsoft.com/office/drawing/2014/main" id="{49DF72F8-68B2-43C9-8E72-FB49C1684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5" name="AutoShape 24">
                <a:extLst>
                  <a:ext uri="{FF2B5EF4-FFF2-40B4-BE49-F238E27FC236}">
                    <a16:creationId xmlns:a16="http://schemas.microsoft.com/office/drawing/2014/main" id="{0BE50779-FE82-45D7-A721-578CCB5331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6" name="AutoShape 25">
                <a:extLst>
                  <a:ext uri="{FF2B5EF4-FFF2-40B4-BE49-F238E27FC236}">
                    <a16:creationId xmlns:a16="http://schemas.microsoft.com/office/drawing/2014/main" id="{6EFC7059-8AB7-4B15-A1BA-A249BDF0A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7" name="AutoShape 26">
                <a:extLst>
                  <a:ext uri="{FF2B5EF4-FFF2-40B4-BE49-F238E27FC236}">
                    <a16:creationId xmlns:a16="http://schemas.microsoft.com/office/drawing/2014/main" id="{2012FE52-F1EF-486A-8E6E-5367AABC3B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8" name="AutoShape 26">
                <a:extLst>
                  <a:ext uri="{FF2B5EF4-FFF2-40B4-BE49-F238E27FC236}">
                    <a16:creationId xmlns:a16="http://schemas.microsoft.com/office/drawing/2014/main" id="{417819F2-41EF-4DEF-AE71-7E1E430F6B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FE1E2C27-148D-4E73-B433-169249E6CF0C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99" name="AutoShape 18">
                <a:extLst>
                  <a:ext uri="{FF2B5EF4-FFF2-40B4-BE49-F238E27FC236}">
                    <a16:creationId xmlns:a16="http://schemas.microsoft.com/office/drawing/2014/main" id="{ADEE4CD3-4112-4B2E-B8D4-4F297E2E1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0" name="AutoShape 19">
                <a:extLst>
                  <a:ext uri="{FF2B5EF4-FFF2-40B4-BE49-F238E27FC236}">
                    <a16:creationId xmlns:a16="http://schemas.microsoft.com/office/drawing/2014/main" id="{73A933B9-163D-4477-92A9-0B2D1C6BE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1" name="AutoShape 20">
                <a:extLst>
                  <a:ext uri="{FF2B5EF4-FFF2-40B4-BE49-F238E27FC236}">
                    <a16:creationId xmlns:a16="http://schemas.microsoft.com/office/drawing/2014/main" id="{BCB76C43-BAA5-4C0B-8EB3-0FADED344A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2" name="AutoShape 21">
                <a:extLst>
                  <a:ext uri="{FF2B5EF4-FFF2-40B4-BE49-F238E27FC236}">
                    <a16:creationId xmlns:a16="http://schemas.microsoft.com/office/drawing/2014/main" id="{78C4A96C-2722-48D5-9E31-F049DCEF2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3" name="AutoShape 22">
                <a:extLst>
                  <a:ext uri="{FF2B5EF4-FFF2-40B4-BE49-F238E27FC236}">
                    <a16:creationId xmlns:a16="http://schemas.microsoft.com/office/drawing/2014/main" id="{CAD8E5C2-FDEA-465A-8A03-3FE0A51559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4" name="AutoShape 23">
                <a:extLst>
                  <a:ext uri="{FF2B5EF4-FFF2-40B4-BE49-F238E27FC236}">
                    <a16:creationId xmlns:a16="http://schemas.microsoft.com/office/drawing/2014/main" id="{BCEE6822-366D-40BC-8AB3-AFC34CAF2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5" name="AutoShape 24">
                <a:extLst>
                  <a:ext uri="{FF2B5EF4-FFF2-40B4-BE49-F238E27FC236}">
                    <a16:creationId xmlns:a16="http://schemas.microsoft.com/office/drawing/2014/main" id="{EB999163-5B73-4D9A-88E0-9D8D0D0411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6" name="AutoShape 25">
                <a:extLst>
                  <a:ext uri="{FF2B5EF4-FFF2-40B4-BE49-F238E27FC236}">
                    <a16:creationId xmlns:a16="http://schemas.microsoft.com/office/drawing/2014/main" id="{41955E06-8A9E-478B-9C7C-2B769897CE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7" name="AutoShape 26">
                <a:extLst>
                  <a:ext uri="{FF2B5EF4-FFF2-40B4-BE49-F238E27FC236}">
                    <a16:creationId xmlns:a16="http://schemas.microsoft.com/office/drawing/2014/main" id="{7F6B356A-2761-49B4-BB56-0C99CD045B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8" name="AutoShape 26">
                <a:extLst>
                  <a:ext uri="{FF2B5EF4-FFF2-40B4-BE49-F238E27FC236}">
                    <a16:creationId xmlns:a16="http://schemas.microsoft.com/office/drawing/2014/main" id="{E2A56501-610C-4F1B-97C8-28DB386B51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CB8C78B4-945D-4BC5-A5FE-D813EB452F43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89" name="AutoShape 18">
                <a:extLst>
                  <a:ext uri="{FF2B5EF4-FFF2-40B4-BE49-F238E27FC236}">
                    <a16:creationId xmlns:a16="http://schemas.microsoft.com/office/drawing/2014/main" id="{79D9E3AE-53C6-44BF-AF5C-BC5A1988E2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0" name="AutoShape 19">
                <a:extLst>
                  <a:ext uri="{FF2B5EF4-FFF2-40B4-BE49-F238E27FC236}">
                    <a16:creationId xmlns:a16="http://schemas.microsoft.com/office/drawing/2014/main" id="{1B769D32-2CCD-45B2-8676-1D8F9ACD4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1" name="AutoShape 20">
                <a:extLst>
                  <a:ext uri="{FF2B5EF4-FFF2-40B4-BE49-F238E27FC236}">
                    <a16:creationId xmlns:a16="http://schemas.microsoft.com/office/drawing/2014/main" id="{83439E2F-A146-4919-B3A2-139EE411B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2" name="AutoShape 21">
                <a:extLst>
                  <a:ext uri="{FF2B5EF4-FFF2-40B4-BE49-F238E27FC236}">
                    <a16:creationId xmlns:a16="http://schemas.microsoft.com/office/drawing/2014/main" id="{D533C8A8-B8F5-48D0-9DD3-DC9147886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3" name="AutoShape 22">
                <a:extLst>
                  <a:ext uri="{FF2B5EF4-FFF2-40B4-BE49-F238E27FC236}">
                    <a16:creationId xmlns:a16="http://schemas.microsoft.com/office/drawing/2014/main" id="{AF260A1B-5D32-4CC7-B8C1-5910D42AD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4" name="AutoShape 23">
                <a:extLst>
                  <a:ext uri="{FF2B5EF4-FFF2-40B4-BE49-F238E27FC236}">
                    <a16:creationId xmlns:a16="http://schemas.microsoft.com/office/drawing/2014/main" id="{DAB006C0-0471-4365-8C07-0884AEBEB5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5" name="AutoShape 24">
                <a:extLst>
                  <a:ext uri="{FF2B5EF4-FFF2-40B4-BE49-F238E27FC236}">
                    <a16:creationId xmlns:a16="http://schemas.microsoft.com/office/drawing/2014/main" id="{77BEA4BC-6265-4AFF-98BE-692D4C7AA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6" name="AutoShape 25">
                <a:extLst>
                  <a:ext uri="{FF2B5EF4-FFF2-40B4-BE49-F238E27FC236}">
                    <a16:creationId xmlns:a16="http://schemas.microsoft.com/office/drawing/2014/main" id="{9857F12B-FA43-43B8-ADDA-82FB7DD97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7" name="AutoShape 26">
                <a:extLst>
                  <a:ext uri="{FF2B5EF4-FFF2-40B4-BE49-F238E27FC236}">
                    <a16:creationId xmlns:a16="http://schemas.microsoft.com/office/drawing/2014/main" id="{8EC4B904-87A5-4A06-A495-9751AF122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98" name="AutoShape 26">
                <a:extLst>
                  <a:ext uri="{FF2B5EF4-FFF2-40B4-BE49-F238E27FC236}">
                    <a16:creationId xmlns:a16="http://schemas.microsoft.com/office/drawing/2014/main" id="{D8A4FB25-EB40-4010-9483-D32A7B5F6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479" name="Group 478">
            <a:extLst>
              <a:ext uri="{FF2B5EF4-FFF2-40B4-BE49-F238E27FC236}">
                <a16:creationId xmlns:a16="http://schemas.microsoft.com/office/drawing/2014/main" id="{444049D7-DB0D-4F18-93B4-9FA8A49DD16E}"/>
              </a:ext>
            </a:extLst>
          </p:cNvPr>
          <p:cNvGrpSpPr/>
          <p:nvPr/>
        </p:nvGrpSpPr>
        <p:grpSpPr>
          <a:xfrm>
            <a:off x="3785427" y="5948988"/>
            <a:ext cx="5472834" cy="1983432"/>
            <a:chOff x="6448438" y="3711622"/>
            <a:chExt cx="3648556" cy="1322288"/>
          </a:xfrm>
          <a:solidFill>
            <a:schemeClr val="accent2">
              <a:lumMod val="75000"/>
            </a:schemeClr>
          </a:solidFill>
        </p:grpSpPr>
        <p:sp>
          <p:nvSpPr>
            <p:cNvPr id="480" name="AutoShape 18">
              <a:extLst>
                <a:ext uri="{FF2B5EF4-FFF2-40B4-BE49-F238E27FC236}">
                  <a16:creationId xmlns:a16="http://schemas.microsoft.com/office/drawing/2014/main" id="{7F632CC0-6C65-4408-A3C4-DD3067BD50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1" name="AutoShape 19">
              <a:extLst>
                <a:ext uri="{FF2B5EF4-FFF2-40B4-BE49-F238E27FC236}">
                  <a16:creationId xmlns:a16="http://schemas.microsoft.com/office/drawing/2014/main" id="{F7337B1D-5BCF-4B83-8804-CBB67A60F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2" name="AutoShape 20">
              <a:extLst>
                <a:ext uri="{FF2B5EF4-FFF2-40B4-BE49-F238E27FC236}">
                  <a16:creationId xmlns:a16="http://schemas.microsoft.com/office/drawing/2014/main" id="{8216DD12-3034-479E-81B9-003BCFF3AD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3" name="AutoShape 21">
              <a:extLst>
                <a:ext uri="{FF2B5EF4-FFF2-40B4-BE49-F238E27FC236}">
                  <a16:creationId xmlns:a16="http://schemas.microsoft.com/office/drawing/2014/main" id="{D4B8C80A-DB36-4605-83F0-58F200912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4" name="AutoShape 22">
              <a:extLst>
                <a:ext uri="{FF2B5EF4-FFF2-40B4-BE49-F238E27FC236}">
                  <a16:creationId xmlns:a16="http://schemas.microsoft.com/office/drawing/2014/main" id="{5D127C5E-D25B-46F3-8A3D-DAABC6704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5" name="AutoShape 23">
              <a:extLst>
                <a:ext uri="{FF2B5EF4-FFF2-40B4-BE49-F238E27FC236}">
                  <a16:creationId xmlns:a16="http://schemas.microsoft.com/office/drawing/2014/main" id="{C58F66AF-31F1-4B36-A016-1ACAD9CBE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6" name="AutoShape 24">
              <a:extLst>
                <a:ext uri="{FF2B5EF4-FFF2-40B4-BE49-F238E27FC236}">
                  <a16:creationId xmlns:a16="http://schemas.microsoft.com/office/drawing/2014/main" id="{18FFD881-3D8D-4CC6-A281-7592E2E49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7" name="AutoShape 25">
              <a:extLst>
                <a:ext uri="{FF2B5EF4-FFF2-40B4-BE49-F238E27FC236}">
                  <a16:creationId xmlns:a16="http://schemas.microsoft.com/office/drawing/2014/main" id="{8BEDCFE9-ADFF-4244-934A-6803877BF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8" name="AutoShape 26">
              <a:extLst>
                <a:ext uri="{FF2B5EF4-FFF2-40B4-BE49-F238E27FC236}">
                  <a16:creationId xmlns:a16="http://schemas.microsoft.com/office/drawing/2014/main" id="{B7833BEF-DEC2-4AB2-B3B6-49D9A29D58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9" name="AutoShape 26">
              <a:extLst>
                <a:ext uri="{FF2B5EF4-FFF2-40B4-BE49-F238E27FC236}">
                  <a16:creationId xmlns:a16="http://schemas.microsoft.com/office/drawing/2014/main" id="{8D00AF58-4235-427F-8C9D-F9C2A575D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90" name="Group 489">
              <a:extLst>
                <a:ext uri="{FF2B5EF4-FFF2-40B4-BE49-F238E27FC236}">
                  <a16:creationId xmlns:a16="http://schemas.microsoft.com/office/drawing/2014/main" id="{AED790CC-13D1-4AE7-848B-C1F57D7B1773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79" name="AutoShape 18">
                <a:extLst>
                  <a:ext uri="{FF2B5EF4-FFF2-40B4-BE49-F238E27FC236}">
                    <a16:creationId xmlns:a16="http://schemas.microsoft.com/office/drawing/2014/main" id="{C9A409AF-D82A-40F2-870C-46AEA61F9A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0" name="AutoShape 19">
                <a:extLst>
                  <a:ext uri="{FF2B5EF4-FFF2-40B4-BE49-F238E27FC236}">
                    <a16:creationId xmlns:a16="http://schemas.microsoft.com/office/drawing/2014/main" id="{82992FAE-57E2-445B-A09A-911E2251E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1" name="AutoShape 20">
                <a:extLst>
                  <a:ext uri="{FF2B5EF4-FFF2-40B4-BE49-F238E27FC236}">
                    <a16:creationId xmlns:a16="http://schemas.microsoft.com/office/drawing/2014/main" id="{C593C34F-5ACE-4D1F-8799-8045652D3A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2" name="AutoShape 21">
                <a:extLst>
                  <a:ext uri="{FF2B5EF4-FFF2-40B4-BE49-F238E27FC236}">
                    <a16:creationId xmlns:a16="http://schemas.microsoft.com/office/drawing/2014/main" id="{310A7A40-DABC-41EB-B00E-189F43BC2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3" name="AutoShape 22">
                <a:extLst>
                  <a:ext uri="{FF2B5EF4-FFF2-40B4-BE49-F238E27FC236}">
                    <a16:creationId xmlns:a16="http://schemas.microsoft.com/office/drawing/2014/main" id="{6DDBF301-CE06-48CC-8D9B-29CC9A63C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4" name="AutoShape 23">
                <a:extLst>
                  <a:ext uri="{FF2B5EF4-FFF2-40B4-BE49-F238E27FC236}">
                    <a16:creationId xmlns:a16="http://schemas.microsoft.com/office/drawing/2014/main" id="{1F2181EC-2C91-4FC6-AB34-37AF61F18B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5" name="AutoShape 24">
                <a:extLst>
                  <a:ext uri="{FF2B5EF4-FFF2-40B4-BE49-F238E27FC236}">
                    <a16:creationId xmlns:a16="http://schemas.microsoft.com/office/drawing/2014/main" id="{2B08E515-6992-4276-A2C8-551E31CB0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6" name="AutoShape 25">
                <a:extLst>
                  <a:ext uri="{FF2B5EF4-FFF2-40B4-BE49-F238E27FC236}">
                    <a16:creationId xmlns:a16="http://schemas.microsoft.com/office/drawing/2014/main" id="{535445A4-26DD-408C-9188-4D8F1E7FA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7" name="AutoShape 26">
                <a:extLst>
                  <a:ext uri="{FF2B5EF4-FFF2-40B4-BE49-F238E27FC236}">
                    <a16:creationId xmlns:a16="http://schemas.microsoft.com/office/drawing/2014/main" id="{F39DD01F-D003-498D-9A40-C446F9400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8" name="AutoShape 26">
                <a:extLst>
                  <a:ext uri="{FF2B5EF4-FFF2-40B4-BE49-F238E27FC236}">
                    <a16:creationId xmlns:a16="http://schemas.microsoft.com/office/drawing/2014/main" id="{12A59B6C-06AB-4E47-9181-7F37415FC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91" name="Group 490">
              <a:extLst>
                <a:ext uri="{FF2B5EF4-FFF2-40B4-BE49-F238E27FC236}">
                  <a16:creationId xmlns:a16="http://schemas.microsoft.com/office/drawing/2014/main" id="{AFBAF79E-2726-4032-A3E3-021DC7DFBB83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69" name="AutoShape 18">
                <a:extLst>
                  <a:ext uri="{FF2B5EF4-FFF2-40B4-BE49-F238E27FC236}">
                    <a16:creationId xmlns:a16="http://schemas.microsoft.com/office/drawing/2014/main" id="{1FB61838-D3C9-4D14-AD75-61C5648AEA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0" name="AutoShape 19">
                <a:extLst>
                  <a:ext uri="{FF2B5EF4-FFF2-40B4-BE49-F238E27FC236}">
                    <a16:creationId xmlns:a16="http://schemas.microsoft.com/office/drawing/2014/main" id="{6B9012BE-3B1E-4293-8239-5E784398D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1" name="AutoShape 20">
                <a:extLst>
                  <a:ext uri="{FF2B5EF4-FFF2-40B4-BE49-F238E27FC236}">
                    <a16:creationId xmlns:a16="http://schemas.microsoft.com/office/drawing/2014/main" id="{CFB5EEE8-3801-4113-891F-B5AE3B3E7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2" name="AutoShape 21">
                <a:extLst>
                  <a:ext uri="{FF2B5EF4-FFF2-40B4-BE49-F238E27FC236}">
                    <a16:creationId xmlns:a16="http://schemas.microsoft.com/office/drawing/2014/main" id="{93935121-1693-4000-9049-1386A6C4E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3" name="AutoShape 22">
                <a:extLst>
                  <a:ext uri="{FF2B5EF4-FFF2-40B4-BE49-F238E27FC236}">
                    <a16:creationId xmlns:a16="http://schemas.microsoft.com/office/drawing/2014/main" id="{7F203AAF-E5F6-4E76-9F2A-60273C739F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4" name="AutoShape 23">
                <a:extLst>
                  <a:ext uri="{FF2B5EF4-FFF2-40B4-BE49-F238E27FC236}">
                    <a16:creationId xmlns:a16="http://schemas.microsoft.com/office/drawing/2014/main" id="{FB4EE73C-FF14-4CB2-8BB2-0DFDAA841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5" name="AutoShape 24">
                <a:extLst>
                  <a:ext uri="{FF2B5EF4-FFF2-40B4-BE49-F238E27FC236}">
                    <a16:creationId xmlns:a16="http://schemas.microsoft.com/office/drawing/2014/main" id="{804CF106-E3E4-4B6B-97BB-2085A7568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6" name="AutoShape 25">
                <a:extLst>
                  <a:ext uri="{FF2B5EF4-FFF2-40B4-BE49-F238E27FC236}">
                    <a16:creationId xmlns:a16="http://schemas.microsoft.com/office/drawing/2014/main" id="{6C5E003E-3843-4302-B982-8EC3C036C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7" name="AutoShape 26">
                <a:extLst>
                  <a:ext uri="{FF2B5EF4-FFF2-40B4-BE49-F238E27FC236}">
                    <a16:creationId xmlns:a16="http://schemas.microsoft.com/office/drawing/2014/main" id="{574830EB-17EC-4104-933C-CBF9A2A5C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8" name="AutoShape 26">
                <a:extLst>
                  <a:ext uri="{FF2B5EF4-FFF2-40B4-BE49-F238E27FC236}">
                    <a16:creationId xmlns:a16="http://schemas.microsoft.com/office/drawing/2014/main" id="{6BB45462-4044-40F4-8BE7-94898004F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92" name="Group 491">
              <a:extLst>
                <a:ext uri="{FF2B5EF4-FFF2-40B4-BE49-F238E27FC236}">
                  <a16:creationId xmlns:a16="http://schemas.microsoft.com/office/drawing/2014/main" id="{520F4D45-6FAF-43FA-AE0D-64CFACE8A934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59" name="AutoShape 18">
                <a:extLst>
                  <a:ext uri="{FF2B5EF4-FFF2-40B4-BE49-F238E27FC236}">
                    <a16:creationId xmlns:a16="http://schemas.microsoft.com/office/drawing/2014/main" id="{CA1B18F3-CEFC-4D43-B18E-B06153AE5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0" name="AutoShape 19">
                <a:extLst>
                  <a:ext uri="{FF2B5EF4-FFF2-40B4-BE49-F238E27FC236}">
                    <a16:creationId xmlns:a16="http://schemas.microsoft.com/office/drawing/2014/main" id="{29764E10-7E09-4B9C-A793-7C058E8AA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1" name="AutoShape 20">
                <a:extLst>
                  <a:ext uri="{FF2B5EF4-FFF2-40B4-BE49-F238E27FC236}">
                    <a16:creationId xmlns:a16="http://schemas.microsoft.com/office/drawing/2014/main" id="{6B997BB5-38AC-4BB1-BB8C-496B2472DB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2" name="AutoShape 21">
                <a:extLst>
                  <a:ext uri="{FF2B5EF4-FFF2-40B4-BE49-F238E27FC236}">
                    <a16:creationId xmlns:a16="http://schemas.microsoft.com/office/drawing/2014/main" id="{A62D4438-1A34-4092-B603-93B62F151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3" name="AutoShape 22">
                <a:extLst>
                  <a:ext uri="{FF2B5EF4-FFF2-40B4-BE49-F238E27FC236}">
                    <a16:creationId xmlns:a16="http://schemas.microsoft.com/office/drawing/2014/main" id="{9D6E2FCF-C613-427A-A214-10CAD0671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4" name="AutoShape 23">
                <a:extLst>
                  <a:ext uri="{FF2B5EF4-FFF2-40B4-BE49-F238E27FC236}">
                    <a16:creationId xmlns:a16="http://schemas.microsoft.com/office/drawing/2014/main" id="{2320F2D2-77E9-450B-BBFF-3342C0981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5" name="AutoShape 24">
                <a:extLst>
                  <a:ext uri="{FF2B5EF4-FFF2-40B4-BE49-F238E27FC236}">
                    <a16:creationId xmlns:a16="http://schemas.microsoft.com/office/drawing/2014/main" id="{AEA8B310-EAA8-43F5-8FAF-4F608C049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6" name="AutoShape 25">
                <a:extLst>
                  <a:ext uri="{FF2B5EF4-FFF2-40B4-BE49-F238E27FC236}">
                    <a16:creationId xmlns:a16="http://schemas.microsoft.com/office/drawing/2014/main" id="{4125A32E-4F5B-42C9-94EB-F1268C70C5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7" name="AutoShape 26">
                <a:extLst>
                  <a:ext uri="{FF2B5EF4-FFF2-40B4-BE49-F238E27FC236}">
                    <a16:creationId xmlns:a16="http://schemas.microsoft.com/office/drawing/2014/main" id="{E1E2A20F-309F-4352-8ED7-28027FDBA4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8" name="AutoShape 26">
                <a:extLst>
                  <a:ext uri="{FF2B5EF4-FFF2-40B4-BE49-F238E27FC236}">
                    <a16:creationId xmlns:a16="http://schemas.microsoft.com/office/drawing/2014/main" id="{AA92EAC3-AA89-481B-8CB6-B2C3362E9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93" name="Group 492">
              <a:extLst>
                <a:ext uri="{FF2B5EF4-FFF2-40B4-BE49-F238E27FC236}">
                  <a16:creationId xmlns:a16="http://schemas.microsoft.com/office/drawing/2014/main" id="{F498E0A3-DC98-41F1-9146-217D10536635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49" name="AutoShape 18">
                <a:extLst>
                  <a:ext uri="{FF2B5EF4-FFF2-40B4-BE49-F238E27FC236}">
                    <a16:creationId xmlns:a16="http://schemas.microsoft.com/office/drawing/2014/main" id="{C3A854DC-0F98-42B3-9EFF-5E843816E2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0" name="AutoShape 19">
                <a:extLst>
                  <a:ext uri="{FF2B5EF4-FFF2-40B4-BE49-F238E27FC236}">
                    <a16:creationId xmlns:a16="http://schemas.microsoft.com/office/drawing/2014/main" id="{D38AE79E-7ED8-4BD2-B112-3646675A9B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1" name="AutoShape 20">
                <a:extLst>
                  <a:ext uri="{FF2B5EF4-FFF2-40B4-BE49-F238E27FC236}">
                    <a16:creationId xmlns:a16="http://schemas.microsoft.com/office/drawing/2014/main" id="{321495CF-8D40-4096-B9CB-B659B6AB3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2" name="AutoShape 21">
                <a:extLst>
                  <a:ext uri="{FF2B5EF4-FFF2-40B4-BE49-F238E27FC236}">
                    <a16:creationId xmlns:a16="http://schemas.microsoft.com/office/drawing/2014/main" id="{811F4913-D171-4B37-9F3C-C4A5FE024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3" name="AutoShape 22">
                <a:extLst>
                  <a:ext uri="{FF2B5EF4-FFF2-40B4-BE49-F238E27FC236}">
                    <a16:creationId xmlns:a16="http://schemas.microsoft.com/office/drawing/2014/main" id="{6E307E28-53F4-488F-BCC5-4D385A86C8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4" name="AutoShape 23">
                <a:extLst>
                  <a:ext uri="{FF2B5EF4-FFF2-40B4-BE49-F238E27FC236}">
                    <a16:creationId xmlns:a16="http://schemas.microsoft.com/office/drawing/2014/main" id="{A26A8525-FB08-42CB-80F9-F97F41422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5" name="AutoShape 24">
                <a:extLst>
                  <a:ext uri="{FF2B5EF4-FFF2-40B4-BE49-F238E27FC236}">
                    <a16:creationId xmlns:a16="http://schemas.microsoft.com/office/drawing/2014/main" id="{92C78AC7-9D4D-4947-A8D5-A0FCD6C562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6" name="AutoShape 25">
                <a:extLst>
                  <a:ext uri="{FF2B5EF4-FFF2-40B4-BE49-F238E27FC236}">
                    <a16:creationId xmlns:a16="http://schemas.microsoft.com/office/drawing/2014/main" id="{0687E093-0865-44D1-A8C9-7A6200BDA1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7" name="AutoShape 26">
                <a:extLst>
                  <a:ext uri="{FF2B5EF4-FFF2-40B4-BE49-F238E27FC236}">
                    <a16:creationId xmlns:a16="http://schemas.microsoft.com/office/drawing/2014/main" id="{EE6CC93D-EE8B-46B8-8F17-6B0B3797DC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8" name="AutoShape 26">
                <a:extLst>
                  <a:ext uri="{FF2B5EF4-FFF2-40B4-BE49-F238E27FC236}">
                    <a16:creationId xmlns:a16="http://schemas.microsoft.com/office/drawing/2014/main" id="{BCD61DEA-D093-4CF9-987D-D87BEDE3C6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94" name="Group 493">
              <a:extLst>
                <a:ext uri="{FF2B5EF4-FFF2-40B4-BE49-F238E27FC236}">
                  <a16:creationId xmlns:a16="http://schemas.microsoft.com/office/drawing/2014/main" id="{21207CCF-AEB4-4BAE-9474-650E0B1D3FD7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39" name="AutoShape 18">
                <a:extLst>
                  <a:ext uri="{FF2B5EF4-FFF2-40B4-BE49-F238E27FC236}">
                    <a16:creationId xmlns:a16="http://schemas.microsoft.com/office/drawing/2014/main" id="{E3CDEF29-8BCB-4752-84C8-1A45F0689D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0" name="AutoShape 19">
                <a:extLst>
                  <a:ext uri="{FF2B5EF4-FFF2-40B4-BE49-F238E27FC236}">
                    <a16:creationId xmlns:a16="http://schemas.microsoft.com/office/drawing/2014/main" id="{FC4C8B5F-0C59-4407-95AB-BF45F9E8E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1" name="AutoShape 20">
                <a:extLst>
                  <a:ext uri="{FF2B5EF4-FFF2-40B4-BE49-F238E27FC236}">
                    <a16:creationId xmlns:a16="http://schemas.microsoft.com/office/drawing/2014/main" id="{3823B6F4-82E3-4C2D-A265-681D7562CB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2" name="AutoShape 21">
                <a:extLst>
                  <a:ext uri="{FF2B5EF4-FFF2-40B4-BE49-F238E27FC236}">
                    <a16:creationId xmlns:a16="http://schemas.microsoft.com/office/drawing/2014/main" id="{63497873-D29B-4199-A1A2-A284FFE9DF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3" name="AutoShape 22">
                <a:extLst>
                  <a:ext uri="{FF2B5EF4-FFF2-40B4-BE49-F238E27FC236}">
                    <a16:creationId xmlns:a16="http://schemas.microsoft.com/office/drawing/2014/main" id="{9CFA465F-4AC1-4A9D-AF66-286CD70A8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4" name="AutoShape 23">
                <a:extLst>
                  <a:ext uri="{FF2B5EF4-FFF2-40B4-BE49-F238E27FC236}">
                    <a16:creationId xmlns:a16="http://schemas.microsoft.com/office/drawing/2014/main" id="{55B8FC9E-AB50-4B7C-AF26-B67D37A35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5" name="AutoShape 24">
                <a:extLst>
                  <a:ext uri="{FF2B5EF4-FFF2-40B4-BE49-F238E27FC236}">
                    <a16:creationId xmlns:a16="http://schemas.microsoft.com/office/drawing/2014/main" id="{BEBF76D1-F468-49FA-BC47-79639B19CE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6" name="AutoShape 25">
                <a:extLst>
                  <a:ext uri="{FF2B5EF4-FFF2-40B4-BE49-F238E27FC236}">
                    <a16:creationId xmlns:a16="http://schemas.microsoft.com/office/drawing/2014/main" id="{C8196011-F15A-446F-AF43-671E614D0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7" name="AutoShape 26">
                <a:extLst>
                  <a:ext uri="{FF2B5EF4-FFF2-40B4-BE49-F238E27FC236}">
                    <a16:creationId xmlns:a16="http://schemas.microsoft.com/office/drawing/2014/main" id="{77606D38-5BA2-4A5F-99A1-A4901CA916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8" name="AutoShape 26">
                <a:extLst>
                  <a:ext uri="{FF2B5EF4-FFF2-40B4-BE49-F238E27FC236}">
                    <a16:creationId xmlns:a16="http://schemas.microsoft.com/office/drawing/2014/main" id="{1F58E677-06DF-4F92-A79B-4F11729BA0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95" name="Group 494">
              <a:extLst>
                <a:ext uri="{FF2B5EF4-FFF2-40B4-BE49-F238E27FC236}">
                  <a16:creationId xmlns:a16="http://schemas.microsoft.com/office/drawing/2014/main" id="{50F1631E-FE0D-476F-A613-94011FBBD808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29" name="AutoShape 18">
                <a:extLst>
                  <a:ext uri="{FF2B5EF4-FFF2-40B4-BE49-F238E27FC236}">
                    <a16:creationId xmlns:a16="http://schemas.microsoft.com/office/drawing/2014/main" id="{4E58E315-6A3F-49E8-9457-005229A9F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0" name="AutoShape 19">
                <a:extLst>
                  <a:ext uri="{FF2B5EF4-FFF2-40B4-BE49-F238E27FC236}">
                    <a16:creationId xmlns:a16="http://schemas.microsoft.com/office/drawing/2014/main" id="{E21792FA-1F13-4A8F-B98F-00059703E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1" name="AutoShape 20">
                <a:extLst>
                  <a:ext uri="{FF2B5EF4-FFF2-40B4-BE49-F238E27FC236}">
                    <a16:creationId xmlns:a16="http://schemas.microsoft.com/office/drawing/2014/main" id="{B2387E1C-7C21-4D3D-87AF-07B23B8938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2" name="AutoShape 21">
                <a:extLst>
                  <a:ext uri="{FF2B5EF4-FFF2-40B4-BE49-F238E27FC236}">
                    <a16:creationId xmlns:a16="http://schemas.microsoft.com/office/drawing/2014/main" id="{2313FDE5-1CC6-4DA1-AFD2-0B52282B1C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3" name="AutoShape 22">
                <a:extLst>
                  <a:ext uri="{FF2B5EF4-FFF2-40B4-BE49-F238E27FC236}">
                    <a16:creationId xmlns:a16="http://schemas.microsoft.com/office/drawing/2014/main" id="{1DBE4A6F-2A9F-4FA2-B4ED-184D4F3E01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4" name="AutoShape 23">
                <a:extLst>
                  <a:ext uri="{FF2B5EF4-FFF2-40B4-BE49-F238E27FC236}">
                    <a16:creationId xmlns:a16="http://schemas.microsoft.com/office/drawing/2014/main" id="{8D9CD6D1-441E-43C3-956A-5AB9E1ADB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5" name="AutoShape 24">
                <a:extLst>
                  <a:ext uri="{FF2B5EF4-FFF2-40B4-BE49-F238E27FC236}">
                    <a16:creationId xmlns:a16="http://schemas.microsoft.com/office/drawing/2014/main" id="{E6890074-4755-4B6E-81C6-828FEA4D6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6" name="AutoShape 25">
                <a:extLst>
                  <a:ext uri="{FF2B5EF4-FFF2-40B4-BE49-F238E27FC236}">
                    <a16:creationId xmlns:a16="http://schemas.microsoft.com/office/drawing/2014/main" id="{918EDFA8-925B-4B2E-B364-18319BD61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7" name="AutoShape 26">
                <a:extLst>
                  <a:ext uri="{FF2B5EF4-FFF2-40B4-BE49-F238E27FC236}">
                    <a16:creationId xmlns:a16="http://schemas.microsoft.com/office/drawing/2014/main" id="{238E1AAC-DAB0-4BA3-85DF-1180633AF7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8" name="AutoShape 26">
                <a:extLst>
                  <a:ext uri="{FF2B5EF4-FFF2-40B4-BE49-F238E27FC236}">
                    <a16:creationId xmlns:a16="http://schemas.microsoft.com/office/drawing/2014/main" id="{7A49F0DC-B0D9-4181-9DE7-9A2420E022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96" name="Group 495">
              <a:extLst>
                <a:ext uri="{FF2B5EF4-FFF2-40B4-BE49-F238E27FC236}">
                  <a16:creationId xmlns:a16="http://schemas.microsoft.com/office/drawing/2014/main" id="{9F261B66-1939-4492-80CE-2968457EEF33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19" name="AutoShape 18">
                <a:extLst>
                  <a:ext uri="{FF2B5EF4-FFF2-40B4-BE49-F238E27FC236}">
                    <a16:creationId xmlns:a16="http://schemas.microsoft.com/office/drawing/2014/main" id="{12D9C13F-6B00-428D-9853-4438F95AE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0" name="AutoShape 19">
                <a:extLst>
                  <a:ext uri="{FF2B5EF4-FFF2-40B4-BE49-F238E27FC236}">
                    <a16:creationId xmlns:a16="http://schemas.microsoft.com/office/drawing/2014/main" id="{764F819E-78DE-405A-BEE9-06E58F1870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1" name="AutoShape 20">
                <a:extLst>
                  <a:ext uri="{FF2B5EF4-FFF2-40B4-BE49-F238E27FC236}">
                    <a16:creationId xmlns:a16="http://schemas.microsoft.com/office/drawing/2014/main" id="{9D1F9877-6B26-4F9C-BC87-E527212FFC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2" name="AutoShape 21">
                <a:extLst>
                  <a:ext uri="{FF2B5EF4-FFF2-40B4-BE49-F238E27FC236}">
                    <a16:creationId xmlns:a16="http://schemas.microsoft.com/office/drawing/2014/main" id="{607B73D3-D80B-45AE-8769-5019FB0C2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3" name="AutoShape 22">
                <a:extLst>
                  <a:ext uri="{FF2B5EF4-FFF2-40B4-BE49-F238E27FC236}">
                    <a16:creationId xmlns:a16="http://schemas.microsoft.com/office/drawing/2014/main" id="{17E4B856-551E-4684-8E07-F2FCA4B9E6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4" name="AutoShape 23">
                <a:extLst>
                  <a:ext uri="{FF2B5EF4-FFF2-40B4-BE49-F238E27FC236}">
                    <a16:creationId xmlns:a16="http://schemas.microsoft.com/office/drawing/2014/main" id="{7623F4B2-8E64-4E54-B14B-E536887E1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5" name="AutoShape 24">
                <a:extLst>
                  <a:ext uri="{FF2B5EF4-FFF2-40B4-BE49-F238E27FC236}">
                    <a16:creationId xmlns:a16="http://schemas.microsoft.com/office/drawing/2014/main" id="{73436F1C-40F9-47A2-9EF5-80F7127C5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6" name="AutoShape 25">
                <a:extLst>
                  <a:ext uri="{FF2B5EF4-FFF2-40B4-BE49-F238E27FC236}">
                    <a16:creationId xmlns:a16="http://schemas.microsoft.com/office/drawing/2014/main" id="{1015F770-94D4-4CFD-8F15-21C67ACFC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7" name="AutoShape 26">
                <a:extLst>
                  <a:ext uri="{FF2B5EF4-FFF2-40B4-BE49-F238E27FC236}">
                    <a16:creationId xmlns:a16="http://schemas.microsoft.com/office/drawing/2014/main" id="{FA396A51-B84F-4356-AACF-F39E4720A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8" name="AutoShape 26">
                <a:extLst>
                  <a:ext uri="{FF2B5EF4-FFF2-40B4-BE49-F238E27FC236}">
                    <a16:creationId xmlns:a16="http://schemas.microsoft.com/office/drawing/2014/main" id="{9C5D7259-8E9D-4AEB-9E0C-AD6C1F42D6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97" name="Group 496">
              <a:extLst>
                <a:ext uri="{FF2B5EF4-FFF2-40B4-BE49-F238E27FC236}">
                  <a16:creationId xmlns:a16="http://schemas.microsoft.com/office/drawing/2014/main" id="{91161667-6F23-4F7E-8F7F-E6A8FA7633C4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09" name="AutoShape 18">
                <a:extLst>
                  <a:ext uri="{FF2B5EF4-FFF2-40B4-BE49-F238E27FC236}">
                    <a16:creationId xmlns:a16="http://schemas.microsoft.com/office/drawing/2014/main" id="{C0D07A5F-B3D9-4D0E-ACA3-9F1C09E0B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0" name="AutoShape 19">
                <a:extLst>
                  <a:ext uri="{FF2B5EF4-FFF2-40B4-BE49-F238E27FC236}">
                    <a16:creationId xmlns:a16="http://schemas.microsoft.com/office/drawing/2014/main" id="{62E111E9-DFBE-4826-82A4-A233076BE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1" name="AutoShape 20">
                <a:extLst>
                  <a:ext uri="{FF2B5EF4-FFF2-40B4-BE49-F238E27FC236}">
                    <a16:creationId xmlns:a16="http://schemas.microsoft.com/office/drawing/2014/main" id="{8AD97E4D-5E71-4514-9A59-7D5E219C1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2" name="AutoShape 21">
                <a:extLst>
                  <a:ext uri="{FF2B5EF4-FFF2-40B4-BE49-F238E27FC236}">
                    <a16:creationId xmlns:a16="http://schemas.microsoft.com/office/drawing/2014/main" id="{6B1AD90B-C289-4954-B38D-4CAE1D9E08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3" name="AutoShape 22">
                <a:extLst>
                  <a:ext uri="{FF2B5EF4-FFF2-40B4-BE49-F238E27FC236}">
                    <a16:creationId xmlns:a16="http://schemas.microsoft.com/office/drawing/2014/main" id="{95E8B6E7-AF0A-476B-BDA0-2804852BD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4" name="AutoShape 23">
                <a:extLst>
                  <a:ext uri="{FF2B5EF4-FFF2-40B4-BE49-F238E27FC236}">
                    <a16:creationId xmlns:a16="http://schemas.microsoft.com/office/drawing/2014/main" id="{29811F23-EC1A-464E-A7E8-84D0021CF8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5" name="AutoShape 24">
                <a:extLst>
                  <a:ext uri="{FF2B5EF4-FFF2-40B4-BE49-F238E27FC236}">
                    <a16:creationId xmlns:a16="http://schemas.microsoft.com/office/drawing/2014/main" id="{D2FF91AE-642F-4E59-9240-194BE5C83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6" name="AutoShape 25">
                <a:extLst>
                  <a:ext uri="{FF2B5EF4-FFF2-40B4-BE49-F238E27FC236}">
                    <a16:creationId xmlns:a16="http://schemas.microsoft.com/office/drawing/2014/main" id="{B87353E3-1119-49EE-971E-399E271E81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7" name="AutoShape 26">
                <a:extLst>
                  <a:ext uri="{FF2B5EF4-FFF2-40B4-BE49-F238E27FC236}">
                    <a16:creationId xmlns:a16="http://schemas.microsoft.com/office/drawing/2014/main" id="{4069449F-7472-49C5-B284-AB1ACB0F2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8" name="AutoShape 26">
                <a:extLst>
                  <a:ext uri="{FF2B5EF4-FFF2-40B4-BE49-F238E27FC236}">
                    <a16:creationId xmlns:a16="http://schemas.microsoft.com/office/drawing/2014/main" id="{A624BAB4-D9A1-4648-B76D-8BB449B23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98" name="Group 497">
              <a:extLst>
                <a:ext uri="{FF2B5EF4-FFF2-40B4-BE49-F238E27FC236}">
                  <a16:creationId xmlns:a16="http://schemas.microsoft.com/office/drawing/2014/main" id="{9FD3C372-044C-4B03-A345-32DB478D58AF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99" name="AutoShape 18">
                <a:extLst>
                  <a:ext uri="{FF2B5EF4-FFF2-40B4-BE49-F238E27FC236}">
                    <a16:creationId xmlns:a16="http://schemas.microsoft.com/office/drawing/2014/main" id="{B7A82086-D247-44EA-A58D-6ED3DBCC8A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0" name="AutoShape 19">
                <a:extLst>
                  <a:ext uri="{FF2B5EF4-FFF2-40B4-BE49-F238E27FC236}">
                    <a16:creationId xmlns:a16="http://schemas.microsoft.com/office/drawing/2014/main" id="{9CB93F6E-27C5-496D-9F4D-DC91A8806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1" name="AutoShape 20">
                <a:extLst>
                  <a:ext uri="{FF2B5EF4-FFF2-40B4-BE49-F238E27FC236}">
                    <a16:creationId xmlns:a16="http://schemas.microsoft.com/office/drawing/2014/main" id="{7A9030E0-90BF-4BFE-8653-F41227BE26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2" name="AutoShape 21">
                <a:extLst>
                  <a:ext uri="{FF2B5EF4-FFF2-40B4-BE49-F238E27FC236}">
                    <a16:creationId xmlns:a16="http://schemas.microsoft.com/office/drawing/2014/main" id="{A8B996F9-5D92-4FE4-A3C0-57837A109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3" name="AutoShape 22">
                <a:extLst>
                  <a:ext uri="{FF2B5EF4-FFF2-40B4-BE49-F238E27FC236}">
                    <a16:creationId xmlns:a16="http://schemas.microsoft.com/office/drawing/2014/main" id="{62D80901-D19D-4AF9-A02C-822C021FC8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4" name="AutoShape 23">
                <a:extLst>
                  <a:ext uri="{FF2B5EF4-FFF2-40B4-BE49-F238E27FC236}">
                    <a16:creationId xmlns:a16="http://schemas.microsoft.com/office/drawing/2014/main" id="{22181EFE-2C79-431C-8E9F-C694A329F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5" name="AutoShape 24">
                <a:extLst>
                  <a:ext uri="{FF2B5EF4-FFF2-40B4-BE49-F238E27FC236}">
                    <a16:creationId xmlns:a16="http://schemas.microsoft.com/office/drawing/2014/main" id="{2ABAF013-364E-4DC4-9D1A-391C8094E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6" name="AutoShape 25">
                <a:extLst>
                  <a:ext uri="{FF2B5EF4-FFF2-40B4-BE49-F238E27FC236}">
                    <a16:creationId xmlns:a16="http://schemas.microsoft.com/office/drawing/2014/main" id="{F5319EB5-A3E9-48A6-8BCE-64B563DF0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7" name="AutoShape 26">
                <a:extLst>
                  <a:ext uri="{FF2B5EF4-FFF2-40B4-BE49-F238E27FC236}">
                    <a16:creationId xmlns:a16="http://schemas.microsoft.com/office/drawing/2014/main" id="{313A4B9D-1874-4CEF-88E7-83C54906EF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8" name="AutoShape 26">
                <a:extLst>
                  <a:ext uri="{FF2B5EF4-FFF2-40B4-BE49-F238E27FC236}">
                    <a16:creationId xmlns:a16="http://schemas.microsoft.com/office/drawing/2014/main" id="{F6BB0162-C737-436D-9DF4-C43062E9E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589" name="Group 588">
            <a:extLst>
              <a:ext uri="{FF2B5EF4-FFF2-40B4-BE49-F238E27FC236}">
                <a16:creationId xmlns:a16="http://schemas.microsoft.com/office/drawing/2014/main" id="{4343BF3A-FE17-4A92-8DE3-8C5F79F49D11}"/>
              </a:ext>
            </a:extLst>
          </p:cNvPr>
          <p:cNvGrpSpPr/>
          <p:nvPr/>
        </p:nvGrpSpPr>
        <p:grpSpPr>
          <a:xfrm>
            <a:off x="3785427" y="5554980"/>
            <a:ext cx="5472834" cy="1983432"/>
            <a:chOff x="6448438" y="3711622"/>
            <a:chExt cx="3648556" cy="1322288"/>
          </a:xfrm>
          <a:solidFill>
            <a:schemeClr val="accent2">
              <a:lumMod val="75000"/>
            </a:schemeClr>
          </a:solidFill>
        </p:grpSpPr>
        <p:sp>
          <p:nvSpPr>
            <p:cNvPr id="590" name="AutoShape 18">
              <a:extLst>
                <a:ext uri="{FF2B5EF4-FFF2-40B4-BE49-F238E27FC236}">
                  <a16:creationId xmlns:a16="http://schemas.microsoft.com/office/drawing/2014/main" id="{71B7858A-321A-4F2F-A687-C2C7A22D50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1" name="AutoShape 19">
              <a:extLst>
                <a:ext uri="{FF2B5EF4-FFF2-40B4-BE49-F238E27FC236}">
                  <a16:creationId xmlns:a16="http://schemas.microsoft.com/office/drawing/2014/main" id="{C37269D0-DBC1-4319-AC2A-894282E1D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2" name="AutoShape 20">
              <a:extLst>
                <a:ext uri="{FF2B5EF4-FFF2-40B4-BE49-F238E27FC236}">
                  <a16:creationId xmlns:a16="http://schemas.microsoft.com/office/drawing/2014/main" id="{239EC52D-53F3-4E75-B02D-7B6F599CAE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3" name="AutoShape 21">
              <a:extLst>
                <a:ext uri="{FF2B5EF4-FFF2-40B4-BE49-F238E27FC236}">
                  <a16:creationId xmlns:a16="http://schemas.microsoft.com/office/drawing/2014/main" id="{4528E0F4-B7EA-4480-A2E8-A361F7F33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4" name="AutoShape 22">
              <a:extLst>
                <a:ext uri="{FF2B5EF4-FFF2-40B4-BE49-F238E27FC236}">
                  <a16:creationId xmlns:a16="http://schemas.microsoft.com/office/drawing/2014/main" id="{6FB0FEC4-ACA1-4BED-9638-8141D25F7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5" name="AutoShape 23">
              <a:extLst>
                <a:ext uri="{FF2B5EF4-FFF2-40B4-BE49-F238E27FC236}">
                  <a16:creationId xmlns:a16="http://schemas.microsoft.com/office/drawing/2014/main" id="{4BF7BB52-B526-41CF-AC7F-F40B89B25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6" name="AutoShape 24">
              <a:extLst>
                <a:ext uri="{FF2B5EF4-FFF2-40B4-BE49-F238E27FC236}">
                  <a16:creationId xmlns:a16="http://schemas.microsoft.com/office/drawing/2014/main" id="{1F15F64D-346B-4D77-8177-AC8EB8A12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7" name="AutoShape 25">
              <a:extLst>
                <a:ext uri="{FF2B5EF4-FFF2-40B4-BE49-F238E27FC236}">
                  <a16:creationId xmlns:a16="http://schemas.microsoft.com/office/drawing/2014/main" id="{491CAD09-445A-4AE4-A6FD-6966ACADBA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8" name="AutoShape 26">
              <a:extLst>
                <a:ext uri="{FF2B5EF4-FFF2-40B4-BE49-F238E27FC236}">
                  <a16:creationId xmlns:a16="http://schemas.microsoft.com/office/drawing/2014/main" id="{966C51BD-9696-4115-8EC8-CA2020992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9" name="AutoShape 26">
              <a:extLst>
                <a:ext uri="{FF2B5EF4-FFF2-40B4-BE49-F238E27FC236}">
                  <a16:creationId xmlns:a16="http://schemas.microsoft.com/office/drawing/2014/main" id="{7B8C6806-A63A-4683-87BF-9FB0B9408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600" name="Group 599">
              <a:extLst>
                <a:ext uri="{FF2B5EF4-FFF2-40B4-BE49-F238E27FC236}">
                  <a16:creationId xmlns:a16="http://schemas.microsoft.com/office/drawing/2014/main" id="{66C73D1A-0365-49D2-A013-97B0AD4C1AB3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89" name="AutoShape 18">
                <a:extLst>
                  <a:ext uri="{FF2B5EF4-FFF2-40B4-BE49-F238E27FC236}">
                    <a16:creationId xmlns:a16="http://schemas.microsoft.com/office/drawing/2014/main" id="{747587FD-AC3A-44A5-A7A5-FEADFE8CC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0" name="AutoShape 19">
                <a:extLst>
                  <a:ext uri="{FF2B5EF4-FFF2-40B4-BE49-F238E27FC236}">
                    <a16:creationId xmlns:a16="http://schemas.microsoft.com/office/drawing/2014/main" id="{79E9F905-C94F-4C7C-A8BD-618405C95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1" name="AutoShape 20">
                <a:extLst>
                  <a:ext uri="{FF2B5EF4-FFF2-40B4-BE49-F238E27FC236}">
                    <a16:creationId xmlns:a16="http://schemas.microsoft.com/office/drawing/2014/main" id="{E5000D65-8B51-4815-9EDA-85B0F36FAA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2" name="AutoShape 21">
                <a:extLst>
                  <a:ext uri="{FF2B5EF4-FFF2-40B4-BE49-F238E27FC236}">
                    <a16:creationId xmlns:a16="http://schemas.microsoft.com/office/drawing/2014/main" id="{7C89B4C9-995E-44F5-A7B4-5D1134910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3" name="AutoShape 22">
                <a:extLst>
                  <a:ext uri="{FF2B5EF4-FFF2-40B4-BE49-F238E27FC236}">
                    <a16:creationId xmlns:a16="http://schemas.microsoft.com/office/drawing/2014/main" id="{FFADDEB0-88BD-4082-ACF0-658AC1E2F7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4" name="AutoShape 23">
                <a:extLst>
                  <a:ext uri="{FF2B5EF4-FFF2-40B4-BE49-F238E27FC236}">
                    <a16:creationId xmlns:a16="http://schemas.microsoft.com/office/drawing/2014/main" id="{8BC9D29E-60F1-418D-BDD9-2FD940D71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5" name="AutoShape 24">
                <a:extLst>
                  <a:ext uri="{FF2B5EF4-FFF2-40B4-BE49-F238E27FC236}">
                    <a16:creationId xmlns:a16="http://schemas.microsoft.com/office/drawing/2014/main" id="{D59F039E-48BA-41F0-ADDA-57BABA306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6" name="AutoShape 25">
                <a:extLst>
                  <a:ext uri="{FF2B5EF4-FFF2-40B4-BE49-F238E27FC236}">
                    <a16:creationId xmlns:a16="http://schemas.microsoft.com/office/drawing/2014/main" id="{AA9E3365-AAD4-49B9-A83F-12BFB12CB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7" name="AutoShape 26">
                <a:extLst>
                  <a:ext uri="{FF2B5EF4-FFF2-40B4-BE49-F238E27FC236}">
                    <a16:creationId xmlns:a16="http://schemas.microsoft.com/office/drawing/2014/main" id="{B7D8A75F-72E7-43D5-AD96-8AA86C612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8" name="AutoShape 26">
                <a:extLst>
                  <a:ext uri="{FF2B5EF4-FFF2-40B4-BE49-F238E27FC236}">
                    <a16:creationId xmlns:a16="http://schemas.microsoft.com/office/drawing/2014/main" id="{2A3DA7D1-469D-4BB0-AFF8-2151614BD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420ECAAE-BF54-4786-8291-508FF38DFC06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79" name="AutoShape 18">
                <a:extLst>
                  <a:ext uri="{FF2B5EF4-FFF2-40B4-BE49-F238E27FC236}">
                    <a16:creationId xmlns:a16="http://schemas.microsoft.com/office/drawing/2014/main" id="{90C7C827-EC24-4FF8-BFA8-FB2C712A01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0" name="AutoShape 19">
                <a:extLst>
                  <a:ext uri="{FF2B5EF4-FFF2-40B4-BE49-F238E27FC236}">
                    <a16:creationId xmlns:a16="http://schemas.microsoft.com/office/drawing/2014/main" id="{EB6045ED-1B13-458C-A6E7-7A7408F43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1" name="AutoShape 20">
                <a:extLst>
                  <a:ext uri="{FF2B5EF4-FFF2-40B4-BE49-F238E27FC236}">
                    <a16:creationId xmlns:a16="http://schemas.microsoft.com/office/drawing/2014/main" id="{76AA4603-045C-4F01-B1D2-13B14AD73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2" name="AutoShape 21">
                <a:extLst>
                  <a:ext uri="{FF2B5EF4-FFF2-40B4-BE49-F238E27FC236}">
                    <a16:creationId xmlns:a16="http://schemas.microsoft.com/office/drawing/2014/main" id="{799347AC-55B1-481E-BB8B-84E37049E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3" name="AutoShape 22">
                <a:extLst>
                  <a:ext uri="{FF2B5EF4-FFF2-40B4-BE49-F238E27FC236}">
                    <a16:creationId xmlns:a16="http://schemas.microsoft.com/office/drawing/2014/main" id="{C8DBD4A5-0B4A-4887-904C-5C2B0A24C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4" name="AutoShape 23">
                <a:extLst>
                  <a:ext uri="{FF2B5EF4-FFF2-40B4-BE49-F238E27FC236}">
                    <a16:creationId xmlns:a16="http://schemas.microsoft.com/office/drawing/2014/main" id="{487BA118-85F8-4D35-9DC8-D344573A6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5" name="AutoShape 24">
                <a:extLst>
                  <a:ext uri="{FF2B5EF4-FFF2-40B4-BE49-F238E27FC236}">
                    <a16:creationId xmlns:a16="http://schemas.microsoft.com/office/drawing/2014/main" id="{E34F8096-D9D8-4938-8145-D62A9866F8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6" name="AutoShape 25">
                <a:extLst>
                  <a:ext uri="{FF2B5EF4-FFF2-40B4-BE49-F238E27FC236}">
                    <a16:creationId xmlns:a16="http://schemas.microsoft.com/office/drawing/2014/main" id="{D53A150D-E0FC-457D-82D1-02C3E7FCEE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7" name="AutoShape 26">
                <a:extLst>
                  <a:ext uri="{FF2B5EF4-FFF2-40B4-BE49-F238E27FC236}">
                    <a16:creationId xmlns:a16="http://schemas.microsoft.com/office/drawing/2014/main" id="{3B2E09DB-062E-4993-A051-0830DD1F1D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8" name="AutoShape 26">
                <a:extLst>
                  <a:ext uri="{FF2B5EF4-FFF2-40B4-BE49-F238E27FC236}">
                    <a16:creationId xmlns:a16="http://schemas.microsoft.com/office/drawing/2014/main" id="{75601590-F027-44B6-BDBC-194ADAC589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02" name="Group 601">
              <a:extLst>
                <a:ext uri="{FF2B5EF4-FFF2-40B4-BE49-F238E27FC236}">
                  <a16:creationId xmlns:a16="http://schemas.microsoft.com/office/drawing/2014/main" id="{C0A8021B-3267-4451-A884-7C53302F4E19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69" name="AutoShape 18">
                <a:extLst>
                  <a:ext uri="{FF2B5EF4-FFF2-40B4-BE49-F238E27FC236}">
                    <a16:creationId xmlns:a16="http://schemas.microsoft.com/office/drawing/2014/main" id="{CBCAC68E-2F5A-4190-B5C2-FB223E655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0" name="AutoShape 19">
                <a:extLst>
                  <a:ext uri="{FF2B5EF4-FFF2-40B4-BE49-F238E27FC236}">
                    <a16:creationId xmlns:a16="http://schemas.microsoft.com/office/drawing/2014/main" id="{C4934EF3-F3B6-449E-8095-75449907C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1" name="AutoShape 20">
                <a:extLst>
                  <a:ext uri="{FF2B5EF4-FFF2-40B4-BE49-F238E27FC236}">
                    <a16:creationId xmlns:a16="http://schemas.microsoft.com/office/drawing/2014/main" id="{D23094CF-E1D9-48ED-B56F-349CD01A4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2" name="AutoShape 21">
                <a:extLst>
                  <a:ext uri="{FF2B5EF4-FFF2-40B4-BE49-F238E27FC236}">
                    <a16:creationId xmlns:a16="http://schemas.microsoft.com/office/drawing/2014/main" id="{E81CC768-9B40-4176-BEAB-51254B187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3" name="AutoShape 22">
                <a:extLst>
                  <a:ext uri="{FF2B5EF4-FFF2-40B4-BE49-F238E27FC236}">
                    <a16:creationId xmlns:a16="http://schemas.microsoft.com/office/drawing/2014/main" id="{14542940-81F1-407C-A03B-DD86B4A17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4" name="AutoShape 23">
                <a:extLst>
                  <a:ext uri="{FF2B5EF4-FFF2-40B4-BE49-F238E27FC236}">
                    <a16:creationId xmlns:a16="http://schemas.microsoft.com/office/drawing/2014/main" id="{A404F54B-43B5-427D-A004-699692A597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5" name="AutoShape 24">
                <a:extLst>
                  <a:ext uri="{FF2B5EF4-FFF2-40B4-BE49-F238E27FC236}">
                    <a16:creationId xmlns:a16="http://schemas.microsoft.com/office/drawing/2014/main" id="{B868FF8F-056E-4A7B-AF63-E400A542BD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6" name="AutoShape 25">
                <a:extLst>
                  <a:ext uri="{FF2B5EF4-FFF2-40B4-BE49-F238E27FC236}">
                    <a16:creationId xmlns:a16="http://schemas.microsoft.com/office/drawing/2014/main" id="{534F6237-AF62-43B8-BD8B-D780EE4E2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7" name="AutoShape 26">
                <a:extLst>
                  <a:ext uri="{FF2B5EF4-FFF2-40B4-BE49-F238E27FC236}">
                    <a16:creationId xmlns:a16="http://schemas.microsoft.com/office/drawing/2014/main" id="{01A11333-E3AA-4A4A-8F11-9E34035099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8" name="AutoShape 26">
                <a:extLst>
                  <a:ext uri="{FF2B5EF4-FFF2-40B4-BE49-F238E27FC236}">
                    <a16:creationId xmlns:a16="http://schemas.microsoft.com/office/drawing/2014/main" id="{4BA64650-E531-40D2-BF53-B0B6CBF0D2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03" name="Group 602">
              <a:extLst>
                <a:ext uri="{FF2B5EF4-FFF2-40B4-BE49-F238E27FC236}">
                  <a16:creationId xmlns:a16="http://schemas.microsoft.com/office/drawing/2014/main" id="{73D4185A-B126-4F98-A281-BB3CCF6E560A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59" name="AutoShape 18">
                <a:extLst>
                  <a:ext uri="{FF2B5EF4-FFF2-40B4-BE49-F238E27FC236}">
                    <a16:creationId xmlns:a16="http://schemas.microsoft.com/office/drawing/2014/main" id="{BF5C7F75-F3C8-4C9C-8363-B451A81C8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0" name="AutoShape 19">
                <a:extLst>
                  <a:ext uri="{FF2B5EF4-FFF2-40B4-BE49-F238E27FC236}">
                    <a16:creationId xmlns:a16="http://schemas.microsoft.com/office/drawing/2014/main" id="{FDE857A3-93B9-4D44-B2C9-480718746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1" name="AutoShape 20">
                <a:extLst>
                  <a:ext uri="{FF2B5EF4-FFF2-40B4-BE49-F238E27FC236}">
                    <a16:creationId xmlns:a16="http://schemas.microsoft.com/office/drawing/2014/main" id="{1C6AEDEF-0465-4A5C-AE2E-2C00E435FA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2" name="AutoShape 21">
                <a:extLst>
                  <a:ext uri="{FF2B5EF4-FFF2-40B4-BE49-F238E27FC236}">
                    <a16:creationId xmlns:a16="http://schemas.microsoft.com/office/drawing/2014/main" id="{B992B7FA-29FC-472F-8FAE-7C28412D6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3" name="AutoShape 22">
                <a:extLst>
                  <a:ext uri="{FF2B5EF4-FFF2-40B4-BE49-F238E27FC236}">
                    <a16:creationId xmlns:a16="http://schemas.microsoft.com/office/drawing/2014/main" id="{5FC66D34-ECF8-4D50-B0AD-DF1713B6F4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4" name="AutoShape 23">
                <a:extLst>
                  <a:ext uri="{FF2B5EF4-FFF2-40B4-BE49-F238E27FC236}">
                    <a16:creationId xmlns:a16="http://schemas.microsoft.com/office/drawing/2014/main" id="{34F44E84-DFEB-4D99-B4A9-31DBC52F2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5" name="AutoShape 24">
                <a:extLst>
                  <a:ext uri="{FF2B5EF4-FFF2-40B4-BE49-F238E27FC236}">
                    <a16:creationId xmlns:a16="http://schemas.microsoft.com/office/drawing/2014/main" id="{DAD4CFCF-0DE6-46DE-B6AC-CC82B04A4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6" name="AutoShape 25">
                <a:extLst>
                  <a:ext uri="{FF2B5EF4-FFF2-40B4-BE49-F238E27FC236}">
                    <a16:creationId xmlns:a16="http://schemas.microsoft.com/office/drawing/2014/main" id="{3D5B454C-DAFF-4FA9-8A7F-10D6161BC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7" name="AutoShape 26">
                <a:extLst>
                  <a:ext uri="{FF2B5EF4-FFF2-40B4-BE49-F238E27FC236}">
                    <a16:creationId xmlns:a16="http://schemas.microsoft.com/office/drawing/2014/main" id="{427D3A1C-08C4-4051-9960-85393541F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8" name="AutoShape 26">
                <a:extLst>
                  <a:ext uri="{FF2B5EF4-FFF2-40B4-BE49-F238E27FC236}">
                    <a16:creationId xmlns:a16="http://schemas.microsoft.com/office/drawing/2014/main" id="{932A8295-5BF9-4FD5-9461-D5A9524243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04" name="Group 603">
              <a:extLst>
                <a:ext uri="{FF2B5EF4-FFF2-40B4-BE49-F238E27FC236}">
                  <a16:creationId xmlns:a16="http://schemas.microsoft.com/office/drawing/2014/main" id="{C4304837-D27B-4877-BBEE-8685573AF47D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49" name="AutoShape 18">
                <a:extLst>
                  <a:ext uri="{FF2B5EF4-FFF2-40B4-BE49-F238E27FC236}">
                    <a16:creationId xmlns:a16="http://schemas.microsoft.com/office/drawing/2014/main" id="{6F2D8884-5AD5-43F8-A6E3-3A70D41D9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0" name="AutoShape 19">
                <a:extLst>
                  <a:ext uri="{FF2B5EF4-FFF2-40B4-BE49-F238E27FC236}">
                    <a16:creationId xmlns:a16="http://schemas.microsoft.com/office/drawing/2014/main" id="{EA78F02F-381C-40A8-9356-A55B72E34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1" name="AutoShape 20">
                <a:extLst>
                  <a:ext uri="{FF2B5EF4-FFF2-40B4-BE49-F238E27FC236}">
                    <a16:creationId xmlns:a16="http://schemas.microsoft.com/office/drawing/2014/main" id="{D1277CB4-D042-4518-A244-AD7A853B5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2" name="AutoShape 21">
                <a:extLst>
                  <a:ext uri="{FF2B5EF4-FFF2-40B4-BE49-F238E27FC236}">
                    <a16:creationId xmlns:a16="http://schemas.microsoft.com/office/drawing/2014/main" id="{822B293D-0DA4-4528-ADA7-DDAAE138C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3" name="AutoShape 22">
                <a:extLst>
                  <a:ext uri="{FF2B5EF4-FFF2-40B4-BE49-F238E27FC236}">
                    <a16:creationId xmlns:a16="http://schemas.microsoft.com/office/drawing/2014/main" id="{ADF1EA8F-FF66-451C-BBF9-73928054B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4" name="AutoShape 23">
                <a:extLst>
                  <a:ext uri="{FF2B5EF4-FFF2-40B4-BE49-F238E27FC236}">
                    <a16:creationId xmlns:a16="http://schemas.microsoft.com/office/drawing/2014/main" id="{44EEBC38-9DB8-4F7B-955E-B156A4FA4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5" name="AutoShape 24">
                <a:extLst>
                  <a:ext uri="{FF2B5EF4-FFF2-40B4-BE49-F238E27FC236}">
                    <a16:creationId xmlns:a16="http://schemas.microsoft.com/office/drawing/2014/main" id="{15E7F29C-310F-42E5-AFAC-835DC4B9E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6" name="AutoShape 25">
                <a:extLst>
                  <a:ext uri="{FF2B5EF4-FFF2-40B4-BE49-F238E27FC236}">
                    <a16:creationId xmlns:a16="http://schemas.microsoft.com/office/drawing/2014/main" id="{B7EB2B52-F3EA-4D60-B097-856AFBDAF4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7" name="AutoShape 26">
                <a:extLst>
                  <a:ext uri="{FF2B5EF4-FFF2-40B4-BE49-F238E27FC236}">
                    <a16:creationId xmlns:a16="http://schemas.microsoft.com/office/drawing/2014/main" id="{D36621EF-B64B-435C-A541-3D2099C71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8" name="AutoShape 26">
                <a:extLst>
                  <a:ext uri="{FF2B5EF4-FFF2-40B4-BE49-F238E27FC236}">
                    <a16:creationId xmlns:a16="http://schemas.microsoft.com/office/drawing/2014/main" id="{80DFEAE9-9F87-404D-BDFE-4FA6F5B9C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05" name="Group 604">
              <a:extLst>
                <a:ext uri="{FF2B5EF4-FFF2-40B4-BE49-F238E27FC236}">
                  <a16:creationId xmlns:a16="http://schemas.microsoft.com/office/drawing/2014/main" id="{2E79B579-ACA5-4955-8B1E-A47CF632691E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39" name="AutoShape 18">
                <a:extLst>
                  <a:ext uri="{FF2B5EF4-FFF2-40B4-BE49-F238E27FC236}">
                    <a16:creationId xmlns:a16="http://schemas.microsoft.com/office/drawing/2014/main" id="{CD31C917-AFA8-4E4E-9F5B-76F0044097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0" name="AutoShape 19">
                <a:extLst>
                  <a:ext uri="{FF2B5EF4-FFF2-40B4-BE49-F238E27FC236}">
                    <a16:creationId xmlns:a16="http://schemas.microsoft.com/office/drawing/2014/main" id="{DC25C6A9-5528-45CD-A2CF-D523C546A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1" name="AutoShape 20">
                <a:extLst>
                  <a:ext uri="{FF2B5EF4-FFF2-40B4-BE49-F238E27FC236}">
                    <a16:creationId xmlns:a16="http://schemas.microsoft.com/office/drawing/2014/main" id="{0A7B688E-D983-431A-B0F5-4315C6766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2" name="AutoShape 21">
                <a:extLst>
                  <a:ext uri="{FF2B5EF4-FFF2-40B4-BE49-F238E27FC236}">
                    <a16:creationId xmlns:a16="http://schemas.microsoft.com/office/drawing/2014/main" id="{71CCD0EE-0989-4EE3-B158-82674A7744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3" name="AutoShape 22">
                <a:extLst>
                  <a:ext uri="{FF2B5EF4-FFF2-40B4-BE49-F238E27FC236}">
                    <a16:creationId xmlns:a16="http://schemas.microsoft.com/office/drawing/2014/main" id="{6EA63162-47F1-4511-8785-11D650BB07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4" name="AutoShape 23">
                <a:extLst>
                  <a:ext uri="{FF2B5EF4-FFF2-40B4-BE49-F238E27FC236}">
                    <a16:creationId xmlns:a16="http://schemas.microsoft.com/office/drawing/2014/main" id="{7DC2BA78-7E99-4DEE-98DB-5599035DFE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5" name="AutoShape 24">
                <a:extLst>
                  <a:ext uri="{FF2B5EF4-FFF2-40B4-BE49-F238E27FC236}">
                    <a16:creationId xmlns:a16="http://schemas.microsoft.com/office/drawing/2014/main" id="{3105C8F5-0C78-4806-A053-E402429D6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6" name="AutoShape 25">
                <a:extLst>
                  <a:ext uri="{FF2B5EF4-FFF2-40B4-BE49-F238E27FC236}">
                    <a16:creationId xmlns:a16="http://schemas.microsoft.com/office/drawing/2014/main" id="{B63CDE3E-C465-4EF3-9D8F-E690D7718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7" name="AutoShape 26">
                <a:extLst>
                  <a:ext uri="{FF2B5EF4-FFF2-40B4-BE49-F238E27FC236}">
                    <a16:creationId xmlns:a16="http://schemas.microsoft.com/office/drawing/2014/main" id="{37923AC9-0E8C-4553-AC42-BFBA7909F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8" name="AutoShape 26">
                <a:extLst>
                  <a:ext uri="{FF2B5EF4-FFF2-40B4-BE49-F238E27FC236}">
                    <a16:creationId xmlns:a16="http://schemas.microsoft.com/office/drawing/2014/main" id="{F23C8C8B-ADBE-49DE-A3DE-8F37AC472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06" name="Group 605">
              <a:extLst>
                <a:ext uri="{FF2B5EF4-FFF2-40B4-BE49-F238E27FC236}">
                  <a16:creationId xmlns:a16="http://schemas.microsoft.com/office/drawing/2014/main" id="{7B268FA4-97E5-4E82-B879-8F12E7A8B4C9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29" name="AutoShape 18">
                <a:extLst>
                  <a:ext uri="{FF2B5EF4-FFF2-40B4-BE49-F238E27FC236}">
                    <a16:creationId xmlns:a16="http://schemas.microsoft.com/office/drawing/2014/main" id="{914A34B7-D2EE-4D9B-A053-0E5381CCD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0" name="AutoShape 19">
                <a:extLst>
                  <a:ext uri="{FF2B5EF4-FFF2-40B4-BE49-F238E27FC236}">
                    <a16:creationId xmlns:a16="http://schemas.microsoft.com/office/drawing/2014/main" id="{292E28EB-7907-449F-A0FE-E7C2874D5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1" name="AutoShape 20">
                <a:extLst>
                  <a:ext uri="{FF2B5EF4-FFF2-40B4-BE49-F238E27FC236}">
                    <a16:creationId xmlns:a16="http://schemas.microsoft.com/office/drawing/2014/main" id="{B2180354-2204-4519-9E1E-A824AAB59D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2" name="AutoShape 21">
                <a:extLst>
                  <a:ext uri="{FF2B5EF4-FFF2-40B4-BE49-F238E27FC236}">
                    <a16:creationId xmlns:a16="http://schemas.microsoft.com/office/drawing/2014/main" id="{F423807F-B6A2-4501-8B34-C4A91F4CE3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3" name="AutoShape 22">
                <a:extLst>
                  <a:ext uri="{FF2B5EF4-FFF2-40B4-BE49-F238E27FC236}">
                    <a16:creationId xmlns:a16="http://schemas.microsoft.com/office/drawing/2014/main" id="{591AA230-5E2F-4B2A-ADBA-A3E48268D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4" name="AutoShape 23">
                <a:extLst>
                  <a:ext uri="{FF2B5EF4-FFF2-40B4-BE49-F238E27FC236}">
                    <a16:creationId xmlns:a16="http://schemas.microsoft.com/office/drawing/2014/main" id="{66A2CB7F-8104-4E70-8244-1B4E1E308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5" name="AutoShape 24">
                <a:extLst>
                  <a:ext uri="{FF2B5EF4-FFF2-40B4-BE49-F238E27FC236}">
                    <a16:creationId xmlns:a16="http://schemas.microsoft.com/office/drawing/2014/main" id="{D4BFF315-3C92-44B5-834F-46A949E5E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6" name="AutoShape 25">
                <a:extLst>
                  <a:ext uri="{FF2B5EF4-FFF2-40B4-BE49-F238E27FC236}">
                    <a16:creationId xmlns:a16="http://schemas.microsoft.com/office/drawing/2014/main" id="{3EF69BA4-8885-4675-B916-22B5816C90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7" name="AutoShape 26">
                <a:extLst>
                  <a:ext uri="{FF2B5EF4-FFF2-40B4-BE49-F238E27FC236}">
                    <a16:creationId xmlns:a16="http://schemas.microsoft.com/office/drawing/2014/main" id="{5A9690D0-2F68-4FF8-9DD3-C0E21C1A9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8" name="AutoShape 26">
                <a:extLst>
                  <a:ext uri="{FF2B5EF4-FFF2-40B4-BE49-F238E27FC236}">
                    <a16:creationId xmlns:a16="http://schemas.microsoft.com/office/drawing/2014/main" id="{E5A74D80-33A6-451C-9975-7C634C76AE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07" name="Group 606">
              <a:extLst>
                <a:ext uri="{FF2B5EF4-FFF2-40B4-BE49-F238E27FC236}">
                  <a16:creationId xmlns:a16="http://schemas.microsoft.com/office/drawing/2014/main" id="{3B1D1757-052D-4769-BDFF-4BE6DC14158A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19" name="AutoShape 18">
                <a:extLst>
                  <a:ext uri="{FF2B5EF4-FFF2-40B4-BE49-F238E27FC236}">
                    <a16:creationId xmlns:a16="http://schemas.microsoft.com/office/drawing/2014/main" id="{8BE87583-02D6-47C7-8B65-56F7050BB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0" name="AutoShape 19">
                <a:extLst>
                  <a:ext uri="{FF2B5EF4-FFF2-40B4-BE49-F238E27FC236}">
                    <a16:creationId xmlns:a16="http://schemas.microsoft.com/office/drawing/2014/main" id="{8F0E2877-736F-4921-9F1C-218176E8C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1" name="AutoShape 20">
                <a:extLst>
                  <a:ext uri="{FF2B5EF4-FFF2-40B4-BE49-F238E27FC236}">
                    <a16:creationId xmlns:a16="http://schemas.microsoft.com/office/drawing/2014/main" id="{59CB41B8-4A88-4903-986F-2B365C513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2" name="AutoShape 21">
                <a:extLst>
                  <a:ext uri="{FF2B5EF4-FFF2-40B4-BE49-F238E27FC236}">
                    <a16:creationId xmlns:a16="http://schemas.microsoft.com/office/drawing/2014/main" id="{F7E65957-8417-42E0-86D1-ED49027240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3" name="AutoShape 22">
                <a:extLst>
                  <a:ext uri="{FF2B5EF4-FFF2-40B4-BE49-F238E27FC236}">
                    <a16:creationId xmlns:a16="http://schemas.microsoft.com/office/drawing/2014/main" id="{296F3F6F-DF1D-43BE-8FDF-BEC053B99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4" name="AutoShape 23">
                <a:extLst>
                  <a:ext uri="{FF2B5EF4-FFF2-40B4-BE49-F238E27FC236}">
                    <a16:creationId xmlns:a16="http://schemas.microsoft.com/office/drawing/2014/main" id="{BBB1A129-C7FA-4029-8A81-60FF0602D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5" name="AutoShape 24">
                <a:extLst>
                  <a:ext uri="{FF2B5EF4-FFF2-40B4-BE49-F238E27FC236}">
                    <a16:creationId xmlns:a16="http://schemas.microsoft.com/office/drawing/2014/main" id="{D1CCE2DA-72C4-453B-AE63-35704B992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6" name="AutoShape 25">
                <a:extLst>
                  <a:ext uri="{FF2B5EF4-FFF2-40B4-BE49-F238E27FC236}">
                    <a16:creationId xmlns:a16="http://schemas.microsoft.com/office/drawing/2014/main" id="{839EABCB-8839-4CBE-B777-9C4BE4FA6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7" name="AutoShape 26">
                <a:extLst>
                  <a:ext uri="{FF2B5EF4-FFF2-40B4-BE49-F238E27FC236}">
                    <a16:creationId xmlns:a16="http://schemas.microsoft.com/office/drawing/2014/main" id="{27092176-BED4-491D-993C-F32308E6D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8" name="AutoShape 26">
                <a:extLst>
                  <a:ext uri="{FF2B5EF4-FFF2-40B4-BE49-F238E27FC236}">
                    <a16:creationId xmlns:a16="http://schemas.microsoft.com/office/drawing/2014/main" id="{DE921246-4E9C-4C81-9C8D-9478101E48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08" name="Group 607">
              <a:extLst>
                <a:ext uri="{FF2B5EF4-FFF2-40B4-BE49-F238E27FC236}">
                  <a16:creationId xmlns:a16="http://schemas.microsoft.com/office/drawing/2014/main" id="{FD50D504-80DE-4583-B501-999CB5E6C334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09" name="AutoShape 18">
                <a:extLst>
                  <a:ext uri="{FF2B5EF4-FFF2-40B4-BE49-F238E27FC236}">
                    <a16:creationId xmlns:a16="http://schemas.microsoft.com/office/drawing/2014/main" id="{542AF4AC-494C-4CE9-AD4B-9AAD52E6BA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0" name="AutoShape 19">
                <a:extLst>
                  <a:ext uri="{FF2B5EF4-FFF2-40B4-BE49-F238E27FC236}">
                    <a16:creationId xmlns:a16="http://schemas.microsoft.com/office/drawing/2014/main" id="{1B0BCB96-7EBC-4CA3-90BC-BE5859D67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1" name="AutoShape 20">
                <a:extLst>
                  <a:ext uri="{FF2B5EF4-FFF2-40B4-BE49-F238E27FC236}">
                    <a16:creationId xmlns:a16="http://schemas.microsoft.com/office/drawing/2014/main" id="{5F35DB1D-6B29-487B-B18E-3297FC025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2" name="AutoShape 21">
                <a:extLst>
                  <a:ext uri="{FF2B5EF4-FFF2-40B4-BE49-F238E27FC236}">
                    <a16:creationId xmlns:a16="http://schemas.microsoft.com/office/drawing/2014/main" id="{77C9AD59-DBA7-4912-9C7C-02E811DEE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3" name="AutoShape 22">
                <a:extLst>
                  <a:ext uri="{FF2B5EF4-FFF2-40B4-BE49-F238E27FC236}">
                    <a16:creationId xmlns:a16="http://schemas.microsoft.com/office/drawing/2014/main" id="{6962FA4F-7D1E-4712-8D16-FE5D5E61C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4" name="AutoShape 23">
                <a:extLst>
                  <a:ext uri="{FF2B5EF4-FFF2-40B4-BE49-F238E27FC236}">
                    <a16:creationId xmlns:a16="http://schemas.microsoft.com/office/drawing/2014/main" id="{BA44F5CF-FE39-42AF-A8D5-FE3F35A477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5" name="AutoShape 24">
                <a:extLst>
                  <a:ext uri="{FF2B5EF4-FFF2-40B4-BE49-F238E27FC236}">
                    <a16:creationId xmlns:a16="http://schemas.microsoft.com/office/drawing/2014/main" id="{E7F1BC8B-7983-4496-BA9D-2C678AFAD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6" name="AutoShape 25">
                <a:extLst>
                  <a:ext uri="{FF2B5EF4-FFF2-40B4-BE49-F238E27FC236}">
                    <a16:creationId xmlns:a16="http://schemas.microsoft.com/office/drawing/2014/main" id="{6F5FBD49-2D6B-4FC5-A85B-548980D3E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7" name="AutoShape 26">
                <a:extLst>
                  <a:ext uri="{FF2B5EF4-FFF2-40B4-BE49-F238E27FC236}">
                    <a16:creationId xmlns:a16="http://schemas.microsoft.com/office/drawing/2014/main" id="{2C2451EE-2CAD-47B4-A2BD-1CECE3BB2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8" name="AutoShape 26">
                <a:extLst>
                  <a:ext uri="{FF2B5EF4-FFF2-40B4-BE49-F238E27FC236}">
                    <a16:creationId xmlns:a16="http://schemas.microsoft.com/office/drawing/2014/main" id="{15906CE4-53E5-4D08-BE05-0433B228F6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699" name="Group 698">
            <a:extLst>
              <a:ext uri="{FF2B5EF4-FFF2-40B4-BE49-F238E27FC236}">
                <a16:creationId xmlns:a16="http://schemas.microsoft.com/office/drawing/2014/main" id="{17C9E618-F89B-463A-B8A6-1DB269923665}"/>
              </a:ext>
            </a:extLst>
          </p:cNvPr>
          <p:cNvGrpSpPr/>
          <p:nvPr/>
        </p:nvGrpSpPr>
        <p:grpSpPr>
          <a:xfrm>
            <a:off x="3785427" y="5166360"/>
            <a:ext cx="5472834" cy="1983432"/>
            <a:chOff x="6448438" y="3711622"/>
            <a:chExt cx="3648556" cy="1322288"/>
          </a:xfrm>
          <a:solidFill>
            <a:schemeClr val="accent2">
              <a:lumMod val="75000"/>
            </a:schemeClr>
          </a:solidFill>
        </p:grpSpPr>
        <p:sp>
          <p:nvSpPr>
            <p:cNvPr id="700" name="AutoShape 18">
              <a:extLst>
                <a:ext uri="{FF2B5EF4-FFF2-40B4-BE49-F238E27FC236}">
                  <a16:creationId xmlns:a16="http://schemas.microsoft.com/office/drawing/2014/main" id="{F7E6DE64-9C9F-45CE-A31B-95CE69344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1" name="AutoShape 19">
              <a:extLst>
                <a:ext uri="{FF2B5EF4-FFF2-40B4-BE49-F238E27FC236}">
                  <a16:creationId xmlns:a16="http://schemas.microsoft.com/office/drawing/2014/main" id="{827E55AB-39AE-4DEE-BA24-4AA998B3B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2" name="AutoShape 20">
              <a:extLst>
                <a:ext uri="{FF2B5EF4-FFF2-40B4-BE49-F238E27FC236}">
                  <a16:creationId xmlns:a16="http://schemas.microsoft.com/office/drawing/2014/main" id="{922377A6-435E-421B-8C71-89BF30710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3" name="AutoShape 21">
              <a:extLst>
                <a:ext uri="{FF2B5EF4-FFF2-40B4-BE49-F238E27FC236}">
                  <a16:creationId xmlns:a16="http://schemas.microsoft.com/office/drawing/2014/main" id="{CBB6A731-9663-4CF8-BEF8-7669BA17C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4" name="AutoShape 22">
              <a:extLst>
                <a:ext uri="{FF2B5EF4-FFF2-40B4-BE49-F238E27FC236}">
                  <a16:creationId xmlns:a16="http://schemas.microsoft.com/office/drawing/2014/main" id="{19AAC43F-01C5-44CA-B48C-366F254BA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5" name="AutoShape 23">
              <a:extLst>
                <a:ext uri="{FF2B5EF4-FFF2-40B4-BE49-F238E27FC236}">
                  <a16:creationId xmlns:a16="http://schemas.microsoft.com/office/drawing/2014/main" id="{EA6539F1-0106-40A4-9F1F-C794871B47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6" name="AutoShape 24">
              <a:extLst>
                <a:ext uri="{FF2B5EF4-FFF2-40B4-BE49-F238E27FC236}">
                  <a16:creationId xmlns:a16="http://schemas.microsoft.com/office/drawing/2014/main" id="{91E16CB0-6E7A-4B95-8B81-1E152FE2A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7" name="AutoShape 25">
              <a:extLst>
                <a:ext uri="{FF2B5EF4-FFF2-40B4-BE49-F238E27FC236}">
                  <a16:creationId xmlns:a16="http://schemas.microsoft.com/office/drawing/2014/main" id="{8A24DB73-16BC-4E5A-B298-61686BECB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8" name="AutoShape 26">
              <a:extLst>
                <a:ext uri="{FF2B5EF4-FFF2-40B4-BE49-F238E27FC236}">
                  <a16:creationId xmlns:a16="http://schemas.microsoft.com/office/drawing/2014/main" id="{DBF19863-2E84-4D5F-B080-31FC4DBEF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9" name="AutoShape 26">
              <a:extLst>
                <a:ext uri="{FF2B5EF4-FFF2-40B4-BE49-F238E27FC236}">
                  <a16:creationId xmlns:a16="http://schemas.microsoft.com/office/drawing/2014/main" id="{FE995679-F7FE-4562-BA80-DE197D4DAE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D36530E4-98E7-4D8C-B602-676F454BE945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99" name="AutoShape 18">
                <a:extLst>
                  <a:ext uri="{FF2B5EF4-FFF2-40B4-BE49-F238E27FC236}">
                    <a16:creationId xmlns:a16="http://schemas.microsoft.com/office/drawing/2014/main" id="{9CD25EC5-4B9B-4B77-9FAE-9D21AB643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0" name="AutoShape 19">
                <a:extLst>
                  <a:ext uri="{FF2B5EF4-FFF2-40B4-BE49-F238E27FC236}">
                    <a16:creationId xmlns:a16="http://schemas.microsoft.com/office/drawing/2014/main" id="{E6590995-70AE-46EA-9D81-245BB4204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1" name="AutoShape 20">
                <a:extLst>
                  <a:ext uri="{FF2B5EF4-FFF2-40B4-BE49-F238E27FC236}">
                    <a16:creationId xmlns:a16="http://schemas.microsoft.com/office/drawing/2014/main" id="{0D8AC154-2CF2-4697-9B01-0EBF7663D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2" name="AutoShape 21">
                <a:extLst>
                  <a:ext uri="{FF2B5EF4-FFF2-40B4-BE49-F238E27FC236}">
                    <a16:creationId xmlns:a16="http://schemas.microsoft.com/office/drawing/2014/main" id="{567142A4-0068-48EB-AE86-8F752F4DE6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3" name="AutoShape 22">
                <a:extLst>
                  <a:ext uri="{FF2B5EF4-FFF2-40B4-BE49-F238E27FC236}">
                    <a16:creationId xmlns:a16="http://schemas.microsoft.com/office/drawing/2014/main" id="{A3DECEEC-8F87-44F6-AC5D-6248C41CE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4" name="AutoShape 23">
                <a:extLst>
                  <a:ext uri="{FF2B5EF4-FFF2-40B4-BE49-F238E27FC236}">
                    <a16:creationId xmlns:a16="http://schemas.microsoft.com/office/drawing/2014/main" id="{D55D6192-95B5-4C9C-945A-3B488492E7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5" name="AutoShape 24">
                <a:extLst>
                  <a:ext uri="{FF2B5EF4-FFF2-40B4-BE49-F238E27FC236}">
                    <a16:creationId xmlns:a16="http://schemas.microsoft.com/office/drawing/2014/main" id="{8D783B2A-61A0-4BE7-BE62-4BB4D5DA82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6" name="AutoShape 25">
                <a:extLst>
                  <a:ext uri="{FF2B5EF4-FFF2-40B4-BE49-F238E27FC236}">
                    <a16:creationId xmlns:a16="http://schemas.microsoft.com/office/drawing/2014/main" id="{C968E57A-477F-4E47-944D-97C0261F9E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7" name="AutoShape 26">
                <a:extLst>
                  <a:ext uri="{FF2B5EF4-FFF2-40B4-BE49-F238E27FC236}">
                    <a16:creationId xmlns:a16="http://schemas.microsoft.com/office/drawing/2014/main" id="{E8E8D692-D985-42B7-B0CB-A52CD6D07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8" name="AutoShape 26">
                <a:extLst>
                  <a:ext uri="{FF2B5EF4-FFF2-40B4-BE49-F238E27FC236}">
                    <a16:creationId xmlns:a16="http://schemas.microsoft.com/office/drawing/2014/main" id="{0357F754-2275-459F-B669-00D4D0FF0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7B2FD679-C9EC-44AF-86BF-3E7827132ECA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89" name="AutoShape 18">
                <a:extLst>
                  <a:ext uri="{FF2B5EF4-FFF2-40B4-BE49-F238E27FC236}">
                    <a16:creationId xmlns:a16="http://schemas.microsoft.com/office/drawing/2014/main" id="{459006DD-6FB8-46C1-98BE-1C8CBB152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0" name="AutoShape 19">
                <a:extLst>
                  <a:ext uri="{FF2B5EF4-FFF2-40B4-BE49-F238E27FC236}">
                    <a16:creationId xmlns:a16="http://schemas.microsoft.com/office/drawing/2014/main" id="{7A54ECAC-5C33-4A89-A035-F249CE65F3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1" name="AutoShape 20">
                <a:extLst>
                  <a:ext uri="{FF2B5EF4-FFF2-40B4-BE49-F238E27FC236}">
                    <a16:creationId xmlns:a16="http://schemas.microsoft.com/office/drawing/2014/main" id="{F51445E1-9FEB-48C2-9BE8-CC5AB6D2EA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2" name="AutoShape 21">
                <a:extLst>
                  <a:ext uri="{FF2B5EF4-FFF2-40B4-BE49-F238E27FC236}">
                    <a16:creationId xmlns:a16="http://schemas.microsoft.com/office/drawing/2014/main" id="{5E7F0CDA-E418-4576-9DBF-8DD494A42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3" name="AutoShape 22">
                <a:extLst>
                  <a:ext uri="{FF2B5EF4-FFF2-40B4-BE49-F238E27FC236}">
                    <a16:creationId xmlns:a16="http://schemas.microsoft.com/office/drawing/2014/main" id="{8DA32C6E-86B4-4ACD-91DE-0F18BFC0B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4" name="AutoShape 23">
                <a:extLst>
                  <a:ext uri="{FF2B5EF4-FFF2-40B4-BE49-F238E27FC236}">
                    <a16:creationId xmlns:a16="http://schemas.microsoft.com/office/drawing/2014/main" id="{1B877FC2-80A6-441D-BE0D-0CDE9F420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5" name="AutoShape 24">
                <a:extLst>
                  <a:ext uri="{FF2B5EF4-FFF2-40B4-BE49-F238E27FC236}">
                    <a16:creationId xmlns:a16="http://schemas.microsoft.com/office/drawing/2014/main" id="{54790F00-B548-4905-B467-B2868375E2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6" name="AutoShape 25">
                <a:extLst>
                  <a:ext uri="{FF2B5EF4-FFF2-40B4-BE49-F238E27FC236}">
                    <a16:creationId xmlns:a16="http://schemas.microsoft.com/office/drawing/2014/main" id="{921F2985-CF45-4079-9D48-D562DE5CB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7" name="AutoShape 26">
                <a:extLst>
                  <a:ext uri="{FF2B5EF4-FFF2-40B4-BE49-F238E27FC236}">
                    <a16:creationId xmlns:a16="http://schemas.microsoft.com/office/drawing/2014/main" id="{2C73314F-6ABB-44BD-805A-04BAC252E6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8" name="AutoShape 26">
                <a:extLst>
                  <a:ext uri="{FF2B5EF4-FFF2-40B4-BE49-F238E27FC236}">
                    <a16:creationId xmlns:a16="http://schemas.microsoft.com/office/drawing/2014/main" id="{04FD46F7-DA07-421C-8398-254B4C1A8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12" name="Group 711">
              <a:extLst>
                <a:ext uri="{FF2B5EF4-FFF2-40B4-BE49-F238E27FC236}">
                  <a16:creationId xmlns:a16="http://schemas.microsoft.com/office/drawing/2014/main" id="{B3BE62E0-C079-4DC0-85EC-F548B54556A1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79" name="AutoShape 18">
                <a:extLst>
                  <a:ext uri="{FF2B5EF4-FFF2-40B4-BE49-F238E27FC236}">
                    <a16:creationId xmlns:a16="http://schemas.microsoft.com/office/drawing/2014/main" id="{6E09FD7F-F9B1-4F89-A434-4A616AC5B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0" name="AutoShape 19">
                <a:extLst>
                  <a:ext uri="{FF2B5EF4-FFF2-40B4-BE49-F238E27FC236}">
                    <a16:creationId xmlns:a16="http://schemas.microsoft.com/office/drawing/2014/main" id="{6066B597-F0F6-46C9-A8CC-6F54AECD3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1" name="AutoShape 20">
                <a:extLst>
                  <a:ext uri="{FF2B5EF4-FFF2-40B4-BE49-F238E27FC236}">
                    <a16:creationId xmlns:a16="http://schemas.microsoft.com/office/drawing/2014/main" id="{58A2C5A8-B182-4B8B-BD1B-C2DB2705C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2" name="AutoShape 21">
                <a:extLst>
                  <a:ext uri="{FF2B5EF4-FFF2-40B4-BE49-F238E27FC236}">
                    <a16:creationId xmlns:a16="http://schemas.microsoft.com/office/drawing/2014/main" id="{37503BF9-9474-4AFC-8BEC-9CF6A063C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3" name="AutoShape 22">
                <a:extLst>
                  <a:ext uri="{FF2B5EF4-FFF2-40B4-BE49-F238E27FC236}">
                    <a16:creationId xmlns:a16="http://schemas.microsoft.com/office/drawing/2014/main" id="{0E97E407-82D0-4DFE-A875-881A5A5E7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4" name="AutoShape 23">
                <a:extLst>
                  <a:ext uri="{FF2B5EF4-FFF2-40B4-BE49-F238E27FC236}">
                    <a16:creationId xmlns:a16="http://schemas.microsoft.com/office/drawing/2014/main" id="{561A0CD7-4E98-49A4-B4BA-D41DBAF94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5" name="AutoShape 24">
                <a:extLst>
                  <a:ext uri="{FF2B5EF4-FFF2-40B4-BE49-F238E27FC236}">
                    <a16:creationId xmlns:a16="http://schemas.microsoft.com/office/drawing/2014/main" id="{39564178-ABBB-4CF5-91BD-CECDF0A1E9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6" name="AutoShape 25">
                <a:extLst>
                  <a:ext uri="{FF2B5EF4-FFF2-40B4-BE49-F238E27FC236}">
                    <a16:creationId xmlns:a16="http://schemas.microsoft.com/office/drawing/2014/main" id="{3DFE49DE-55C8-4DD1-B289-11DF3D8074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7" name="AutoShape 26">
                <a:extLst>
                  <a:ext uri="{FF2B5EF4-FFF2-40B4-BE49-F238E27FC236}">
                    <a16:creationId xmlns:a16="http://schemas.microsoft.com/office/drawing/2014/main" id="{FC0E3651-9DCD-4FA2-A043-1D8E4BFEA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8" name="AutoShape 26">
                <a:extLst>
                  <a:ext uri="{FF2B5EF4-FFF2-40B4-BE49-F238E27FC236}">
                    <a16:creationId xmlns:a16="http://schemas.microsoft.com/office/drawing/2014/main" id="{D79D6674-DC86-47B9-A1CF-DD89AD02F7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1AFE3679-86D2-415B-B0E3-4FA857A06EDF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69" name="AutoShape 18">
                <a:extLst>
                  <a:ext uri="{FF2B5EF4-FFF2-40B4-BE49-F238E27FC236}">
                    <a16:creationId xmlns:a16="http://schemas.microsoft.com/office/drawing/2014/main" id="{05BBC4F3-C415-4C13-AAA3-920513098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0" name="AutoShape 19">
                <a:extLst>
                  <a:ext uri="{FF2B5EF4-FFF2-40B4-BE49-F238E27FC236}">
                    <a16:creationId xmlns:a16="http://schemas.microsoft.com/office/drawing/2014/main" id="{439E09F1-B26E-4BE4-BA77-32FD62097F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1" name="AutoShape 20">
                <a:extLst>
                  <a:ext uri="{FF2B5EF4-FFF2-40B4-BE49-F238E27FC236}">
                    <a16:creationId xmlns:a16="http://schemas.microsoft.com/office/drawing/2014/main" id="{BAB928CF-B890-43B1-BDBC-A2DD350B19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2" name="AutoShape 21">
                <a:extLst>
                  <a:ext uri="{FF2B5EF4-FFF2-40B4-BE49-F238E27FC236}">
                    <a16:creationId xmlns:a16="http://schemas.microsoft.com/office/drawing/2014/main" id="{6912C81F-45CB-4237-9922-0DB336249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3" name="AutoShape 22">
                <a:extLst>
                  <a:ext uri="{FF2B5EF4-FFF2-40B4-BE49-F238E27FC236}">
                    <a16:creationId xmlns:a16="http://schemas.microsoft.com/office/drawing/2014/main" id="{A4D2D889-8729-47E4-8DF4-661FA692B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4" name="AutoShape 23">
                <a:extLst>
                  <a:ext uri="{FF2B5EF4-FFF2-40B4-BE49-F238E27FC236}">
                    <a16:creationId xmlns:a16="http://schemas.microsoft.com/office/drawing/2014/main" id="{88745F2E-4A3B-4592-BBF7-23D9253E1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5" name="AutoShape 24">
                <a:extLst>
                  <a:ext uri="{FF2B5EF4-FFF2-40B4-BE49-F238E27FC236}">
                    <a16:creationId xmlns:a16="http://schemas.microsoft.com/office/drawing/2014/main" id="{6995C0E6-110E-4B34-BD99-48346F4D7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6" name="AutoShape 25">
                <a:extLst>
                  <a:ext uri="{FF2B5EF4-FFF2-40B4-BE49-F238E27FC236}">
                    <a16:creationId xmlns:a16="http://schemas.microsoft.com/office/drawing/2014/main" id="{2FAF9CAB-D9AE-4522-8A47-74881291E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7" name="AutoShape 26">
                <a:extLst>
                  <a:ext uri="{FF2B5EF4-FFF2-40B4-BE49-F238E27FC236}">
                    <a16:creationId xmlns:a16="http://schemas.microsoft.com/office/drawing/2014/main" id="{48197D82-A712-48EB-ACDD-6B14C5C0F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8" name="AutoShape 26">
                <a:extLst>
                  <a:ext uri="{FF2B5EF4-FFF2-40B4-BE49-F238E27FC236}">
                    <a16:creationId xmlns:a16="http://schemas.microsoft.com/office/drawing/2014/main" id="{DF9F3F9F-8F14-4D70-A108-D50A0CCCA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14" name="Group 713">
              <a:extLst>
                <a:ext uri="{FF2B5EF4-FFF2-40B4-BE49-F238E27FC236}">
                  <a16:creationId xmlns:a16="http://schemas.microsoft.com/office/drawing/2014/main" id="{F277F5C0-5289-42FD-835C-52A71F6DBA9B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59" name="AutoShape 18">
                <a:extLst>
                  <a:ext uri="{FF2B5EF4-FFF2-40B4-BE49-F238E27FC236}">
                    <a16:creationId xmlns:a16="http://schemas.microsoft.com/office/drawing/2014/main" id="{D9B38735-C90B-42A1-A189-F5EECD7AF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0" name="AutoShape 19">
                <a:extLst>
                  <a:ext uri="{FF2B5EF4-FFF2-40B4-BE49-F238E27FC236}">
                    <a16:creationId xmlns:a16="http://schemas.microsoft.com/office/drawing/2014/main" id="{55DE6C25-59D2-4B6D-B109-8C8AD735FA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1" name="AutoShape 20">
                <a:extLst>
                  <a:ext uri="{FF2B5EF4-FFF2-40B4-BE49-F238E27FC236}">
                    <a16:creationId xmlns:a16="http://schemas.microsoft.com/office/drawing/2014/main" id="{5635CEF9-0553-4756-BBEF-63F036D2E3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2" name="AutoShape 21">
                <a:extLst>
                  <a:ext uri="{FF2B5EF4-FFF2-40B4-BE49-F238E27FC236}">
                    <a16:creationId xmlns:a16="http://schemas.microsoft.com/office/drawing/2014/main" id="{1514C02E-CC09-41AB-A134-B19E6C52D3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3" name="AutoShape 22">
                <a:extLst>
                  <a:ext uri="{FF2B5EF4-FFF2-40B4-BE49-F238E27FC236}">
                    <a16:creationId xmlns:a16="http://schemas.microsoft.com/office/drawing/2014/main" id="{A6FDAA8E-F852-4866-BDB7-C83839273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4" name="AutoShape 23">
                <a:extLst>
                  <a:ext uri="{FF2B5EF4-FFF2-40B4-BE49-F238E27FC236}">
                    <a16:creationId xmlns:a16="http://schemas.microsoft.com/office/drawing/2014/main" id="{98920473-0AD2-456E-B03D-F56C3E0D9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5" name="AutoShape 24">
                <a:extLst>
                  <a:ext uri="{FF2B5EF4-FFF2-40B4-BE49-F238E27FC236}">
                    <a16:creationId xmlns:a16="http://schemas.microsoft.com/office/drawing/2014/main" id="{E4031310-8BC3-4124-8CE6-5B20A46B9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6" name="AutoShape 25">
                <a:extLst>
                  <a:ext uri="{FF2B5EF4-FFF2-40B4-BE49-F238E27FC236}">
                    <a16:creationId xmlns:a16="http://schemas.microsoft.com/office/drawing/2014/main" id="{FDD595A7-151B-4400-9969-63833073A9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7" name="AutoShape 26">
                <a:extLst>
                  <a:ext uri="{FF2B5EF4-FFF2-40B4-BE49-F238E27FC236}">
                    <a16:creationId xmlns:a16="http://schemas.microsoft.com/office/drawing/2014/main" id="{BF5F521B-BE74-41E1-8BEF-C8254B3618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8" name="AutoShape 26">
                <a:extLst>
                  <a:ext uri="{FF2B5EF4-FFF2-40B4-BE49-F238E27FC236}">
                    <a16:creationId xmlns:a16="http://schemas.microsoft.com/office/drawing/2014/main" id="{9B4EB7F1-B84F-41DB-8C72-1D8F0C87E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15" name="Group 714">
              <a:extLst>
                <a:ext uri="{FF2B5EF4-FFF2-40B4-BE49-F238E27FC236}">
                  <a16:creationId xmlns:a16="http://schemas.microsoft.com/office/drawing/2014/main" id="{2F804C49-98F8-4F00-B7C5-8C09804B0E6A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49" name="AutoShape 18">
                <a:extLst>
                  <a:ext uri="{FF2B5EF4-FFF2-40B4-BE49-F238E27FC236}">
                    <a16:creationId xmlns:a16="http://schemas.microsoft.com/office/drawing/2014/main" id="{02AEA07B-2788-4F5F-87B0-F9CA288C9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0" name="AutoShape 19">
                <a:extLst>
                  <a:ext uri="{FF2B5EF4-FFF2-40B4-BE49-F238E27FC236}">
                    <a16:creationId xmlns:a16="http://schemas.microsoft.com/office/drawing/2014/main" id="{C1BD1042-E2C0-4AC0-8952-4D85851BF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1" name="AutoShape 20">
                <a:extLst>
                  <a:ext uri="{FF2B5EF4-FFF2-40B4-BE49-F238E27FC236}">
                    <a16:creationId xmlns:a16="http://schemas.microsoft.com/office/drawing/2014/main" id="{477F4CA3-2F14-429A-BB6E-B2D03D2575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2" name="AutoShape 21">
                <a:extLst>
                  <a:ext uri="{FF2B5EF4-FFF2-40B4-BE49-F238E27FC236}">
                    <a16:creationId xmlns:a16="http://schemas.microsoft.com/office/drawing/2014/main" id="{7BF461E9-FF76-4B58-8827-7EBB9DA65E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3" name="AutoShape 22">
                <a:extLst>
                  <a:ext uri="{FF2B5EF4-FFF2-40B4-BE49-F238E27FC236}">
                    <a16:creationId xmlns:a16="http://schemas.microsoft.com/office/drawing/2014/main" id="{3ED89B53-418C-49B7-B516-A4364B6F8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4" name="AutoShape 23">
                <a:extLst>
                  <a:ext uri="{FF2B5EF4-FFF2-40B4-BE49-F238E27FC236}">
                    <a16:creationId xmlns:a16="http://schemas.microsoft.com/office/drawing/2014/main" id="{723A5678-9F4D-4E84-A791-5729A98DC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5" name="AutoShape 24">
                <a:extLst>
                  <a:ext uri="{FF2B5EF4-FFF2-40B4-BE49-F238E27FC236}">
                    <a16:creationId xmlns:a16="http://schemas.microsoft.com/office/drawing/2014/main" id="{8E26AC1A-6BA6-4676-8B0A-26720F1DA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6" name="AutoShape 25">
                <a:extLst>
                  <a:ext uri="{FF2B5EF4-FFF2-40B4-BE49-F238E27FC236}">
                    <a16:creationId xmlns:a16="http://schemas.microsoft.com/office/drawing/2014/main" id="{FEBA196C-BFA9-40DB-B034-DE3D6BD6D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7" name="AutoShape 26">
                <a:extLst>
                  <a:ext uri="{FF2B5EF4-FFF2-40B4-BE49-F238E27FC236}">
                    <a16:creationId xmlns:a16="http://schemas.microsoft.com/office/drawing/2014/main" id="{DFFCF75B-CEB3-4C2A-B602-9235D27EFE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8" name="AutoShape 26">
                <a:extLst>
                  <a:ext uri="{FF2B5EF4-FFF2-40B4-BE49-F238E27FC236}">
                    <a16:creationId xmlns:a16="http://schemas.microsoft.com/office/drawing/2014/main" id="{18294F76-0A47-4F14-9377-B8DC43225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16" name="Group 715">
              <a:extLst>
                <a:ext uri="{FF2B5EF4-FFF2-40B4-BE49-F238E27FC236}">
                  <a16:creationId xmlns:a16="http://schemas.microsoft.com/office/drawing/2014/main" id="{E6E6107B-2F47-4944-A726-848568611465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39" name="AutoShape 18">
                <a:extLst>
                  <a:ext uri="{FF2B5EF4-FFF2-40B4-BE49-F238E27FC236}">
                    <a16:creationId xmlns:a16="http://schemas.microsoft.com/office/drawing/2014/main" id="{018EC8CE-8A9D-4739-AF0B-071B42115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0" name="AutoShape 19">
                <a:extLst>
                  <a:ext uri="{FF2B5EF4-FFF2-40B4-BE49-F238E27FC236}">
                    <a16:creationId xmlns:a16="http://schemas.microsoft.com/office/drawing/2014/main" id="{5036D5B5-1A90-427C-83A0-76C93989C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1" name="AutoShape 20">
                <a:extLst>
                  <a:ext uri="{FF2B5EF4-FFF2-40B4-BE49-F238E27FC236}">
                    <a16:creationId xmlns:a16="http://schemas.microsoft.com/office/drawing/2014/main" id="{7A3F5094-E130-43A6-952C-477CECAFF3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2" name="AutoShape 21">
                <a:extLst>
                  <a:ext uri="{FF2B5EF4-FFF2-40B4-BE49-F238E27FC236}">
                    <a16:creationId xmlns:a16="http://schemas.microsoft.com/office/drawing/2014/main" id="{A0FEE421-4AE6-4136-9D93-02CD7386DD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3" name="AutoShape 22">
                <a:extLst>
                  <a:ext uri="{FF2B5EF4-FFF2-40B4-BE49-F238E27FC236}">
                    <a16:creationId xmlns:a16="http://schemas.microsoft.com/office/drawing/2014/main" id="{E2303AD0-D885-4082-BF68-BD6799A72B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4" name="AutoShape 23">
                <a:extLst>
                  <a:ext uri="{FF2B5EF4-FFF2-40B4-BE49-F238E27FC236}">
                    <a16:creationId xmlns:a16="http://schemas.microsoft.com/office/drawing/2014/main" id="{5ABF056A-D1AE-4F48-B950-CCF1A7BDB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5" name="AutoShape 24">
                <a:extLst>
                  <a:ext uri="{FF2B5EF4-FFF2-40B4-BE49-F238E27FC236}">
                    <a16:creationId xmlns:a16="http://schemas.microsoft.com/office/drawing/2014/main" id="{932C2A60-13D2-45E2-B734-BB015E6D9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6" name="AutoShape 25">
                <a:extLst>
                  <a:ext uri="{FF2B5EF4-FFF2-40B4-BE49-F238E27FC236}">
                    <a16:creationId xmlns:a16="http://schemas.microsoft.com/office/drawing/2014/main" id="{3BE1A4EA-9547-4E14-AF78-89124782C2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7" name="AutoShape 26">
                <a:extLst>
                  <a:ext uri="{FF2B5EF4-FFF2-40B4-BE49-F238E27FC236}">
                    <a16:creationId xmlns:a16="http://schemas.microsoft.com/office/drawing/2014/main" id="{41A7617C-3D0C-4D19-A6AB-82CF8401FC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8" name="AutoShape 26">
                <a:extLst>
                  <a:ext uri="{FF2B5EF4-FFF2-40B4-BE49-F238E27FC236}">
                    <a16:creationId xmlns:a16="http://schemas.microsoft.com/office/drawing/2014/main" id="{35C19D8F-2545-4615-8D87-A544E7B77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17" name="Group 716">
              <a:extLst>
                <a:ext uri="{FF2B5EF4-FFF2-40B4-BE49-F238E27FC236}">
                  <a16:creationId xmlns:a16="http://schemas.microsoft.com/office/drawing/2014/main" id="{01CF3EA4-9717-4584-AAAB-0F669B3214E5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29" name="AutoShape 18">
                <a:extLst>
                  <a:ext uri="{FF2B5EF4-FFF2-40B4-BE49-F238E27FC236}">
                    <a16:creationId xmlns:a16="http://schemas.microsoft.com/office/drawing/2014/main" id="{FD4C9023-B8E9-46D7-A97F-6675B9007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0" name="AutoShape 19">
                <a:extLst>
                  <a:ext uri="{FF2B5EF4-FFF2-40B4-BE49-F238E27FC236}">
                    <a16:creationId xmlns:a16="http://schemas.microsoft.com/office/drawing/2014/main" id="{529048F1-37CF-40AC-BF6A-87581E75E6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1" name="AutoShape 20">
                <a:extLst>
                  <a:ext uri="{FF2B5EF4-FFF2-40B4-BE49-F238E27FC236}">
                    <a16:creationId xmlns:a16="http://schemas.microsoft.com/office/drawing/2014/main" id="{4F07BACE-0034-4810-BFE1-1A54CF89EB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2" name="AutoShape 21">
                <a:extLst>
                  <a:ext uri="{FF2B5EF4-FFF2-40B4-BE49-F238E27FC236}">
                    <a16:creationId xmlns:a16="http://schemas.microsoft.com/office/drawing/2014/main" id="{278CD5E7-3AF8-4CE7-AB75-B39BD9C89A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3" name="AutoShape 22">
                <a:extLst>
                  <a:ext uri="{FF2B5EF4-FFF2-40B4-BE49-F238E27FC236}">
                    <a16:creationId xmlns:a16="http://schemas.microsoft.com/office/drawing/2014/main" id="{6525DCA9-8DB3-4718-92FC-1FF021133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4" name="AutoShape 23">
                <a:extLst>
                  <a:ext uri="{FF2B5EF4-FFF2-40B4-BE49-F238E27FC236}">
                    <a16:creationId xmlns:a16="http://schemas.microsoft.com/office/drawing/2014/main" id="{9CC14CF7-497A-4DD3-929A-00832240F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5" name="AutoShape 24">
                <a:extLst>
                  <a:ext uri="{FF2B5EF4-FFF2-40B4-BE49-F238E27FC236}">
                    <a16:creationId xmlns:a16="http://schemas.microsoft.com/office/drawing/2014/main" id="{D4DD5C76-2EF3-457A-BC51-62E83A73A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6" name="AutoShape 25">
                <a:extLst>
                  <a:ext uri="{FF2B5EF4-FFF2-40B4-BE49-F238E27FC236}">
                    <a16:creationId xmlns:a16="http://schemas.microsoft.com/office/drawing/2014/main" id="{4F435BD5-2978-430F-8ACC-1543559B23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7" name="AutoShape 26">
                <a:extLst>
                  <a:ext uri="{FF2B5EF4-FFF2-40B4-BE49-F238E27FC236}">
                    <a16:creationId xmlns:a16="http://schemas.microsoft.com/office/drawing/2014/main" id="{5E8DCF7F-9428-44FA-B297-17F656F57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8" name="AutoShape 26">
                <a:extLst>
                  <a:ext uri="{FF2B5EF4-FFF2-40B4-BE49-F238E27FC236}">
                    <a16:creationId xmlns:a16="http://schemas.microsoft.com/office/drawing/2014/main" id="{02C62477-3E13-4886-BCFD-786A3A9B9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18" name="Group 717">
              <a:extLst>
                <a:ext uri="{FF2B5EF4-FFF2-40B4-BE49-F238E27FC236}">
                  <a16:creationId xmlns:a16="http://schemas.microsoft.com/office/drawing/2014/main" id="{7329C422-B277-4555-B5DC-3126EA991FDB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19" name="AutoShape 18">
                <a:extLst>
                  <a:ext uri="{FF2B5EF4-FFF2-40B4-BE49-F238E27FC236}">
                    <a16:creationId xmlns:a16="http://schemas.microsoft.com/office/drawing/2014/main" id="{8BC5EE5D-3FB6-41FD-B48E-872DCB8702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0" name="AutoShape 19">
                <a:extLst>
                  <a:ext uri="{FF2B5EF4-FFF2-40B4-BE49-F238E27FC236}">
                    <a16:creationId xmlns:a16="http://schemas.microsoft.com/office/drawing/2014/main" id="{6C8D5833-C06E-4814-AF79-6020AC097A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1" name="AutoShape 20">
                <a:extLst>
                  <a:ext uri="{FF2B5EF4-FFF2-40B4-BE49-F238E27FC236}">
                    <a16:creationId xmlns:a16="http://schemas.microsoft.com/office/drawing/2014/main" id="{E6BBE907-BB47-430E-94A8-FF28C2F5F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2" name="AutoShape 21">
                <a:extLst>
                  <a:ext uri="{FF2B5EF4-FFF2-40B4-BE49-F238E27FC236}">
                    <a16:creationId xmlns:a16="http://schemas.microsoft.com/office/drawing/2014/main" id="{4CD9BF87-D55D-4528-9FFC-16BF39D97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3" name="AutoShape 22">
                <a:extLst>
                  <a:ext uri="{FF2B5EF4-FFF2-40B4-BE49-F238E27FC236}">
                    <a16:creationId xmlns:a16="http://schemas.microsoft.com/office/drawing/2014/main" id="{C8B4DF52-B0C8-445A-8788-3FC2D21B6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4" name="AutoShape 23">
                <a:extLst>
                  <a:ext uri="{FF2B5EF4-FFF2-40B4-BE49-F238E27FC236}">
                    <a16:creationId xmlns:a16="http://schemas.microsoft.com/office/drawing/2014/main" id="{B79ACAAE-2FB6-4136-B0DF-87643DF12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5" name="AutoShape 24">
                <a:extLst>
                  <a:ext uri="{FF2B5EF4-FFF2-40B4-BE49-F238E27FC236}">
                    <a16:creationId xmlns:a16="http://schemas.microsoft.com/office/drawing/2014/main" id="{5D6AF3E3-4AE9-4848-A1B0-D9372605D0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6" name="AutoShape 25">
                <a:extLst>
                  <a:ext uri="{FF2B5EF4-FFF2-40B4-BE49-F238E27FC236}">
                    <a16:creationId xmlns:a16="http://schemas.microsoft.com/office/drawing/2014/main" id="{794DA00E-91C1-42D9-BC0D-E28DD1BF1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7" name="AutoShape 26">
                <a:extLst>
                  <a:ext uri="{FF2B5EF4-FFF2-40B4-BE49-F238E27FC236}">
                    <a16:creationId xmlns:a16="http://schemas.microsoft.com/office/drawing/2014/main" id="{6C99AF5A-4766-446F-9691-A61D200C4F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8" name="AutoShape 26">
                <a:extLst>
                  <a:ext uri="{FF2B5EF4-FFF2-40B4-BE49-F238E27FC236}">
                    <a16:creationId xmlns:a16="http://schemas.microsoft.com/office/drawing/2014/main" id="{7E1946B7-E4EE-4369-8F13-353FF621F0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809" name="Group 808">
            <a:extLst>
              <a:ext uri="{FF2B5EF4-FFF2-40B4-BE49-F238E27FC236}">
                <a16:creationId xmlns:a16="http://schemas.microsoft.com/office/drawing/2014/main" id="{99488885-C126-44BB-BF56-9137EF598A55}"/>
              </a:ext>
            </a:extLst>
          </p:cNvPr>
          <p:cNvGrpSpPr/>
          <p:nvPr/>
        </p:nvGrpSpPr>
        <p:grpSpPr>
          <a:xfrm>
            <a:off x="3785427" y="4777740"/>
            <a:ext cx="5472834" cy="1983432"/>
            <a:chOff x="6448438" y="3711622"/>
            <a:chExt cx="3648556" cy="1322288"/>
          </a:xfrm>
          <a:solidFill>
            <a:schemeClr val="accent2">
              <a:lumMod val="75000"/>
            </a:schemeClr>
          </a:solidFill>
        </p:grpSpPr>
        <p:sp>
          <p:nvSpPr>
            <p:cNvPr id="810" name="AutoShape 18">
              <a:extLst>
                <a:ext uri="{FF2B5EF4-FFF2-40B4-BE49-F238E27FC236}">
                  <a16:creationId xmlns:a16="http://schemas.microsoft.com/office/drawing/2014/main" id="{3CA792C4-04C7-4086-9C06-61A1A10300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1" name="AutoShape 19">
              <a:extLst>
                <a:ext uri="{FF2B5EF4-FFF2-40B4-BE49-F238E27FC236}">
                  <a16:creationId xmlns:a16="http://schemas.microsoft.com/office/drawing/2014/main" id="{25B07C38-4129-4BEF-A34E-F5A19B442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2" name="AutoShape 20">
              <a:extLst>
                <a:ext uri="{FF2B5EF4-FFF2-40B4-BE49-F238E27FC236}">
                  <a16:creationId xmlns:a16="http://schemas.microsoft.com/office/drawing/2014/main" id="{B872046D-4F8B-4589-9484-E72BDAF3A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3" name="AutoShape 21">
              <a:extLst>
                <a:ext uri="{FF2B5EF4-FFF2-40B4-BE49-F238E27FC236}">
                  <a16:creationId xmlns:a16="http://schemas.microsoft.com/office/drawing/2014/main" id="{BE2D7C37-F051-424E-988B-C8BC1EE26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4" name="AutoShape 22">
              <a:extLst>
                <a:ext uri="{FF2B5EF4-FFF2-40B4-BE49-F238E27FC236}">
                  <a16:creationId xmlns:a16="http://schemas.microsoft.com/office/drawing/2014/main" id="{413282DD-BE0E-49FE-BEA4-3E1B7018C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5" name="AutoShape 23">
              <a:extLst>
                <a:ext uri="{FF2B5EF4-FFF2-40B4-BE49-F238E27FC236}">
                  <a16:creationId xmlns:a16="http://schemas.microsoft.com/office/drawing/2014/main" id="{E674271E-D4D6-486F-AC6D-11874CF25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6" name="AutoShape 24">
              <a:extLst>
                <a:ext uri="{FF2B5EF4-FFF2-40B4-BE49-F238E27FC236}">
                  <a16:creationId xmlns:a16="http://schemas.microsoft.com/office/drawing/2014/main" id="{FFC8A169-8BE9-4F73-8902-C7B368760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7" name="AutoShape 25">
              <a:extLst>
                <a:ext uri="{FF2B5EF4-FFF2-40B4-BE49-F238E27FC236}">
                  <a16:creationId xmlns:a16="http://schemas.microsoft.com/office/drawing/2014/main" id="{CF36FFBE-874C-49C8-8A4B-CBF761533A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8" name="AutoShape 26">
              <a:extLst>
                <a:ext uri="{FF2B5EF4-FFF2-40B4-BE49-F238E27FC236}">
                  <a16:creationId xmlns:a16="http://schemas.microsoft.com/office/drawing/2014/main" id="{176F9C5D-2B96-4662-9F90-68FCAC3F8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9" name="AutoShape 26">
              <a:extLst>
                <a:ext uri="{FF2B5EF4-FFF2-40B4-BE49-F238E27FC236}">
                  <a16:creationId xmlns:a16="http://schemas.microsoft.com/office/drawing/2014/main" id="{0D4FAD84-1570-49DA-B8B4-189BED204F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820" name="Group 819">
              <a:extLst>
                <a:ext uri="{FF2B5EF4-FFF2-40B4-BE49-F238E27FC236}">
                  <a16:creationId xmlns:a16="http://schemas.microsoft.com/office/drawing/2014/main" id="{47660595-319D-495C-8090-898D54BEE969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09" name="AutoShape 18">
                <a:extLst>
                  <a:ext uri="{FF2B5EF4-FFF2-40B4-BE49-F238E27FC236}">
                    <a16:creationId xmlns:a16="http://schemas.microsoft.com/office/drawing/2014/main" id="{B6127CC3-5FDA-4E8C-BCC5-671FEA410A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0" name="AutoShape 19">
                <a:extLst>
                  <a:ext uri="{FF2B5EF4-FFF2-40B4-BE49-F238E27FC236}">
                    <a16:creationId xmlns:a16="http://schemas.microsoft.com/office/drawing/2014/main" id="{E7E551D4-4C4A-4832-A43E-53A4F4721E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1" name="AutoShape 20">
                <a:extLst>
                  <a:ext uri="{FF2B5EF4-FFF2-40B4-BE49-F238E27FC236}">
                    <a16:creationId xmlns:a16="http://schemas.microsoft.com/office/drawing/2014/main" id="{445F7F8D-FF23-4419-8F8A-DE1E517EF1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2" name="AutoShape 21">
                <a:extLst>
                  <a:ext uri="{FF2B5EF4-FFF2-40B4-BE49-F238E27FC236}">
                    <a16:creationId xmlns:a16="http://schemas.microsoft.com/office/drawing/2014/main" id="{E9E16D03-95EC-4F35-AB41-836250E1D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3" name="AutoShape 22">
                <a:extLst>
                  <a:ext uri="{FF2B5EF4-FFF2-40B4-BE49-F238E27FC236}">
                    <a16:creationId xmlns:a16="http://schemas.microsoft.com/office/drawing/2014/main" id="{61A12FC3-3742-4F59-A3F1-F7D1A3C87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4" name="AutoShape 23">
                <a:extLst>
                  <a:ext uri="{FF2B5EF4-FFF2-40B4-BE49-F238E27FC236}">
                    <a16:creationId xmlns:a16="http://schemas.microsoft.com/office/drawing/2014/main" id="{F1136BE2-64C5-48F8-B946-A4C8C97FF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5" name="AutoShape 24">
                <a:extLst>
                  <a:ext uri="{FF2B5EF4-FFF2-40B4-BE49-F238E27FC236}">
                    <a16:creationId xmlns:a16="http://schemas.microsoft.com/office/drawing/2014/main" id="{69E0919C-5269-4F20-8A71-4278D6460D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6" name="AutoShape 25">
                <a:extLst>
                  <a:ext uri="{FF2B5EF4-FFF2-40B4-BE49-F238E27FC236}">
                    <a16:creationId xmlns:a16="http://schemas.microsoft.com/office/drawing/2014/main" id="{1FD74AD5-F8E9-4455-B719-97338CC88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7" name="AutoShape 26">
                <a:extLst>
                  <a:ext uri="{FF2B5EF4-FFF2-40B4-BE49-F238E27FC236}">
                    <a16:creationId xmlns:a16="http://schemas.microsoft.com/office/drawing/2014/main" id="{AA912D17-7C80-49E5-8CC7-824F416A8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8" name="AutoShape 26">
                <a:extLst>
                  <a:ext uri="{FF2B5EF4-FFF2-40B4-BE49-F238E27FC236}">
                    <a16:creationId xmlns:a16="http://schemas.microsoft.com/office/drawing/2014/main" id="{23A16C5C-E088-4676-912C-70DE4D0C9C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21" name="Group 820">
              <a:extLst>
                <a:ext uri="{FF2B5EF4-FFF2-40B4-BE49-F238E27FC236}">
                  <a16:creationId xmlns:a16="http://schemas.microsoft.com/office/drawing/2014/main" id="{8B656C07-D5D1-43C3-A582-555D080F0992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99" name="AutoShape 18">
                <a:extLst>
                  <a:ext uri="{FF2B5EF4-FFF2-40B4-BE49-F238E27FC236}">
                    <a16:creationId xmlns:a16="http://schemas.microsoft.com/office/drawing/2014/main" id="{87F47863-2C00-4114-918E-5F9A30A72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0" name="AutoShape 19">
                <a:extLst>
                  <a:ext uri="{FF2B5EF4-FFF2-40B4-BE49-F238E27FC236}">
                    <a16:creationId xmlns:a16="http://schemas.microsoft.com/office/drawing/2014/main" id="{9EDD8282-2025-4E6C-8215-F33F6DE359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1" name="AutoShape 20">
                <a:extLst>
                  <a:ext uri="{FF2B5EF4-FFF2-40B4-BE49-F238E27FC236}">
                    <a16:creationId xmlns:a16="http://schemas.microsoft.com/office/drawing/2014/main" id="{44746FEE-E438-4686-9231-B616AD5B4A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2" name="AutoShape 21">
                <a:extLst>
                  <a:ext uri="{FF2B5EF4-FFF2-40B4-BE49-F238E27FC236}">
                    <a16:creationId xmlns:a16="http://schemas.microsoft.com/office/drawing/2014/main" id="{76D71EB2-E465-4876-91D8-DA56B196A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3" name="AutoShape 22">
                <a:extLst>
                  <a:ext uri="{FF2B5EF4-FFF2-40B4-BE49-F238E27FC236}">
                    <a16:creationId xmlns:a16="http://schemas.microsoft.com/office/drawing/2014/main" id="{CF802304-73FC-4923-8B19-6B37ACA6BE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4" name="AutoShape 23">
                <a:extLst>
                  <a:ext uri="{FF2B5EF4-FFF2-40B4-BE49-F238E27FC236}">
                    <a16:creationId xmlns:a16="http://schemas.microsoft.com/office/drawing/2014/main" id="{7432AD0F-D354-430C-B087-B57A4B947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5" name="AutoShape 24">
                <a:extLst>
                  <a:ext uri="{FF2B5EF4-FFF2-40B4-BE49-F238E27FC236}">
                    <a16:creationId xmlns:a16="http://schemas.microsoft.com/office/drawing/2014/main" id="{DC6E65EE-3EF6-4F67-800A-85EAC7958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6" name="AutoShape 25">
                <a:extLst>
                  <a:ext uri="{FF2B5EF4-FFF2-40B4-BE49-F238E27FC236}">
                    <a16:creationId xmlns:a16="http://schemas.microsoft.com/office/drawing/2014/main" id="{EDE3DAB9-8BEB-4451-A0A5-697AF8B7B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7" name="AutoShape 26">
                <a:extLst>
                  <a:ext uri="{FF2B5EF4-FFF2-40B4-BE49-F238E27FC236}">
                    <a16:creationId xmlns:a16="http://schemas.microsoft.com/office/drawing/2014/main" id="{C9886755-AD77-4CF5-84C5-24BFB45125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8" name="AutoShape 26">
                <a:extLst>
                  <a:ext uri="{FF2B5EF4-FFF2-40B4-BE49-F238E27FC236}">
                    <a16:creationId xmlns:a16="http://schemas.microsoft.com/office/drawing/2014/main" id="{E045C675-1973-469C-970D-4E97AD2983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22" name="Group 821">
              <a:extLst>
                <a:ext uri="{FF2B5EF4-FFF2-40B4-BE49-F238E27FC236}">
                  <a16:creationId xmlns:a16="http://schemas.microsoft.com/office/drawing/2014/main" id="{E1C2CA80-8D6B-45EF-B50B-60FAC47C1552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89" name="AutoShape 18">
                <a:extLst>
                  <a:ext uri="{FF2B5EF4-FFF2-40B4-BE49-F238E27FC236}">
                    <a16:creationId xmlns:a16="http://schemas.microsoft.com/office/drawing/2014/main" id="{F86AC50C-4103-4E2B-BCC1-A6608FD38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0" name="AutoShape 19">
                <a:extLst>
                  <a:ext uri="{FF2B5EF4-FFF2-40B4-BE49-F238E27FC236}">
                    <a16:creationId xmlns:a16="http://schemas.microsoft.com/office/drawing/2014/main" id="{C20E9EB1-2CA9-4017-8A13-3296B27D2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1" name="AutoShape 20">
                <a:extLst>
                  <a:ext uri="{FF2B5EF4-FFF2-40B4-BE49-F238E27FC236}">
                    <a16:creationId xmlns:a16="http://schemas.microsoft.com/office/drawing/2014/main" id="{34ADAC54-52A6-4678-907D-2DEB2B7D34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2" name="AutoShape 21">
                <a:extLst>
                  <a:ext uri="{FF2B5EF4-FFF2-40B4-BE49-F238E27FC236}">
                    <a16:creationId xmlns:a16="http://schemas.microsoft.com/office/drawing/2014/main" id="{714E50B2-71FC-4FC8-B6A1-17F2E45DA8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3" name="AutoShape 22">
                <a:extLst>
                  <a:ext uri="{FF2B5EF4-FFF2-40B4-BE49-F238E27FC236}">
                    <a16:creationId xmlns:a16="http://schemas.microsoft.com/office/drawing/2014/main" id="{D5BE4A69-E5A7-445B-AC67-8ECCC545C6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4" name="AutoShape 23">
                <a:extLst>
                  <a:ext uri="{FF2B5EF4-FFF2-40B4-BE49-F238E27FC236}">
                    <a16:creationId xmlns:a16="http://schemas.microsoft.com/office/drawing/2014/main" id="{24C04E16-D566-43EF-91F1-D6F48E273D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5" name="AutoShape 24">
                <a:extLst>
                  <a:ext uri="{FF2B5EF4-FFF2-40B4-BE49-F238E27FC236}">
                    <a16:creationId xmlns:a16="http://schemas.microsoft.com/office/drawing/2014/main" id="{70E6F969-082D-4BA2-B9AC-625FBA7A7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6" name="AutoShape 25">
                <a:extLst>
                  <a:ext uri="{FF2B5EF4-FFF2-40B4-BE49-F238E27FC236}">
                    <a16:creationId xmlns:a16="http://schemas.microsoft.com/office/drawing/2014/main" id="{33621515-514F-40BB-9752-713906EDD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7" name="AutoShape 26">
                <a:extLst>
                  <a:ext uri="{FF2B5EF4-FFF2-40B4-BE49-F238E27FC236}">
                    <a16:creationId xmlns:a16="http://schemas.microsoft.com/office/drawing/2014/main" id="{F9F13054-F7BF-4DFE-A7D9-1450C0D39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8" name="AutoShape 26">
                <a:extLst>
                  <a:ext uri="{FF2B5EF4-FFF2-40B4-BE49-F238E27FC236}">
                    <a16:creationId xmlns:a16="http://schemas.microsoft.com/office/drawing/2014/main" id="{22FF8D6A-18DE-42B9-8896-7A20564C7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23" name="Group 822">
              <a:extLst>
                <a:ext uri="{FF2B5EF4-FFF2-40B4-BE49-F238E27FC236}">
                  <a16:creationId xmlns:a16="http://schemas.microsoft.com/office/drawing/2014/main" id="{74E66F81-DA58-46B8-AE6D-15A0FBBC848C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79" name="AutoShape 18">
                <a:extLst>
                  <a:ext uri="{FF2B5EF4-FFF2-40B4-BE49-F238E27FC236}">
                    <a16:creationId xmlns:a16="http://schemas.microsoft.com/office/drawing/2014/main" id="{E995D32C-60DE-407B-BB1B-F7415DFDBE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0" name="AutoShape 19">
                <a:extLst>
                  <a:ext uri="{FF2B5EF4-FFF2-40B4-BE49-F238E27FC236}">
                    <a16:creationId xmlns:a16="http://schemas.microsoft.com/office/drawing/2014/main" id="{086EB938-F3B4-4F30-9156-AE130CD7F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1" name="AutoShape 20">
                <a:extLst>
                  <a:ext uri="{FF2B5EF4-FFF2-40B4-BE49-F238E27FC236}">
                    <a16:creationId xmlns:a16="http://schemas.microsoft.com/office/drawing/2014/main" id="{C4C305D9-4496-47E0-8856-1734AC1D3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2" name="AutoShape 21">
                <a:extLst>
                  <a:ext uri="{FF2B5EF4-FFF2-40B4-BE49-F238E27FC236}">
                    <a16:creationId xmlns:a16="http://schemas.microsoft.com/office/drawing/2014/main" id="{A2D2ABC2-F176-4003-9DE9-AEA8676244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3" name="AutoShape 22">
                <a:extLst>
                  <a:ext uri="{FF2B5EF4-FFF2-40B4-BE49-F238E27FC236}">
                    <a16:creationId xmlns:a16="http://schemas.microsoft.com/office/drawing/2014/main" id="{2E39133E-40FF-4170-A1E9-6FCE4C640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4" name="AutoShape 23">
                <a:extLst>
                  <a:ext uri="{FF2B5EF4-FFF2-40B4-BE49-F238E27FC236}">
                    <a16:creationId xmlns:a16="http://schemas.microsoft.com/office/drawing/2014/main" id="{8D2EB423-4992-4497-8D32-50F94634B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5" name="AutoShape 24">
                <a:extLst>
                  <a:ext uri="{FF2B5EF4-FFF2-40B4-BE49-F238E27FC236}">
                    <a16:creationId xmlns:a16="http://schemas.microsoft.com/office/drawing/2014/main" id="{E5BDF25D-0F42-4E0F-AD6B-CB248C77BD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6" name="AutoShape 25">
                <a:extLst>
                  <a:ext uri="{FF2B5EF4-FFF2-40B4-BE49-F238E27FC236}">
                    <a16:creationId xmlns:a16="http://schemas.microsoft.com/office/drawing/2014/main" id="{CEEC1BE9-AECC-41D0-A118-C31FEDB36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7" name="AutoShape 26">
                <a:extLst>
                  <a:ext uri="{FF2B5EF4-FFF2-40B4-BE49-F238E27FC236}">
                    <a16:creationId xmlns:a16="http://schemas.microsoft.com/office/drawing/2014/main" id="{DD547207-7908-46A2-B36F-56183CB91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8" name="AutoShape 26">
                <a:extLst>
                  <a:ext uri="{FF2B5EF4-FFF2-40B4-BE49-F238E27FC236}">
                    <a16:creationId xmlns:a16="http://schemas.microsoft.com/office/drawing/2014/main" id="{29FA7A3D-BBF3-45F6-9487-FF67AD104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24" name="Group 823">
              <a:extLst>
                <a:ext uri="{FF2B5EF4-FFF2-40B4-BE49-F238E27FC236}">
                  <a16:creationId xmlns:a16="http://schemas.microsoft.com/office/drawing/2014/main" id="{19D12264-5F9E-403B-AD9D-B6E123DCA989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69" name="AutoShape 18">
                <a:extLst>
                  <a:ext uri="{FF2B5EF4-FFF2-40B4-BE49-F238E27FC236}">
                    <a16:creationId xmlns:a16="http://schemas.microsoft.com/office/drawing/2014/main" id="{5D634F47-9D07-4076-A519-F5D7BD6CD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0" name="AutoShape 19">
                <a:extLst>
                  <a:ext uri="{FF2B5EF4-FFF2-40B4-BE49-F238E27FC236}">
                    <a16:creationId xmlns:a16="http://schemas.microsoft.com/office/drawing/2014/main" id="{415B8D99-A1BD-40B0-A518-6691A0BB2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1" name="AutoShape 20">
                <a:extLst>
                  <a:ext uri="{FF2B5EF4-FFF2-40B4-BE49-F238E27FC236}">
                    <a16:creationId xmlns:a16="http://schemas.microsoft.com/office/drawing/2014/main" id="{780CAD15-9328-4AD4-BA3F-4EB2A29C38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2" name="AutoShape 21">
                <a:extLst>
                  <a:ext uri="{FF2B5EF4-FFF2-40B4-BE49-F238E27FC236}">
                    <a16:creationId xmlns:a16="http://schemas.microsoft.com/office/drawing/2014/main" id="{333D704A-1D43-465F-9282-7A8C14CE8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3" name="AutoShape 22">
                <a:extLst>
                  <a:ext uri="{FF2B5EF4-FFF2-40B4-BE49-F238E27FC236}">
                    <a16:creationId xmlns:a16="http://schemas.microsoft.com/office/drawing/2014/main" id="{CFD0DDA2-30D4-477A-9883-ABB7287581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4" name="AutoShape 23">
                <a:extLst>
                  <a:ext uri="{FF2B5EF4-FFF2-40B4-BE49-F238E27FC236}">
                    <a16:creationId xmlns:a16="http://schemas.microsoft.com/office/drawing/2014/main" id="{DF397187-359E-4960-A56D-49660A333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5" name="AutoShape 24">
                <a:extLst>
                  <a:ext uri="{FF2B5EF4-FFF2-40B4-BE49-F238E27FC236}">
                    <a16:creationId xmlns:a16="http://schemas.microsoft.com/office/drawing/2014/main" id="{5EB15145-8460-42F3-94A8-3B05AC918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6" name="AutoShape 25">
                <a:extLst>
                  <a:ext uri="{FF2B5EF4-FFF2-40B4-BE49-F238E27FC236}">
                    <a16:creationId xmlns:a16="http://schemas.microsoft.com/office/drawing/2014/main" id="{A3ED2943-7359-42AB-B8AA-BE8A6DF72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7" name="AutoShape 26">
                <a:extLst>
                  <a:ext uri="{FF2B5EF4-FFF2-40B4-BE49-F238E27FC236}">
                    <a16:creationId xmlns:a16="http://schemas.microsoft.com/office/drawing/2014/main" id="{21C07A36-C364-4A11-B127-C7C7A62662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8" name="AutoShape 26">
                <a:extLst>
                  <a:ext uri="{FF2B5EF4-FFF2-40B4-BE49-F238E27FC236}">
                    <a16:creationId xmlns:a16="http://schemas.microsoft.com/office/drawing/2014/main" id="{21031B87-86D8-4C49-9929-4EF50BBCA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25" name="Group 824">
              <a:extLst>
                <a:ext uri="{FF2B5EF4-FFF2-40B4-BE49-F238E27FC236}">
                  <a16:creationId xmlns:a16="http://schemas.microsoft.com/office/drawing/2014/main" id="{8BF3C267-7F40-4CE9-AADF-7F5D6682399F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59" name="AutoShape 18">
                <a:extLst>
                  <a:ext uri="{FF2B5EF4-FFF2-40B4-BE49-F238E27FC236}">
                    <a16:creationId xmlns:a16="http://schemas.microsoft.com/office/drawing/2014/main" id="{02614BB5-B16A-43E0-8308-DD7327706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0" name="AutoShape 19">
                <a:extLst>
                  <a:ext uri="{FF2B5EF4-FFF2-40B4-BE49-F238E27FC236}">
                    <a16:creationId xmlns:a16="http://schemas.microsoft.com/office/drawing/2014/main" id="{8F4BCC21-54EA-48C9-B33C-A5D3EAF2BF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1" name="AutoShape 20">
                <a:extLst>
                  <a:ext uri="{FF2B5EF4-FFF2-40B4-BE49-F238E27FC236}">
                    <a16:creationId xmlns:a16="http://schemas.microsoft.com/office/drawing/2014/main" id="{E26ECF89-F0B2-4522-B625-2CBEE0975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2" name="AutoShape 21">
                <a:extLst>
                  <a:ext uri="{FF2B5EF4-FFF2-40B4-BE49-F238E27FC236}">
                    <a16:creationId xmlns:a16="http://schemas.microsoft.com/office/drawing/2014/main" id="{49CB056C-DB43-4A10-83EF-39A907107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3" name="AutoShape 22">
                <a:extLst>
                  <a:ext uri="{FF2B5EF4-FFF2-40B4-BE49-F238E27FC236}">
                    <a16:creationId xmlns:a16="http://schemas.microsoft.com/office/drawing/2014/main" id="{0BB06242-196D-4D7B-BB99-7360AF1B0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4" name="AutoShape 23">
                <a:extLst>
                  <a:ext uri="{FF2B5EF4-FFF2-40B4-BE49-F238E27FC236}">
                    <a16:creationId xmlns:a16="http://schemas.microsoft.com/office/drawing/2014/main" id="{8C4547F5-AB8C-449F-A175-126F8D1FB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5" name="AutoShape 24">
                <a:extLst>
                  <a:ext uri="{FF2B5EF4-FFF2-40B4-BE49-F238E27FC236}">
                    <a16:creationId xmlns:a16="http://schemas.microsoft.com/office/drawing/2014/main" id="{525C5707-7AEE-4EF8-9911-91E074F36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6" name="AutoShape 25">
                <a:extLst>
                  <a:ext uri="{FF2B5EF4-FFF2-40B4-BE49-F238E27FC236}">
                    <a16:creationId xmlns:a16="http://schemas.microsoft.com/office/drawing/2014/main" id="{B6644FC7-4FAB-43C4-A5D0-F0330EF092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7" name="AutoShape 26">
                <a:extLst>
                  <a:ext uri="{FF2B5EF4-FFF2-40B4-BE49-F238E27FC236}">
                    <a16:creationId xmlns:a16="http://schemas.microsoft.com/office/drawing/2014/main" id="{39DC8898-6C8B-43AF-9230-7C127A5E0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8" name="AutoShape 26">
                <a:extLst>
                  <a:ext uri="{FF2B5EF4-FFF2-40B4-BE49-F238E27FC236}">
                    <a16:creationId xmlns:a16="http://schemas.microsoft.com/office/drawing/2014/main" id="{A3929581-DB19-4C43-BFEC-A4CAEC38D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26" name="Group 825">
              <a:extLst>
                <a:ext uri="{FF2B5EF4-FFF2-40B4-BE49-F238E27FC236}">
                  <a16:creationId xmlns:a16="http://schemas.microsoft.com/office/drawing/2014/main" id="{CE1B458C-8C52-43BE-BF2D-1C1993D84B7C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49" name="AutoShape 18">
                <a:extLst>
                  <a:ext uri="{FF2B5EF4-FFF2-40B4-BE49-F238E27FC236}">
                    <a16:creationId xmlns:a16="http://schemas.microsoft.com/office/drawing/2014/main" id="{1F058D01-3627-4B99-8187-A9C7AC4E5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0" name="AutoShape 19">
                <a:extLst>
                  <a:ext uri="{FF2B5EF4-FFF2-40B4-BE49-F238E27FC236}">
                    <a16:creationId xmlns:a16="http://schemas.microsoft.com/office/drawing/2014/main" id="{CD201C7E-0AF7-46FE-AD6F-3F7361EAB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1" name="AutoShape 20">
                <a:extLst>
                  <a:ext uri="{FF2B5EF4-FFF2-40B4-BE49-F238E27FC236}">
                    <a16:creationId xmlns:a16="http://schemas.microsoft.com/office/drawing/2014/main" id="{8133C450-E90F-4E80-B003-9CF33AB8A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2" name="AutoShape 21">
                <a:extLst>
                  <a:ext uri="{FF2B5EF4-FFF2-40B4-BE49-F238E27FC236}">
                    <a16:creationId xmlns:a16="http://schemas.microsoft.com/office/drawing/2014/main" id="{979DD534-6E92-4B7A-95F8-E1695B639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3" name="AutoShape 22">
                <a:extLst>
                  <a:ext uri="{FF2B5EF4-FFF2-40B4-BE49-F238E27FC236}">
                    <a16:creationId xmlns:a16="http://schemas.microsoft.com/office/drawing/2014/main" id="{81005B51-C9EB-40B8-9070-0DCFC943C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4" name="AutoShape 23">
                <a:extLst>
                  <a:ext uri="{FF2B5EF4-FFF2-40B4-BE49-F238E27FC236}">
                    <a16:creationId xmlns:a16="http://schemas.microsoft.com/office/drawing/2014/main" id="{F441664C-F55D-4412-9E9F-5C9D94661F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5" name="AutoShape 24">
                <a:extLst>
                  <a:ext uri="{FF2B5EF4-FFF2-40B4-BE49-F238E27FC236}">
                    <a16:creationId xmlns:a16="http://schemas.microsoft.com/office/drawing/2014/main" id="{8EBF48AD-CD9C-459D-88A2-988977DD08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6" name="AutoShape 25">
                <a:extLst>
                  <a:ext uri="{FF2B5EF4-FFF2-40B4-BE49-F238E27FC236}">
                    <a16:creationId xmlns:a16="http://schemas.microsoft.com/office/drawing/2014/main" id="{3D0548CF-9487-4028-AB1D-5300D2140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7" name="AutoShape 26">
                <a:extLst>
                  <a:ext uri="{FF2B5EF4-FFF2-40B4-BE49-F238E27FC236}">
                    <a16:creationId xmlns:a16="http://schemas.microsoft.com/office/drawing/2014/main" id="{E366FEBF-2EF0-43B8-AB11-022C73A79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8" name="AutoShape 26">
                <a:extLst>
                  <a:ext uri="{FF2B5EF4-FFF2-40B4-BE49-F238E27FC236}">
                    <a16:creationId xmlns:a16="http://schemas.microsoft.com/office/drawing/2014/main" id="{0ADF9FB7-6EF6-4399-94C0-89C415982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27" name="Group 826">
              <a:extLst>
                <a:ext uri="{FF2B5EF4-FFF2-40B4-BE49-F238E27FC236}">
                  <a16:creationId xmlns:a16="http://schemas.microsoft.com/office/drawing/2014/main" id="{19EEADD6-CA4E-4AA0-A0B8-9A88584B8FB3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39" name="AutoShape 18">
                <a:extLst>
                  <a:ext uri="{FF2B5EF4-FFF2-40B4-BE49-F238E27FC236}">
                    <a16:creationId xmlns:a16="http://schemas.microsoft.com/office/drawing/2014/main" id="{12006E1A-F8AA-47F1-85F2-C0F698122B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0" name="AutoShape 19">
                <a:extLst>
                  <a:ext uri="{FF2B5EF4-FFF2-40B4-BE49-F238E27FC236}">
                    <a16:creationId xmlns:a16="http://schemas.microsoft.com/office/drawing/2014/main" id="{94803B2E-9A75-4179-9287-F752D5318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1" name="AutoShape 20">
                <a:extLst>
                  <a:ext uri="{FF2B5EF4-FFF2-40B4-BE49-F238E27FC236}">
                    <a16:creationId xmlns:a16="http://schemas.microsoft.com/office/drawing/2014/main" id="{671E321B-87D2-4F8A-A44E-2AE5C6E7D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2" name="AutoShape 21">
                <a:extLst>
                  <a:ext uri="{FF2B5EF4-FFF2-40B4-BE49-F238E27FC236}">
                    <a16:creationId xmlns:a16="http://schemas.microsoft.com/office/drawing/2014/main" id="{5CE7C8C2-89D1-468C-AA6F-6F1D91067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3" name="AutoShape 22">
                <a:extLst>
                  <a:ext uri="{FF2B5EF4-FFF2-40B4-BE49-F238E27FC236}">
                    <a16:creationId xmlns:a16="http://schemas.microsoft.com/office/drawing/2014/main" id="{DB50D2C9-DB1C-463D-8E99-6C4A0F5CB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4" name="AutoShape 23">
                <a:extLst>
                  <a:ext uri="{FF2B5EF4-FFF2-40B4-BE49-F238E27FC236}">
                    <a16:creationId xmlns:a16="http://schemas.microsoft.com/office/drawing/2014/main" id="{0EEF153D-C9CB-4E6E-A783-B91DF8C04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5" name="AutoShape 24">
                <a:extLst>
                  <a:ext uri="{FF2B5EF4-FFF2-40B4-BE49-F238E27FC236}">
                    <a16:creationId xmlns:a16="http://schemas.microsoft.com/office/drawing/2014/main" id="{02F9186D-A0E7-4BBE-BA4A-BBDE487E8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6" name="AutoShape 25">
                <a:extLst>
                  <a:ext uri="{FF2B5EF4-FFF2-40B4-BE49-F238E27FC236}">
                    <a16:creationId xmlns:a16="http://schemas.microsoft.com/office/drawing/2014/main" id="{3CDA1E24-2F34-446F-8105-3FDD5D098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7" name="AutoShape 26">
                <a:extLst>
                  <a:ext uri="{FF2B5EF4-FFF2-40B4-BE49-F238E27FC236}">
                    <a16:creationId xmlns:a16="http://schemas.microsoft.com/office/drawing/2014/main" id="{32EDDCFF-74DE-47D3-9582-85D777ED1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48" name="AutoShape 26">
                <a:extLst>
                  <a:ext uri="{FF2B5EF4-FFF2-40B4-BE49-F238E27FC236}">
                    <a16:creationId xmlns:a16="http://schemas.microsoft.com/office/drawing/2014/main" id="{B7DB1EE9-E2EC-433F-B47E-8F1C02E935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828" name="Group 827">
              <a:extLst>
                <a:ext uri="{FF2B5EF4-FFF2-40B4-BE49-F238E27FC236}">
                  <a16:creationId xmlns:a16="http://schemas.microsoft.com/office/drawing/2014/main" id="{C750089D-26A8-4548-A9FE-24EBC4B213E3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29" name="AutoShape 18">
                <a:extLst>
                  <a:ext uri="{FF2B5EF4-FFF2-40B4-BE49-F238E27FC236}">
                    <a16:creationId xmlns:a16="http://schemas.microsoft.com/office/drawing/2014/main" id="{BB43817A-78F4-4A54-98E6-F8445C4DDC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0" name="AutoShape 19">
                <a:extLst>
                  <a:ext uri="{FF2B5EF4-FFF2-40B4-BE49-F238E27FC236}">
                    <a16:creationId xmlns:a16="http://schemas.microsoft.com/office/drawing/2014/main" id="{FDBF9B91-C069-4977-97FF-2BD4BF1CEC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1" name="AutoShape 20">
                <a:extLst>
                  <a:ext uri="{FF2B5EF4-FFF2-40B4-BE49-F238E27FC236}">
                    <a16:creationId xmlns:a16="http://schemas.microsoft.com/office/drawing/2014/main" id="{B02C9C25-E9B5-4AA9-B804-4BAEA52E0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2" name="AutoShape 21">
                <a:extLst>
                  <a:ext uri="{FF2B5EF4-FFF2-40B4-BE49-F238E27FC236}">
                    <a16:creationId xmlns:a16="http://schemas.microsoft.com/office/drawing/2014/main" id="{41793C45-7487-4228-9D54-738D6DECE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3" name="AutoShape 22">
                <a:extLst>
                  <a:ext uri="{FF2B5EF4-FFF2-40B4-BE49-F238E27FC236}">
                    <a16:creationId xmlns:a16="http://schemas.microsoft.com/office/drawing/2014/main" id="{332872ED-4052-461D-8A91-977B7B3C5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4" name="AutoShape 23">
                <a:extLst>
                  <a:ext uri="{FF2B5EF4-FFF2-40B4-BE49-F238E27FC236}">
                    <a16:creationId xmlns:a16="http://schemas.microsoft.com/office/drawing/2014/main" id="{D6E4FB7B-DBA9-431B-A388-41CA5DBEFE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5" name="AutoShape 24">
                <a:extLst>
                  <a:ext uri="{FF2B5EF4-FFF2-40B4-BE49-F238E27FC236}">
                    <a16:creationId xmlns:a16="http://schemas.microsoft.com/office/drawing/2014/main" id="{0400D6E2-6938-47AB-853A-9C9FFDF680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6" name="AutoShape 25">
                <a:extLst>
                  <a:ext uri="{FF2B5EF4-FFF2-40B4-BE49-F238E27FC236}">
                    <a16:creationId xmlns:a16="http://schemas.microsoft.com/office/drawing/2014/main" id="{AA029254-2E00-43CB-BAFC-3A4B37995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7" name="AutoShape 26">
                <a:extLst>
                  <a:ext uri="{FF2B5EF4-FFF2-40B4-BE49-F238E27FC236}">
                    <a16:creationId xmlns:a16="http://schemas.microsoft.com/office/drawing/2014/main" id="{2B9E294F-C22C-469B-96DF-A74727B18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8" name="AutoShape 26">
                <a:extLst>
                  <a:ext uri="{FF2B5EF4-FFF2-40B4-BE49-F238E27FC236}">
                    <a16:creationId xmlns:a16="http://schemas.microsoft.com/office/drawing/2014/main" id="{A8BEE86D-E6C4-4018-9B66-67B2F89A7F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19" name="Group 918">
            <a:extLst>
              <a:ext uri="{FF2B5EF4-FFF2-40B4-BE49-F238E27FC236}">
                <a16:creationId xmlns:a16="http://schemas.microsoft.com/office/drawing/2014/main" id="{41F3A0AC-EFB4-48E9-A1A1-244E1EBA49D1}"/>
              </a:ext>
            </a:extLst>
          </p:cNvPr>
          <p:cNvGrpSpPr/>
          <p:nvPr/>
        </p:nvGrpSpPr>
        <p:grpSpPr>
          <a:xfrm>
            <a:off x="3796857" y="4377690"/>
            <a:ext cx="5472834" cy="1983432"/>
            <a:chOff x="6448438" y="3711622"/>
            <a:chExt cx="3648556" cy="1322288"/>
          </a:xfrm>
          <a:solidFill>
            <a:schemeClr val="accent2">
              <a:lumMod val="75000"/>
            </a:schemeClr>
          </a:solidFill>
        </p:grpSpPr>
        <p:sp>
          <p:nvSpPr>
            <p:cNvPr id="920" name="AutoShape 18">
              <a:extLst>
                <a:ext uri="{FF2B5EF4-FFF2-40B4-BE49-F238E27FC236}">
                  <a16:creationId xmlns:a16="http://schemas.microsoft.com/office/drawing/2014/main" id="{FD15A42C-7F19-4305-92C1-A4BE8CBD97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1" name="AutoShape 19">
              <a:extLst>
                <a:ext uri="{FF2B5EF4-FFF2-40B4-BE49-F238E27FC236}">
                  <a16:creationId xmlns:a16="http://schemas.microsoft.com/office/drawing/2014/main" id="{F4269A86-E615-42FD-B629-1678CA4C7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2" name="AutoShape 20">
              <a:extLst>
                <a:ext uri="{FF2B5EF4-FFF2-40B4-BE49-F238E27FC236}">
                  <a16:creationId xmlns:a16="http://schemas.microsoft.com/office/drawing/2014/main" id="{32C45D78-A526-45D7-8F0E-264DE1EE5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" name="AutoShape 21">
              <a:extLst>
                <a:ext uri="{FF2B5EF4-FFF2-40B4-BE49-F238E27FC236}">
                  <a16:creationId xmlns:a16="http://schemas.microsoft.com/office/drawing/2014/main" id="{2FC4332E-13D1-4BA4-A02C-140BFF05E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4" name="AutoShape 22">
              <a:extLst>
                <a:ext uri="{FF2B5EF4-FFF2-40B4-BE49-F238E27FC236}">
                  <a16:creationId xmlns:a16="http://schemas.microsoft.com/office/drawing/2014/main" id="{879B65C6-C8BE-4C9B-B732-019980D4B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5" name="AutoShape 23">
              <a:extLst>
                <a:ext uri="{FF2B5EF4-FFF2-40B4-BE49-F238E27FC236}">
                  <a16:creationId xmlns:a16="http://schemas.microsoft.com/office/drawing/2014/main" id="{18BC0893-8458-491D-AC89-03E8021B1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6" name="AutoShape 24">
              <a:extLst>
                <a:ext uri="{FF2B5EF4-FFF2-40B4-BE49-F238E27FC236}">
                  <a16:creationId xmlns:a16="http://schemas.microsoft.com/office/drawing/2014/main" id="{21274E27-7D53-4CFD-9779-564D00CAE2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7" name="AutoShape 25">
              <a:extLst>
                <a:ext uri="{FF2B5EF4-FFF2-40B4-BE49-F238E27FC236}">
                  <a16:creationId xmlns:a16="http://schemas.microsoft.com/office/drawing/2014/main" id="{217BDFD0-11AF-4034-AB44-094737B7B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8" name="AutoShape 26">
              <a:extLst>
                <a:ext uri="{FF2B5EF4-FFF2-40B4-BE49-F238E27FC236}">
                  <a16:creationId xmlns:a16="http://schemas.microsoft.com/office/drawing/2014/main" id="{77DDCEC5-39F4-4104-AEEF-ADBFC85F8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9" name="AutoShape 26">
              <a:extLst>
                <a:ext uri="{FF2B5EF4-FFF2-40B4-BE49-F238E27FC236}">
                  <a16:creationId xmlns:a16="http://schemas.microsoft.com/office/drawing/2014/main" id="{61FE8923-79C2-4AD5-BEB4-19419C9D5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30" name="Group 929">
              <a:extLst>
                <a:ext uri="{FF2B5EF4-FFF2-40B4-BE49-F238E27FC236}">
                  <a16:creationId xmlns:a16="http://schemas.microsoft.com/office/drawing/2014/main" id="{298951C1-AB42-4FFB-9FE3-060E8EB4230E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19" name="AutoShape 18">
                <a:extLst>
                  <a:ext uri="{FF2B5EF4-FFF2-40B4-BE49-F238E27FC236}">
                    <a16:creationId xmlns:a16="http://schemas.microsoft.com/office/drawing/2014/main" id="{09E66D38-579F-4A0F-9D9B-9993E4BEF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0" name="AutoShape 19">
                <a:extLst>
                  <a:ext uri="{FF2B5EF4-FFF2-40B4-BE49-F238E27FC236}">
                    <a16:creationId xmlns:a16="http://schemas.microsoft.com/office/drawing/2014/main" id="{9550F1BD-A6AA-46AF-A998-0245981F7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1" name="AutoShape 20">
                <a:extLst>
                  <a:ext uri="{FF2B5EF4-FFF2-40B4-BE49-F238E27FC236}">
                    <a16:creationId xmlns:a16="http://schemas.microsoft.com/office/drawing/2014/main" id="{B8ECBB62-97FB-49FA-9EC9-7D1BFB4BD4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2" name="AutoShape 21">
                <a:extLst>
                  <a:ext uri="{FF2B5EF4-FFF2-40B4-BE49-F238E27FC236}">
                    <a16:creationId xmlns:a16="http://schemas.microsoft.com/office/drawing/2014/main" id="{14FF6A8E-8AFD-421C-A8FB-76AF3C48E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3" name="AutoShape 22">
                <a:extLst>
                  <a:ext uri="{FF2B5EF4-FFF2-40B4-BE49-F238E27FC236}">
                    <a16:creationId xmlns:a16="http://schemas.microsoft.com/office/drawing/2014/main" id="{612C9F3B-05FF-444A-B4D4-1F7F56B5FE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4" name="AutoShape 23">
                <a:extLst>
                  <a:ext uri="{FF2B5EF4-FFF2-40B4-BE49-F238E27FC236}">
                    <a16:creationId xmlns:a16="http://schemas.microsoft.com/office/drawing/2014/main" id="{E9FC076C-54C1-40BF-9D3E-796772C2D9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5" name="AutoShape 24">
                <a:extLst>
                  <a:ext uri="{FF2B5EF4-FFF2-40B4-BE49-F238E27FC236}">
                    <a16:creationId xmlns:a16="http://schemas.microsoft.com/office/drawing/2014/main" id="{94AABA31-4578-480A-B48D-A5F7DD0478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6" name="AutoShape 25">
                <a:extLst>
                  <a:ext uri="{FF2B5EF4-FFF2-40B4-BE49-F238E27FC236}">
                    <a16:creationId xmlns:a16="http://schemas.microsoft.com/office/drawing/2014/main" id="{C122644E-788A-404D-AA05-1FAEC2D324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" name="AutoShape 26">
                <a:extLst>
                  <a:ext uri="{FF2B5EF4-FFF2-40B4-BE49-F238E27FC236}">
                    <a16:creationId xmlns:a16="http://schemas.microsoft.com/office/drawing/2014/main" id="{663B2C41-BE5D-428E-80A5-F05D6017D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" name="AutoShape 26">
                <a:extLst>
                  <a:ext uri="{FF2B5EF4-FFF2-40B4-BE49-F238E27FC236}">
                    <a16:creationId xmlns:a16="http://schemas.microsoft.com/office/drawing/2014/main" id="{46BFD084-F39A-403F-BD5E-3AC4DF592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31" name="Group 930">
              <a:extLst>
                <a:ext uri="{FF2B5EF4-FFF2-40B4-BE49-F238E27FC236}">
                  <a16:creationId xmlns:a16="http://schemas.microsoft.com/office/drawing/2014/main" id="{CBEF4901-DEA2-4553-B758-50D591193767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09" name="AutoShape 18">
                <a:extLst>
                  <a:ext uri="{FF2B5EF4-FFF2-40B4-BE49-F238E27FC236}">
                    <a16:creationId xmlns:a16="http://schemas.microsoft.com/office/drawing/2014/main" id="{49E84FC5-8D36-4545-9858-F5D2134DB3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0" name="AutoShape 19">
                <a:extLst>
                  <a:ext uri="{FF2B5EF4-FFF2-40B4-BE49-F238E27FC236}">
                    <a16:creationId xmlns:a16="http://schemas.microsoft.com/office/drawing/2014/main" id="{8819A5FB-1820-4178-9EC8-E81762059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1" name="AutoShape 20">
                <a:extLst>
                  <a:ext uri="{FF2B5EF4-FFF2-40B4-BE49-F238E27FC236}">
                    <a16:creationId xmlns:a16="http://schemas.microsoft.com/office/drawing/2014/main" id="{09A055AF-9631-40B0-A272-8119884E52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2" name="AutoShape 21">
                <a:extLst>
                  <a:ext uri="{FF2B5EF4-FFF2-40B4-BE49-F238E27FC236}">
                    <a16:creationId xmlns:a16="http://schemas.microsoft.com/office/drawing/2014/main" id="{62BAC008-49BE-46C5-8F98-F403C2FD8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3" name="AutoShape 22">
                <a:extLst>
                  <a:ext uri="{FF2B5EF4-FFF2-40B4-BE49-F238E27FC236}">
                    <a16:creationId xmlns:a16="http://schemas.microsoft.com/office/drawing/2014/main" id="{E07B1D62-D95C-462C-BD67-6449C52924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4" name="AutoShape 23">
                <a:extLst>
                  <a:ext uri="{FF2B5EF4-FFF2-40B4-BE49-F238E27FC236}">
                    <a16:creationId xmlns:a16="http://schemas.microsoft.com/office/drawing/2014/main" id="{6E6B2362-7040-404D-9A57-050E82DF9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5" name="AutoShape 24">
                <a:extLst>
                  <a:ext uri="{FF2B5EF4-FFF2-40B4-BE49-F238E27FC236}">
                    <a16:creationId xmlns:a16="http://schemas.microsoft.com/office/drawing/2014/main" id="{B6D09BBE-EE15-49EA-8251-1D54DDC56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6" name="AutoShape 25">
                <a:extLst>
                  <a:ext uri="{FF2B5EF4-FFF2-40B4-BE49-F238E27FC236}">
                    <a16:creationId xmlns:a16="http://schemas.microsoft.com/office/drawing/2014/main" id="{2D582D47-BFCC-4CBC-9602-5F3B4D6B9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7" name="AutoShape 26">
                <a:extLst>
                  <a:ext uri="{FF2B5EF4-FFF2-40B4-BE49-F238E27FC236}">
                    <a16:creationId xmlns:a16="http://schemas.microsoft.com/office/drawing/2014/main" id="{602A6FB8-29F3-44FF-B442-7D26374A0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18" name="AutoShape 26">
                <a:extLst>
                  <a:ext uri="{FF2B5EF4-FFF2-40B4-BE49-F238E27FC236}">
                    <a16:creationId xmlns:a16="http://schemas.microsoft.com/office/drawing/2014/main" id="{940954D2-F98C-4CC8-A837-CC4FE0BB8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32" name="Group 931">
              <a:extLst>
                <a:ext uri="{FF2B5EF4-FFF2-40B4-BE49-F238E27FC236}">
                  <a16:creationId xmlns:a16="http://schemas.microsoft.com/office/drawing/2014/main" id="{7012B41B-BA25-43E3-8227-B189596E8B57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99" name="AutoShape 18">
                <a:extLst>
                  <a:ext uri="{FF2B5EF4-FFF2-40B4-BE49-F238E27FC236}">
                    <a16:creationId xmlns:a16="http://schemas.microsoft.com/office/drawing/2014/main" id="{5299A004-5777-4CED-89BE-23079A8240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0" name="AutoShape 19">
                <a:extLst>
                  <a:ext uri="{FF2B5EF4-FFF2-40B4-BE49-F238E27FC236}">
                    <a16:creationId xmlns:a16="http://schemas.microsoft.com/office/drawing/2014/main" id="{B27D337D-8EAB-4FE3-BE3C-6B99D47E0C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1" name="AutoShape 20">
                <a:extLst>
                  <a:ext uri="{FF2B5EF4-FFF2-40B4-BE49-F238E27FC236}">
                    <a16:creationId xmlns:a16="http://schemas.microsoft.com/office/drawing/2014/main" id="{A19633EB-19AB-42A1-93AF-F3A5298B2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2" name="AutoShape 21">
                <a:extLst>
                  <a:ext uri="{FF2B5EF4-FFF2-40B4-BE49-F238E27FC236}">
                    <a16:creationId xmlns:a16="http://schemas.microsoft.com/office/drawing/2014/main" id="{583B7F48-EC98-4DD1-8753-46FA78278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3" name="AutoShape 22">
                <a:extLst>
                  <a:ext uri="{FF2B5EF4-FFF2-40B4-BE49-F238E27FC236}">
                    <a16:creationId xmlns:a16="http://schemas.microsoft.com/office/drawing/2014/main" id="{4B79522F-7DA6-403D-A553-67F56697A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4" name="AutoShape 23">
                <a:extLst>
                  <a:ext uri="{FF2B5EF4-FFF2-40B4-BE49-F238E27FC236}">
                    <a16:creationId xmlns:a16="http://schemas.microsoft.com/office/drawing/2014/main" id="{0211C84B-134A-4A0F-B6CC-740F14F7B1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5" name="AutoShape 24">
                <a:extLst>
                  <a:ext uri="{FF2B5EF4-FFF2-40B4-BE49-F238E27FC236}">
                    <a16:creationId xmlns:a16="http://schemas.microsoft.com/office/drawing/2014/main" id="{15B09C49-2EA8-4CCD-8EE2-59774BBCED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6" name="AutoShape 25">
                <a:extLst>
                  <a:ext uri="{FF2B5EF4-FFF2-40B4-BE49-F238E27FC236}">
                    <a16:creationId xmlns:a16="http://schemas.microsoft.com/office/drawing/2014/main" id="{F3A572F4-FE1F-487A-8D8B-DF6E74C26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7" name="AutoShape 26">
                <a:extLst>
                  <a:ext uri="{FF2B5EF4-FFF2-40B4-BE49-F238E27FC236}">
                    <a16:creationId xmlns:a16="http://schemas.microsoft.com/office/drawing/2014/main" id="{901E8771-FF4F-4332-9475-21BB5652B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08" name="AutoShape 26">
                <a:extLst>
                  <a:ext uri="{FF2B5EF4-FFF2-40B4-BE49-F238E27FC236}">
                    <a16:creationId xmlns:a16="http://schemas.microsoft.com/office/drawing/2014/main" id="{BB7579CF-1F4E-4015-A183-EFE4FD3AD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33" name="Group 932">
              <a:extLst>
                <a:ext uri="{FF2B5EF4-FFF2-40B4-BE49-F238E27FC236}">
                  <a16:creationId xmlns:a16="http://schemas.microsoft.com/office/drawing/2014/main" id="{E7246BC0-D40C-4C9F-A7E4-A90E23C38A39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89" name="AutoShape 18">
                <a:extLst>
                  <a:ext uri="{FF2B5EF4-FFF2-40B4-BE49-F238E27FC236}">
                    <a16:creationId xmlns:a16="http://schemas.microsoft.com/office/drawing/2014/main" id="{788B86D0-AF44-48F7-9F0E-CE93B568F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0" name="AutoShape 19">
                <a:extLst>
                  <a:ext uri="{FF2B5EF4-FFF2-40B4-BE49-F238E27FC236}">
                    <a16:creationId xmlns:a16="http://schemas.microsoft.com/office/drawing/2014/main" id="{F0BA79C4-C440-4BFE-91B3-01171E188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1" name="AutoShape 20">
                <a:extLst>
                  <a:ext uri="{FF2B5EF4-FFF2-40B4-BE49-F238E27FC236}">
                    <a16:creationId xmlns:a16="http://schemas.microsoft.com/office/drawing/2014/main" id="{214FD8DC-1928-4359-89B8-3FD23BEF12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2" name="AutoShape 21">
                <a:extLst>
                  <a:ext uri="{FF2B5EF4-FFF2-40B4-BE49-F238E27FC236}">
                    <a16:creationId xmlns:a16="http://schemas.microsoft.com/office/drawing/2014/main" id="{D00ED083-562E-4E55-A22F-366A4692A7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3" name="AutoShape 22">
                <a:extLst>
                  <a:ext uri="{FF2B5EF4-FFF2-40B4-BE49-F238E27FC236}">
                    <a16:creationId xmlns:a16="http://schemas.microsoft.com/office/drawing/2014/main" id="{3AC40D83-B0D3-42DA-8AE9-A86B5A26AE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4" name="AutoShape 23">
                <a:extLst>
                  <a:ext uri="{FF2B5EF4-FFF2-40B4-BE49-F238E27FC236}">
                    <a16:creationId xmlns:a16="http://schemas.microsoft.com/office/drawing/2014/main" id="{94285EA3-B182-45CF-BC7F-9F7D9960E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5" name="AutoShape 24">
                <a:extLst>
                  <a:ext uri="{FF2B5EF4-FFF2-40B4-BE49-F238E27FC236}">
                    <a16:creationId xmlns:a16="http://schemas.microsoft.com/office/drawing/2014/main" id="{68C8A139-CD58-4BAE-B4B2-A798DED250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6" name="AutoShape 25">
                <a:extLst>
                  <a:ext uri="{FF2B5EF4-FFF2-40B4-BE49-F238E27FC236}">
                    <a16:creationId xmlns:a16="http://schemas.microsoft.com/office/drawing/2014/main" id="{6FCA1713-2811-446D-B1E1-A778CCE1EB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7" name="AutoShape 26">
                <a:extLst>
                  <a:ext uri="{FF2B5EF4-FFF2-40B4-BE49-F238E27FC236}">
                    <a16:creationId xmlns:a16="http://schemas.microsoft.com/office/drawing/2014/main" id="{B5C80719-9ACC-43D5-B2E8-8E52C430C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98" name="AutoShape 26">
                <a:extLst>
                  <a:ext uri="{FF2B5EF4-FFF2-40B4-BE49-F238E27FC236}">
                    <a16:creationId xmlns:a16="http://schemas.microsoft.com/office/drawing/2014/main" id="{B0A02BF4-93A2-43B8-A2B4-2B220E568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34" name="Group 933">
              <a:extLst>
                <a:ext uri="{FF2B5EF4-FFF2-40B4-BE49-F238E27FC236}">
                  <a16:creationId xmlns:a16="http://schemas.microsoft.com/office/drawing/2014/main" id="{FBE0CF12-44A1-41C6-B17F-6CFB61E7E633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79" name="AutoShape 18">
                <a:extLst>
                  <a:ext uri="{FF2B5EF4-FFF2-40B4-BE49-F238E27FC236}">
                    <a16:creationId xmlns:a16="http://schemas.microsoft.com/office/drawing/2014/main" id="{820F91EB-B86E-4AD1-A8DB-B08D4C8DE2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0" name="AutoShape 19">
                <a:extLst>
                  <a:ext uri="{FF2B5EF4-FFF2-40B4-BE49-F238E27FC236}">
                    <a16:creationId xmlns:a16="http://schemas.microsoft.com/office/drawing/2014/main" id="{FEE42E47-01C0-4048-AF49-F46DEF715A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1" name="AutoShape 20">
                <a:extLst>
                  <a:ext uri="{FF2B5EF4-FFF2-40B4-BE49-F238E27FC236}">
                    <a16:creationId xmlns:a16="http://schemas.microsoft.com/office/drawing/2014/main" id="{C7491316-757A-440B-B352-500C62216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2" name="AutoShape 21">
                <a:extLst>
                  <a:ext uri="{FF2B5EF4-FFF2-40B4-BE49-F238E27FC236}">
                    <a16:creationId xmlns:a16="http://schemas.microsoft.com/office/drawing/2014/main" id="{DE3567CC-E20C-479C-9160-D0054015A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3" name="AutoShape 22">
                <a:extLst>
                  <a:ext uri="{FF2B5EF4-FFF2-40B4-BE49-F238E27FC236}">
                    <a16:creationId xmlns:a16="http://schemas.microsoft.com/office/drawing/2014/main" id="{78FCD7C8-18FB-4313-A7BB-5D88219DE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4" name="AutoShape 23">
                <a:extLst>
                  <a:ext uri="{FF2B5EF4-FFF2-40B4-BE49-F238E27FC236}">
                    <a16:creationId xmlns:a16="http://schemas.microsoft.com/office/drawing/2014/main" id="{6893F246-9433-49FE-879F-8AC63D44B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5" name="AutoShape 24">
                <a:extLst>
                  <a:ext uri="{FF2B5EF4-FFF2-40B4-BE49-F238E27FC236}">
                    <a16:creationId xmlns:a16="http://schemas.microsoft.com/office/drawing/2014/main" id="{D165BC15-A592-4E65-A614-A4DC38877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6" name="AutoShape 25">
                <a:extLst>
                  <a:ext uri="{FF2B5EF4-FFF2-40B4-BE49-F238E27FC236}">
                    <a16:creationId xmlns:a16="http://schemas.microsoft.com/office/drawing/2014/main" id="{F3E8E8BF-B578-460B-A81A-768EB8E3E1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7" name="AutoShape 26">
                <a:extLst>
                  <a:ext uri="{FF2B5EF4-FFF2-40B4-BE49-F238E27FC236}">
                    <a16:creationId xmlns:a16="http://schemas.microsoft.com/office/drawing/2014/main" id="{1BCB490C-558F-4650-AE18-B531064FD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88" name="AutoShape 26">
                <a:extLst>
                  <a:ext uri="{FF2B5EF4-FFF2-40B4-BE49-F238E27FC236}">
                    <a16:creationId xmlns:a16="http://schemas.microsoft.com/office/drawing/2014/main" id="{CE8F1CD2-3C21-4448-91D3-16731B288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35" name="Group 934">
              <a:extLst>
                <a:ext uri="{FF2B5EF4-FFF2-40B4-BE49-F238E27FC236}">
                  <a16:creationId xmlns:a16="http://schemas.microsoft.com/office/drawing/2014/main" id="{1B438EE5-C3DF-4DDB-AFBE-1F4A8D731D00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69" name="AutoShape 18">
                <a:extLst>
                  <a:ext uri="{FF2B5EF4-FFF2-40B4-BE49-F238E27FC236}">
                    <a16:creationId xmlns:a16="http://schemas.microsoft.com/office/drawing/2014/main" id="{63A75BF4-EF4B-4347-A867-CA53786E4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0" name="AutoShape 19">
                <a:extLst>
                  <a:ext uri="{FF2B5EF4-FFF2-40B4-BE49-F238E27FC236}">
                    <a16:creationId xmlns:a16="http://schemas.microsoft.com/office/drawing/2014/main" id="{6D95BDE7-1366-452B-B8FB-30445A09B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1" name="AutoShape 20">
                <a:extLst>
                  <a:ext uri="{FF2B5EF4-FFF2-40B4-BE49-F238E27FC236}">
                    <a16:creationId xmlns:a16="http://schemas.microsoft.com/office/drawing/2014/main" id="{F7A5057D-3172-43CD-B631-465217B5FC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2" name="AutoShape 21">
                <a:extLst>
                  <a:ext uri="{FF2B5EF4-FFF2-40B4-BE49-F238E27FC236}">
                    <a16:creationId xmlns:a16="http://schemas.microsoft.com/office/drawing/2014/main" id="{4A900085-212F-4205-849D-25A34FDF8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3" name="AutoShape 22">
                <a:extLst>
                  <a:ext uri="{FF2B5EF4-FFF2-40B4-BE49-F238E27FC236}">
                    <a16:creationId xmlns:a16="http://schemas.microsoft.com/office/drawing/2014/main" id="{BF73CEDF-37F6-446C-9D4F-CB4526B0C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4" name="AutoShape 23">
                <a:extLst>
                  <a:ext uri="{FF2B5EF4-FFF2-40B4-BE49-F238E27FC236}">
                    <a16:creationId xmlns:a16="http://schemas.microsoft.com/office/drawing/2014/main" id="{853053AF-59F2-41B3-9CF1-366734F283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5" name="AutoShape 24">
                <a:extLst>
                  <a:ext uri="{FF2B5EF4-FFF2-40B4-BE49-F238E27FC236}">
                    <a16:creationId xmlns:a16="http://schemas.microsoft.com/office/drawing/2014/main" id="{380ECC6A-21C5-42A0-BB9D-1D42E6EEB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6" name="AutoShape 25">
                <a:extLst>
                  <a:ext uri="{FF2B5EF4-FFF2-40B4-BE49-F238E27FC236}">
                    <a16:creationId xmlns:a16="http://schemas.microsoft.com/office/drawing/2014/main" id="{6B5E806D-66AF-4D87-879F-B98A86EEF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7" name="AutoShape 26">
                <a:extLst>
                  <a:ext uri="{FF2B5EF4-FFF2-40B4-BE49-F238E27FC236}">
                    <a16:creationId xmlns:a16="http://schemas.microsoft.com/office/drawing/2014/main" id="{1B869A7A-5E98-4C47-8F3C-31C0A75992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8" name="AutoShape 26">
                <a:extLst>
                  <a:ext uri="{FF2B5EF4-FFF2-40B4-BE49-F238E27FC236}">
                    <a16:creationId xmlns:a16="http://schemas.microsoft.com/office/drawing/2014/main" id="{CF8BF096-53E5-4481-9C12-9A522DE8B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36" name="Group 935">
              <a:extLst>
                <a:ext uri="{FF2B5EF4-FFF2-40B4-BE49-F238E27FC236}">
                  <a16:creationId xmlns:a16="http://schemas.microsoft.com/office/drawing/2014/main" id="{9AACEDB4-4135-4784-A11A-3E88DF5B4DBE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59" name="AutoShape 18">
                <a:extLst>
                  <a:ext uri="{FF2B5EF4-FFF2-40B4-BE49-F238E27FC236}">
                    <a16:creationId xmlns:a16="http://schemas.microsoft.com/office/drawing/2014/main" id="{BE781932-C45E-42E0-8F96-3C9AF7FAA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0" name="AutoShape 19">
                <a:extLst>
                  <a:ext uri="{FF2B5EF4-FFF2-40B4-BE49-F238E27FC236}">
                    <a16:creationId xmlns:a16="http://schemas.microsoft.com/office/drawing/2014/main" id="{0CC77BDD-5FEE-414B-ACDB-7520A91A69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1" name="AutoShape 20">
                <a:extLst>
                  <a:ext uri="{FF2B5EF4-FFF2-40B4-BE49-F238E27FC236}">
                    <a16:creationId xmlns:a16="http://schemas.microsoft.com/office/drawing/2014/main" id="{94C26CC1-8DEE-4339-AB38-BC1D0B29A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2" name="AutoShape 21">
                <a:extLst>
                  <a:ext uri="{FF2B5EF4-FFF2-40B4-BE49-F238E27FC236}">
                    <a16:creationId xmlns:a16="http://schemas.microsoft.com/office/drawing/2014/main" id="{558D500E-C6EF-4E32-ABD8-DAE80AA62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3" name="AutoShape 22">
                <a:extLst>
                  <a:ext uri="{FF2B5EF4-FFF2-40B4-BE49-F238E27FC236}">
                    <a16:creationId xmlns:a16="http://schemas.microsoft.com/office/drawing/2014/main" id="{D7737D09-BD1E-4186-A8E9-16FAB1A95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4" name="AutoShape 23">
                <a:extLst>
                  <a:ext uri="{FF2B5EF4-FFF2-40B4-BE49-F238E27FC236}">
                    <a16:creationId xmlns:a16="http://schemas.microsoft.com/office/drawing/2014/main" id="{D677E473-BDEA-4D8A-9E78-52B274B42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5" name="AutoShape 24">
                <a:extLst>
                  <a:ext uri="{FF2B5EF4-FFF2-40B4-BE49-F238E27FC236}">
                    <a16:creationId xmlns:a16="http://schemas.microsoft.com/office/drawing/2014/main" id="{C763AB4D-AA3A-46BC-BE87-B3849AD77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6" name="AutoShape 25">
                <a:extLst>
                  <a:ext uri="{FF2B5EF4-FFF2-40B4-BE49-F238E27FC236}">
                    <a16:creationId xmlns:a16="http://schemas.microsoft.com/office/drawing/2014/main" id="{72B63BF8-9E68-4810-9805-2F4456323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7" name="AutoShape 26">
                <a:extLst>
                  <a:ext uri="{FF2B5EF4-FFF2-40B4-BE49-F238E27FC236}">
                    <a16:creationId xmlns:a16="http://schemas.microsoft.com/office/drawing/2014/main" id="{896BDDAB-3CF4-438E-8144-0D9E9A422E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8" name="AutoShape 26">
                <a:extLst>
                  <a:ext uri="{FF2B5EF4-FFF2-40B4-BE49-F238E27FC236}">
                    <a16:creationId xmlns:a16="http://schemas.microsoft.com/office/drawing/2014/main" id="{403AAD78-E2E9-4C3B-8D16-DBC2658447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37" name="Group 936">
              <a:extLst>
                <a:ext uri="{FF2B5EF4-FFF2-40B4-BE49-F238E27FC236}">
                  <a16:creationId xmlns:a16="http://schemas.microsoft.com/office/drawing/2014/main" id="{4336F85D-A4D6-43FB-ACBE-0CE45E85E6EE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49" name="AutoShape 18">
                <a:extLst>
                  <a:ext uri="{FF2B5EF4-FFF2-40B4-BE49-F238E27FC236}">
                    <a16:creationId xmlns:a16="http://schemas.microsoft.com/office/drawing/2014/main" id="{29926143-D666-438E-9CBB-4E7C1FDE1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0" name="AutoShape 19">
                <a:extLst>
                  <a:ext uri="{FF2B5EF4-FFF2-40B4-BE49-F238E27FC236}">
                    <a16:creationId xmlns:a16="http://schemas.microsoft.com/office/drawing/2014/main" id="{DC154E54-9D29-49A5-98BA-9A1F3873E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1" name="AutoShape 20">
                <a:extLst>
                  <a:ext uri="{FF2B5EF4-FFF2-40B4-BE49-F238E27FC236}">
                    <a16:creationId xmlns:a16="http://schemas.microsoft.com/office/drawing/2014/main" id="{4ABA0EFA-6C76-449F-B95B-D072F2115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2" name="AutoShape 21">
                <a:extLst>
                  <a:ext uri="{FF2B5EF4-FFF2-40B4-BE49-F238E27FC236}">
                    <a16:creationId xmlns:a16="http://schemas.microsoft.com/office/drawing/2014/main" id="{5A813CA9-D736-4938-B552-8F1AC59E0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3" name="AutoShape 22">
                <a:extLst>
                  <a:ext uri="{FF2B5EF4-FFF2-40B4-BE49-F238E27FC236}">
                    <a16:creationId xmlns:a16="http://schemas.microsoft.com/office/drawing/2014/main" id="{18902193-97E5-4460-9EC7-EB8B70794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4" name="AutoShape 23">
                <a:extLst>
                  <a:ext uri="{FF2B5EF4-FFF2-40B4-BE49-F238E27FC236}">
                    <a16:creationId xmlns:a16="http://schemas.microsoft.com/office/drawing/2014/main" id="{B019A934-E7F2-4264-A234-4E1023798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5" name="AutoShape 24">
                <a:extLst>
                  <a:ext uri="{FF2B5EF4-FFF2-40B4-BE49-F238E27FC236}">
                    <a16:creationId xmlns:a16="http://schemas.microsoft.com/office/drawing/2014/main" id="{74E4E838-53F2-4409-AD8B-B565F5C4A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6" name="AutoShape 25">
                <a:extLst>
                  <a:ext uri="{FF2B5EF4-FFF2-40B4-BE49-F238E27FC236}">
                    <a16:creationId xmlns:a16="http://schemas.microsoft.com/office/drawing/2014/main" id="{67B09222-DDCB-4D33-B641-EC42657DF3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7" name="AutoShape 26">
                <a:extLst>
                  <a:ext uri="{FF2B5EF4-FFF2-40B4-BE49-F238E27FC236}">
                    <a16:creationId xmlns:a16="http://schemas.microsoft.com/office/drawing/2014/main" id="{B89AF90E-D734-49E1-8509-481595843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58" name="AutoShape 26">
                <a:extLst>
                  <a:ext uri="{FF2B5EF4-FFF2-40B4-BE49-F238E27FC236}">
                    <a16:creationId xmlns:a16="http://schemas.microsoft.com/office/drawing/2014/main" id="{01AF702C-9086-47ED-8E7A-7BBF5C8A3D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38" name="Group 937">
              <a:extLst>
                <a:ext uri="{FF2B5EF4-FFF2-40B4-BE49-F238E27FC236}">
                  <a16:creationId xmlns:a16="http://schemas.microsoft.com/office/drawing/2014/main" id="{2FF72AA2-14D5-4E19-9E33-78371F441468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39" name="AutoShape 18">
                <a:extLst>
                  <a:ext uri="{FF2B5EF4-FFF2-40B4-BE49-F238E27FC236}">
                    <a16:creationId xmlns:a16="http://schemas.microsoft.com/office/drawing/2014/main" id="{63B4EEBC-773A-40F3-93FA-0CFC33C784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0" name="AutoShape 19">
                <a:extLst>
                  <a:ext uri="{FF2B5EF4-FFF2-40B4-BE49-F238E27FC236}">
                    <a16:creationId xmlns:a16="http://schemas.microsoft.com/office/drawing/2014/main" id="{96A10E47-2822-4181-96F2-5EC53A9B78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1" name="AutoShape 20">
                <a:extLst>
                  <a:ext uri="{FF2B5EF4-FFF2-40B4-BE49-F238E27FC236}">
                    <a16:creationId xmlns:a16="http://schemas.microsoft.com/office/drawing/2014/main" id="{49B3D841-19FE-49E7-B336-169721BCC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2" name="AutoShape 21">
                <a:extLst>
                  <a:ext uri="{FF2B5EF4-FFF2-40B4-BE49-F238E27FC236}">
                    <a16:creationId xmlns:a16="http://schemas.microsoft.com/office/drawing/2014/main" id="{E679D55A-CA5B-4DFD-9FE8-EBCF90B856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3" name="AutoShape 22">
                <a:extLst>
                  <a:ext uri="{FF2B5EF4-FFF2-40B4-BE49-F238E27FC236}">
                    <a16:creationId xmlns:a16="http://schemas.microsoft.com/office/drawing/2014/main" id="{BA519BCE-4899-4452-A222-2F8EE5D6D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4" name="AutoShape 23">
                <a:extLst>
                  <a:ext uri="{FF2B5EF4-FFF2-40B4-BE49-F238E27FC236}">
                    <a16:creationId xmlns:a16="http://schemas.microsoft.com/office/drawing/2014/main" id="{2000DB55-8DB8-4C7E-9292-EF939FD05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5" name="AutoShape 24">
                <a:extLst>
                  <a:ext uri="{FF2B5EF4-FFF2-40B4-BE49-F238E27FC236}">
                    <a16:creationId xmlns:a16="http://schemas.microsoft.com/office/drawing/2014/main" id="{805A7F7E-816A-4A0F-8083-5669DCFA8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6" name="AutoShape 25">
                <a:extLst>
                  <a:ext uri="{FF2B5EF4-FFF2-40B4-BE49-F238E27FC236}">
                    <a16:creationId xmlns:a16="http://schemas.microsoft.com/office/drawing/2014/main" id="{7303284F-DC14-49E3-A9A2-5DEE7AF55B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7" name="AutoShape 26">
                <a:extLst>
                  <a:ext uri="{FF2B5EF4-FFF2-40B4-BE49-F238E27FC236}">
                    <a16:creationId xmlns:a16="http://schemas.microsoft.com/office/drawing/2014/main" id="{D2F73F34-55FD-4832-A5E0-9E2945FF06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8" name="AutoShape 26">
                <a:extLst>
                  <a:ext uri="{FF2B5EF4-FFF2-40B4-BE49-F238E27FC236}">
                    <a16:creationId xmlns:a16="http://schemas.microsoft.com/office/drawing/2014/main" id="{9BB34C74-8722-4F2D-A72B-708C012DB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B1569797-A201-4FC3-A05F-CB2B47E6FD32}"/>
              </a:ext>
            </a:extLst>
          </p:cNvPr>
          <p:cNvGrpSpPr/>
          <p:nvPr/>
        </p:nvGrpSpPr>
        <p:grpSpPr>
          <a:xfrm>
            <a:off x="3796857" y="4000500"/>
            <a:ext cx="5472834" cy="1983432"/>
            <a:chOff x="6448438" y="3711622"/>
            <a:chExt cx="3648556" cy="1322288"/>
          </a:xfrm>
          <a:solidFill>
            <a:schemeClr val="accent2">
              <a:lumMod val="75000"/>
            </a:schemeClr>
          </a:solidFill>
        </p:grpSpPr>
        <p:sp>
          <p:nvSpPr>
            <p:cNvPr id="1030" name="AutoShape 18">
              <a:extLst>
                <a:ext uri="{FF2B5EF4-FFF2-40B4-BE49-F238E27FC236}">
                  <a16:creationId xmlns:a16="http://schemas.microsoft.com/office/drawing/2014/main" id="{62913D88-35B7-4750-B9AB-AD32CA12C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1" name="AutoShape 19">
              <a:extLst>
                <a:ext uri="{FF2B5EF4-FFF2-40B4-BE49-F238E27FC236}">
                  <a16:creationId xmlns:a16="http://schemas.microsoft.com/office/drawing/2014/main" id="{13E04618-6B09-4E47-B8BA-4204138382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2" name="AutoShape 20">
              <a:extLst>
                <a:ext uri="{FF2B5EF4-FFF2-40B4-BE49-F238E27FC236}">
                  <a16:creationId xmlns:a16="http://schemas.microsoft.com/office/drawing/2014/main" id="{7109635C-C1CF-4F2D-9592-10BB9992B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3" name="AutoShape 21">
              <a:extLst>
                <a:ext uri="{FF2B5EF4-FFF2-40B4-BE49-F238E27FC236}">
                  <a16:creationId xmlns:a16="http://schemas.microsoft.com/office/drawing/2014/main" id="{A2045E9D-1AEC-4EF2-8D4A-085308724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4" name="AutoShape 22">
              <a:extLst>
                <a:ext uri="{FF2B5EF4-FFF2-40B4-BE49-F238E27FC236}">
                  <a16:creationId xmlns:a16="http://schemas.microsoft.com/office/drawing/2014/main" id="{6F5C679F-AF64-40F6-8198-1CE655E06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5" name="AutoShape 23">
              <a:extLst>
                <a:ext uri="{FF2B5EF4-FFF2-40B4-BE49-F238E27FC236}">
                  <a16:creationId xmlns:a16="http://schemas.microsoft.com/office/drawing/2014/main" id="{BA2B7F5D-5B90-489D-846C-DC309F659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6" name="AutoShape 24">
              <a:extLst>
                <a:ext uri="{FF2B5EF4-FFF2-40B4-BE49-F238E27FC236}">
                  <a16:creationId xmlns:a16="http://schemas.microsoft.com/office/drawing/2014/main" id="{ECDB33BA-F731-42AE-9F75-223C9F694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7" name="AutoShape 25">
              <a:extLst>
                <a:ext uri="{FF2B5EF4-FFF2-40B4-BE49-F238E27FC236}">
                  <a16:creationId xmlns:a16="http://schemas.microsoft.com/office/drawing/2014/main" id="{0097648F-8814-4194-9BEB-B91C6D049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8" name="AutoShape 26">
              <a:extLst>
                <a:ext uri="{FF2B5EF4-FFF2-40B4-BE49-F238E27FC236}">
                  <a16:creationId xmlns:a16="http://schemas.microsoft.com/office/drawing/2014/main" id="{25740574-72EC-4ACB-A427-69D3A532F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9" name="AutoShape 26">
              <a:extLst>
                <a:ext uri="{FF2B5EF4-FFF2-40B4-BE49-F238E27FC236}">
                  <a16:creationId xmlns:a16="http://schemas.microsoft.com/office/drawing/2014/main" id="{8367623E-18C8-47C3-A673-4074817AF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3D9E75EF-DA04-4E06-8844-0C97C0ACB8C0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129" name="AutoShape 18">
                <a:extLst>
                  <a:ext uri="{FF2B5EF4-FFF2-40B4-BE49-F238E27FC236}">
                    <a16:creationId xmlns:a16="http://schemas.microsoft.com/office/drawing/2014/main" id="{39234A7F-735E-4686-8E55-38D4BF5EC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0" name="AutoShape 19">
                <a:extLst>
                  <a:ext uri="{FF2B5EF4-FFF2-40B4-BE49-F238E27FC236}">
                    <a16:creationId xmlns:a16="http://schemas.microsoft.com/office/drawing/2014/main" id="{74F0549A-ADCE-4F47-B4B6-DCB3D82A0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1" name="AutoShape 20">
                <a:extLst>
                  <a:ext uri="{FF2B5EF4-FFF2-40B4-BE49-F238E27FC236}">
                    <a16:creationId xmlns:a16="http://schemas.microsoft.com/office/drawing/2014/main" id="{ADB88121-EC32-40F9-99A4-A1127AD66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2" name="AutoShape 21">
                <a:extLst>
                  <a:ext uri="{FF2B5EF4-FFF2-40B4-BE49-F238E27FC236}">
                    <a16:creationId xmlns:a16="http://schemas.microsoft.com/office/drawing/2014/main" id="{0F8421FA-8E51-4F04-B9FE-76AFD0814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3" name="AutoShape 22">
                <a:extLst>
                  <a:ext uri="{FF2B5EF4-FFF2-40B4-BE49-F238E27FC236}">
                    <a16:creationId xmlns:a16="http://schemas.microsoft.com/office/drawing/2014/main" id="{66454021-FF2F-4E28-BF41-F45B4A728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4" name="AutoShape 23">
                <a:extLst>
                  <a:ext uri="{FF2B5EF4-FFF2-40B4-BE49-F238E27FC236}">
                    <a16:creationId xmlns:a16="http://schemas.microsoft.com/office/drawing/2014/main" id="{B4E142FF-0471-47B4-8535-6D86481A06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5" name="AutoShape 24">
                <a:extLst>
                  <a:ext uri="{FF2B5EF4-FFF2-40B4-BE49-F238E27FC236}">
                    <a16:creationId xmlns:a16="http://schemas.microsoft.com/office/drawing/2014/main" id="{112C1FD3-E9BE-400D-ADC4-BD2ACC9DC9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6" name="AutoShape 25">
                <a:extLst>
                  <a:ext uri="{FF2B5EF4-FFF2-40B4-BE49-F238E27FC236}">
                    <a16:creationId xmlns:a16="http://schemas.microsoft.com/office/drawing/2014/main" id="{66392A77-7A45-4A3D-B52B-B921EAA26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7" name="AutoShape 26">
                <a:extLst>
                  <a:ext uri="{FF2B5EF4-FFF2-40B4-BE49-F238E27FC236}">
                    <a16:creationId xmlns:a16="http://schemas.microsoft.com/office/drawing/2014/main" id="{1C1CAD52-3D63-4BA5-95AE-DE22B097A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8" name="AutoShape 26">
                <a:extLst>
                  <a:ext uri="{FF2B5EF4-FFF2-40B4-BE49-F238E27FC236}">
                    <a16:creationId xmlns:a16="http://schemas.microsoft.com/office/drawing/2014/main" id="{0C5FBCB9-3CBD-4F6F-A37C-961E6C464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A9FB379F-E0CF-4D4C-A89D-782752B16A18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119" name="AutoShape 18">
                <a:extLst>
                  <a:ext uri="{FF2B5EF4-FFF2-40B4-BE49-F238E27FC236}">
                    <a16:creationId xmlns:a16="http://schemas.microsoft.com/office/drawing/2014/main" id="{42E4EEC0-AB0C-423A-BAC6-6291C1885F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0" name="AutoShape 19">
                <a:extLst>
                  <a:ext uri="{FF2B5EF4-FFF2-40B4-BE49-F238E27FC236}">
                    <a16:creationId xmlns:a16="http://schemas.microsoft.com/office/drawing/2014/main" id="{9A775E3E-9258-4D25-9471-F8BE27DEA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1" name="AutoShape 20">
                <a:extLst>
                  <a:ext uri="{FF2B5EF4-FFF2-40B4-BE49-F238E27FC236}">
                    <a16:creationId xmlns:a16="http://schemas.microsoft.com/office/drawing/2014/main" id="{9ADB93B7-CBBE-45F7-ACAD-72395F0A7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2" name="AutoShape 21">
                <a:extLst>
                  <a:ext uri="{FF2B5EF4-FFF2-40B4-BE49-F238E27FC236}">
                    <a16:creationId xmlns:a16="http://schemas.microsoft.com/office/drawing/2014/main" id="{54F732A2-D3D9-4CA0-B336-2AC04A1CE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3" name="AutoShape 22">
                <a:extLst>
                  <a:ext uri="{FF2B5EF4-FFF2-40B4-BE49-F238E27FC236}">
                    <a16:creationId xmlns:a16="http://schemas.microsoft.com/office/drawing/2014/main" id="{105A8A6A-C5B7-4E96-872F-3A9CC884B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4" name="AutoShape 23">
                <a:extLst>
                  <a:ext uri="{FF2B5EF4-FFF2-40B4-BE49-F238E27FC236}">
                    <a16:creationId xmlns:a16="http://schemas.microsoft.com/office/drawing/2014/main" id="{024A28D5-43BD-4FE6-B4DC-B52B55031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5" name="AutoShape 24">
                <a:extLst>
                  <a:ext uri="{FF2B5EF4-FFF2-40B4-BE49-F238E27FC236}">
                    <a16:creationId xmlns:a16="http://schemas.microsoft.com/office/drawing/2014/main" id="{4B812E1B-46EE-4934-B29F-A38691EC74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6" name="AutoShape 25">
                <a:extLst>
                  <a:ext uri="{FF2B5EF4-FFF2-40B4-BE49-F238E27FC236}">
                    <a16:creationId xmlns:a16="http://schemas.microsoft.com/office/drawing/2014/main" id="{6A46FD5A-AD23-4F0B-A372-FEE9E0C72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7" name="AutoShape 26">
                <a:extLst>
                  <a:ext uri="{FF2B5EF4-FFF2-40B4-BE49-F238E27FC236}">
                    <a16:creationId xmlns:a16="http://schemas.microsoft.com/office/drawing/2014/main" id="{6965250E-CBEA-480C-901B-E5DAA2E59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8" name="AutoShape 26">
                <a:extLst>
                  <a:ext uri="{FF2B5EF4-FFF2-40B4-BE49-F238E27FC236}">
                    <a16:creationId xmlns:a16="http://schemas.microsoft.com/office/drawing/2014/main" id="{D74386CC-0980-4838-AA28-18A3FB4E1F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42" name="Group 1041">
              <a:extLst>
                <a:ext uri="{FF2B5EF4-FFF2-40B4-BE49-F238E27FC236}">
                  <a16:creationId xmlns:a16="http://schemas.microsoft.com/office/drawing/2014/main" id="{529D8400-6F91-4196-8921-88E38CB17F71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109" name="AutoShape 18">
                <a:extLst>
                  <a:ext uri="{FF2B5EF4-FFF2-40B4-BE49-F238E27FC236}">
                    <a16:creationId xmlns:a16="http://schemas.microsoft.com/office/drawing/2014/main" id="{BA8B9C7E-BA42-4E60-BE67-89504F226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0" name="AutoShape 19">
                <a:extLst>
                  <a:ext uri="{FF2B5EF4-FFF2-40B4-BE49-F238E27FC236}">
                    <a16:creationId xmlns:a16="http://schemas.microsoft.com/office/drawing/2014/main" id="{F723A832-F413-4931-8EDA-8333B59EA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1" name="AutoShape 20">
                <a:extLst>
                  <a:ext uri="{FF2B5EF4-FFF2-40B4-BE49-F238E27FC236}">
                    <a16:creationId xmlns:a16="http://schemas.microsoft.com/office/drawing/2014/main" id="{F2A3BB92-DFB7-4F11-8856-3DD061AC7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2" name="AutoShape 21">
                <a:extLst>
                  <a:ext uri="{FF2B5EF4-FFF2-40B4-BE49-F238E27FC236}">
                    <a16:creationId xmlns:a16="http://schemas.microsoft.com/office/drawing/2014/main" id="{D6CF941A-8AC8-4245-8BD3-67F255F9E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3" name="AutoShape 22">
                <a:extLst>
                  <a:ext uri="{FF2B5EF4-FFF2-40B4-BE49-F238E27FC236}">
                    <a16:creationId xmlns:a16="http://schemas.microsoft.com/office/drawing/2014/main" id="{39079AAB-0701-43A8-96E4-2649706513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4" name="AutoShape 23">
                <a:extLst>
                  <a:ext uri="{FF2B5EF4-FFF2-40B4-BE49-F238E27FC236}">
                    <a16:creationId xmlns:a16="http://schemas.microsoft.com/office/drawing/2014/main" id="{D6378B5C-1168-4440-A481-4ADB532172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5" name="AutoShape 24">
                <a:extLst>
                  <a:ext uri="{FF2B5EF4-FFF2-40B4-BE49-F238E27FC236}">
                    <a16:creationId xmlns:a16="http://schemas.microsoft.com/office/drawing/2014/main" id="{5BAD2C8F-8646-49E1-8347-36761623D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6" name="AutoShape 25">
                <a:extLst>
                  <a:ext uri="{FF2B5EF4-FFF2-40B4-BE49-F238E27FC236}">
                    <a16:creationId xmlns:a16="http://schemas.microsoft.com/office/drawing/2014/main" id="{17A47FFF-EBC3-405C-8820-C13276E261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7" name="AutoShape 26">
                <a:extLst>
                  <a:ext uri="{FF2B5EF4-FFF2-40B4-BE49-F238E27FC236}">
                    <a16:creationId xmlns:a16="http://schemas.microsoft.com/office/drawing/2014/main" id="{C1E75899-650E-400A-8CA9-D3CABDF09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8" name="AutoShape 26">
                <a:extLst>
                  <a:ext uri="{FF2B5EF4-FFF2-40B4-BE49-F238E27FC236}">
                    <a16:creationId xmlns:a16="http://schemas.microsoft.com/office/drawing/2014/main" id="{BA321694-854A-4173-9B4F-CF316532A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43" name="Group 1042">
              <a:extLst>
                <a:ext uri="{FF2B5EF4-FFF2-40B4-BE49-F238E27FC236}">
                  <a16:creationId xmlns:a16="http://schemas.microsoft.com/office/drawing/2014/main" id="{837FE9E3-9C52-4030-9C3B-A13BAD4FAF04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99" name="AutoShape 18">
                <a:extLst>
                  <a:ext uri="{FF2B5EF4-FFF2-40B4-BE49-F238E27FC236}">
                    <a16:creationId xmlns:a16="http://schemas.microsoft.com/office/drawing/2014/main" id="{43495C3F-1960-44D5-8D3D-955C22CA0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0" name="AutoShape 19">
                <a:extLst>
                  <a:ext uri="{FF2B5EF4-FFF2-40B4-BE49-F238E27FC236}">
                    <a16:creationId xmlns:a16="http://schemas.microsoft.com/office/drawing/2014/main" id="{EB885B34-D576-4EA7-9A6B-79C155F9B8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1" name="AutoShape 20">
                <a:extLst>
                  <a:ext uri="{FF2B5EF4-FFF2-40B4-BE49-F238E27FC236}">
                    <a16:creationId xmlns:a16="http://schemas.microsoft.com/office/drawing/2014/main" id="{2B2BD164-86B4-432D-9331-BE40AE5A1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2" name="AutoShape 21">
                <a:extLst>
                  <a:ext uri="{FF2B5EF4-FFF2-40B4-BE49-F238E27FC236}">
                    <a16:creationId xmlns:a16="http://schemas.microsoft.com/office/drawing/2014/main" id="{1DB931A2-EB57-4947-933C-6728247F7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3" name="AutoShape 22">
                <a:extLst>
                  <a:ext uri="{FF2B5EF4-FFF2-40B4-BE49-F238E27FC236}">
                    <a16:creationId xmlns:a16="http://schemas.microsoft.com/office/drawing/2014/main" id="{B65C3520-938C-41BC-BF2A-F389CF235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4" name="AutoShape 23">
                <a:extLst>
                  <a:ext uri="{FF2B5EF4-FFF2-40B4-BE49-F238E27FC236}">
                    <a16:creationId xmlns:a16="http://schemas.microsoft.com/office/drawing/2014/main" id="{2E1F6ABC-8D98-4897-AD82-A125A4DA0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5" name="AutoShape 24">
                <a:extLst>
                  <a:ext uri="{FF2B5EF4-FFF2-40B4-BE49-F238E27FC236}">
                    <a16:creationId xmlns:a16="http://schemas.microsoft.com/office/drawing/2014/main" id="{55323D3F-4C7B-4A19-BCBE-4BE3F14D1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6" name="AutoShape 25">
                <a:extLst>
                  <a:ext uri="{FF2B5EF4-FFF2-40B4-BE49-F238E27FC236}">
                    <a16:creationId xmlns:a16="http://schemas.microsoft.com/office/drawing/2014/main" id="{C17C256D-4326-4886-A621-4EB5660C47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7" name="AutoShape 26">
                <a:extLst>
                  <a:ext uri="{FF2B5EF4-FFF2-40B4-BE49-F238E27FC236}">
                    <a16:creationId xmlns:a16="http://schemas.microsoft.com/office/drawing/2014/main" id="{84794DB2-F569-4B5F-8954-DE01FED6E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8" name="AutoShape 26">
                <a:extLst>
                  <a:ext uri="{FF2B5EF4-FFF2-40B4-BE49-F238E27FC236}">
                    <a16:creationId xmlns:a16="http://schemas.microsoft.com/office/drawing/2014/main" id="{449345F6-6F89-4987-8056-8FB88B443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44" name="Group 1043">
              <a:extLst>
                <a:ext uri="{FF2B5EF4-FFF2-40B4-BE49-F238E27FC236}">
                  <a16:creationId xmlns:a16="http://schemas.microsoft.com/office/drawing/2014/main" id="{AA519660-839D-4B7E-88DD-164A13DCD58F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89" name="AutoShape 18">
                <a:extLst>
                  <a:ext uri="{FF2B5EF4-FFF2-40B4-BE49-F238E27FC236}">
                    <a16:creationId xmlns:a16="http://schemas.microsoft.com/office/drawing/2014/main" id="{C7E0243E-2513-4963-95A1-07F0E47B7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0" name="AutoShape 19">
                <a:extLst>
                  <a:ext uri="{FF2B5EF4-FFF2-40B4-BE49-F238E27FC236}">
                    <a16:creationId xmlns:a16="http://schemas.microsoft.com/office/drawing/2014/main" id="{A860B02F-41F6-43AE-A716-49F28542DE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1" name="AutoShape 20">
                <a:extLst>
                  <a:ext uri="{FF2B5EF4-FFF2-40B4-BE49-F238E27FC236}">
                    <a16:creationId xmlns:a16="http://schemas.microsoft.com/office/drawing/2014/main" id="{FEAF4FCB-3A86-4393-8020-D7C6687D07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2" name="AutoShape 21">
                <a:extLst>
                  <a:ext uri="{FF2B5EF4-FFF2-40B4-BE49-F238E27FC236}">
                    <a16:creationId xmlns:a16="http://schemas.microsoft.com/office/drawing/2014/main" id="{0478E0D1-BA76-4909-8EA4-18A35FBFD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3" name="AutoShape 22">
                <a:extLst>
                  <a:ext uri="{FF2B5EF4-FFF2-40B4-BE49-F238E27FC236}">
                    <a16:creationId xmlns:a16="http://schemas.microsoft.com/office/drawing/2014/main" id="{375A0BA6-C8F3-40D4-9EDC-D80A52A78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4" name="AutoShape 23">
                <a:extLst>
                  <a:ext uri="{FF2B5EF4-FFF2-40B4-BE49-F238E27FC236}">
                    <a16:creationId xmlns:a16="http://schemas.microsoft.com/office/drawing/2014/main" id="{9BD58E51-6F19-475C-B95D-70D6A62D1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5" name="AutoShape 24">
                <a:extLst>
                  <a:ext uri="{FF2B5EF4-FFF2-40B4-BE49-F238E27FC236}">
                    <a16:creationId xmlns:a16="http://schemas.microsoft.com/office/drawing/2014/main" id="{01E98AC0-E339-49B6-9C5C-F5EBD33A30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6" name="AutoShape 25">
                <a:extLst>
                  <a:ext uri="{FF2B5EF4-FFF2-40B4-BE49-F238E27FC236}">
                    <a16:creationId xmlns:a16="http://schemas.microsoft.com/office/drawing/2014/main" id="{834A4836-EE7C-45A6-A054-F0AC89FC4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7" name="AutoShape 26">
                <a:extLst>
                  <a:ext uri="{FF2B5EF4-FFF2-40B4-BE49-F238E27FC236}">
                    <a16:creationId xmlns:a16="http://schemas.microsoft.com/office/drawing/2014/main" id="{C6652CA4-642F-4007-8BF7-F79B0B5B3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8" name="AutoShape 26">
                <a:extLst>
                  <a:ext uri="{FF2B5EF4-FFF2-40B4-BE49-F238E27FC236}">
                    <a16:creationId xmlns:a16="http://schemas.microsoft.com/office/drawing/2014/main" id="{BE43CE23-04BB-48FF-8053-68F7D5766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45" name="Group 1044">
              <a:extLst>
                <a:ext uri="{FF2B5EF4-FFF2-40B4-BE49-F238E27FC236}">
                  <a16:creationId xmlns:a16="http://schemas.microsoft.com/office/drawing/2014/main" id="{B5255C5B-A6E4-4B97-A389-9B8E553521CF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79" name="AutoShape 18">
                <a:extLst>
                  <a:ext uri="{FF2B5EF4-FFF2-40B4-BE49-F238E27FC236}">
                    <a16:creationId xmlns:a16="http://schemas.microsoft.com/office/drawing/2014/main" id="{A742C91A-AB3A-41ED-ACA2-341B56C52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0" name="AutoShape 19">
                <a:extLst>
                  <a:ext uri="{FF2B5EF4-FFF2-40B4-BE49-F238E27FC236}">
                    <a16:creationId xmlns:a16="http://schemas.microsoft.com/office/drawing/2014/main" id="{EE56E32F-C8BE-4ADF-A5A9-776FB719C1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1" name="AutoShape 20">
                <a:extLst>
                  <a:ext uri="{FF2B5EF4-FFF2-40B4-BE49-F238E27FC236}">
                    <a16:creationId xmlns:a16="http://schemas.microsoft.com/office/drawing/2014/main" id="{2D889108-C218-43C1-84E8-16970FAD1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2" name="AutoShape 21">
                <a:extLst>
                  <a:ext uri="{FF2B5EF4-FFF2-40B4-BE49-F238E27FC236}">
                    <a16:creationId xmlns:a16="http://schemas.microsoft.com/office/drawing/2014/main" id="{A8DE2A6E-7FA2-450E-AFA5-92F22A04CF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3" name="AutoShape 22">
                <a:extLst>
                  <a:ext uri="{FF2B5EF4-FFF2-40B4-BE49-F238E27FC236}">
                    <a16:creationId xmlns:a16="http://schemas.microsoft.com/office/drawing/2014/main" id="{CB3B40BB-F87D-4153-894A-E362E8E5B9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4" name="AutoShape 23">
                <a:extLst>
                  <a:ext uri="{FF2B5EF4-FFF2-40B4-BE49-F238E27FC236}">
                    <a16:creationId xmlns:a16="http://schemas.microsoft.com/office/drawing/2014/main" id="{F936DC8D-7C9B-41DB-B90A-51A255DF76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5" name="AutoShape 24">
                <a:extLst>
                  <a:ext uri="{FF2B5EF4-FFF2-40B4-BE49-F238E27FC236}">
                    <a16:creationId xmlns:a16="http://schemas.microsoft.com/office/drawing/2014/main" id="{56E14FBA-D9AE-4D3F-87FC-E092239EE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6" name="AutoShape 25">
                <a:extLst>
                  <a:ext uri="{FF2B5EF4-FFF2-40B4-BE49-F238E27FC236}">
                    <a16:creationId xmlns:a16="http://schemas.microsoft.com/office/drawing/2014/main" id="{36820771-8876-4D84-B396-737E50BD7F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7" name="AutoShape 26">
                <a:extLst>
                  <a:ext uri="{FF2B5EF4-FFF2-40B4-BE49-F238E27FC236}">
                    <a16:creationId xmlns:a16="http://schemas.microsoft.com/office/drawing/2014/main" id="{E44ACD05-2C89-435F-870D-33BB94CC0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8" name="AutoShape 26">
                <a:extLst>
                  <a:ext uri="{FF2B5EF4-FFF2-40B4-BE49-F238E27FC236}">
                    <a16:creationId xmlns:a16="http://schemas.microsoft.com/office/drawing/2014/main" id="{763513DF-6D1F-4B80-BDC9-C01618024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46" name="Group 1045">
              <a:extLst>
                <a:ext uri="{FF2B5EF4-FFF2-40B4-BE49-F238E27FC236}">
                  <a16:creationId xmlns:a16="http://schemas.microsoft.com/office/drawing/2014/main" id="{2E7322C2-5571-4B41-B762-8E420C0C9141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69" name="AutoShape 18">
                <a:extLst>
                  <a:ext uri="{FF2B5EF4-FFF2-40B4-BE49-F238E27FC236}">
                    <a16:creationId xmlns:a16="http://schemas.microsoft.com/office/drawing/2014/main" id="{338E0C84-1B8E-45CC-91DE-FD29B1FDA0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0" name="AutoShape 19">
                <a:extLst>
                  <a:ext uri="{FF2B5EF4-FFF2-40B4-BE49-F238E27FC236}">
                    <a16:creationId xmlns:a16="http://schemas.microsoft.com/office/drawing/2014/main" id="{0BB7B97F-175C-41DD-84DD-EEF6AD800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1" name="AutoShape 20">
                <a:extLst>
                  <a:ext uri="{FF2B5EF4-FFF2-40B4-BE49-F238E27FC236}">
                    <a16:creationId xmlns:a16="http://schemas.microsoft.com/office/drawing/2014/main" id="{AD3896C1-731F-4769-B88A-69DDB9C386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2" name="AutoShape 21">
                <a:extLst>
                  <a:ext uri="{FF2B5EF4-FFF2-40B4-BE49-F238E27FC236}">
                    <a16:creationId xmlns:a16="http://schemas.microsoft.com/office/drawing/2014/main" id="{5DC46BA2-126A-4AAE-9AC0-F741BDFDD4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3" name="AutoShape 22">
                <a:extLst>
                  <a:ext uri="{FF2B5EF4-FFF2-40B4-BE49-F238E27FC236}">
                    <a16:creationId xmlns:a16="http://schemas.microsoft.com/office/drawing/2014/main" id="{7DD93939-B0E9-4C7C-8E15-6C06C88881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4" name="AutoShape 23">
                <a:extLst>
                  <a:ext uri="{FF2B5EF4-FFF2-40B4-BE49-F238E27FC236}">
                    <a16:creationId xmlns:a16="http://schemas.microsoft.com/office/drawing/2014/main" id="{2CE9ECD6-1F23-4947-A91D-68ED76083C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5" name="AutoShape 24">
                <a:extLst>
                  <a:ext uri="{FF2B5EF4-FFF2-40B4-BE49-F238E27FC236}">
                    <a16:creationId xmlns:a16="http://schemas.microsoft.com/office/drawing/2014/main" id="{876ECA0D-0640-46C6-B7FB-F26735ED9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6" name="AutoShape 25">
                <a:extLst>
                  <a:ext uri="{FF2B5EF4-FFF2-40B4-BE49-F238E27FC236}">
                    <a16:creationId xmlns:a16="http://schemas.microsoft.com/office/drawing/2014/main" id="{37DAB99E-0DF1-48C0-9E97-45225C068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7" name="AutoShape 26">
                <a:extLst>
                  <a:ext uri="{FF2B5EF4-FFF2-40B4-BE49-F238E27FC236}">
                    <a16:creationId xmlns:a16="http://schemas.microsoft.com/office/drawing/2014/main" id="{98FB750C-6BEA-4035-A6D1-91F08036AE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78" name="AutoShape 26">
                <a:extLst>
                  <a:ext uri="{FF2B5EF4-FFF2-40B4-BE49-F238E27FC236}">
                    <a16:creationId xmlns:a16="http://schemas.microsoft.com/office/drawing/2014/main" id="{5735B709-39D2-406E-B8FD-042E17154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47" name="Group 1046">
              <a:extLst>
                <a:ext uri="{FF2B5EF4-FFF2-40B4-BE49-F238E27FC236}">
                  <a16:creationId xmlns:a16="http://schemas.microsoft.com/office/drawing/2014/main" id="{8F12403D-A324-4554-8D5B-D3E36CD601B8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59" name="AutoShape 18">
                <a:extLst>
                  <a:ext uri="{FF2B5EF4-FFF2-40B4-BE49-F238E27FC236}">
                    <a16:creationId xmlns:a16="http://schemas.microsoft.com/office/drawing/2014/main" id="{F05F612F-6B19-4433-9418-101E724D1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0" name="AutoShape 19">
                <a:extLst>
                  <a:ext uri="{FF2B5EF4-FFF2-40B4-BE49-F238E27FC236}">
                    <a16:creationId xmlns:a16="http://schemas.microsoft.com/office/drawing/2014/main" id="{3A358D65-5780-4191-BCCF-6139A9A4F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1" name="AutoShape 20">
                <a:extLst>
                  <a:ext uri="{FF2B5EF4-FFF2-40B4-BE49-F238E27FC236}">
                    <a16:creationId xmlns:a16="http://schemas.microsoft.com/office/drawing/2014/main" id="{E6079C06-EA31-42C5-9735-AB9888406C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2" name="AutoShape 21">
                <a:extLst>
                  <a:ext uri="{FF2B5EF4-FFF2-40B4-BE49-F238E27FC236}">
                    <a16:creationId xmlns:a16="http://schemas.microsoft.com/office/drawing/2014/main" id="{8F58E2B7-75DC-417A-9C3A-95C8B999D9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3" name="AutoShape 22">
                <a:extLst>
                  <a:ext uri="{FF2B5EF4-FFF2-40B4-BE49-F238E27FC236}">
                    <a16:creationId xmlns:a16="http://schemas.microsoft.com/office/drawing/2014/main" id="{11503224-FE1C-4C2C-BAB0-D425B4A83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4" name="AutoShape 23">
                <a:extLst>
                  <a:ext uri="{FF2B5EF4-FFF2-40B4-BE49-F238E27FC236}">
                    <a16:creationId xmlns:a16="http://schemas.microsoft.com/office/drawing/2014/main" id="{5810248B-EC01-4438-9185-5B6AE5C2F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5" name="AutoShape 24">
                <a:extLst>
                  <a:ext uri="{FF2B5EF4-FFF2-40B4-BE49-F238E27FC236}">
                    <a16:creationId xmlns:a16="http://schemas.microsoft.com/office/drawing/2014/main" id="{052F0AB2-82B1-4DA8-80FE-87C276397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6" name="AutoShape 25">
                <a:extLst>
                  <a:ext uri="{FF2B5EF4-FFF2-40B4-BE49-F238E27FC236}">
                    <a16:creationId xmlns:a16="http://schemas.microsoft.com/office/drawing/2014/main" id="{6134913D-CDA2-49E7-8EA8-5FA08C2EC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7" name="AutoShape 26">
                <a:extLst>
                  <a:ext uri="{FF2B5EF4-FFF2-40B4-BE49-F238E27FC236}">
                    <a16:creationId xmlns:a16="http://schemas.microsoft.com/office/drawing/2014/main" id="{ED14E02E-EC72-42CF-A177-7D2A3A59A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8" name="AutoShape 26">
                <a:extLst>
                  <a:ext uri="{FF2B5EF4-FFF2-40B4-BE49-F238E27FC236}">
                    <a16:creationId xmlns:a16="http://schemas.microsoft.com/office/drawing/2014/main" id="{C9388FFD-DB77-4847-B45A-D0EB36FD1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48" name="Group 1047">
              <a:extLst>
                <a:ext uri="{FF2B5EF4-FFF2-40B4-BE49-F238E27FC236}">
                  <a16:creationId xmlns:a16="http://schemas.microsoft.com/office/drawing/2014/main" id="{06ABAC13-6F21-4356-A9FF-6779F576D09E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49" name="AutoShape 18">
                <a:extLst>
                  <a:ext uri="{FF2B5EF4-FFF2-40B4-BE49-F238E27FC236}">
                    <a16:creationId xmlns:a16="http://schemas.microsoft.com/office/drawing/2014/main" id="{4EA15B74-DC30-4CB1-B279-9F03B3C088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0" name="AutoShape 19">
                <a:extLst>
                  <a:ext uri="{FF2B5EF4-FFF2-40B4-BE49-F238E27FC236}">
                    <a16:creationId xmlns:a16="http://schemas.microsoft.com/office/drawing/2014/main" id="{B14FF1B7-F229-46B7-B672-3661CCE3D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1" name="AutoShape 20">
                <a:extLst>
                  <a:ext uri="{FF2B5EF4-FFF2-40B4-BE49-F238E27FC236}">
                    <a16:creationId xmlns:a16="http://schemas.microsoft.com/office/drawing/2014/main" id="{8ECC5738-4B22-4766-8E86-D3BE64928C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2" name="AutoShape 21">
                <a:extLst>
                  <a:ext uri="{FF2B5EF4-FFF2-40B4-BE49-F238E27FC236}">
                    <a16:creationId xmlns:a16="http://schemas.microsoft.com/office/drawing/2014/main" id="{B2DFCDC1-FD59-4FC0-B6E2-584ED6A5FA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3" name="AutoShape 22">
                <a:extLst>
                  <a:ext uri="{FF2B5EF4-FFF2-40B4-BE49-F238E27FC236}">
                    <a16:creationId xmlns:a16="http://schemas.microsoft.com/office/drawing/2014/main" id="{454C6138-7453-4DE3-A3E1-003A3281C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4" name="AutoShape 23">
                <a:extLst>
                  <a:ext uri="{FF2B5EF4-FFF2-40B4-BE49-F238E27FC236}">
                    <a16:creationId xmlns:a16="http://schemas.microsoft.com/office/drawing/2014/main" id="{757D808B-C658-465A-AAB1-66FF5CFFE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5" name="AutoShape 24">
                <a:extLst>
                  <a:ext uri="{FF2B5EF4-FFF2-40B4-BE49-F238E27FC236}">
                    <a16:creationId xmlns:a16="http://schemas.microsoft.com/office/drawing/2014/main" id="{578A9257-F585-480A-B770-53852BB209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6" name="AutoShape 25">
                <a:extLst>
                  <a:ext uri="{FF2B5EF4-FFF2-40B4-BE49-F238E27FC236}">
                    <a16:creationId xmlns:a16="http://schemas.microsoft.com/office/drawing/2014/main" id="{8D90DB37-F40F-4BFE-99F1-3B7265F3D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7" name="AutoShape 26">
                <a:extLst>
                  <a:ext uri="{FF2B5EF4-FFF2-40B4-BE49-F238E27FC236}">
                    <a16:creationId xmlns:a16="http://schemas.microsoft.com/office/drawing/2014/main" id="{F13F427E-A5A0-4ADD-816B-B440CE41CB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8" name="AutoShape 26">
                <a:extLst>
                  <a:ext uri="{FF2B5EF4-FFF2-40B4-BE49-F238E27FC236}">
                    <a16:creationId xmlns:a16="http://schemas.microsoft.com/office/drawing/2014/main" id="{DA192948-2818-40DD-91F8-8D8D6A5F31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139" name="AutoShape 4">
            <a:extLst>
              <a:ext uri="{FF2B5EF4-FFF2-40B4-BE49-F238E27FC236}">
                <a16:creationId xmlns:a16="http://schemas.microsoft.com/office/drawing/2014/main" id="{6C8240B8-77EA-4246-83F8-340F55787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1900" y="4015480"/>
            <a:ext cx="5484018" cy="5484020"/>
          </a:xfrm>
          <a:prstGeom prst="cube">
            <a:avLst>
              <a:gd name="adj" fmla="val 29167"/>
            </a:avLst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0" name="Text Box 12">
            <a:extLst>
              <a:ext uri="{FF2B5EF4-FFF2-40B4-BE49-F238E27FC236}">
                <a16:creationId xmlns:a16="http://schemas.microsoft.com/office/drawing/2014/main" id="{67E21497-5EC8-4C55-BC0B-2BFECF87B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7703" y="6804843"/>
            <a:ext cx="2066697" cy="1241584"/>
          </a:xfrm>
          <a:prstGeom prst="roundRect">
            <a:avLst>
              <a:gd name="adj" fmla="val 31896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en-US" sz="6000" kern="0">
                <a:solidFill>
                  <a:srgbClr val="61AC6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6000" kern="0" dirty="0">
                <a:solidFill>
                  <a:srgbClr val="61AC6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6000" kern="0">
                <a:solidFill>
                  <a:srgbClr val="61AC6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6000" kern="0" baseline="30000">
                <a:solidFill>
                  <a:srgbClr val="61AC6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6000" kern="0" dirty="0">
              <a:solidFill>
                <a:srgbClr val="61AC6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1" name="Text Box 9">
            <a:extLst>
              <a:ext uri="{FF2B5EF4-FFF2-40B4-BE49-F238E27FC236}">
                <a16:creationId xmlns:a16="http://schemas.microsoft.com/office/drawing/2014/main" id="{6990EC3A-916E-4832-BC56-64C5DA737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597" y="9489032"/>
            <a:ext cx="1311578" cy="738664"/>
          </a:xfrm>
          <a:prstGeom prst="rect">
            <a:avLst/>
          </a:prstGeom>
          <a:noFill/>
          <a:ln w="9525">
            <a:solidFill>
              <a:srgbClr val="4F81BD">
                <a:alpha val="0"/>
              </a:srgb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en-US" sz="4200" kern="0">
                <a:solidFill>
                  <a:srgbClr val="FFFFFF"/>
                </a:solidFill>
                <a:latin typeface="Calibri"/>
              </a:rPr>
              <a:t>1 d</a:t>
            </a:r>
            <a:r>
              <a:rPr lang="vi-VN" sz="4200" kern="0">
                <a:solidFill>
                  <a:srgbClr val="FFFFFF"/>
                </a:solidFill>
                <a:latin typeface="Arial" panose="020B0604020202020204" pitchFamily="34" charset="0"/>
              </a:rPr>
              <a:t>m</a:t>
            </a:r>
            <a:endParaRPr lang="en-US" sz="4200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42" name="Text Box 16">
            <a:extLst>
              <a:ext uri="{FF2B5EF4-FFF2-40B4-BE49-F238E27FC236}">
                <a16:creationId xmlns:a16="http://schemas.microsoft.com/office/drawing/2014/main" id="{E5268ACE-9BE8-4E0C-A115-C5B63E3E0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1121" y="3806529"/>
            <a:ext cx="484459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371600"/>
            <a:r>
              <a:rPr lang="en-US" sz="6600" b="1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6600" b="1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 </a:t>
            </a:r>
            <a:r>
              <a:rPr lang="en-US" sz="6600" b="1" dirty="0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vi-VN" sz="6600" b="1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6600" b="1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6600" b="1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en-US" sz="6600" b="1" dirty="0">
              <a:solidFill>
                <a:srgbClr val="FFDA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3" name="Text Box 12">
            <a:extLst>
              <a:ext uri="{FF2B5EF4-FFF2-40B4-BE49-F238E27FC236}">
                <a16:creationId xmlns:a16="http://schemas.microsoft.com/office/drawing/2014/main" id="{F91AC261-BFC9-4172-A5F8-ABBE10D7C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97" y="3058718"/>
            <a:ext cx="2013333" cy="1251406"/>
          </a:xfrm>
          <a:prstGeom prst="roundRect">
            <a:avLst>
              <a:gd name="adj" fmla="val 3342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1371600">
              <a:defRPr/>
            </a:pPr>
            <a:r>
              <a:rPr lang="en-US" sz="6000" kern="0">
                <a:solidFill>
                  <a:srgbClr val="61AC6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6000" kern="0" dirty="0">
                <a:solidFill>
                  <a:srgbClr val="61AC6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6000" kern="0">
                <a:solidFill>
                  <a:srgbClr val="61AC6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6000" kern="0" baseline="30000">
                <a:solidFill>
                  <a:srgbClr val="61AC6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6000" kern="0" dirty="0">
              <a:solidFill>
                <a:srgbClr val="61AC63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44" name="Left Brace 1143">
            <a:extLst>
              <a:ext uri="{FF2B5EF4-FFF2-40B4-BE49-F238E27FC236}">
                <a16:creationId xmlns:a16="http://schemas.microsoft.com/office/drawing/2014/main" id="{7F090D7E-757A-4B04-A09E-8E298116E1A4}"/>
              </a:ext>
            </a:extLst>
          </p:cNvPr>
          <p:cNvSpPr/>
          <p:nvPr/>
        </p:nvSpPr>
        <p:spPr>
          <a:xfrm rot="10800000" flipH="1">
            <a:off x="3128410" y="5554981"/>
            <a:ext cx="463514" cy="3962075"/>
          </a:xfrm>
          <a:prstGeom prst="leftBrace">
            <a:avLst>
              <a:gd name="adj1" fmla="val 1106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383838"/>
              </a:solidFill>
              <a:latin typeface="Arial"/>
            </a:endParaRPr>
          </a:p>
        </p:txBody>
      </p:sp>
      <p:sp>
        <p:nvSpPr>
          <p:cNvPr id="1145" name="Left Brace 1144">
            <a:extLst>
              <a:ext uri="{FF2B5EF4-FFF2-40B4-BE49-F238E27FC236}">
                <a16:creationId xmlns:a16="http://schemas.microsoft.com/office/drawing/2014/main" id="{A2A69DB3-5FC5-4C22-A33A-68E5C65C2D9E}"/>
              </a:ext>
            </a:extLst>
          </p:cNvPr>
          <p:cNvSpPr/>
          <p:nvPr/>
        </p:nvSpPr>
        <p:spPr>
          <a:xfrm rot="13452645">
            <a:off x="8523968" y="7894647"/>
            <a:ext cx="596994" cy="2208819"/>
          </a:xfrm>
          <a:prstGeom prst="leftBrace">
            <a:avLst>
              <a:gd name="adj1" fmla="val 8325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383838"/>
              </a:solidFill>
              <a:latin typeface="Arial"/>
            </a:endParaRPr>
          </a:p>
        </p:txBody>
      </p:sp>
      <p:sp>
        <p:nvSpPr>
          <p:cNvPr id="1146" name="Google Shape;2269;p39">
            <a:extLst>
              <a:ext uri="{FF2B5EF4-FFF2-40B4-BE49-F238E27FC236}">
                <a16:creationId xmlns:a16="http://schemas.microsoft.com/office/drawing/2014/main" id="{D3B97F08-6EF4-463E-8899-4535B11A16E0}"/>
              </a:ext>
            </a:extLst>
          </p:cNvPr>
          <p:cNvSpPr/>
          <p:nvPr/>
        </p:nvSpPr>
        <p:spPr>
          <a:xfrm>
            <a:off x="16827605" y="2471074"/>
            <a:ext cx="650099" cy="622649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7" name="Google Shape;2269;p39">
            <a:extLst>
              <a:ext uri="{FF2B5EF4-FFF2-40B4-BE49-F238E27FC236}">
                <a16:creationId xmlns:a16="http://schemas.microsoft.com/office/drawing/2014/main" id="{AC11EF96-C7E4-4AB2-9055-42AA44CC8976}"/>
              </a:ext>
            </a:extLst>
          </p:cNvPr>
          <p:cNvSpPr/>
          <p:nvPr/>
        </p:nvSpPr>
        <p:spPr>
          <a:xfrm>
            <a:off x="14817253" y="402736"/>
            <a:ext cx="650099" cy="622649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8" name="Google Shape;2269;p39">
            <a:extLst>
              <a:ext uri="{FF2B5EF4-FFF2-40B4-BE49-F238E27FC236}">
                <a16:creationId xmlns:a16="http://schemas.microsoft.com/office/drawing/2014/main" id="{39140E91-5256-474B-9F47-70295F78D345}"/>
              </a:ext>
            </a:extLst>
          </p:cNvPr>
          <p:cNvSpPr/>
          <p:nvPr/>
        </p:nvSpPr>
        <p:spPr>
          <a:xfrm>
            <a:off x="15669547" y="5196650"/>
            <a:ext cx="650099" cy="622649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9" name="Google Shape;2269;p39">
            <a:extLst>
              <a:ext uri="{FF2B5EF4-FFF2-40B4-BE49-F238E27FC236}">
                <a16:creationId xmlns:a16="http://schemas.microsoft.com/office/drawing/2014/main" id="{B9914914-D3FF-4F46-A3EA-5BC47F7B80F1}"/>
              </a:ext>
            </a:extLst>
          </p:cNvPr>
          <p:cNvSpPr/>
          <p:nvPr/>
        </p:nvSpPr>
        <p:spPr>
          <a:xfrm>
            <a:off x="12587209" y="8664302"/>
            <a:ext cx="650099" cy="584633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0" name="Google Shape;2269;p39">
            <a:extLst>
              <a:ext uri="{FF2B5EF4-FFF2-40B4-BE49-F238E27FC236}">
                <a16:creationId xmlns:a16="http://schemas.microsoft.com/office/drawing/2014/main" id="{A999E4FF-3A7F-4554-AABE-39C18E86ED36}"/>
              </a:ext>
            </a:extLst>
          </p:cNvPr>
          <p:cNvSpPr/>
          <p:nvPr/>
        </p:nvSpPr>
        <p:spPr>
          <a:xfrm>
            <a:off x="2195071" y="8947825"/>
            <a:ext cx="650099" cy="584633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1" name="Google Shape;2269;p39">
            <a:extLst>
              <a:ext uri="{FF2B5EF4-FFF2-40B4-BE49-F238E27FC236}">
                <a16:creationId xmlns:a16="http://schemas.microsoft.com/office/drawing/2014/main" id="{2CA3E2BA-ACA9-442F-B9CB-2462C14A9F66}"/>
              </a:ext>
            </a:extLst>
          </p:cNvPr>
          <p:cNvSpPr/>
          <p:nvPr/>
        </p:nvSpPr>
        <p:spPr>
          <a:xfrm>
            <a:off x="2941825" y="1600517"/>
            <a:ext cx="650099" cy="584633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52" name="Google Shape;2269;p39">
            <a:extLst>
              <a:ext uri="{FF2B5EF4-FFF2-40B4-BE49-F238E27FC236}">
                <a16:creationId xmlns:a16="http://schemas.microsoft.com/office/drawing/2014/main" id="{79AB6E09-7988-4B24-9958-EA2CFE7B8A41}"/>
              </a:ext>
            </a:extLst>
          </p:cNvPr>
          <p:cNvSpPr/>
          <p:nvPr/>
        </p:nvSpPr>
        <p:spPr>
          <a:xfrm>
            <a:off x="17602346" y="9533308"/>
            <a:ext cx="650099" cy="584633"/>
          </a:xfrm>
          <a:custGeom>
            <a:avLst/>
            <a:gdLst/>
            <a:ahLst/>
            <a:cxnLst/>
            <a:rect l="l" t="t" r="r" b="b"/>
            <a:pathLst>
              <a:path w="11393" h="11335" extrusionOk="0">
                <a:moveTo>
                  <a:pt x="5773" y="4641"/>
                </a:moveTo>
                <a:lnTo>
                  <a:pt x="5965" y="4661"/>
                </a:lnTo>
                <a:lnTo>
                  <a:pt x="6157" y="4718"/>
                </a:lnTo>
                <a:lnTo>
                  <a:pt x="6310" y="4795"/>
                </a:lnTo>
                <a:lnTo>
                  <a:pt x="6464" y="4929"/>
                </a:lnTo>
                <a:lnTo>
                  <a:pt x="6579" y="5063"/>
                </a:lnTo>
                <a:lnTo>
                  <a:pt x="6655" y="5236"/>
                </a:lnTo>
                <a:lnTo>
                  <a:pt x="6713" y="5409"/>
                </a:lnTo>
                <a:lnTo>
                  <a:pt x="6732" y="5600"/>
                </a:lnTo>
                <a:lnTo>
                  <a:pt x="6713" y="5792"/>
                </a:lnTo>
                <a:lnTo>
                  <a:pt x="6655" y="5984"/>
                </a:lnTo>
                <a:lnTo>
                  <a:pt x="6579" y="6137"/>
                </a:lnTo>
                <a:lnTo>
                  <a:pt x="6464" y="6291"/>
                </a:lnTo>
                <a:lnTo>
                  <a:pt x="6310" y="6406"/>
                </a:lnTo>
                <a:lnTo>
                  <a:pt x="6157" y="6483"/>
                </a:lnTo>
                <a:lnTo>
                  <a:pt x="5965" y="6540"/>
                </a:lnTo>
                <a:lnTo>
                  <a:pt x="5773" y="6559"/>
                </a:lnTo>
                <a:lnTo>
                  <a:pt x="5581" y="6540"/>
                </a:lnTo>
                <a:lnTo>
                  <a:pt x="5390" y="6483"/>
                </a:lnTo>
                <a:lnTo>
                  <a:pt x="5236" y="6406"/>
                </a:lnTo>
                <a:lnTo>
                  <a:pt x="5083" y="6291"/>
                </a:lnTo>
                <a:lnTo>
                  <a:pt x="4968" y="6137"/>
                </a:lnTo>
                <a:lnTo>
                  <a:pt x="4891" y="5984"/>
                </a:lnTo>
                <a:lnTo>
                  <a:pt x="4833" y="5792"/>
                </a:lnTo>
                <a:lnTo>
                  <a:pt x="4814" y="5600"/>
                </a:lnTo>
                <a:lnTo>
                  <a:pt x="4833" y="5409"/>
                </a:lnTo>
                <a:lnTo>
                  <a:pt x="4891" y="5236"/>
                </a:lnTo>
                <a:lnTo>
                  <a:pt x="4968" y="5063"/>
                </a:lnTo>
                <a:lnTo>
                  <a:pt x="5083" y="4929"/>
                </a:lnTo>
                <a:lnTo>
                  <a:pt x="5236" y="4795"/>
                </a:lnTo>
                <a:lnTo>
                  <a:pt x="5390" y="4718"/>
                </a:lnTo>
                <a:lnTo>
                  <a:pt x="5581" y="4661"/>
                </a:lnTo>
                <a:lnTo>
                  <a:pt x="5773" y="4641"/>
                </a:lnTo>
                <a:close/>
                <a:moveTo>
                  <a:pt x="5696" y="0"/>
                </a:moveTo>
                <a:lnTo>
                  <a:pt x="5620" y="58"/>
                </a:lnTo>
                <a:lnTo>
                  <a:pt x="5581" y="115"/>
                </a:lnTo>
                <a:lnTo>
                  <a:pt x="5562" y="192"/>
                </a:lnTo>
                <a:lnTo>
                  <a:pt x="5562" y="1151"/>
                </a:lnTo>
                <a:lnTo>
                  <a:pt x="4738" y="345"/>
                </a:lnTo>
                <a:lnTo>
                  <a:pt x="4680" y="288"/>
                </a:lnTo>
                <a:lnTo>
                  <a:pt x="4507" y="288"/>
                </a:lnTo>
                <a:lnTo>
                  <a:pt x="4450" y="345"/>
                </a:lnTo>
                <a:lnTo>
                  <a:pt x="4392" y="422"/>
                </a:lnTo>
                <a:lnTo>
                  <a:pt x="4392" y="499"/>
                </a:lnTo>
                <a:lnTo>
                  <a:pt x="4392" y="576"/>
                </a:lnTo>
                <a:lnTo>
                  <a:pt x="4450" y="633"/>
                </a:lnTo>
                <a:lnTo>
                  <a:pt x="5562" y="1765"/>
                </a:lnTo>
                <a:lnTo>
                  <a:pt x="5562" y="2302"/>
                </a:lnTo>
                <a:lnTo>
                  <a:pt x="4757" y="1477"/>
                </a:lnTo>
                <a:lnTo>
                  <a:pt x="4680" y="1439"/>
                </a:lnTo>
                <a:lnTo>
                  <a:pt x="4603" y="1419"/>
                </a:lnTo>
                <a:lnTo>
                  <a:pt x="4527" y="1439"/>
                </a:lnTo>
                <a:lnTo>
                  <a:pt x="4450" y="1496"/>
                </a:lnTo>
                <a:lnTo>
                  <a:pt x="4412" y="1554"/>
                </a:lnTo>
                <a:lnTo>
                  <a:pt x="4392" y="1630"/>
                </a:lnTo>
                <a:lnTo>
                  <a:pt x="4412" y="1707"/>
                </a:lnTo>
                <a:lnTo>
                  <a:pt x="4450" y="1784"/>
                </a:lnTo>
                <a:lnTo>
                  <a:pt x="5562" y="2896"/>
                </a:lnTo>
                <a:lnTo>
                  <a:pt x="5562" y="4239"/>
                </a:lnTo>
                <a:lnTo>
                  <a:pt x="5390" y="4277"/>
                </a:lnTo>
                <a:lnTo>
                  <a:pt x="5236" y="4335"/>
                </a:lnTo>
                <a:lnTo>
                  <a:pt x="5083" y="4392"/>
                </a:lnTo>
                <a:lnTo>
                  <a:pt x="4949" y="4488"/>
                </a:lnTo>
                <a:lnTo>
                  <a:pt x="3932" y="3472"/>
                </a:lnTo>
                <a:lnTo>
                  <a:pt x="3932" y="1899"/>
                </a:lnTo>
                <a:lnTo>
                  <a:pt x="3913" y="1822"/>
                </a:lnTo>
                <a:lnTo>
                  <a:pt x="3874" y="1745"/>
                </a:lnTo>
                <a:lnTo>
                  <a:pt x="3817" y="1707"/>
                </a:lnTo>
                <a:lnTo>
                  <a:pt x="3721" y="1688"/>
                </a:lnTo>
                <a:lnTo>
                  <a:pt x="3644" y="1707"/>
                </a:lnTo>
                <a:lnTo>
                  <a:pt x="3587" y="1745"/>
                </a:lnTo>
                <a:lnTo>
                  <a:pt x="3529" y="1822"/>
                </a:lnTo>
                <a:lnTo>
                  <a:pt x="3510" y="1899"/>
                </a:lnTo>
                <a:lnTo>
                  <a:pt x="3510" y="3050"/>
                </a:lnTo>
                <a:lnTo>
                  <a:pt x="3127" y="2666"/>
                </a:lnTo>
                <a:lnTo>
                  <a:pt x="3127" y="1093"/>
                </a:lnTo>
                <a:lnTo>
                  <a:pt x="3107" y="997"/>
                </a:lnTo>
                <a:lnTo>
                  <a:pt x="3069" y="940"/>
                </a:lnTo>
                <a:lnTo>
                  <a:pt x="3011" y="902"/>
                </a:lnTo>
                <a:lnTo>
                  <a:pt x="2916" y="882"/>
                </a:lnTo>
                <a:lnTo>
                  <a:pt x="2839" y="902"/>
                </a:lnTo>
                <a:lnTo>
                  <a:pt x="2781" y="940"/>
                </a:lnTo>
                <a:lnTo>
                  <a:pt x="2724" y="997"/>
                </a:lnTo>
                <a:lnTo>
                  <a:pt x="2705" y="1093"/>
                </a:lnTo>
                <a:lnTo>
                  <a:pt x="2705" y="2244"/>
                </a:lnTo>
                <a:lnTo>
                  <a:pt x="2033" y="1573"/>
                </a:lnTo>
                <a:lnTo>
                  <a:pt x="1976" y="1515"/>
                </a:lnTo>
                <a:lnTo>
                  <a:pt x="1880" y="1496"/>
                </a:lnTo>
                <a:lnTo>
                  <a:pt x="1803" y="1515"/>
                </a:lnTo>
                <a:lnTo>
                  <a:pt x="1746" y="1554"/>
                </a:lnTo>
                <a:lnTo>
                  <a:pt x="1688" y="1630"/>
                </a:lnTo>
                <a:lnTo>
                  <a:pt x="1669" y="1707"/>
                </a:lnTo>
                <a:lnTo>
                  <a:pt x="1688" y="1784"/>
                </a:lnTo>
                <a:lnTo>
                  <a:pt x="1746" y="1861"/>
                </a:lnTo>
                <a:lnTo>
                  <a:pt x="2455" y="2570"/>
                </a:lnTo>
                <a:lnTo>
                  <a:pt x="1228" y="2570"/>
                </a:lnTo>
                <a:lnTo>
                  <a:pt x="1151" y="2589"/>
                </a:lnTo>
                <a:lnTo>
                  <a:pt x="1074" y="2628"/>
                </a:lnTo>
                <a:lnTo>
                  <a:pt x="1036" y="2704"/>
                </a:lnTo>
                <a:lnTo>
                  <a:pt x="1017" y="2781"/>
                </a:lnTo>
                <a:lnTo>
                  <a:pt x="1036" y="2858"/>
                </a:lnTo>
                <a:lnTo>
                  <a:pt x="1074" y="2935"/>
                </a:lnTo>
                <a:lnTo>
                  <a:pt x="1151" y="2973"/>
                </a:lnTo>
                <a:lnTo>
                  <a:pt x="1228" y="2992"/>
                </a:lnTo>
                <a:lnTo>
                  <a:pt x="2858" y="2992"/>
                </a:lnTo>
                <a:lnTo>
                  <a:pt x="3242" y="3376"/>
                </a:lnTo>
                <a:lnTo>
                  <a:pt x="2052" y="3376"/>
                </a:lnTo>
                <a:lnTo>
                  <a:pt x="1957" y="3395"/>
                </a:lnTo>
                <a:lnTo>
                  <a:pt x="1899" y="3433"/>
                </a:lnTo>
                <a:lnTo>
                  <a:pt x="1842" y="3510"/>
                </a:lnTo>
                <a:lnTo>
                  <a:pt x="1842" y="3587"/>
                </a:lnTo>
                <a:lnTo>
                  <a:pt x="1842" y="3663"/>
                </a:lnTo>
                <a:lnTo>
                  <a:pt x="1899" y="3740"/>
                </a:lnTo>
                <a:lnTo>
                  <a:pt x="1957" y="3778"/>
                </a:lnTo>
                <a:lnTo>
                  <a:pt x="2033" y="3798"/>
                </a:lnTo>
                <a:lnTo>
                  <a:pt x="3664" y="3798"/>
                </a:lnTo>
                <a:lnTo>
                  <a:pt x="4661" y="4795"/>
                </a:lnTo>
                <a:lnTo>
                  <a:pt x="4565" y="4929"/>
                </a:lnTo>
                <a:lnTo>
                  <a:pt x="4507" y="5063"/>
                </a:lnTo>
                <a:lnTo>
                  <a:pt x="4450" y="5217"/>
                </a:lnTo>
                <a:lnTo>
                  <a:pt x="4412" y="5370"/>
                </a:lnTo>
                <a:lnTo>
                  <a:pt x="2935" y="5370"/>
                </a:lnTo>
                <a:lnTo>
                  <a:pt x="1803" y="4220"/>
                </a:lnTo>
                <a:lnTo>
                  <a:pt x="1726" y="4181"/>
                </a:lnTo>
                <a:lnTo>
                  <a:pt x="1650" y="4162"/>
                </a:lnTo>
                <a:lnTo>
                  <a:pt x="1573" y="4181"/>
                </a:lnTo>
                <a:lnTo>
                  <a:pt x="1496" y="4220"/>
                </a:lnTo>
                <a:lnTo>
                  <a:pt x="1458" y="4296"/>
                </a:lnTo>
                <a:lnTo>
                  <a:pt x="1439" y="4373"/>
                </a:lnTo>
                <a:lnTo>
                  <a:pt x="1458" y="4450"/>
                </a:lnTo>
                <a:lnTo>
                  <a:pt x="1496" y="4526"/>
                </a:lnTo>
                <a:lnTo>
                  <a:pt x="2359" y="5370"/>
                </a:lnTo>
                <a:lnTo>
                  <a:pt x="1803" y="5370"/>
                </a:lnTo>
                <a:lnTo>
                  <a:pt x="652" y="4220"/>
                </a:lnTo>
                <a:lnTo>
                  <a:pt x="576" y="4181"/>
                </a:lnTo>
                <a:lnTo>
                  <a:pt x="499" y="4162"/>
                </a:lnTo>
                <a:lnTo>
                  <a:pt x="422" y="4181"/>
                </a:lnTo>
                <a:lnTo>
                  <a:pt x="346" y="4220"/>
                </a:lnTo>
                <a:lnTo>
                  <a:pt x="307" y="4296"/>
                </a:lnTo>
                <a:lnTo>
                  <a:pt x="288" y="4373"/>
                </a:lnTo>
                <a:lnTo>
                  <a:pt x="307" y="4450"/>
                </a:lnTo>
                <a:lnTo>
                  <a:pt x="346" y="4526"/>
                </a:lnTo>
                <a:lnTo>
                  <a:pt x="1209" y="5370"/>
                </a:lnTo>
                <a:lnTo>
                  <a:pt x="211" y="5370"/>
                </a:lnTo>
                <a:lnTo>
                  <a:pt x="135" y="5389"/>
                </a:lnTo>
                <a:lnTo>
                  <a:pt x="58" y="5447"/>
                </a:lnTo>
                <a:lnTo>
                  <a:pt x="20" y="5505"/>
                </a:lnTo>
                <a:lnTo>
                  <a:pt x="0" y="5581"/>
                </a:lnTo>
                <a:lnTo>
                  <a:pt x="20" y="5677"/>
                </a:lnTo>
                <a:lnTo>
                  <a:pt x="58" y="5735"/>
                </a:lnTo>
                <a:lnTo>
                  <a:pt x="135" y="5773"/>
                </a:lnTo>
                <a:lnTo>
                  <a:pt x="211" y="5792"/>
                </a:lnTo>
                <a:lnTo>
                  <a:pt x="1170" y="5792"/>
                </a:lnTo>
                <a:lnTo>
                  <a:pt x="346" y="6617"/>
                </a:lnTo>
                <a:lnTo>
                  <a:pt x="307" y="6674"/>
                </a:lnTo>
                <a:lnTo>
                  <a:pt x="288" y="6770"/>
                </a:lnTo>
                <a:lnTo>
                  <a:pt x="307" y="6847"/>
                </a:lnTo>
                <a:lnTo>
                  <a:pt x="346" y="6905"/>
                </a:lnTo>
                <a:lnTo>
                  <a:pt x="422" y="6962"/>
                </a:lnTo>
                <a:lnTo>
                  <a:pt x="499" y="6981"/>
                </a:lnTo>
                <a:lnTo>
                  <a:pt x="576" y="6962"/>
                </a:lnTo>
                <a:lnTo>
                  <a:pt x="652" y="6905"/>
                </a:lnTo>
                <a:lnTo>
                  <a:pt x="1765" y="5792"/>
                </a:lnTo>
                <a:lnTo>
                  <a:pt x="2302" y="5792"/>
                </a:lnTo>
                <a:lnTo>
                  <a:pt x="1496" y="6617"/>
                </a:lnTo>
                <a:lnTo>
                  <a:pt x="1458" y="6674"/>
                </a:lnTo>
                <a:lnTo>
                  <a:pt x="1439" y="6751"/>
                </a:lnTo>
                <a:lnTo>
                  <a:pt x="1458" y="6828"/>
                </a:lnTo>
                <a:lnTo>
                  <a:pt x="1496" y="6905"/>
                </a:lnTo>
                <a:lnTo>
                  <a:pt x="1573" y="6943"/>
                </a:lnTo>
                <a:lnTo>
                  <a:pt x="1650" y="6962"/>
                </a:lnTo>
                <a:lnTo>
                  <a:pt x="1726" y="6943"/>
                </a:lnTo>
                <a:lnTo>
                  <a:pt x="1803" y="6905"/>
                </a:lnTo>
                <a:lnTo>
                  <a:pt x="2896" y="5792"/>
                </a:lnTo>
                <a:lnTo>
                  <a:pt x="4412" y="5792"/>
                </a:lnTo>
                <a:lnTo>
                  <a:pt x="4431" y="5965"/>
                </a:lnTo>
                <a:lnTo>
                  <a:pt x="4488" y="6118"/>
                </a:lnTo>
                <a:lnTo>
                  <a:pt x="4565" y="6272"/>
                </a:lnTo>
                <a:lnTo>
                  <a:pt x="4661" y="6406"/>
                </a:lnTo>
                <a:lnTo>
                  <a:pt x="3664" y="7422"/>
                </a:lnTo>
                <a:lnTo>
                  <a:pt x="2033" y="7422"/>
                </a:lnTo>
                <a:lnTo>
                  <a:pt x="1957" y="7442"/>
                </a:lnTo>
                <a:lnTo>
                  <a:pt x="1899" y="7480"/>
                </a:lnTo>
                <a:lnTo>
                  <a:pt x="1842" y="7557"/>
                </a:lnTo>
                <a:lnTo>
                  <a:pt x="1822" y="7633"/>
                </a:lnTo>
                <a:lnTo>
                  <a:pt x="1842" y="7710"/>
                </a:lnTo>
                <a:lnTo>
                  <a:pt x="1899" y="7787"/>
                </a:lnTo>
                <a:lnTo>
                  <a:pt x="1957" y="7825"/>
                </a:lnTo>
                <a:lnTo>
                  <a:pt x="2033" y="7844"/>
                </a:lnTo>
                <a:lnTo>
                  <a:pt x="3242" y="7844"/>
                </a:lnTo>
                <a:lnTo>
                  <a:pt x="2858" y="8228"/>
                </a:lnTo>
                <a:lnTo>
                  <a:pt x="1228" y="8228"/>
                </a:lnTo>
                <a:lnTo>
                  <a:pt x="1151" y="8247"/>
                </a:lnTo>
                <a:lnTo>
                  <a:pt x="1074" y="8286"/>
                </a:lnTo>
                <a:lnTo>
                  <a:pt x="1036" y="8362"/>
                </a:lnTo>
                <a:lnTo>
                  <a:pt x="1017" y="8439"/>
                </a:lnTo>
                <a:lnTo>
                  <a:pt x="1036" y="8516"/>
                </a:lnTo>
                <a:lnTo>
                  <a:pt x="1074" y="8592"/>
                </a:lnTo>
                <a:lnTo>
                  <a:pt x="1151" y="8631"/>
                </a:lnTo>
                <a:lnTo>
                  <a:pt x="1228" y="8650"/>
                </a:lnTo>
                <a:lnTo>
                  <a:pt x="2455" y="8650"/>
                </a:lnTo>
                <a:lnTo>
                  <a:pt x="1746" y="9360"/>
                </a:lnTo>
                <a:lnTo>
                  <a:pt x="1688" y="9436"/>
                </a:lnTo>
                <a:lnTo>
                  <a:pt x="1688" y="9513"/>
                </a:lnTo>
                <a:lnTo>
                  <a:pt x="1688" y="9590"/>
                </a:lnTo>
                <a:lnTo>
                  <a:pt x="1746" y="9647"/>
                </a:lnTo>
                <a:lnTo>
                  <a:pt x="1822" y="9705"/>
                </a:lnTo>
                <a:lnTo>
                  <a:pt x="1899" y="9724"/>
                </a:lnTo>
                <a:lnTo>
                  <a:pt x="1976" y="9705"/>
                </a:lnTo>
                <a:lnTo>
                  <a:pt x="2033" y="9647"/>
                </a:lnTo>
                <a:lnTo>
                  <a:pt x="2724" y="8976"/>
                </a:lnTo>
                <a:lnTo>
                  <a:pt x="2724" y="10127"/>
                </a:lnTo>
                <a:lnTo>
                  <a:pt x="2743" y="10203"/>
                </a:lnTo>
                <a:lnTo>
                  <a:pt x="2781" y="10280"/>
                </a:lnTo>
                <a:lnTo>
                  <a:pt x="2839" y="10318"/>
                </a:lnTo>
                <a:lnTo>
                  <a:pt x="2935" y="10338"/>
                </a:lnTo>
                <a:lnTo>
                  <a:pt x="3011" y="10318"/>
                </a:lnTo>
                <a:lnTo>
                  <a:pt x="3088" y="10280"/>
                </a:lnTo>
                <a:lnTo>
                  <a:pt x="3127" y="10203"/>
                </a:lnTo>
                <a:lnTo>
                  <a:pt x="3146" y="10127"/>
                </a:lnTo>
                <a:lnTo>
                  <a:pt x="3127" y="8554"/>
                </a:lnTo>
                <a:lnTo>
                  <a:pt x="3510" y="8151"/>
                </a:lnTo>
                <a:lnTo>
                  <a:pt x="3529" y="9302"/>
                </a:lnTo>
                <a:lnTo>
                  <a:pt x="3548" y="9398"/>
                </a:lnTo>
                <a:lnTo>
                  <a:pt x="3587" y="9455"/>
                </a:lnTo>
                <a:lnTo>
                  <a:pt x="3644" y="9494"/>
                </a:lnTo>
                <a:lnTo>
                  <a:pt x="3740" y="9513"/>
                </a:lnTo>
                <a:lnTo>
                  <a:pt x="3817" y="9494"/>
                </a:lnTo>
                <a:lnTo>
                  <a:pt x="3874" y="9455"/>
                </a:lnTo>
                <a:lnTo>
                  <a:pt x="3932" y="9398"/>
                </a:lnTo>
                <a:lnTo>
                  <a:pt x="3932" y="9302"/>
                </a:lnTo>
                <a:lnTo>
                  <a:pt x="3932" y="7729"/>
                </a:lnTo>
                <a:lnTo>
                  <a:pt x="4949" y="6713"/>
                </a:lnTo>
                <a:lnTo>
                  <a:pt x="5102" y="6809"/>
                </a:lnTo>
                <a:lnTo>
                  <a:pt x="5255" y="6885"/>
                </a:lnTo>
                <a:lnTo>
                  <a:pt x="5428" y="6943"/>
                </a:lnTo>
                <a:lnTo>
                  <a:pt x="5601" y="6981"/>
                </a:lnTo>
                <a:lnTo>
                  <a:pt x="5601" y="8401"/>
                </a:lnTo>
                <a:lnTo>
                  <a:pt x="4450" y="9551"/>
                </a:lnTo>
                <a:lnTo>
                  <a:pt x="4412" y="9609"/>
                </a:lnTo>
                <a:lnTo>
                  <a:pt x="4392" y="9686"/>
                </a:lnTo>
                <a:lnTo>
                  <a:pt x="4412" y="9781"/>
                </a:lnTo>
                <a:lnTo>
                  <a:pt x="4450" y="9839"/>
                </a:lnTo>
                <a:lnTo>
                  <a:pt x="4527" y="9897"/>
                </a:lnTo>
                <a:lnTo>
                  <a:pt x="4680" y="9897"/>
                </a:lnTo>
                <a:lnTo>
                  <a:pt x="4757" y="9839"/>
                </a:lnTo>
                <a:lnTo>
                  <a:pt x="5601" y="8995"/>
                </a:lnTo>
                <a:lnTo>
                  <a:pt x="5601" y="9532"/>
                </a:lnTo>
                <a:lnTo>
                  <a:pt x="4450" y="10683"/>
                </a:lnTo>
                <a:lnTo>
                  <a:pt x="4392" y="10760"/>
                </a:lnTo>
                <a:lnTo>
                  <a:pt x="4392" y="10836"/>
                </a:lnTo>
                <a:lnTo>
                  <a:pt x="4392" y="10913"/>
                </a:lnTo>
                <a:lnTo>
                  <a:pt x="4450" y="10990"/>
                </a:lnTo>
                <a:lnTo>
                  <a:pt x="4507" y="11028"/>
                </a:lnTo>
                <a:lnTo>
                  <a:pt x="4584" y="11047"/>
                </a:lnTo>
                <a:lnTo>
                  <a:pt x="4680" y="11028"/>
                </a:lnTo>
                <a:lnTo>
                  <a:pt x="4738" y="10990"/>
                </a:lnTo>
                <a:lnTo>
                  <a:pt x="5601" y="10127"/>
                </a:lnTo>
                <a:lnTo>
                  <a:pt x="5601" y="11124"/>
                </a:lnTo>
                <a:lnTo>
                  <a:pt x="5620" y="11220"/>
                </a:lnTo>
                <a:lnTo>
                  <a:pt x="5658" y="11277"/>
                </a:lnTo>
                <a:lnTo>
                  <a:pt x="5735" y="11316"/>
                </a:lnTo>
                <a:lnTo>
                  <a:pt x="5812" y="11335"/>
                </a:lnTo>
                <a:lnTo>
                  <a:pt x="5888" y="11316"/>
                </a:lnTo>
                <a:lnTo>
                  <a:pt x="5965" y="11277"/>
                </a:lnTo>
                <a:lnTo>
                  <a:pt x="6003" y="11201"/>
                </a:lnTo>
                <a:lnTo>
                  <a:pt x="6023" y="11124"/>
                </a:lnTo>
                <a:lnTo>
                  <a:pt x="6023" y="10165"/>
                </a:lnTo>
                <a:lnTo>
                  <a:pt x="6847" y="10990"/>
                </a:lnTo>
                <a:lnTo>
                  <a:pt x="6905" y="11028"/>
                </a:lnTo>
                <a:lnTo>
                  <a:pt x="6981" y="11047"/>
                </a:lnTo>
                <a:lnTo>
                  <a:pt x="7058" y="11028"/>
                </a:lnTo>
                <a:lnTo>
                  <a:pt x="7135" y="10990"/>
                </a:lnTo>
                <a:lnTo>
                  <a:pt x="7173" y="10913"/>
                </a:lnTo>
                <a:lnTo>
                  <a:pt x="7192" y="10836"/>
                </a:lnTo>
                <a:lnTo>
                  <a:pt x="7173" y="10760"/>
                </a:lnTo>
                <a:lnTo>
                  <a:pt x="7135" y="10683"/>
                </a:lnTo>
                <a:lnTo>
                  <a:pt x="6023" y="9571"/>
                </a:lnTo>
                <a:lnTo>
                  <a:pt x="6023" y="9033"/>
                </a:lnTo>
                <a:lnTo>
                  <a:pt x="6828" y="9839"/>
                </a:lnTo>
                <a:lnTo>
                  <a:pt x="6905" y="9897"/>
                </a:lnTo>
                <a:lnTo>
                  <a:pt x="7058" y="9897"/>
                </a:lnTo>
                <a:lnTo>
                  <a:pt x="7135" y="9839"/>
                </a:lnTo>
                <a:lnTo>
                  <a:pt x="7173" y="9781"/>
                </a:lnTo>
                <a:lnTo>
                  <a:pt x="7192" y="9686"/>
                </a:lnTo>
                <a:lnTo>
                  <a:pt x="7173" y="9609"/>
                </a:lnTo>
                <a:lnTo>
                  <a:pt x="7135" y="9551"/>
                </a:lnTo>
                <a:lnTo>
                  <a:pt x="6023" y="8439"/>
                </a:lnTo>
                <a:lnTo>
                  <a:pt x="6023" y="6962"/>
                </a:lnTo>
                <a:lnTo>
                  <a:pt x="6176" y="6924"/>
                </a:lnTo>
                <a:lnTo>
                  <a:pt x="6310" y="6866"/>
                </a:lnTo>
                <a:lnTo>
                  <a:pt x="6444" y="6809"/>
                </a:lnTo>
                <a:lnTo>
                  <a:pt x="6579" y="6732"/>
                </a:lnTo>
                <a:lnTo>
                  <a:pt x="7576" y="7729"/>
                </a:lnTo>
                <a:lnTo>
                  <a:pt x="7576" y="9283"/>
                </a:lnTo>
                <a:lnTo>
                  <a:pt x="7595" y="9379"/>
                </a:lnTo>
                <a:lnTo>
                  <a:pt x="7653" y="9436"/>
                </a:lnTo>
                <a:lnTo>
                  <a:pt x="7710" y="9475"/>
                </a:lnTo>
                <a:lnTo>
                  <a:pt x="7787" y="9494"/>
                </a:lnTo>
                <a:lnTo>
                  <a:pt x="7883" y="9475"/>
                </a:lnTo>
                <a:lnTo>
                  <a:pt x="7940" y="9436"/>
                </a:lnTo>
                <a:lnTo>
                  <a:pt x="7979" y="9379"/>
                </a:lnTo>
                <a:lnTo>
                  <a:pt x="7998" y="9283"/>
                </a:lnTo>
                <a:lnTo>
                  <a:pt x="7998" y="8132"/>
                </a:lnTo>
                <a:lnTo>
                  <a:pt x="8382" y="8535"/>
                </a:lnTo>
                <a:lnTo>
                  <a:pt x="8401" y="10108"/>
                </a:lnTo>
                <a:lnTo>
                  <a:pt x="8420" y="10184"/>
                </a:lnTo>
                <a:lnTo>
                  <a:pt x="8458" y="10242"/>
                </a:lnTo>
                <a:lnTo>
                  <a:pt x="8516" y="10299"/>
                </a:lnTo>
                <a:lnTo>
                  <a:pt x="8612" y="10318"/>
                </a:lnTo>
                <a:lnTo>
                  <a:pt x="8688" y="10299"/>
                </a:lnTo>
                <a:lnTo>
                  <a:pt x="8746" y="10242"/>
                </a:lnTo>
                <a:lnTo>
                  <a:pt x="8803" y="10184"/>
                </a:lnTo>
                <a:lnTo>
                  <a:pt x="8823" y="10108"/>
                </a:lnTo>
                <a:lnTo>
                  <a:pt x="8803" y="8938"/>
                </a:lnTo>
                <a:lnTo>
                  <a:pt x="9494" y="9628"/>
                </a:lnTo>
                <a:lnTo>
                  <a:pt x="9551" y="9666"/>
                </a:lnTo>
                <a:lnTo>
                  <a:pt x="9628" y="9686"/>
                </a:lnTo>
                <a:lnTo>
                  <a:pt x="9724" y="9666"/>
                </a:lnTo>
                <a:lnTo>
                  <a:pt x="9782" y="9628"/>
                </a:lnTo>
                <a:lnTo>
                  <a:pt x="9839" y="9551"/>
                </a:lnTo>
                <a:lnTo>
                  <a:pt x="9839" y="9475"/>
                </a:lnTo>
                <a:lnTo>
                  <a:pt x="9839" y="9398"/>
                </a:lnTo>
                <a:lnTo>
                  <a:pt x="9782" y="9321"/>
                </a:lnTo>
                <a:lnTo>
                  <a:pt x="9072" y="8612"/>
                </a:lnTo>
                <a:lnTo>
                  <a:pt x="10280" y="8612"/>
                </a:lnTo>
                <a:lnTo>
                  <a:pt x="10376" y="8592"/>
                </a:lnTo>
                <a:lnTo>
                  <a:pt x="10434" y="8554"/>
                </a:lnTo>
                <a:lnTo>
                  <a:pt x="10491" y="8477"/>
                </a:lnTo>
                <a:lnTo>
                  <a:pt x="10491" y="8401"/>
                </a:lnTo>
                <a:lnTo>
                  <a:pt x="10472" y="8324"/>
                </a:lnTo>
                <a:lnTo>
                  <a:pt x="10434" y="8247"/>
                </a:lnTo>
                <a:lnTo>
                  <a:pt x="10376" y="8209"/>
                </a:lnTo>
                <a:lnTo>
                  <a:pt x="10280" y="8190"/>
                </a:lnTo>
                <a:lnTo>
                  <a:pt x="8650" y="8190"/>
                </a:lnTo>
                <a:lnTo>
                  <a:pt x="8266" y="7806"/>
                </a:lnTo>
                <a:lnTo>
                  <a:pt x="9475" y="7806"/>
                </a:lnTo>
                <a:lnTo>
                  <a:pt x="9551" y="7787"/>
                </a:lnTo>
                <a:lnTo>
                  <a:pt x="9628" y="7748"/>
                </a:lnTo>
                <a:lnTo>
                  <a:pt x="9667" y="7672"/>
                </a:lnTo>
                <a:lnTo>
                  <a:pt x="9686" y="7595"/>
                </a:lnTo>
                <a:lnTo>
                  <a:pt x="9667" y="7518"/>
                </a:lnTo>
                <a:lnTo>
                  <a:pt x="9628" y="7442"/>
                </a:lnTo>
                <a:lnTo>
                  <a:pt x="9551" y="7403"/>
                </a:lnTo>
                <a:lnTo>
                  <a:pt x="9475" y="7384"/>
                </a:lnTo>
                <a:lnTo>
                  <a:pt x="7845" y="7403"/>
                </a:lnTo>
                <a:lnTo>
                  <a:pt x="6886" y="6425"/>
                </a:lnTo>
                <a:lnTo>
                  <a:pt x="6981" y="6291"/>
                </a:lnTo>
                <a:lnTo>
                  <a:pt x="7058" y="6118"/>
                </a:lnTo>
                <a:lnTo>
                  <a:pt x="7116" y="5946"/>
                </a:lnTo>
                <a:lnTo>
                  <a:pt x="7154" y="5754"/>
                </a:lnTo>
                <a:lnTo>
                  <a:pt x="8439" y="5754"/>
                </a:lnTo>
                <a:lnTo>
                  <a:pt x="9590" y="6905"/>
                </a:lnTo>
                <a:lnTo>
                  <a:pt x="9667" y="6962"/>
                </a:lnTo>
                <a:lnTo>
                  <a:pt x="9820" y="6962"/>
                </a:lnTo>
                <a:lnTo>
                  <a:pt x="9897" y="6905"/>
                </a:lnTo>
                <a:lnTo>
                  <a:pt x="9935" y="6847"/>
                </a:lnTo>
                <a:lnTo>
                  <a:pt x="9954" y="6751"/>
                </a:lnTo>
                <a:lnTo>
                  <a:pt x="9935" y="6674"/>
                </a:lnTo>
                <a:lnTo>
                  <a:pt x="9897" y="6617"/>
                </a:lnTo>
                <a:lnTo>
                  <a:pt x="9034" y="5754"/>
                </a:lnTo>
                <a:lnTo>
                  <a:pt x="9590" y="5754"/>
                </a:lnTo>
                <a:lnTo>
                  <a:pt x="10741" y="6905"/>
                </a:lnTo>
                <a:lnTo>
                  <a:pt x="10817" y="6962"/>
                </a:lnTo>
                <a:lnTo>
                  <a:pt x="10894" y="6981"/>
                </a:lnTo>
                <a:lnTo>
                  <a:pt x="10971" y="6962"/>
                </a:lnTo>
                <a:lnTo>
                  <a:pt x="11028" y="6905"/>
                </a:lnTo>
                <a:lnTo>
                  <a:pt x="11086" y="6847"/>
                </a:lnTo>
                <a:lnTo>
                  <a:pt x="11105" y="6770"/>
                </a:lnTo>
                <a:lnTo>
                  <a:pt x="11086" y="6674"/>
                </a:lnTo>
                <a:lnTo>
                  <a:pt x="11028" y="6617"/>
                </a:lnTo>
                <a:lnTo>
                  <a:pt x="10184" y="5754"/>
                </a:lnTo>
                <a:lnTo>
                  <a:pt x="11182" y="5754"/>
                </a:lnTo>
                <a:lnTo>
                  <a:pt x="11258" y="5735"/>
                </a:lnTo>
                <a:lnTo>
                  <a:pt x="11335" y="5696"/>
                </a:lnTo>
                <a:lnTo>
                  <a:pt x="11373" y="5620"/>
                </a:lnTo>
                <a:lnTo>
                  <a:pt x="11393" y="5543"/>
                </a:lnTo>
                <a:lnTo>
                  <a:pt x="11373" y="5466"/>
                </a:lnTo>
                <a:lnTo>
                  <a:pt x="11335" y="5389"/>
                </a:lnTo>
                <a:lnTo>
                  <a:pt x="11258" y="5351"/>
                </a:lnTo>
                <a:lnTo>
                  <a:pt x="11182" y="5332"/>
                </a:lnTo>
                <a:lnTo>
                  <a:pt x="10223" y="5332"/>
                </a:lnTo>
                <a:lnTo>
                  <a:pt x="11028" y="4526"/>
                </a:lnTo>
                <a:lnTo>
                  <a:pt x="11086" y="4450"/>
                </a:lnTo>
                <a:lnTo>
                  <a:pt x="11105" y="4373"/>
                </a:lnTo>
                <a:lnTo>
                  <a:pt x="11086" y="4296"/>
                </a:lnTo>
                <a:lnTo>
                  <a:pt x="11028" y="4220"/>
                </a:lnTo>
                <a:lnTo>
                  <a:pt x="10971" y="4181"/>
                </a:lnTo>
                <a:lnTo>
                  <a:pt x="10894" y="4162"/>
                </a:lnTo>
                <a:lnTo>
                  <a:pt x="10817" y="4181"/>
                </a:lnTo>
                <a:lnTo>
                  <a:pt x="10741" y="4220"/>
                </a:lnTo>
                <a:lnTo>
                  <a:pt x="9628" y="5332"/>
                </a:lnTo>
                <a:lnTo>
                  <a:pt x="9072" y="5332"/>
                </a:lnTo>
                <a:lnTo>
                  <a:pt x="9897" y="4526"/>
                </a:lnTo>
                <a:lnTo>
                  <a:pt x="9935" y="4450"/>
                </a:lnTo>
                <a:lnTo>
                  <a:pt x="9954" y="4373"/>
                </a:lnTo>
                <a:lnTo>
                  <a:pt x="9935" y="4296"/>
                </a:lnTo>
                <a:lnTo>
                  <a:pt x="9897" y="4220"/>
                </a:lnTo>
                <a:lnTo>
                  <a:pt x="9820" y="4181"/>
                </a:lnTo>
                <a:lnTo>
                  <a:pt x="9743" y="4162"/>
                </a:lnTo>
                <a:lnTo>
                  <a:pt x="9667" y="4181"/>
                </a:lnTo>
                <a:lnTo>
                  <a:pt x="9590" y="4220"/>
                </a:lnTo>
                <a:lnTo>
                  <a:pt x="8477" y="5332"/>
                </a:lnTo>
                <a:lnTo>
                  <a:pt x="7135" y="5332"/>
                </a:lnTo>
                <a:lnTo>
                  <a:pt x="7097" y="5179"/>
                </a:lnTo>
                <a:lnTo>
                  <a:pt x="7039" y="5044"/>
                </a:lnTo>
                <a:lnTo>
                  <a:pt x="6962" y="4891"/>
                </a:lnTo>
                <a:lnTo>
                  <a:pt x="6886" y="4776"/>
                </a:lnTo>
                <a:lnTo>
                  <a:pt x="7845" y="3798"/>
                </a:lnTo>
                <a:lnTo>
                  <a:pt x="9475" y="3798"/>
                </a:lnTo>
                <a:lnTo>
                  <a:pt x="9551" y="3778"/>
                </a:lnTo>
                <a:lnTo>
                  <a:pt x="9628" y="3740"/>
                </a:lnTo>
                <a:lnTo>
                  <a:pt x="9667" y="3663"/>
                </a:lnTo>
                <a:lnTo>
                  <a:pt x="9686" y="3587"/>
                </a:lnTo>
                <a:lnTo>
                  <a:pt x="9667" y="3510"/>
                </a:lnTo>
                <a:lnTo>
                  <a:pt x="9628" y="3433"/>
                </a:lnTo>
                <a:lnTo>
                  <a:pt x="9551" y="3395"/>
                </a:lnTo>
                <a:lnTo>
                  <a:pt x="9475" y="3376"/>
                </a:lnTo>
                <a:lnTo>
                  <a:pt x="8266" y="3376"/>
                </a:lnTo>
                <a:lnTo>
                  <a:pt x="8650" y="2992"/>
                </a:lnTo>
                <a:lnTo>
                  <a:pt x="10280" y="2992"/>
                </a:lnTo>
                <a:lnTo>
                  <a:pt x="10376" y="2973"/>
                </a:lnTo>
                <a:lnTo>
                  <a:pt x="10434" y="2935"/>
                </a:lnTo>
                <a:lnTo>
                  <a:pt x="10491" y="2858"/>
                </a:lnTo>
                <a:lnTo>
                  <a:pt x="10491" y="2781"/>
                </a:lnTo>
                <a:lnTo>
                  <a:pt x="10491" y="2704"/>
                </a:lnTo>
                <a:lnTo>
                  <a:pt x="10434" y="2628"/>
                </a:lnTo>
                <a:lnTo>
                  <a:pt x="10376" y="2589"/>
                </a:lnTo>
                <a:lnTo>
                  <a:pt x="10280" y="2570"/>
                </a:lnTo>
                <a:lnTo>
                  <a:pt x="9072" y="2570"/>
                </a:lnTo>
                <a:lnTo>
                  <a:pt x="9782" y="1861"/>
                </a:lnTo>
                <a:lnTo>
                  <a:pt x="9820" y="1784"/>
                </a:lnTo>
                <a:lnTo>
                  <a:pt x="9839" y="1707"/>
                </a:lnTo>
                <a:lnTo>
                  <a:pt x="9820" y="1630"/>
                </a:lnTo>
                <a:lnTo>
                  <a:pt x="9782" y="1573"/>
                </a:lnTo>
                <a:lnTo>
                  <a:pt x="9705" y="1515"/>
                </a:lnTo>
                <a:lnTo>
                  <a:pt x="9628" y="1496"/>
                </a:lnTo>
                <a:lnTo>
                  <a:pt x="9551" y="1515"/>
                </a:lnTo>
                <a:lnTo>
                  <a:pt x="9494" y="1573"/>
                </a:lnTo>
                <a:lnTo>
                  <a:pt x="8803" y="2244"/>
                </a:lnTo>
                <a:lnTo>
                  <a:pt x="8803" y="1093"/>
                </a:lnTo>
                <a:lnTo>
                  <a:pt x="8784" y="997"/>
                </a:lnTo>
                <a:lnTo>
                  <a:pt x="8746" y="940"/>
                </a:lnTo>
                <a:lnTo>
                  <a:pt x="8669" y="902"/>
                </a:lnTo>
                <a:lnTo>
                  <a:pt x="8593" y="882"/>
                </a:lnTo>
                <a:lnTo>
                  <a:pt x="8516" y="902"/>
                </a:lnTo>
                <a:lnTo>
                  <a:pt x="8458" y="940"/>
                </a:lnTo>
                <a:lnTo>
                  <a:pt x="8401" y="997"/>
                </a:lnTo>
                <a:lnTo>
                  <a:pt x="8382" y="1093"/>
                </a:lnTo>
                <a:lnTo>
                  <a:pt x="8382" y="2666"/>
                </a:lnTo>
                <a:lnTo>
                  <a:pt x="7998" y="3050"/>
                </a:lnTo>
                <a:lnTo>
                  <a:pt x="7998" y="1899"/>
                </a:lnTo>
                <a:lnTo>
                  <a:pt x="7979" y="1822"/>
                </a:lnTo>
                <a:lnTo>
                  <a:pt x="7940" y="1745"/>
                </a:lnTo>
                <a:lnTo>
                  <a:pt x="7864" y="1707"/>
                </a:lnTo>
                <a:lnTo>
                  <a:pt x="7787" y="1688"/>
                </a:lnTo>
                <a:lnTo>
                  <a:pt x="7710" y="1707"/>
                </a:lnTo>
                <a:lnTo>
                  <a:pt x="7634" y="1745"/>
                </a:lnTo>
                <a:lnTo>
                  <a:pt x="7595" y="1822"/>
                </a:lnTo>
                <a:lnTo>
                  <a:pt x="7576" y="1899"/>
                </a:lnTo>
                <a:lnTo>
                  <a:pt x="7576" y="3472"/>
                </a:lnTo>
                <a:lnTo>
                  <a:pt x="6579" y="4469"/>
                </a:lnTo>
                <a:lnTo>
                  <a:pt x="6444" y="4392"/>
                </a:lnTo>
                <a:lnTo>
                  <a:pt x="6291" y="4315"/>
                </a:lnTo>
                <a:lnTo>
                  <a:pt x="6138" y="4277"/>
                </a:lnTo>
                <a:lnTo>
                  <a:pt x="5984" y="4239"/>
                </a:lnTo>
                <a:lnTo>
                  <a:pt x="5984" y="2935"/>
                </a:lnTo>
                <a:lnTo>
                  <a:pt x="7135" y="1784"/>
                </a:lnTo>
                <a:lnTo>
                  <a:pt x="7173" y="1707"/>
                </a:lnTo>
                <a:lnTo>
                  <a:pt x="7192" y="1630"/>
                </a:lnTo>
                <a:lnTo>
                  <a:pt x="7173" y="1554"/>
                </a:lnTo>
                <a:lnTo>
                  <a:pt x="7135" y="1496"/>
                </a:lnTo>
                <a:lnTo>
                  <a:pt x="7058" y="1439"/>
                </a:lnTo>
                <a:lnTo>
                  <a:pt x="6981" y="1419"/>
                </a:lnTo>
                <a:lnTo>
                  <a:pt x="6905" y="1439"/>
                </a:lnTo>
                <a:lnTo>
                  <a:pt x="6828" y="1496"/>
                </a:lnTo>
                <a:lnTo>
                  <a:pt x="5984" y="2340"/>
                </a:lnTo>
                <a:lnTo>
                  <a:pt x="5984" y="1803"/>
                </a:lnTo>
                <a:lnTo>
                  <a:pt x="7135" y="633"/>
                </a:lnTo>
                <a:lnTo>
                  <a:pt x="7192" y="576"/>
                </a:lnTo>
                <a:lnTo>
                  <a:pt x="7192" y="499"/>
                </a:lnTo>
                <a:lnTo>
                  <a:pt x="7173" y="422"/>
                </a:lnTo>
                <a:lnTo>
                  <a:pt x="7135" y="345"/>
                </a:lnTo>
                <a:lnTo>
                  <a:pt x="7058" y="288"/>
                </a:lnTo>
                <a:lnTo>
                  <a:pt x="6905" y="288"/>
                </a:lnTo>
                <a:lnTo>
                  <a:pt x="6847" y="345"/>
                </a:lnTo>
                <a:lnTo>
                  <a:pt x="5984" y="1208"/>
                </a:lnTo>
                <a:lnTo>
                  <a:pt x="5984" y="192"/>
                </a:lnTo>
                <a:lnTo>
                  <a:pt x="5965" y="115"/>
                </a:lnTo>
                <a:lnTo>
                  <a:pt x="5907" y="58"/>
                </a:lnTo>
                <a:lnTo>
                  <a:pt x="5850" y="0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CCCCCC"/>
              </a:gs>
            </a:gsLst>
            <a:lin ang="5400012" scaled="0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0389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3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0"/>
                            </p:stCondLst>
                            <p:childTnLst>
                              <p:par>
                                <p:cTn id="1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3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3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30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3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30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30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3000"/>
                            </p:stCondLst>
                            <p:childTnLst>
                              <p:par>
                                <p:cTn id="1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1140" grpId="0" animBg="1"/>
      <p:bldP spid="1140" grpId="1" animBg="1"/>
      <p:bldP spid="1142" grpId="0"/>
      <p:bldP spid="1142" grpId="1"/>
      <p:bldP spid="1143" grpId="0" animBg="1"/>
      <p:bldP spid="1144" grpId="0" animBg="1"/>
      <p:bldP spid="114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Ice Cold Animation Studios Style Theme for Marketing by Slidesgo">
  <a:themeElements>
    <a:clrScheme name="Simple Light">
      <a:dk1>
        <a:srgbClr val="383838"/>
      </a:dk1>
      <a:lt1>
        <a:srgbClr val="FFFFFF"/>
      </a:lt1>
      <a:dk2>
        <a:srgbClr val="2690B7"/>
      </a:dk2>
      <a:lt2>
        <a:srgbClr val="165C8B"/>
      </a:lt2>
      <a:accent1>
        <a:srgbClr val="FFDA79"/>
      </a:accent1>
      <a:accent2>
        <a:srgbClr val="CB531C"/>
      </a:accent2>
      <a:accent3>
        <a:srgbClr val="61AC63"/>
      </a:accent3>
      <a:accent4>
        <a:srgbClr val="FB2B3A"/>
      </a:accent4>
      <a:accent5>
        <a:srgbClr val="7866D3"/>
      </a:accent5>
      <a:accent6>
        <a:srgbClr val="24D8F1"/>
      </a:accent6>
      <a:hlink>
        <a:srgbClr val="FFDC8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230</TotalTime>
  <Words>553</Words>
  <Application>Microsoft Office PowerPoint</Application>
  <PresentationFormat>Custom</PresentationFormat>
  <Paragraphs>101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Roboto Condensed Light</vt:lpstr>
      <vt:lpstr>Calibri</vt:lpstr>
      <vt:lpstr>PT Sans</vt:lpstr>
      <vt:lpstr>Chewy</vt:lpstr>
      <vt:lpstr>UTM Showcard</vt:lpstr>
      <vt:lpstr>Cambria Math</vt:lpstr>
      <vt:lpstr>Aptos</vt:lpstr>
      <vt:lpstr>Arial</vt:lpstr>
      <vt:lpstr>Nunito Light</vt:lpstr>
      <vt:lpstr>Cambria</vt:lpstr>
      <vt:lpstr>Pacifico</vt:lpstr>
      <vt:lpstr>Nunito</vt:lpstr>
      <vt:lpstr>Aptos Display</vt:lpstr>
      <vt:lpstr>Cabin Bold</vt:lpstr>
      <vt:lpstr>#9Slide07 Cadena</vt:lpstr>
      <vt:lpstr>Custom Design</vt:lpstr>
      <vt:lpstr>2_Ice Cold Animation Studios Style Theme for Marketing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T5_B11_(Tr.38) SoSanhSoThapPhan_MNT</dc:title>
  <dc:subject>9Slide.vn</dc:subject>
  <dc:creator>huong</dc:creator>
  <dc:description>9Slide.vn</dc:description>
  <cp:lastModifiedBy>Hương</cp:lastModifiedBy>
  <cp:revision>25</cp:revision>
  <dcterms:created xsi:type="dcterms:W3CDTF">2006-08-16T00:00:00Z</dcterms:created>
  <dcterms:modified xsi:type="dcterms:W3CDTF">2024-09-19T14:21:31Z</dcterms:modified>
  <cp:category>9Slide.vn</cp:category>
  <dc:identifier>DAGOxf03uX4</dc:identifier>
</cp:coreProperties>
</file>