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2.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0" r:id="rId4"/>
    <p:sldMasterId id="2147483692" r:id="rId5"/>
    <p:sldMasterId id="2147483698" r:id="rId6"/>
  </p:sldMasterIdLst>
  <p:notesMasterIdLst>
    <p:notesMasterId r:id="rId61"/>
  </p:notesMasterIdLst>
  <p:sldIdLst>
    <p:sldId id="360" r:id="rId7"/>
    <p:sldId id="282" r:id="rId8"/>
    <p:sldId id="307" r:id="rId9"/>
    <p:sldId id="295" r:id="rId10"/>
    <p:sldId id="323" r:id="rId11"/>
    <p:sldId id="452" r:id="rId12"/>
    <p:sldId id="453" r:id="rId13"/>
    <p:sldId id="327" r:id="rId14"/>
    <p:sldId id="341" r:id="rId15"/>
    <p:sldId id="305" r:id="rId16"/>
    <p:sldId id="454" r:id="rId17"/>
    <p:sldId id="455" r:id="rId18"/>
    <p:sldId id="303" r:id="rId19"/>
    <p:sldId id="322" r:id="rId20"/>
    <p:sldId id="456" r:id="rId21"/>
    <p:sldId id="304" r:id="rId22"/>
    <p:sldId id="457" r:id="rId23"/>
    <p:sldId id="458" r:id="rId24"/>
    <p:sldId id="459" r:id="rId25"/>
    <p:sldId id="312" r:id="rId26"/>
    <p:sldId id="460" r:id="rId27"/>
    <p:sldId id="265" r:id="rId28"/>
    <p:sldId id="266" r:id="rId29"/>
    <p:sldId id="276" r:id="rId30"/>
    <p:sldId id="461" r:id="rId31"/>
    <p:sldId id="426" r:id="rId32"/>
    <p:sldId id="462" r:id="rId33"/>
    <p:sldId id="427" r:id="rId34"/>
    <p:sldId id="386" r:id="rId35"/>
    <p:sldId id="463" r:id="rId36"/>
    <p:sldId id="464" r:id="rId37"/>
    <p:sldId id="465" r:id="rId38"/>
    <p:sldId id="466" r:id="rId39"/>
    <p:sldId id="467" r:id="rId40"/>
    <p:sldId id="468" r:id="rId41"/>
    <p:sldId id="469" r:id="rId42"/>
    <p:sldId id="441" r:id="rId43"/>
    <p:sldId id="470" r:id="rId44"/>
    <p:sldId id="325" r:id="rId45"/>
    <p:sldId id="374" r:id="rId46"/>
    <p:sldId id="471" r:id="rId47"/>
    <p:sldId id="354" r:id="rId48"/>
    <p:sldId id="403" r:id="rId49"/>
    <p:sldId id="302" r:id="rId50"/>
    <p:sldId id="356" r:id="rId51"/>
    <p:sldId id="357" r:id="rId52"/>
    <p:sldId id="472" r:id="rId53"/>
    <p:sldId id="473" r:id="rId54"/>
    <p:sldId id="475" r:id="rId55"/>
    <p:sldId id="476" r:id="rId56"/>
    <p:sldId id="477" r:id="rId57"/>
    <p:sldId id="478" r:id="rId58"/>
    <p:sldId id="479" r:id="rId59"/>
    <p:sldId id="321" r:id="rId6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CB89A"/>
    <a:srgbClr val="33FF33"/>
    <a:srgbClr val="F4BA96"/>
    <a:srgbClr val="F3B189"/>
    <a:srgbClr val="F2AF86"/>
    <a:srgbClr val="336600"/>
    <a:srgbClr val="D9F1FF"/>
    <a:srgbClr val="CCECFF"/>
    <a:srgbClr val="E1F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69" autoAdjust="0"/>
  </p:normalViewPr>
  <p:slideViewPr>
    <p:cSldViewPr snapToGrid="0">
      <p:cViewPr varScale="1">
        <p:scale>
          <a:sx n="64" d="100"/>
          <a:sy n="64" d="100"/>
        </p:scale>
        <p:origin x="1860"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44494F-BB8C-4EE9-A3CD-C9121296A409}"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EBD61-A1CA-41CD-BF43-158AA3EE1607}" type="slidenum">
              <a:rPr lang="en-US" smtClean="0"/>
              <a:t>‹#›</a:t>
            </a:fld>
            <a:endParaRPr lang="en-US"/>
          </a:p>
        </p:txBody>
      </p:sp>
    </p:spTree>
    <p:extLst>
      <p:ext uri="{BB962C8B-B14F-4D97-AF65-F5344CB8AC3E}">
        <p14:creationId xmlns:p14="http://schemas.microsoft.com/office/powerpoint/2010/main" val="357449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EBD61-A1CA-41CD-BF43-158AA3EE1607}" type="slidenum">
              <a:rPr lang="en-US" smtClean="0"/>
              <a:t>3</a:t>
            </a:fld>
            <a:endParaRPr lang="en-US"/>
          </a:p>
        </p:txBody>
      </p:sp>
    </p:spTree>
    <p:extLst>
      <p:ext uri="{BB962C8B-B14F-4D97-AF65-F5344CB8AC3E}">
        <p14:creationId xmlns:p14="http://schemas.microsoft.com/office/powerpoint/2010/main" val="501002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EBD61-A1CA-41CD-BF43-158AA3E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323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EBD61-A1CA-41CD-BF43-158AA3EE1607}" type="slidenum">
              <a:rPr lang="en-US" smtClean="0"/>
              <a:t>40</a:t>
            </a:fld>
            <a:endParaRPr lang="en-US"/>
          </a:p>
        </p:txBody>
      </p:sp>
    </p:spTree>
    <p:extLst>
      <p:ext uri="{BB962C8B-B14F-4D97-AF65-F5344CB8AC3E}">
        <p14:creationId xmlns:p14="http://schemas.microsoft.com/office/powerpoint/2010/main" val="3380773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83068-B7AC-4F5F-B5AC-7283E0BD28E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7747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AFF8A-F3EF-43B9-ABB7-3AB6964E08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643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83068-B7AC-4F5F-B5AC-7283E0BD28E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390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83068-B7AC-4F5F-B5AC-7283E0BD28E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90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EBD61-A1CA-41CD-BF43-158AA3EE1607}" type="slidenum">
              <a:rPr lang="en-US" smtClean="0"/>
              <a:t>10</a:t>
            </a:fld>
            <a:endParaRPr lang="en-US"/>
          </a:p>
        </p:txBody>
      </p:sp>
    </p:spTree>
    <p:extLst>
      <p:ext uri="{BB962C8B-B14F-4D97-AF65-F5344CB8AC3E}">
        <p14:creationId xmlns:p14="http://schemas.microsoft.com/office/powerpoint/2010/main" val="298117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EBD61-A1CA-41CD-BF43-158AA3E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97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EBD61-A1CA-41CD-BF43-158AA3E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99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EBD61-A1CA-41CD-BF43-158AA3E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281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EBD61-A1CA-41CD-BF43-158AA3E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29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EBD61-A1CA-41CD-BF43-158AA3E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26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83068-B7AC-4F5F-B5AC-7283E0BD28E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61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F82B38-622D-47C5-828E-A41825959B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EA7425A-EC41-41AB-B6C3-AEB152B0302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85CEA94-D3BE-4C17-A480-1283B718C37D}"/>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5" name="Footer Placeholder 4">
            <a:extLst>
              <a:ext uri="{FF2B5EF4-FFF2-40B4-BE49-F238E27FC236}">
                <a16:creationId xmlns:a16="http://schemas.microsoft.com/office/drawing/2014/main" xmlns="" id="{4F7FB9C6-FA28-470B-AFDC-72318EC592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F11522E-8F5D-464C-A9C7-111A8A2FCD3F}"/>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2462904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A68C0-4895-4778-A69B-16CF8EF27D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2A60D33-7023-42B6-B05B-62EE753A255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7B0E55B-6CD2-489B-A82D-04BB220AB4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813B3ED-496D-4065-B8E1-023C17010352}"/>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6" name="Footer Placeholder 5">
            <a:extLst>
              <a:ext uri="{FF2B5EF4-FFF2-40B4-BE49-F238E27FC236}">
                <a16:creationId xmlns:a16="http://schemas.microsoft.com/office/drawing/2014/main" xmlns="" id="{13BF09CD-9B47-4396-9944-BDC7EEC2D6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EE554DD-DEA0-4E82-ABBF-E12196C31D19}"/>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1494033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29042-7906-4DF6-9A9C-7F7A2695F0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9A6E621-C202-4067-91D2-553AB6885A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AB49FE-4E80-4053-9A4F-16DB929898EC}"/>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5" name="Footer Placeholder 4">
            <a:extLst>
              <a:ext uri="{FF2B5EF4-FFF2-40B4-BE49-F238E27FC236}">
                <a16:creationId xmlns:a16="http://schemas.microsoft.com/office/drawing/2014/main" xmlns="" id="{A4753660-F04F-4A28-A075-F366401642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37823E8-5AA5-445D-8408-D83CBA65E25A}"/>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46832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EC8423F-FBC7-4ED5-9680-5C12EFEADA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BF3C82D-A5A8-431C-B11F-27FD53454E4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ADB8AA-F27E-48AB-B9C8-71E7A3F20273}"/>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5" name="Footer Placeholder 4">
            <a:extLst>
              <a:ext uri="{FF2B5EF4-FFF2-40B4-BE49-F238E27FC236}">
                <a16:creationId xmlns:a16="http://schemas.microsoft.com/office/drawing/2014/main" xmlns="" id="{69C2CFA7-A5B9-43BD-9E58-576D0360E7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75A62D0-1A6B-485B-899C-4B0627A6A0CE}"/>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372452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6CAEAC-5FB2-08E9-CCD5-9813D79B5F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A3D8E60C-0436-1FDC-98E3-AF3F49401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7AB0669D-C273-9F85-F19B-E25522E21980}"/>
              </a:ext>
            </a:extLst>
          </p:cNvPr>
          <p:cNvSpPr>
            <a:spLocks noGrp="1"/>
          </p:cNvSpPr>
          <p:nvPr>
            <p:ph type="dt" sz="half" idx="10"/>
          </p:nvPr>
        </p:nvSpPr>
        <p:spPr/>
        <p:txBody>
          <a:bodyPr/>
          <a:lstStyle/>
          <a:p>
            <a:fld id="{8024E6F7-8C42-4B35-8C70-F922A5EC82E3}" type="datetimeFigureOut">
              <a:rPr lang="vi-VN" smtClean="0"/>
              <a:t>21/02/2025</a:t>
            </a:fld>
            <a:endParaRPr lang="vi-VN"/>
          </a:p>
        </p:txBody>
      </p:sp>
      <p:sp>
        <p:nvSpPr>
          <p:cNvPr id="5" name="Footer Placeholder 4">
            <a:extLst>
              <a:ext uri="{FF2B5EF4-FFF2-40B4-BE49-F238E27FC236}">
                <a16:creationId xmlns:a16="http://schemas.microsoft.com/office/drawing/2014/main" xmlns="" id="{A716C428-1512-A2DA-2884-F5C4875A58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67892F8-EC9F-6159-7AB1-CFE856E1E74F}"/>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54625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84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56027-9AF9-74F1-2384-C238D7944C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DBF42DA-200A-07E9-A51B-DB26853CD5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422B268-B5FF-50CA-5243-7003C21D37F9}"/>
              </a:ext>
            </a:extLst>
          </p:cNvPr>
          <p:cNvSpPr>
            <a:spLocks noGrp="1"/>
          </p:cNvSpPr>
          <p:nvPr>
            <p:ph type="dt" sz="half" idx="10"/>
          </p:nvPr>
        </p:nvSpPr>
        <p:spPr/>
        <p:txBody>
          <a:bodyPr/>
          <a:lstStyle/>
          <a:p>
            <a:fld id="{8024E6F7-8C42-4B35-8C70-F922A5EC82E3}" type="datetimeFigureOut">
              <a:rPr lang="vi-VN" smtClean="0"/>
              <a:t>21/02/2025</a:t>
            </a:fld>
            <a:endParaRPr lang="vi-VN"/>
          </a:p>
        </p:txBody>
      </p:sp>
      <p:sp>
        <p:nvSpPr>
          <p:cNvPr id="5" name="Footer Placeholder 4">
            <a:extLst>
              <a:ext uri="{FF2B5EF4-FFF2-40B4-BE49-F238E27FC236}">
                <a16:creationId xmlns:a16="http://schemas.microsoft.com/office/drawing/2014/main" xmlns="" id="{24E9E907-DF6D-A1C9-851D-904AF70485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84997DC-959D-D7E9-73E0-C85828B07D18}"/>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4026357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EA067D-D945-2579-FC01-53477D28B1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3033C38-72C2-E15E-394F-2EA8E22AFB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51A6C25-503B-49E5-05A2-1C0D45F1F6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3C0D3411-DCD5-FE1D-4D73-8AC30C39B784}"/>
              </a:ext>
            </a:extLst>
          </p:cNvPr>
          <p:cNvSpPr>
            <a:spLocks noGrp="1"/>
          </p:cNvSpPr>
          <p:nvPr>
            <p:ph type="dt" sz="half" idx="10"/>
          </p:nvPr>
        </p:nvSpPr>
        <p:spPr/>
        <p:txBody>
          <a:bodyPr/>
          <a:lstStyle/>
          <a:p>
            <a:fld id="{8024E6F7-8C42-4B35-8C70-F922A5EC82E3}" type="datetimeFigureOut">
              <a:rPr lang="vi-VN" smtClean="0"/>
              <a:t>21/02/2025</a:t>
            </a:fld>
            <a:endParaRPr lang="vi-VN"/>
          </a:p>
        </p:txBody>
      </p:sp>
      <p:sp>
        <p:nvSpPr>
          <p:cNvPr id="6" name="Footer Placeholder 5">
            <a:extLst>
              <a:ext uri="{FF2B5EF4-FFF2-40B4-BE49-F238E27FC236}">
                <a16:creationId xmlns:a16="http://schemas.microsoft.com/office/drawing/2014/main" xmlns="" id="{D85E3A0E-093C-713E-36D3-1E42FC7ED76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C834F19-434C-9824-C15B-BDAA2A8646B7}"/>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3672378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16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8D372E-DFFE-E21E-390D-080485A4B75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6127FF66-3E5A-2ACD-63B2-50242A2C7929}"/>
              </a:ext>
            </a:extLst>
          </p:cNvPr>
          <p:cNvSpPr>
            <a:spLocks noGrp="1"/>
          </p:cNvSpPr>
          <p:nvPr>
            <p:ph type="dt" sz="half" idx="10"/>
          </p:nvPr>
        </p:nvSpPr>
        <p:spPr/>
        <p:txBody>
          <a:bodyPr/>
          <a:lstStyle/>
          <a:p>
            <a:fld id="{8024E6F7-8C42-4B35-8C70-F922A5EC82E3}" type="datetimeFigureOut">
              <a:rPr lang="vi-VN" smtClean="0"/>
              <a:t>21/02/2025</a:t>
            </a:fld>
            <a:endParaRPr lang="vi-VN"/>
          </a:p>
        </p:txBody>
      </p:sp>
      <p:sp>
        <p:nvSpPr>
          <p:cNvPr id="4" name="Footer Placeholder 3">
            <a:extLst>
              <a:ext uri="{FF2B5EF4-FFF2-40B4-BE49-F238E27FC236}">
                <a16:creationId xmlns:a16="http://schemas.microsoft.com/office/drawing/2014/main" xmlns="" id="{C535937B-26A2-3942-4B6C-B47E9404697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2B290D2F-8A3F-A5E0-31A3-E3E3508F9721}"/>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3391947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6808009-F480-A8F6-A939-1F3A6BA5EB66}"/>
              </a:ext>
            </a:extLst>
          </p:cNvPr>
          <p:cNvSpPr>
            <a:spLocks noGrp="1"/>
          </p:cNvSpPr>
          <p:nvPr>
            <p:ph type="dt" sz="half" idx="10"/>
          </p:nvPr>
        </p:nvSpPr>
        <p:spPr/>
        <p:txBody>
          <a:bodyPr/>
          <a:lstStyle/>
          <a:p>
            <a:fld id="{8024E6F7-8C42-4B35-8C70-F922A5EC82E3}" type="datetimeFigureOut">
              <a:rPr lang="vi-VN" smtClean="0"/>
              <a:t>21/02/2025</a:t>
            </a:fld>
            <a:endParaRPr lang="vi-VN"/>
          </a:p>
        </p:txBody>
      </p:sp>
      <p:sp>
        <p:nvSpPr>
          <p:cNvPr id="3" name="Footer Placeholder 2">
            <a:extLst>
              <a:ext uri="{FF2B5EF4-FFF2-40B4-BE49-F238E27FC236}">
                <a16:creationId xmlns:a16="http://schemas.microsoft.com/office/drawing/2014/main" xmlns="" id="{444A0778-7983-9E14-AEE3-D2021B7777C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82D2E973-882E-A34F-0D8C-19B5DE4133B6}"/>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26055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E77431-CD3A-4FBD-8033-7185B111C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4B4D55-7DD3-4BB7-B11D-498D6B4DB19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BEF355-565A-40F2-AFB9-48A6D9B91A28}"/>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5" name="Footer Placeholder 4">
            <a:extLst>
              <a:ext uri="{FF2B5EF4-FFF2-40B4-BE49-F238E27FC236}">
                <a16:creationId xmlns:a16="http://schemas.microsoft.com/office/drawing/2014/main" xmlns="" id="{F48BE0F8-8E35-4D3A-81C6-8C41F842D4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10F506-30D6-4A25-8C1D-87166DAFA5C1}"/>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1538826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067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6813F9-1715-E943-6C57-E8D3D254B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E34A5D4-07F1-9C95-E830-A352825A63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261CE7E2-337A-EDBF-DE94-918BE17F3D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EA5DB97-649A-AE30-45D4-D47A6672407F}"/>
              </a:ext>
            </a:extLst>
          </p:cNvPr>
          <p:cNvSpPr>
            <a:spLocks noGrp="1"/>
          </p:cNvSpPr>
          <p:nvPr>
            <p:ph type="dt" sz="half" idx="10"/>
          </p:nvPr>
        </p:nvSpPr>
        <p:spPr/>
        <p:txBody>
          <a:bodyPr/>
          <a:lstStyle/>
          <a:p>
            <a:fld id="{8024E6F7-8C42-4B35-8C70-F922A5EC82E3}" type="datetimeFigureOut">
              <a:rPr lang="vi-VN" smtClean="0"/>
              <a:t>21/02/2025</a:t>
            </a:fld>
            <a:endParaRPr lang="vi-VN"/>
          </a:p>
        </p:txBody>
      </p:sp>
      <p:sp>
        <p:nvSpPr>
          <p:cNvPr id="6" name="Footer Placeholder 5">
            <a:extLst>
              <a:ext uri="{FF2B5EF4-FFF2-40B4-BE49-F238E27FC236}">
                <a16:creationId xmlns:a16="http://schemas.microsoft.com/office/drawing/2014/main" xmlns="" id="{7A4171E9-AB6E-35F0-1009-3420F83B7B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BA9AE21-B673-E4EE-58F2-3BA08FD2699B}"/>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18275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26E02E-5942-CA0B-B202-7B737BA66ED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403E4F4-38FA-6696-2575-42E26AEB0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C1F8F7-E757-EDDE-4CB6-98605F490390}"/>
              </a:ext>
            </a:extLst>
          </p:cNvPr>
          <p:cNvSpPr>
            <a:spLocks noGrp="1"/>
          </p:cNvSpPr>
          <p:nvPr>
            <p:ph type="dt" sz="half" idx="10"/>
          </p:nvPr>
        </p:nvSpPr>
        <p:spPr/>
        <p:txBody>
          <a:bodyPr/>
          <a:lstStyle/>
          <a:p>
            <a:fld id="{8024E6F7-8C42-4B35-8C70-F922A5EC82E3}" type="datetimeFigureOut">
              <a:rPr lang="vi-VN" smtClean="0"/>
              <a:t>21/02/2025</a:t>
            </a:fld>
            <a:endParaRPr lang="vi-VN"/>
          </a:p>
        </p:txBody>
      </p:sp>
      <p:sp>
        <p:nvSpPr>
          <p:cNvPr id="5" name="Footer Placeholder 4">
            <a:extLst>
              <a:ext uri="{FF2B5EF4-FFF2-40B4-BE49-F238E27FC236}">
                <a16:creationId xmlns:a16="http://schemas.microsoft.com/office/drawing/2014/main" xmlns="" id="{C4001DFB-0596-295D-D196-C751421525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0479F89-FADE-9EEE-BD82-B5BF5F846B70}"/>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2003200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DEB2472-1987-472F-7962-395433FD96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4C63616-EEE3-1DC9-FEB8-17EB638451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E5FD56F-374D-6C6B-58B2-FB131B5DEFCE}"/>
              </a:ext>
            </a:extLst>
          </p:cNvPr>
          <p:cNvSpPr>
            <a:spLocks noGrp="1"/>
          </p:cNvSpPr>
          <p:nvPr>
            <p:ph type="dt" sz="half" idx="10"/>
          </p:nvPr>
        </p:nvSpPr>
        <p:spPr/>
        <p:txBody>
          <a:bodyPr/>
          <a:lstStyle/>
          <a:p>
            <a:fld id="{8024E6F7-8C42-4B35-8C70-F922A5EC82E3}" type="datetimeFigureOut">
              <a:rPr lang="vi-VN" smtClean="0"/>
              <a:t>21/02/2025</a:t>
            </a:fld>
            <a:endParaRPr lang="vi-VN"/>
          </a:p>
        </p:txBody>
      </p:sp>
      <p:sp>
        <p:nvSpPr>
          <p:cNvPr id="5" name="Footer Placeholder 4">
            <a:extLst>
              <a:ext uri="{FF2B5EF4-FFF2-40B4-BE49-F238E27FC236}">
                <a16:creationId xmlns:a16="http://schemas.microsoft.com/office/drawing/2014/main" xmlns="" id="{632C4298-F0EE-DC1D-28F3-FCF311371A0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E4FBBF90-0904-1E04-0B7B-EFF095BE3CA0}"/>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197037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5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6156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35486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xmlns=""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xmlns=""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xmlns=""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xmlns=""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xmlns=""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xmlns=""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xmlns=""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xmlns=""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xmlns=""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xmlns=""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2482032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7E87E1-0E06-4410-A534-B81FBA0190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652" b="33190"/>
          <a:stretch/>
        </p:blipFill>
        <p:spPr>
          <a:xfrm>
            <a:off x="0" y="0"/>
            <a:ext cx="12192000" cy="6857999"/>
          </a:xfrm>
          <a:prstGeom prst="rect">
            <a:avLst/>
          </a:prstGeom>
        </p:spPr>
      </p:pic>
    </p:spTree>
    <p:extLst>
      <p:ext uri="{BB962C8B-B14F-4D97-AF65-F5344CB8AC3E}">
        <p14:creationId xmlns:p14="http://schemas.microsoft.com/office/powerpoint/2010/main" val="4059298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5358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80B9C-65A0-4DB4-902C-996F7F0D45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D61E97B-41B0-46D5-A1A7-B52BCE3D9C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F320B18-E230-4A48-872A-CE4413FE89C9}"/>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5" name="Footer Placeholder 4">
            <a:extLst>
              <a:ext uri="{FF2B5EF4-FFF2-40B4-BE49-F238E27FC236}">
                <a16:creationId xmlns:a16="http://schemas.microsoft.com/office/drawing/2014/main" xmlns="" id="{B2FAF14D-3917-46A6-843E-337B429920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6A6910B-467D-4250-8CF7-FB71D5A7BA43}"/>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558419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473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24455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622571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xmlns=""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xmlns=""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xmlns=""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xmlns=""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xmlns=""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xmlns=""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xmlns=""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xmlns=""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xmlns=""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xmlns=""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16954284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3451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755963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29366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xmlns=""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xmlns=""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xmlns=""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xmlns=""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xmlns=""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xmlns=""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xmlns=""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xmlns=""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xmlns=""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xmlns=""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33963136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66FF2B-20EA-431B-8284-4FAEFA2A99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D972BA-55D4-4F11-98AF-61E73E73B9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C494FE2-E7E4-4063-A927-B28649E03B1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17060C7-EC34-4BA2-8DCE-F6B9804B9DCB}"/>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6" name="Footer Placeholder 5">
            <a:extLst>
              <a:ext uri="{FF2B5EF4-FFF2-40B4-BE49-F238E27FC236}">
                <a16:creationId xmlns:a16="http://schemas.microsoft.com/office/drawing/2014/main" xmlns="" id="{ACDE118F-6221-467D-8758-E650C13EC0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E544BB9-97EF-47A6-B3B0-164B25A9755B}"/>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422222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4DA46-2912-4486-925E-658808791E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3C227E1-AF07-4B04-AB7F-15EBEBAE77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08CDF84-0DAC-43BE-A8A0-2359F12E11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5BB7171-675D-42D8-839D-FC92369A94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3F8CA90-061B-49A8-8385-D53D47177C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704CDCF-0C51-43BB-A760-3EB87AAD6AC0}"/>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8" name="Footer Placeholder 7">
            <a:extLst>
              <a:ext uri="{FF2B5EF4-FFF2-40B4-BE49-F238E27FC236}">
                <a16:creationId xmlns:a16="http://schemas.microsoft.com/office/drawing/2014/main" xmlns="" id="{025FB0F1-50BC-4720-ADB2-41CEB4A19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062588D-6DD5-4C2F-9B7F-D249F7F90C14}"/>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04886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25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01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621239-1F26-4ED0-A391-0B3584E70E47}"/>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3" name="Footer Placeholder 2">
            <a:extLst>
              <a:ext uri="{FF2B5EF4-FFF2-40B4-BE49-F238E27FC236}">
                <a16:creationId xmlns:a16="http://schemas.microsoft.com/office/drawing/2014/main" xmlns="" id="{564AB337-D59F-4EDE-81DE-33C852BA22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48679B2-8A96-4817-BC3B-4E7A7966CA76}"/>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127015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CA9BF6-AED7-49DB-A73C-0CD1B2036C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3FE036C-D32A-459D-9A08-C4C7CF9828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9EC2243-9C7A-44D3-B889-7E7B535AB7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108D4-C1A8-424C-8E71-1689DFEF14C5}"/>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2/21/2025</a:t>
            </a:fld>
            <a:endParaRPr lang="en-US"/>
          </a:p>
        </p:txBody>
      </p:sp>
      <p:sp>
        <p:nvSpPr>
          <p:cNvPr id="6" name="Footer Placeholder 5">
            <a:extLst>
              <a:ext uri="{FF2B5EF4-FFF2-40B4-BE49-F238E27FC236}">
                <a16:creationId xmlns:a16="http://schemas.microsoft.com/office/drawing/2014/main" xmlns="" id="{E86D964A-864C-4331-B263-B577D7802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ADCF91-C96C-4769-A551-8C2BC8915367}"/>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82139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3.png"/><Relationship Id="rId5" Type="http://schemas.openxmlformats.org/officeDocument/2006/relationships/theme" Target="../theme/theme6.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64411FF0-0A0C-11EA-51F3-E5EB32E615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Picture 8">
            <a:extLst>
              <a:ext uri="{FF2B5EF4-FFF2-40B4-BE49-F238E27FC236}">
                <a16:creationId xmlns:a16="http://schemas.microsoft.com/office/drawing/2014/main" xmlns="" id="{A13223D7-12F0-405F-A126-82BFD42AFA45}"/>
              </a:ext>
            </a:extLst>
          </p:cNvPr>
          <p:cNvPicPr>
            <a:picLocks noChangeAspect="1"/>
          </p:cNvPicPr>
          <p:nvPr userDrawn="1"/>
        </p:nvPicPr>
        <p:blipFill>
          <a:blip r:embed="rId1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03DEBE0F-67C2-AEAB-1C18-DD2A1BE3ECA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4" name="Picture 3">
            <a:extLst>
              <a:ext uri="{FF2B5EF4-FFF2-40B4-BE49-F238E27FC236}">
                <a16:creationId xmlns:a16="http://schemas.microsoft.com/office/drawing/2014/main" xmlns="" id="{0EACF952-665D-CE5D-113F-60B107393D7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3168213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EEABFABD-F6A3-69DD-012B-CD31ED5F67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2B08C8C-0181-7C72-5DBB-E9002FF2D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F3F9C51-ADBC-08D3-FFE9-32D33519A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42E53A1-864A-84A9-5053-4066D576A3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4E6F7-8C42-4B35-8C70-F922A5EC82E3}" type="datetimeFigureOut">
              <a:rPr lang="vi-VN" smtClean="0"/>
              <a:t>21/02/2025</a:t>
            </a:fld>
            <a:endParaRPr lang="vi-VN"/>
          </a:p>
        </p:txBody>
      </p:sp>
      <p:sp>
        <p:nvSpPr>
          <p:cNvPr id="5" name="Footer Placeholder 4">
            <a:extLst>
              <a:ext uri="{FF2B5EF4-FFF2-40B4-BE49-F238E27FC236}">
                <a16:creationId xmlns:a16="http://schemas.microsoft.com/office/drawing/2014/main" xmlns="" id="{778C7EEC-6B83-8B42-78E3-39FBA8EDE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BDA77F17-8DEB-E6F9-E6AD-BAE57901B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8E5C7-CD3B-47E1-B7C5-A1B45D590B6D}" type="slidenum">
              <a:rPr lang="vi-VN" smtClean="0"/>
              <a:t>‹#›</a:t>
            </a:fld>
            <a:endParaRPr lang="vi-VN"/>
          </a:p>
        </p:txBody>
      </p:sp>
      <p:pic>
        <p:nvPicPr>
          <p:cNvPr id="8" name="Picture 7">
            <a:extLst>
              <a:ext uri="{FF2B5EF4-FFF2-40B4-BE49-F238E27FC236}">
                <a16:creationId xmlns:a16="http://schemas.microsoft.com/office/drawing/2014/main" xmlns="" id="{00233AB7-3A06-4DAC-95E0-E43FBC0A86AC}"/>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685DE263-E4B5-C438-0069-563C1150834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9" name="Picture 8">
            <a:extLst>
              <a:ext uri="{FF2B5EF4-FFF2-40B4-BE49-F238E27FC236}">
                <a16:creationId xmlns:a16="http://schemas.microsoft.com/office/drawing/2014/main" xmlns="" id="{6ED23510-28CA-1703-8E88-5B9D0D706EF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10728143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CDA4F5F3-B2E5-7A89-7AFB-0B361D91CB5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D45ACE3C-F998-5257-E13C-E285490134F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3" name="Picture 2">
            <a:extLst>
              <a:ext uri="{FF2B5EF4-FFF2-40B4-BE49-F238E27FC236}">
                <a16:creationId xmlns:a16="http://schemas.microsoft.com/office/drawing/2014/main" xmlns="" id="{EEBB8EBD-5CB6-231B-CE68-90EAF44371E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260303582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1105EF04-AE8D-E337-E91A-1AA572FADB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2" name="Picture 1">
            <a:extLst>
              <a:ext uri="{FF2B5EF4-FFF2-40B4-BE49-F238E27FC236}">
                <a16:creationId xmlns:a16="http://schemas.microsoft.com/office/drawing/2014/main" xmlns="" id="{EB54BFBA-7386-77F2-BF00-5EBD9A897A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3" name="Picture 2">
            <a:extLst>
              <a:ext uri="{FF2B5EF4-FFF2-40B4-BE49-F238E27FC236}">
                <a16:creationId xmlns:a16="http://schemas.microsoft.com/office/drawing/2014/main" xmlns="" id="{56AE6CB5-9B58-278E-B687-697AA93570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1605856014"/>
      </p:ext>
    </p:extLst>
  </p:cSld>
  <p:clrMap bg1="lt1" tx1="dk1" bg2="lt2" tx2="dk2" accent1="accent1" accent2="accent2" accent3="accent3" accent4="accent4" accent5="accent5" accent6="accent6" hlink="hlink" folHlink="folHlink"/>
  <p:sldLayoutIdLst>
    <p:sldLayoutId id="2147483691" r:id="rId1"/>
    <p:sldLayoutId id="2147483697" r:id="rId2"/>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247276E5-6EE5-0715-DB82-F514935152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64614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E7AC4E9-E654-EF0C-79D5-1005C8A99E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DF0914E6-782F-177F-A74E-5F1F904121A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4" name="Picture 3">
            <a:extLst>
              <a:ext uri="{FF2B5EF4-FFF2-40B4-BE49-F238E27FC236}">
                <a16:creationId xmlns:a16="http://schemas.microsoft.com/office/drawing/2014/main" xmlns="" id="{2EDE01AC-588A-BEA2-27F5-FEDCA8CD10A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14535405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6.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6.png"/><Relationship Id="rId12"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6.wav"/><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64.png"/><Relationship Id="rId11" Type="http://schemas.openxmlformats.org/officeDocument/2006/relationships/audio" Target="../media/audio6.wav"/><Relationship Id="rId5" Type="http://schemas.openxmlformats.org/officeDocument/2006/relationships/image" Target="../media/image63.png"/><Relationship Id="rId10" Type="http://schemas.openxmlformats.org/officeDocument/2006/relationships/audio" Target="../media/audio1.wav"/><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8.xml"/><Relationship Id="rId7" Type="http://schemas.openxmlformats.org/officeDocument/2006/relationships/image" Target="../media/image77.svg"/><Relationship Id="rId12" Type="http://schemas.openxmlformats.org/officeDocument/2006/relationships/image" Target="../media/image67.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audio" Target="../media/audio7.wav"/><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microsoft.com/office/2007/relationships/hdphoto" Target="../media/hdphoto6.wdp"/><Relationship Id="rId11" Type="http://schemas.openxmlformats.org/officeDocument/2006/relationships/image" Target="../media/image44.svg"/><Relationship Id="rId5" Type="http://schemas.openxmlformats.org/officeDocument/2006/relationships/image" Target="../media/image43.png"/><Relationship Id="rId15" Type="http://schemas.openxmlformats.org/officeDocument/2006/relationships/audio" Target="../media/audio1.wav"/><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4.wav"/><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4.wav"/><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24.xml"/><Relationship Id="rId6" Type="http://schemas.openxmlformats.org/officeDocument/2006/relationships/image" Target="../media/image42.sv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6.svg"/><Relationship Id="rId4" Type="http://schemas.openxmlformats.org/officeDocument/2006/relationships/image" Target="../media/image33.png"/><Relationship Id="rId9" Type="http://schemas.openxmlformats.org/officeDocument/2006/relationships/image" Target="../media/image36.png"/><Relationship Id="rId14" Type="http://schemas.microsoft.com/office/2007/relationships/hdphoto" Target="../media/hdphoto5.wdp"/></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microsoft.com/office/2007/relationships/hdphoto" Target="../media/hdphoto6.wdp"/><Relationship Id="rId11" Type="http://schemas.openxmlformats.org/officeDocument/2006/relationships/image" Target="../media/image44.svg"/><Relationship Id="rId5" Type="http://schemas.openxmlformats.org/officeDocument/2006/relationships/image" Target="../media/image43.png"/><Relationship Id="rId15" Type="http://schemas.openxmlformats.org/officeDocument/2006/relationships/audio" Target="../media/audio1.wav"/><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1.wav"/><Relationship Id="rId7" Type="http://schemas.openxmlformats.org/officeDocument/2006/relationships/image" Target="../media/image66.png"/><Relationship Id="rId12"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audio" Target="../media/audio4.wav"/><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88.png"/></Relationships>
</file>

<file path=ppt/slides/_rels/slide4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6.xml"/><Relationship Id="rId7" Type="http://schemas.openxmlformats.org/officeDocument/2006/relationships/image" Target="../media/image96.svg"/><Relationship Id="rId12" Type="http://schemas.openxmlformats.org/officeDocument/2006/relationships/image" Target="../media/image6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90.png"/><Relationship Id="rId11" Type="http://schemas.openxmlformats.org/officeDocument/2006/relationships/image" Target="../media/image100.svg"/><Relationship Id="rId5" Type="http://schemas.openxmlformats.org/officeDocument/2006/relationships/audio" Target="../media/audio7.wav"/><Relationship Id="rId10" Type="http://schemas.openxmlformats.org/officeDocument/2006/relationships/image" Target="../media/image92.png"/><Relationship Id="rId4" Type="http://schemas.openxmlformats.org/officeDocument/2006/relationships/notesSlide" Target="../notesSlides/notesSlide13.xml"/><Relationship Id="rId9" Type="http://schemas.openxmlformats.org/officeDocument/2006/relationships/image" Target="../media/image98.svg"/></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3.png"/><Relationship Id="rId3" Type="http://schemas.openxmlformats.org/officeDocument/2006/relationships/image" Target="../media/image42.png"/><Relationship Id="rId7" Type="http://schemas.openxmlformats.org/officeDocument/2006/relationships/image" Target="../media/image42.sv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44.png"/><Relationship Id="rId11" Type="http://schemas.openxmlformats.org/officeDocument/2006/relationships/image" Target="../media/image47.png"/><Relationship Id="rId5" Type="http://schemas.microsoft.com/office/2007/relationships/hdphoto" Target="../media/hdphoto6.wdp"/><Relationship Id="rId10"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1.png"/><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100.png"/><Relationship Id="rId5" Type="http://schemas.openxmlformats.org/officeDocument/2006/relationships/image" Target="../media/image33.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microsoft.com/office/2007/relationships/hdphoto" Target="../media/hdphoto6.wdp"/><Relationship Id="rId11" Type="http://schemas.openxmlformats.org/officeDocument/2006/relationships/image" Target="../media/image44.svg"/><Relationship Id="rId5" Type="http://schemas.openxmlformats.org/officeDocument/2006/relationships/image" Target="../media/image43.png"/><Relationship Id="rId15" Type="http://schemas.openxmlformats.org/officeDocument/2006/relationships/audio" Target="../media/audio1.wav"/><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3.png"/><Relationship Id="rId3" Type="http://schemas.openxmlformats.org/officeDocument/2006/relationships/audio" Target="../media/audio5.wav"/><Relationship Id="rId7" Type="http://schemas.openxmlformats.org/officeDocument/2006/relationships/image" Target="../media/image28.png"/><Relationship Id="rId12" Type="http://schemas.openxmlformats.org/officeDocument/2006/relationships/image" Target="../media/image52.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image" Target="../media/image51.png"/><Relationship Id="rId5" Type="http://schemas.openxmlformats.org/officeDocument/2006/relationships/image" Target="../media/image24.png"/><Relationship Id="rId15" Type="http://schemas.openxmlformats.org/officeDocument/2006/relationships/audio" Target="../media/audio5.wav"/><Relationship Id="rId10" Type="http://schemas.microsoft.com/office/2007/relationships/hdphoto" Target="../media/hdphoto7.wdp"/><Relationship Id="rId4" Type="http://schemas.openxmlformats.org/officeDocument/2006/relationships/image" Target="../media/image23.png"/><Relationship Id="rId9" Type="http://schemas.openxmlformats.org/officeDocument/2006/relationships/image" Target="../media/image50.png"/><Relationship Id="rId1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A7DF5F"/>
            </a:gs>
            <a:gs pos="34000">
              <a:srgbClr val="F8F584"/>
            </a:gs>
            <a:gs pos="74000">
              <a:srgbClr val="E1EC69"/>
            </a:gs>
            <a:gs pos="6000">
              <a:srgbClr val="FBF9B7"/>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BF183A7-5347-4BDD-B43A-C06E8D3B436C}"/>
              </a:ext>
            </a:extLst>
          </p:cNvPr>
          <p:cNvPicPr>
            <a:picLocks noChangeAspect="1"/>
          </p:cNvPicPr>
          <p:nvPr/>
        </p:nvPicPr>
        <p:blipFill rotWithShape="1">
          <a:blip r:embed="rId2">
            <a:extLst>
              <a:ext uri="{28A0092B-C50C-407E-A947-70E740481C1C}">
                <a14:useLocalDpi xmlns:a14="http://schemas.microsoft.com/office/drawing/2010/main" val="0"/>
              </a:ext>
            </a:extLst>
          </a:blip>
          <a:srcRect l="4301" r="4499"/>
          <a:stretch/>
        </p:blipFill>
        <p:spPr>
          <a:xfrm>
            <a:off x="21582" y="-73534"/>
            <a:ext cx="12331691" cy="6858000"/>
          </a:xfrm>
          <a:prstGeom prst="rect">
            <a:avLst/>
          </a:prstGeom>
        </p:spPr>
      </p:pic>
      <p:sp>
        <p:nvSpPr>
          <p:cNvPr id="91" name="Freeform 5">
            <a:extLst>
              <a:ext uri="{FF2B5EF4-FFF2-40B4-BE49-F238E27FC236}">
                <a16:creationId xmlns:a16="http://schemas.microsoft.com/office/drawing/2014/main" xmlns="" id="{0020BCAD-0E09-4259-8E7B-19EE23E3FCA8}"/>
              </a:ext>
            </a:extLst>
          </p:cNvPr>
          <p:cNvSpPr/>
          <p:nvPr/>
        </p:nvSpPr>
        <p:spPr>
          <a:xfrm>
            <a:off x="10472399" y="139417"/>
            <a:ext cx="2277286" cy="2523308"/>
          </a:xfrm>
          <a:custGeom>
            <a:avLst/>
            <a:gdLst/>
            <a:ahLst/>
            <a:cxnLst/>
            <a:rect l="l" t="t" r="r" b="b"/>
            <a:pathLst>
              <a:path w="2277286" h="2523308">
                <a:moveTo>
                  <a:pt x="0" y="0"/>
                </a:moveTo>
                <a:lnTo>
                  <a:pt x="2277286" y="0"/>
                </a:lnTo>
                <a:lnTo>
                  <a:pt x="2277286" y="2523308"/>
                </a:lnTo>
                <a:lnTo>
                  <a:pt x="0" y="2523308"/>
                </a:lnTo>
                <a:lnTo>
                  <a:pt x="0" y="0"/>
                </a:lnTo>
                <a:close/>
              </a:path>
            </a:pathLst>
          </a:custGeom>
          <a:blipFill>
            <a:blip r:embed="rId3"/>
            <a:stretch>
              <a:fillRect/>
            </a:stretch>
          </a:blipFill>
        </p:spPr>
        <p:txBody>
          <a:bodyPr/>
          <a:lstStyle/>
          <a:p>
            <a:endParaRPr lang="en-US" dirty="0"/>
          </a:p>
        </p:txBody>
      </p:sp>
      <p:sp>
        <p:nvSpPr>
          <p:cNvPr id="19" name="TextBox 18">
            <a:extLst>
              <a:ext uri="{FF2B5EF4-FFF2-40B4-BE49-F238E27FC236}">
                <a16:creationId xmlns:a16="http://schemas.microsoft.com/office/drawing/2014/main" xmlns="" id="{6E717D1E-82F2-4BEB-877E-8F6A241F5A53}"/>
              </a:ext>
            </a:extLst>
          </p:cNvPr>
          <p:cNvSpPr txBox="1"/>
          <p:nvPr/>
        </p:nvSpPr>
        <p:spPr>
          <a:xfrm>
            <a:off x="1642466" y="409693"/>
            <a:ext cx="1001988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hai</a:t>
            </a:r>
            <a:r>
              <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24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2 </a:t>
            </a:r>
            <a:r>
              <a:rPr kumimoji="0" lang="en-US" sz="54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2025 </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9" name="Freeform 4">
            <a:extLst>
              <a:ext uri="{FF2B5EF4-FFF2-40B4-BE49-F238E27FC236}">
                <a16:creationId xmlns:a16="http://schemas.microsoft.com/office/drawing/2014/main" xmlns="" id="{B8681748-14D5-4C5A-9DE2-0B9BCBC4DFFB}"/>
              </a:ext>
            </a:extLst>
          </p:cNvPr>
          <p:cNvSpPr/>
          <p:nvPr/>
        </p:nvSpPr>
        <p:spPr>
          <a:xfrm>
            <a:off x="-71538" y="-152155"/>
            <a:ext cx="7315200" cy="515007"/>
          </a:xfrm>
          <a:custGeom>
            <a:avLst/>
            <a:gdLst/>
            <a:ahLst/>
            <a:cxnLst/>
            <a:rect l="l" t="t" r="r" b="b"/>
            <a:pathLst>
              <a:path w="7315200" h="515007">
                <a:moveTo>
                  <a:pt x="0" y="0"/>
                </a:moveTo>
                <a:lnTo>
                  <a:pt x="7315200" y="0"/>
                </a:lnTo>
                <a:lnTo>
                  <a:pt x="7315200" y="515007"/>
                </a:lnTo>
                <a:lnTo>
                  <a:pt x="0" y="5150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0" name="Freeform 4">
            <a:extLst>
              <a:ext uri="{FF2B5EF4-FFF2-40B4-BE49-F238E27FC236}">
                <a16:creationId xmlns:a16="http://schemas.microsoft.com/office/drawing/2014/main" xmlns="" id="{8A308055-4D13-4B09-8921-9C3733960748}"/>
              </a:ext>
            </a:extLst>
          </p:cNvPr>
          <p:cNvSpPr/>
          <p:nvPr/>
        </p:nvSpPr>
        <p:spPr>
          <a:xfrm>
            <a:off x="7247172" y="-199363"/>
            <a:ext cx="7315200" cy="515007"/>
          </a:xfrm>
          <a:custGeom>
            <a:avLst/>
            <a:gdLst/>
            <a:ahLst/>
            <a:cxnLst/>
            <a:rect l="l" t="t" r="r" b="b"/>
            <a:pathLst>
              <a:path w="7315200" h="515007">
                <a:moveTo>
                  <a:pt x="0" y="0"/>
                </a:moveTo>
                <a:lnTo>
                  <a:pt x="7315200" y="0"/>
                </a:lnTo>
                <a:lnTo>
                  <a:pt x="7315200" y="515007"/>
                </a:lnTo>
                <a:lnTo>
                  <a:pt x="0" y="5150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2" name="Freeform 6">
            <a:extLst>
              <a:ext uri="{FF2B5EF4-FFF2-40B4-BE49-F238E27FC236}">
                <a16:creationId xmlns:a16="http://schemas.microsoft.com/office/drawing/2014/main" xmlns="" id="{1B0DCD58-4DC9-4C38-BA9F-2B1601495D5D}"/>
              </a:ext>
            </a:extLst>
          </p:cNvPr>
          <p:cNvSpPr/>
          <p:nvPr/>
        </p:nvSpPr>
        <p:spPr>
          <a:xfrm>
            <a:off x="-211350" y="3538964"/>
            <a:ext cx="2185274" cy="3505788"/>
          </a:xfrm>
          <a:custGeom>
            <a:avLst/>
            <a:gdLst/>
            <a:ahLst/>
            <a:cxnLst/>
            <a:rect l="l" t="t" r="r" b="b"/>
            <a:pathLst>
              <a:path w="2185274" h="3505788">
                <a:moveTo>
                  <a:pt x="0" y="0"/>
                </a:moveTo>
                <a:lnTo>
                  <a:pt x="2185274" y="0"/>
                </a:lnTo>
                <a:lnTo>
                  <a:pt x="2185274" y="3505788"/>
                </a:lnTo>
                <a:lnTo>
                  <a:pt x="0" y="3505788"/>
                </a:lnTo>
                <a:lnTo>
                  <a:pt x="0" y="0"/>
                </a:lnTo>
                <a:close/>
              </a:path>
            </a:pathLst>
          </a:custGeom>
          <a:blipFill>
            <a:blip r:embed="rId6"/>
            <a:stretch>
              <a:fillRect/>
            </a:stretch>
          </a:blipFill>
        </p:spPr>
        <p:txBody>
          <a:bodyPr/>
          <a:lstStyle/>
          <a:p>
            <a:endParaRPr lang="en-US"/>
          </a:p>
        </p:txBody>
      </p:sp>
      <p:sp>
        <p:nvSpPr>
          <p:cNvPr id="87" name="Freeform 9">
            <a:extLst>
              <a:ext uri="{FF2B5EF4-FFF2-40B4-BE49-F238E27FC236}">
                <a16:creationId xmlns:a16="http://schemas.microsoft.com/office/drawing/2014/main" xmlns="" id="{38F1AF3C-EE5F-44B2-A3C3-167B506DE695}"/>
              </a:ext>
            </a:extLst>
          </p:cNvPr>
          <p:cNvSpPr/>
          <p:nvPr/>
        </p:nvSpPr>
        <p:spPr>
          <a:xfrm>
            <a:off x="10700149" y="3063013"/>
            <a:ext cx="1069174" cy="1135155"/>
          </a:xfrm>
          <a:custGeom>
            <a:avLst/>
            <a:gdLst/>
            <a:ahLst/>
            <a:cxnLst/>
            <a:rect l="l" t="t" r="r" b="b"/>
            <a:pathLst>
              <a:path w="3732828" h="3172904">
                <a:moveTo>
                  <a:pt x="0" y="0"/>
                </a:moveTo>
                <a:lnTo>
                  <a:pt x="3732828" y="0"/>
                </a:lnTo>
                <a:lnTo>
                  <a:pt x="3732828" y="3172904"/>
                </a:lnTo>
                <a:lnTo>
                  <a:pt x="0" y="3172904"/>
                </a:lnTo>
                <a:lnTo>
                  <a:pt x="0" y="0"/>
                </a:lnTo>
                <a:close/>
              </a:path>
            </a:pathLst>
          </a:custGeom>
          <a:blipFill>
            <a:blip r:embed="rId7"/>
            <a:stretch>
              <a:fillRect/>
            </a:stretch>
          </a:blipFill>
        </p:spPr>
        <p:txBody>
          <a:bodyPr/>
          <a:lstStyle/>
          <a:p>
            <a:endParaRPr lang="en-US"/>
          </a:p>
        </p:txBody>
      </p:sp>
      <p:sp>
        <p:nvSpPr>
          <p:cNvPr id="101" name="Freeform 3">
            <a:extLst>
              <a:ext uri="{FF2B5EF4-FFF2-40B4-BE49-F238E27FC236}">
                <a16:creationId xmlns:a16="http://schemas.microsoft.com/office/drawing/2014/main" xmlns="" id="{CCDE35B6-1329-419F-90DD-0F261DCD7121}"/>
              </a:ext>
            </a:extLst>
          </p:cNvPr>
          <p:cNvSpPr/>
          <p:nvPr/>
        </p:nvSpPr>
        <p:spPr>
          <a:xfrm>
            <a:off x="-626464" y="57845"/>
            <a:ext cx="2035998" cy="1712277"/>
          </a:xfrm>
          <a:custGeom>
            <a:avLst/>
            <a:gdLst/>
            <a:ahLst/>
            <a:cxnLst/>
            <a:rect l="l" t="t" r="r" b="b"/>
            <a:pathLst>
              <a:path w="2388853" h="2057400">
                <a:moveTo>
                  <a:pt x="0" y="0"/>
                </a:moveTo>
                <a:lnTo>
                  <a:pt x="2388854" y="0"/>
                </a:lnTo>
                <a:lnTo>
                  <a:pt x="2388854"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39" name="Group 38">
            <a:extLst>
              <a:ext uri="{FF2B5EF4-FFF2-40B4-BE49-F238E27FC236}">
                <a16:creationId xmlns:a16="http://schemas.microsoft.com/office/drawing/2014/main" xmlns="" id="{E3FE9AE9-3937-4E74-A1A9-929BDF192AB3}"/>
              </a:ext>
            </a:extLst>
          </p:cNvPr>
          <p:cNvGrpSpPr/>
          <p:nvPr/>
        </p:nvGrpSpPr>
        <p:grpSpPr>
          <a:xfrm>
            <a:off x="12063020" y="6462416"/>
            <a:ext cx="3747407" cy="1514422"/>
            <a:chOff x="4031663" y="-985365"/>
            <a:chExt cx="3042025" cy="1514422"/>
          </a:xfrm>
        </p:grpSpPr>
        <p:sp>
          <p:nvSpPr>
            <p:cNvPr id="40" name="TextBox 39">
              <a:extLst>
                <a:ext uri="{FF2B5EF4-FFF2-40B4-BE49-F238E27FC236}">
                  <a16:creationId xmlns:a16="http://schemas.microsoft.com/office/drawing/2014/main" xmlns="" id="{7FAF1FBF-F7EA-4271-8DB3-58724813302A}"/>
                </a:ext>
              </a:extLst>
            </p:cNvPr>
            <p:cNvSpPr txBox="1"/>
            <p:nvPr/>
          </p:nvSpPr>
          <p:spPr>
            <a:xfrm>
              <a:off x="4031663" y="-985365"/>
              <a:ext cx="304202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9Slide07 SVNBeachwood Sans" pitchFamily="2" charset="0"/>
                  <a:cs typeface="Arial" panose="020B0604020202020204" pitchFamily="34" charset="0"/>
                </a:rPr>
                <a:t>Bài 1 – Tiết 1, 2</a:t>
              </a:r>
            </a:p>
          </p:txBody>
        </p:sp>
        <p:sp>
          <p:nvSpPr>
            <p:cNvPr id="41" name="TextBox 40">
              <a:extLst>
                <a:ext uri="{FF2B5EF4-FFF2-40B4-BE49-F238E27FC236}">
                  <a16:creationId xmlns:a16="http://schemas.microsoft.com/office/drawing/2014/main" xmlns="" id="{6FCA876B-14E4-4871-B45C-E17126209216}"/>
                </a:ext>
              </a:extLst>
            </p:cNvPr>
            <p:cNvSpPr txBox="1"/>
            <p:nvPr/>
          </p:nvSpPr>
          <p:spPr>
            <a:xfrm>
              <a:off x="4031663" y="-917493"/>
              <a:ext cx="304202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9Slide07 SVNBeachwood Sans" pitchFamily="2" charset="0"/>
                </a:rPr>
                <a:t>Bài 1 – Tiết 1, 2</a:t>
              </a:r>
              <a:endParaRPr kumimoji="0" lang="vi-VN" sz="4400" b="1" i="0" u="none" strike="noStrike" kern="1200" cap="none" spc="0" normalizeH="0" baseline="0" noProof="0">
                <a:ln>
                  <a:noFill/>
                </a:ln>
                <a:solidFill>
                  <a:srgbClr val="00B0F0"/>
                </a:solidFill>
                <a:effectLst/>
                <a:uLnTx/>
                <a:uFillTx/>
                <a:latin typeface="#9Slide07 IcielLa Chic Pro Shad" panose="02000506090000020004" pitchFamily="2" charset="0"/>
              </a:endParaRPr>
            </a:p>
          </p:txBody>
        </p:sp>
      </p:grpSp>
      <p:sp>
        <p:nvSpPr>
          <p:cNvPr id="42" name="TextBox 41">
            <a:extLst>
              <a:ext uri="{FF2B5EF4-FFF2-40B4-BE49-F238E27FC236}">
                <a16:creationId xmlns:a16="http://schemas.microsoft.com/office/drawing/2014/main" xmlns="" id="{0DD407A1-8906-4F45-B08C-4D106BC77E15}"/>
              </a:ext>
            </a:extLst>
          </p:cNvPr>
          <p:cNvSpPr txBox="1"/>
          <p:nvPr/>
        </p:nvSpPr>
        <p:spPr>
          <a:xfrm>
            <a:off x="13400865" y="5372204"/>
            <a:ext cx="795277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rPr>
              <a:t>Chủ điểm: ĐẤT NƯỚC NGHÀN NĂM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UVN Banh Mi" pitchFamily="2" charset="0"/>
              <a:ea typeface="LNTH-LuoLuoNotangYuanTi 1" pitchFamily="2" charset="-128"/>
              <a:cs typeface="LNTH-LuoLuoNotangYuanTi 1" pitchFamily="2" charset="-128"/>
            </a:endParaRPr>
          </a:p>
        </p:txBody>
      </p:sp>
      <p:sp>
        <p:nvSpPr>
          <p:cNvPr id="43" name="TextBox 42">
            <a:extLst>
              <a:ext uri="{FF2B5EF4-FFF2-40B4-BE49-F238E27FC236}">
                <a16:creationId xmlns:a16="http://schemas.microsoft.com/office/drawing/2014/main" xmlns="" id="{C7027329-9049-48AA-9DF0-BEC4AAF4A7A6}"/>
              </a:ext>
            </a:extLst>
          </p:cNvPr>
          <p:cNvSpPr txBox="1"/>
          <p:nvPr/>
        </p:nvSpPr>
        <p:spPr>
          <a:xfrm>
            <a:off x="13421749" y="5395144"/>
            <a:ext cx="91452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VN Banh Mi" pitchFamily="2" charset="0"/>
                <a:ea typeface="LNTH-LuoLuoNotangYuanTi 1" pitchFamily="2" charset="-128"/>
                <a:cs typeface="LNTH-LuoLuoNotangYuanTi 1" pitchFamily="2" charset="-128"/>
              </a:rPr>
              <a:t>Chủ điểm: </a:t>
            </a:r>
            <a:r>
              <a:rPr kumimoji="0" lang="vi-VN" sz="4000" b="0" i="0" u="none" strike="noStrike" kern="1200" cap="none" spc="0" normalizeH="0" baseline="0" noProof="0">
                <a:ln>
                  <a:noFill/>
                </a:ln>
                <a:solidFill>
                  <a:srgbClr val="FF0000"/>
                </a:solidFill>
                <a:effectLst/>
                <a:uLnTx/>
                <a:uFillTx/>
                <a:latin typeface="UVN Banh Mi" pitchFamily="2" charset="0"/>
                <a:ea typeface="LNTH-LuoLuoNotangYuanTi 1" pitchFamily="2" charset="-128"/>
                <a:cs typeface="LNTH-LuoLuoNotangYuanTi 1" pitchFamily="2" charset="-128"/>
              </a:rPr>
              <a:t>ĐẤT NƯỚC NGHÀN NĂM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srgbClr val="FF0000"/>
              </a:solidFill>
              <a:effectLst/>
              <a:uLnTx/>
              <a:uFillTx/>
              <a:latin typeface="LNTH-LuoLuoNotangYuanTi 1" pitchFamily="2" charset="-128"/>
              <a:ea typeface="LNTH-LuoLuoNotangYuanTi 1" pitchFamily="2" charset="-128"/>
              <a:cs typeface="LNTH-LuoLuoNotangYuanTi 1" pitchFamily="2" charset="-128"/>
            </a:endParaRPr>
          </a:p>
        </p:txBody>
      </p:sp>
      <p:grpSp>
        <p:nvGrpSpPr>
          <p:cNvPr id="44" name="Group 43">
            <a:extLst>
              <a:ext uri="{FF2B5EF4-FFF2-40B4-BE49-F238E27FC236}">
                <a16:creationId xmlns:a16="http://schemas.microsoft.com/office/drawing/2014/main" xmlns="" id="{4C1CA948-C852-498D-BEC3-2CB13C64AC39}"/>
              </a:ext>
            </a:extLst>
          </p:cNvPr>
          <p:cNvGrpSpPr/>
          <p:nvPr/>
        </p:nvGrpSpPr>
        <p:grpSpPr>
          <a:xfrm>
            <a:off x="12871373" y="7398701"/>
            <a:ext cx="9850798" cy="1223467"/>
            <a:chOff x="-767026" y="3383994"/>
            <a:chExt cx="7704861" cy="1933443"/>
          </a:xfrm>
        </p:grpSpPr>
        <p:sp>
          <p:nvSpPr>
            <p:cNvPr id="45" name="TextBox 44">
              <a:extLst>
                <a:ext uri="{FF2B5EF4-FFF2-40B4-BE49-F238E27FC236}">
                  <a16:creationId xmlns:a16="http://schemas.microsoft.com/office/drawing/2014/main" xmlns="" id="{5BE64690-71C4-4618-BD8C-A849B571F991}"/>
                </a:ext>
              </a:extLst>
            </p:cNvPr>
            <p:cNvSpPr txBox="1"/>
            <p:nvPr/>
          </p:nvSpPr>
          <p:spPr>
            <a:xfrm>
              <a:off x="-767026" y="3383994"/>
              <a:ext cx="7704860" cy="189687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7200" b="0" i="0" u="none" strike="noStrike" kern="1200" cap="none" spc="0" normalizeH="0" baseline="0" noProof="0">
                  <a:ln w="127000">
                    <a:solidFill>
                      <a:prstClr val="white"/>
                    </a:solidFill>
                  </a:ln>
                  <a:solidFill>
                    <a:prstClr val="white"/>
                  </a:solidFill>
                  <a:effectLst>
                    <a:outerShdw dist="88900" dir="3600000" algn="tl" rotWithShape="0">
                      <a:srgbClr val="5B9BD5">
                        <a:lumMod val="40000"/>
                        <a:lumOff val="60000"/>
                      </a:srgbClr>
                    </a:outerShdw>
                  </a:effectLst>
                  <a:uLnTx/>
                  <a:uFillTx/>
                  <a:latin typeface="UTM Edwardian" panose="02040603050506020204" pitchFamily="18" charset="0"/>
                  <a:ea typeface="+mn-ea"/>
                  <a:cs typeface="Arial" panose="020B0604020202020204" pitchFamily="34" charset="0"/>
                </a:rPr>
                <a:t>Sự tích con Rồng cháu Tiên</a:t>
              </a:r>
            </a:p>
          </p:txBody>
        </p:sp>
        <p:sp>
          <p:nvSpPr>
            <p:cNvPr id="46" name="TextBox 45">
              <a:extLst>
                <a:ext uri="{FF2B5EF4-FFF2-40B4-BE49-F238E27FC236}">
                  <a16:creationId xmlns:a16="http://schemas.microsoft.com/office/drawing/2014/main" xmlns="" id="{13C59E01-5AF0-4AB3-A3DF-12D4A090B627}"/>
                </a:ext>
              </a:extLst>
            </p:cNvPr>
            <p:cNvSpPr txBox="1"/>
            <p:nvPr/>
          </p:nvSpPr>
          <p:spPr>
            <a:xfrm>
              <a:off x="-767026" y="3420559"/>
              <a:ext cx="7704861" cy="189687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7200" b="0" i="0" u="none" strike="noStrike" kern="1200" cap="none" spc="0" normalizeH="0" baseline="0" noProof="0">
                  <a:ln w="19050">
                    <a:solidFill>
                      <a:prstClr val="black"/>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TM Edwardian" panose="02040603050506020204" pitchFamily="18" charset="0"/>
                  <a:ea typeface="+mn-ea"/>
                  <a:cs typeface="Arial" panose="020B0604020202020204" pitchFamily="34" charset="0"/>
                </a:rPr>
                <a:t>Sự tích con Rồng cháu Tiên</a:t>
              </a:r>
              <a:endParaRPr kumimoji="0" lang="sv-SE" sz="7200" b="0" i="0" u="none" strike="noStrike" kern="1200" cap="none" spc="0" normalizeH="0" baseline="0" noProof="0" dirty="0">
                <a:ln w="19050">
                  <a:solidFill>
                    <a:prstClr val="black"/>
                  </a:solidFill>
                </a:ln>
                <a:gradFill flip="none" rotWithShape="1">
                  <a:gsLst>
                    <a:gs pos="41000">
                      <a:srgbClr val="FFFF00"/>
                    </a:gs>
                    <a:gs pos="25000">
                      <a:srgbClr val="FFC000"/>
                    </a:gs>
                    <a:gs pos="8000">
                      <a:srgbClr val="FF0000"/>
                    </a:gs>
                    <a:gs pos="58000">
                      <a:srgbClr val="00B050"/>
                    </a:gs>
                    <a:gs pos="76000">
                      <a:srgbClr val="0070C0"/>
                    </a:gs>
                    <a:gs pos="93000">
                      <a:srgbClr val="7030A0"/>
                    </a:gs>
                  </a:gsLst>
                  <a:path path="circle">
                    <a:fillToRect l="100000" t="100000"/>
                  </a:path>
                  <a:tileRect r="-100000" b="-100000"/>
                </a:gradFill>
                <a:effectLst/>
                <a:uLnTx/>
                <a:uFillTx/>
                <a:latin typeface="UTM Edwardian" panose="02040603050506020204" pitchFamily="18" charset="0"/>
                <a:ea typeface="+mn-ea"/>
                <a:cs typeface="Arial" panose="020B0604020202020204" pitchFamily="34" charset="0"/>
              </a:endParaRPr>
            </a:p>
          </p:txBody>
        </p:sp>
      </p:grpSp>
      <p:sp>
        <p:nvSpPr>
          <p:cNvPr id="47" name="Freeform 9">
            <a:extLst>
              <a:ext uri="{FF2B5EF4-FFF2-40B4-BE49-F238E27FC236}">
                <a16:creationId xmlns:a16="http://schemas.microsoft.com/office/drawing/2014/main" xmlns="" id="{F7A4F9F2-9B06-43C5-B097-5601841C3823}"/>
              </a:ext>
            </a:extLst>
          </p:cNvPr>
          <p:cNvSpPr/>
          <p:nvPr/>
        </p:nvSpPr>
        <p:spPr>
          <a:xfrm>
            <a:off x="21353635" y="6534881"/>
            <a:ext cx="1069174" cy="1135155"/>
          </a:xfrm>
          <a:custGeom>
            <a:avLst/>
            <a:gdLst/>
            <a:ahLst/>
            <a:cxnLst/>
            <a:rect l="l" t="t" r="r" b="b"/>
            <a:pathLst>
              <a:path w="3732828" h="3172904">
                <a:moveTo>
                  <a:pt x="0" y="0"/>
                </a:moveTo>
                <a:lnTo>
                  <a:pt x="3732828" y="0"/>
                </a:lnTo>
                <a:lnTo>
                  <a:pt x="3732828" y="3172904"/>
                </a:lnTo>
                <a:lnTo>
                  <a:pt x="0" y="3172904"/>
                </a:lnTo>
                <a:lnTo>
                  <a:pt x="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xmlns="" id="{4545D4F8-0A49-4C6A-B055-7F3EC17E626C}"/>
              </a:ext>
            </a:extLst>
          </p:cNvPr>
          <p:cNvPicPr>
            <a:picLocks noChangeAspect="1"/>
          </p:cNvPicPr>
          <p:nvPr/>
        </p:nvPicPr>
        <p:blipFill>
          <a:blip r:embed="rId10"/>
          <a:stretch>
            <a:fillRect/>
          </a:stretch>
        </p:blipFill>
        <p:spPr>
          <a:xfrm>
            <a:off x="1810357" y="3397534"/>
            <a:ext cx="9851990" cy="1280271"/>
          </a:xfrm>
          <a:prstGeom prst="rect">
            <a:avLst/>
          </a:prstGeom>
        </p:spPr>
      </p:pic>
      <p:pic>
        <p:nvPicPr>
          <p:cNvPr id="23" name="Picture 22">
            <a:extLst>
              <a:ext uri="{FF2B5EF4-FFF2-40B4-BE49-F238E27FC236}">
                <a16:creationId xmlns:a16="http://schemas.microsoft.com/office/drawing/2014/main" xmlns="" id="{BAF9E903-3011-4E8A-B706-B37100BA0923}"/>
              </a:ext>
            </a:extLst>
          </p:cNvPr>
          <p:cNvPicPr>
            <a:picLocks noChangeAspect="1"/>
          </p:cNvPicPr>
          <p:nvPr/>
        </p:nvPicPr>
        <p:blipFill>
          <a:blip r:embed="rId11"/>
          <a:stretch>
            <a:fillRect/>
          </a:stretch>
        </p:blipFill>
        <p:spPr>
          <a:xfrm>
            <a:off x="2493329" y="2305276"/>
            <a:ext cx="9358171" cy="1438781"/>
          </a:xfrm>
          <a:prstGeom prst="rect">
            <a:avLst/>
          </a:prstGeom>
        </p:spPr>
      </p:pic>
      <p:pic>
        <p:nvPicPr>
          <p:cNvPr id="24" name="Picture 23">
            <a:extLst>
              <a:ext uri="{FF2B5EF4-FFF2-40B4-BE49-F238E27FC236}">
                <a16:creationId xmlns:a16="http://schemas.microsoft.com/office/drawing/2014/main" xmlns="" id="{1184E1D8-7B96-411B-90CE-61AF94BEBF8F}"/>
              </a:ext>
            </a:extLst>
          </p:cNvPr>
          <p:cNvPicPr>
            <a:picLocks noChangeAspect="1"/>
          </p:cNvPicPr>
          <p:nvPr/>
        </p:nvPicPr>
        <p:blipFill>
          <a:blip r:embed="rId12"/>
          <a:stretch>
            <a:fillRect/>
          </a:stretch>
        </p:blipFill>
        <p:spPr>
          <a:xfrm>
            <a:off x="4761127" y="1588414"/>
            <a:ext cx="2482535" cy="1151439"/>
          </a:xfrm>
          <a:prstGeom prst="rect">
            <a:avLst/>
          </a:prstGeom>
        </p:spPr>
      </p:pic>
    </p:spTree>
    <p:extLst>
      <p:ext uri="{BB962C8B-B14F-4D97-AF65-F5344CB8AC3E}">
        <p14:creationId xmlns:p14="http://schemas.microsoft.com/office/powerpoint/2010/main" val="86891938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3D2B641-1410-4116-BD90-E508AD8C88E4}"/>
              </a:ext>
            </a:extLst>
          </p:cNvPr>
          <p:cNvSpPr txBox="1"/>
          <p:nvPr/>
        </p:nvSpPr>
        <p:spPr>
          <a:xfrm>
            <a:off x="445105" y="1222569"/>
            <a:ext cx="11553156" cy="5324535"/>
          </a:xfrm>
          <a:prstGeom prst="rect">
            <a:avLst/>
          </a:prstGeom>
          <a:noFill/>
        </p:spPr>
        <p:txBody>
          <a:bodyPr wrap="square">
            <a:spAutoFit/>
          </a:bodyPr>
          <a:lstStyle/>
          <a:p>
            <a:pPr lvl="0" algn="just">
              <a:defRPr/>
            </a:pP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 xưa, ở miền đất Lạc Việt có một vị thần tên là Lạc Long Quân. Thần mình rồng, thường ở dưới nước, thỉnh thoảng lên sống trên cạn, sức khoẻ vô địch, có nhiều phép lạ. Bấy giờ, ở vùng núi cao có nàng Âu Cơ xinh đẹp tuyệt trần, nghe vùng đất Lạc Việt có nhiều hoa thơm cỏ lạ bèn tìm đến thăm. Hai người gặp nhau, kết thành vợ chồng.</a:t>
            </a:r>
          </a:p>
          <a:p>
            <a:pPr lvl="0" algn="just">
              <a:defRPr/>
            </a:pP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Ít lâu sau, Âu Cơ có mang. Đến kì sinh, chuyện thật lạ, nàng sinh ra cái bọc trăm trứng. Trăm trứng nở ra một trăm người con hồng hào, đẹp đẽ lạ thường. Đàn con lớn nhanh như thổi, mặt mũi khôi ngô, khoẻ mạnh như thần.</a:t>
            </a:r>
          </a:p>
        </p:txBody>
      </p:sp>
      <p:pic>
        <p:nvPicPr>
          <p:cNvPr id="3" name="Picture 2">
            <a:extLst>
              <a:ext uri="{FF2B5EF4-FFF2-40B4-BE49-F238E27FC236}">
                <a16:creationId xmlns:a16="http://schemas.microsoft.com/office/drawing/2014/main" xmlns="" id="{67A6EEB3-F710-49B5-944E-23B8EBBB7DC3}"/>
              </a:ext>
            </a:extLst>
          </p:cNvPr>
          <p:cNvPicPr>
            <a:picLocks noChangeAspect="1"/>
          </p:cNvPicPr>
          <p:nvPr/>
        </p:nvPicPr>
        <p:blipFill>
          <a:blip r:embed="rId3"/>
          <a:stretch>
            <a:fillRect/>
          </a:stretch>
        </p:blipFill>
        <p:spPr>
          <a:xfrm>
            <a:off x="11156905" y="5643964"/>
            <a:ext cx="866492" cy="1311885"/>
          </a:xfrm>
          <a:prstGeom prst="rect">
            <a:avLst/>
          </a:prstGeom>
        </p:spPr>
      </p:pic>
      <p:pic>
        <p:nvPicPr>
          <p:cNvPr id="4" name="Picture 3">
            <a:extLst>
              <a:ext uri="{FF2B5EF4-FFF2-40B4-BE49-F238E27FC236}">
                <a16:creationId xmlns:a16="http://schemas.microsoft.com/office/drawing/2014/main" xmlns="" id="{914D2985-DA5B-410D-BF36-E6775EB8C800}"/>
              </a:ext>
            </a:extLst>
          </p:cNvPr>
          <p:cNvPicPr>
            <a:picLocks noChangeAspect="1"/>
          </p:cNvPicPr>
          <p:nvPr/>
        </p:nvPicPr>
        <p:blipFill>
          <a:blip r:embed="rId4"/>
          <a:stretch>
            <a:fillRect/>
          </a:stretch>
        </p:blipFill>
        <p:spPr>
          <a:xfrm>
            <a:off x="1425531" y="245469"/>
            <a:ext cx="10766469" cy="1005927"/>
          </a:xfrm>
          <a:prstGeom prst="rect">
            <a:avLst/>
          </a:prstGeom>
        </p:spPr>
      </p:pic>
    </p:spTree>
    <p:extLst>
      <p:ext uri="{BB962C8B-B14F-4D97-AF65-F5344CB8AC3E}">
        <p14:creationId xmlns:p14="http://schemas.microsoft.com/office/powerpoint/2010/main" val="167135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3D2B641-1410-4116-BD90-E508AD8C88E4}"/>
              </a:ext>
            </a:extLst>
          </p:cNvPr>
          <p:cNvSpPr txBox="1"/>
          <p:nvPr/>
        </p:nvSpPr>
        <p:spPr>
          <a:xfrm>
            <a:off x="384682" y="360795"/>
            <a:ext cx="11422635" cy="6186309"/>
          </a:xfrm>
          <a:prstGeom prst="rect">
            <a:avLst/>
          </a:prstGeom>
          <a:noFill/>
        </p:spPr>
        <p:txBody>
          <a:bodyPr wrap="square">
            <a:spAutoFit/>
          </a:bodyPr>
          <a:lstStyle/>
          <a:p>
            <a:pPr lvl="0" algn="just">
              <a:defRPr/>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 với nhau được ít lâu, Lạc Long Quân bàn với vợ:</a:t>
            </a:r>
            <a:endPar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defRPr/>
            </a:pP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vốn nòi rồng ở miền nước thẳm, nàng là dòng tiên ở chốn non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 Kẻ trên cạn, người dưới nước, tập quán khác nhau, khó mà ở cùng nhau lâu dài được. Nay ta đem năm mươi con xuống biển, nàng đưa năm mươi con lên núi, chia nhau cai quản các phương, khi có việc thì giúp đỡ lẫn nhau, đừng quên lời hẹn.</a:t>
            </a:r>
          </a:p>
          <a:p>
            <a:pPr lvl="0" algn="just">
              <a:defRPr/>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trăm người con của Lạc Long Quân và Âu Cơ sau này trở thành tổ tiên của người Việt. Người con trưởng theo Âu Cơ được tôn lên làm vua, lấy hiệu là Hùng Vương, đóng đô ở đất Phong Châu, đặt tên nước là Văn Lang</a:t>
            </a:r>
            <a:r>
              <a:rPr lang="vi-VN"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67A6EEB3-F710-49B5-944E-23B8EBBB7DC3}"/>
              </a:ext>
            </a:extLst>
          </p:cNvPr>
          <p:cNvPicPr>
            <a:picLocks noChangeAspect="1"/>
          </p:cNvPicPr>
          <p:nvPr/>
        </p:nvPicPr>
        <p:blipFill>
          <a:blip r:embed="rId3"/>
          <a:stretch>
            <a:fillRect/>
          </a:stretch>
        </p:blipFill>
        <p:spPr>
          <a:xfrm>
            <a:off x="11156905" y="5643964"/>
            <a:ext cx="866492" cy="1311885"/>
          </a:xfrm>
          <a:prstGeom prst="rect">
            <a:avLst/>
          </a:prstGeom>
        </p:spPr>
      </p:pic>
    </p:spTree>
    <p:extLst>
      <p:ext uri="{BB962C8B-B14F-4D97-AF65-F5344CB8AC3E}">
        <p14:creationId xmlns:p14="http://schemas.microsoft.com/office/powerpoint/2010/main" val="332860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3D2B641-1410-4116-BD90-E508AD8C88E4}"/>
              </a:ext>
            </a:extLst>
          </p:cNvPr>
          <p:cNvSpPr txBox="1"/>
          <p:nvPr/>
        </p:nvSpPr>
        <p:spPr>
          <a:xfrm>
            <a:off x="575841" y="627206"/>
            <a:ext cx="11040318"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trai vua gọi là Lang, con gái vua gọi là Mị Nương; khi cha mất thì ngôi được truyền cho con trưởng, mười mấy đời truyền nối ngôi vua đều lấy hiệu là Hùng Vương, không hề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 bởi sự tích này mà về sau, người Việt ta thường tự hào xưng là con Rồng cháu Tiên và thân mật gọi nhau là đồng bào. </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0" algn="just">
              <a:defRPr/>
            </a:pP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 Nguyễn Đổng Chi</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67A6EEB3-F710-49B5-944E-23B8EBBB7DC3}"/>
              </a:ext>
            </a:extLst>
          </p:cNvPr>
          <p:cNvPicPr>
            <a:picLocks noChangeAspect="1"/>
          </p:cNvPicPr>
          <p:nvPr/>
        </p:nvPicPr>
        <p:blipFill>
          <a:blip r:embed="rId3"/>
          <a:stretch>
            <a:fillRect/>
          </a:stretch>
        </p:blipFill>
        <p:spPr>
          <a:xfrm>
            <a:off x="11156905" y="5643964"/>
            <a:ext cx="866492" cy="1311885"/>
          </a:xfrm>
          <a:prstGeom prst="rect">
            <a:avLst/>
          </a:prstGeom>
        </p:spPr>
      </p:pic>
    </p:spTree>
    <p:extLst>
      <p:ext uri="{BB962C8B-B14F-4D97-AF65-F5344CB8AC3E}">
        <p14:creationId xmlns:p14="http://schemas.microsoft.com/office/powerpoint/2010/main" val="274261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eart in a white speech bubble&#10;&#10;Description automatically generated">
            <a:extLst>
              <a:ext uri="{FF2B5EF4-FFF2-40B4-BE49-F238E27FC236}">
                <a16:creationId xmlns:a16="http://schemas.microsoft.com/office/drawing/2014/main" xmlns="" id="{BBC05E4C-E682-4455-96B8-C9427B9F6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xmlns="" id="{882B9691-480D-459B-AD3E-DB0CA8837F72}"/>
              </a:ext>
            </a:extLst>
          </p:cNvPr>
          <p:cNvGrpSpPr/>
          <p:nvPr/>
        </p:nvGrpSpPr>
        <p:grpSpPr>
          <a:xfrm>
            <a:off x="788151" y="1791366"/>
            <a:ext cx="10615697" cy="4771118"/>
            <a:chOff x="788151" y="2387633"/>
            <a:chExt cx="10615697" cy="4375268"/>
          </a:xfrm>
        </p:grpSpPr>
        <p:sp>
          <p:nvSpPr>
            <p:cNvPr id="5" name="Rectangle: Rounded Corners 4">
              <a:extLst>
                <a:ext uri="{FF2B5EF4-FFF2-40B4-BE49-F238E27FC236}">
                  <a16:creationId xmlns:a16="http://schemas.microsoft.com/office/drawing/2014/main" xmlns="" id="{F2245311-1200-43E5-912F-5DD3A90916FF}"/>
                </a:ext>
              </a:extLst>
            </p:cNvPr>
            <p:cNvSpPr/>
            <p:nvPr/>
          </p:nvSpPr>
          <p:spPr>
            <a:xfrm>
              <a:off x="788151" y="2387633"/>
              <a:ext cx="10615697" cy="4375268"/>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C7C3137-362E-49BD-9188-E91BB18E8035}"/>
                </a:ext>
              </a:extLst>
            </p:cNvPr>
            <p:cNvSpPr txBox="1"/>
            <p:nvPr/>
          </p:nvSpPr>
          <p:spPr>
            <a:xfrm>
              <a:off x="2281126" y="2520734"/>
              <a:ext cx="8743249" cy="40360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mj-lt"/>
                  <a:ea typeface="Calibri" panose="020F0502020204030204" pitchFamily="34" charset="0"/>
                  <a:cs typeface="Calibri" panose="020F0502020204030204" pitchFamily="34" charset="0"/>
                </a:rPr>
                <a:t>- Toàn bài đọc với giọng thong thả, thể hiện được niềm tự hào.</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mj-lt"/>
                  <a:ea typeface="Calibri" panose="020F0502020204030204" pitchFamily="34" charset="0"/>
                  <a:cs typeface="Calibri" panose="020F0502020204030204" pitchFamily="34" charset="0"/>
                </a:rPr>
                <a:t>- Nhấn giọng ở những từ ngữ chỉ thông tin quan trọng.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mj-lt"/>
                  <a:ea typeface="Calibri" panose="020F0502020204030204" pitchFamily="34" charset="0"/>
                  <a:cs typeface="Calibri" panose="020F0502020204030204" pitchFamily="34" charset="0"/>
                </a:rPr>
                <a:t>- Giọng người kể chuyện: thong thả, rành mạch; giọng Lạc Long Quân: trầm ấm, nghiêm trang và tha thiết.</a:t>
              </a:r>
            </a:p>
          </p:txBody>
        </p:sp>
      </p:grpSp>
      <p:pic>
        <p:nvPicPr>
          <p:cNvPr id="13318" name="Picture 6" descr="Cổng thông tin điện tử tỉnh Bình Định">
            <a:extLst>
              <a:ext uri="{FF2B5EF4-FFF2-40B4-BE49-F238E27FC236}">
                <a16:creationId xmlns:a16="http://schemas.microsoft.com/office/drawing/2014/main" xmlns="" id="{337CE42D-D3C3-43A8-994C-E29339C4B2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87783" flipH="1">
            <a:off x="10965632" y="933598"/>
            <a:ext cx="1617537" cy="16175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hands holding a book&#10;&#10;Description automatically generated">
            <a:extLst>
              <a:ext uri="{FF2B5EF4-FFF2-40B4-BE49-F238E27FC236}">
                <a16:creationId xmlns:a16="http://schemas.microsoft.com/office/drawing/2014/main" xmlns="" id="{84E41D1B-3133-43E8-8737-5467982C81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056" y="2076219"/>
            <a:ext cx="1190600" cy="1190600"/>
          </a:xfrm>
          <a:prstGeom prst="rect">
            <a:avLst/>
          </a:prstGeom>
        </p:spPr>
      </p:pic>
      <p:pic>
        <p:nvPicPr>
          <p:cNvPr id="15" name="Picture 14" descr="A hands holding a book&#10;&#10;Description automatically generated">
            <a:extLst>
              <a:ext uri="{FF2B5EF4-FFF2-40B4-BE49-F238E27FC236}">
                <a16:creationId xmlns:a16="http://schemas.microsoft.com/office/drawing/2014/main" xmlns="" id="{5A18DFE8-C20B-4474-B8FD-A4425516B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056" y="3551671"/>
            <a:ext cx="1190600" cy="1190600"/>
          </a:xfrm>
          <a:prstGeom prst="rect">
            <a:avLst/>
          </a:prstGeom>
        </p:spPr>
      </p:pic>
      <p:pic>
        <p:nvPicPr>
          <p:cNvPr id="16" name="Picture 15" descr="A hands holding a book&#10;&#10;Description automatically generated">
            <a:extLst>
              <a:ext uri="{FF2B5EF4-FFF2-40B4-BE49-F238E27FC236}">
                <a16:creationId xmlns:a16="http://schemas.microsoft.com/office/drawing/2014/main" xmlns="" id="{D3379681-A8FC-482E-B63C-35BCFC6A4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526" y="4742271"/>
            <a:ext cx="1190600" cy="1190600"/>
          </a:xfrm>
          <a:prstGeom prst="rect">
            <a:avLst/>
          </a:prstGeom>
        </p:spPr>
      </p:pic>
      <p:pic>
        <p:nvPicPr>
          <p:cNvPr id="7" name="Picture 6">
            <a:extLst>
              <a:ext uri="{FF2B5EF4-FFF2-40B4-BE49-F238E27FC236}">
                <a16:creationId xmlns:a16="http://schemas.microsoft.com/office/drawing/2014/main" xmlns="" id="{3972E17D-4B4E-423F-8BFD-0984752863E4}"/>
              </a:ext>
            </a:extLst>
          </p:cNvPr>
          <p:cNvPicPr>
            <a:picLocks noChangeAspect="1"/>
          </p:cNvPicPr>
          <p:nvPr/>
        </p:nvPicPr>
        <p:blipFill>
          <a:blip r:embed="rId5"/>
          <a:stretch>
            <a:fillRect/>
          </a:stretch>
        </p:blipFill>
        <p:spPr>
          <a:xfrm>
            <a:off x="788151" y="267233"/>
            <a:ext cx="11089585" cy="1524132"/>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 name="Picture 6" descr="A picture containing picture frame&#10;&#10;Description automatically generated">
            <a:extLst>
              <a:ext uri="{FF2B5EF4-FFF2-40B4-BE49-F238E27FC236}">
                <a16:creationId xmlns:a16="http://schemas.microsoft.com/office/drawing/2014/main" xmlns="" id="{27520DD4-9AF7-7889-5E67-C3D6B8B9334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1473768" y="-256320"/>
            <a:ext cx="7455388" cy="7696739"/>
          </a:xfrm>
          <a:prstGeom prst="rect">
            <a:avLst/>
          </a:prstGeom>
        </p:spPr>
      </p:pic>
      <p:pic>
        <p:nvPicPr>
          <p:cNvPr id="8" name="Picture 25">
            <a:extLst>
              <a:ext uri="{FF2B5EF4-FFF2-40B4-BE49-F238E27FC236}">
                <a16:creationId xmlns:a16="http://schemas.microsoft.com/office/drawing/2014/main" xmlns="" id="{6FCE8882-BF2B-EAEC-D6C2-5B9DA35287D4}"/>
              </a:ext>
            </a:extLst>
          </p:cNvPr>
          <p:cNvPicPr>
            <a:picLocks noChangeAspect="1"/>
          </p:cNvPicPr>
          <p:nvPr/>
        </p:nvPicPr>
        <p:blipFill>
          <a:blip r:embed="rId4"/>
          <a:srcRect/>
          <a:stretch>
            <a:fillRect/>
          </a:stretch>
        </p:blipFill>
        <p:spPr>
          <a:xfrm>
            <a:off x="3219656" y="5197015"/>
            <a:ext cx="6568842" cy="2857446"/>
          </a:xfrm>
          <a:prstGeom prst="rect">
            <a:avLst/>
          </a:prstGeom>
        </p:spPr>
      </p:pic>
      <p:pic>
        <p:nvPicPr>
          <p:cNvPr id="11" name="Picture 25">
            <a:extLst>
              <a:ext uri="{FF2B5EF4-FFF2-40B4-BE49-F238E27FC236}">
                <a16:creationId xmlns:a16="http://schemas.microsoft.com/office/drawing/2014/main" xmlns="" id="{6B6E777D-6AF5-167E-F1AE-B857BC43B8D7}"/>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12" name="Picture 26">
            <a:extLst>
              <a:ext uri="{FF2B5EF4-FFF2-40B4-BE49-F238E27FC236}">
                <a16:creationId xmlns:a16="http://schemas.microsoft.com/office/drawing/2014/main" xmlns="" id="{4830AAC0-C133-5897-28F3-2E097575CBED}"/>
              </a:ext>
            </a:extLst>
          </p:cNvPr>
          <p:cNvPicPr>
            <a:picLocks noChangeAspect="1"/>
          </p:cNvPicPr>
          <p:nvPr/>
        </p:nvPicPr>
        <p:blipFill>
          <a:blip r:embed="rId3"/>
          <a:srcRect/>
          <a:stretch>
            <a:fillRect/>
          </a:stretch>
        </p:blipFill>
        <p:spPr>
          <a:xfrm>
            <a:off x="7675416" y="4371238"/>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3" name="TextBox 12">
            <a:extLst>
              <a:ext uri="{FF2B5EF4-FFF2-40B4-BE49-F238E27FC236}">
                <a16:creationId xmlns:a16="http://schemas.microsoft.com/office/drawing/2014/main" xmlns="" id="{01C28AAF-0455-8CBE-8F60-4723B3773B2E}"/>
              </a:ext>
            </a:extLst>
          </p:cNvPr>
          <p:cNvSpPr txBox="1"/>
          <p:nvPr/>
        </p:nvSpPr>
        <p:spPr>
          <a:xfrm>
            <a:off x="1212444" y="790366"/>
            <a:ext cx="2714841" cy="492897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LUYỆN</a:t>
            </a:r>
            <a:r>
              <a:rPr kumimoji="0" lang="en-US" sz="5400" b="0"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ĐỌC</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TỪ</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KHÓ</a:t>
            </a:r>
            <a:endParaRPr kumimoji="0" lang="en-US" sz="5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14" name="Picture 13" descr="Text&#10;&#10;Description automatically generated">
            <a:extLst>
              <a:ext uri="{FF2B5EF4-FFF2-40B4-BE49-F238E27FC236}">
                <a16:creationId xmlns:a16="http://schemas.microsoft.com/office/drawing/2014/main" xmlns="" id="{1A3FEDD2-2700-4013-56C5-62D298A33A5A}"/>
              </a:ext>
            </a:extLst>
          </p:cNvPr>
          <p:cNvPicPr>
            <a:picLocks noChangeAspect="1"/>
          </p:cNvPicPr>
          <p:nvPr/>
        </p:nvPicPr>
        <p:blipFill rotWithShape="1">
          <a:blip r:embed="rId7" cstate="print">
            <a:duotone>
              <a:srgbClr val="F79646">
                <a:shade val="45000"/>
                <a:satMod val="135000"/>
              </a:srgbClr>
              <a:prstClr val="white"/>
            </a:duotone>
            <a:extLst>
              <a:ext uri="{BEBA8EAE-BF5A-486C-A8C5-ECC9F3942E4B}">
                <a14:imgProps xmlns:a14="http://schemas.microsoft.com/office/drawing/2010/main">
                  <a14:imgLayer r:embed="rId8">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1097308" y="5609104"/>
            <a:ext cx="3079334" cy="1505173"/>
          </a:xfrm>
          <a:prstGeom prst="rect">
            <a:avLst/>
          </a:prstGeom>
        </p:spPr>
      </p:pic>
      <p:sp>
        <p:nvSpPr>
          <p:cNvPr id="15" name="Rectangle: Rounded Corners 14">
            <a:extLst>
              <a:ext uri="{FF2B5EF4-FFF2-40B4-BE49-F238E27FC236}">
                <a16:creationId xmlns:a16="http://schemas.microsoft.com/office/drawing/2014/main" xmlns="" id="{EAEE473F-9457-4718-A539-BCC178CF7013}"/>
              </a:ext>
            </a:extLst>
          </p:cNvPr>
          <p:cNvSpPr/>
          <p:nvPr/>
        </p:nvSpPr>
        <p:spPr>
          <a:xfrm>
            <a:off x="5809180" y="683010"/>
            <a:ext cx="4646094" cy="139086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6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6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trần</a:t>
            </a:r>
            <a:endParaRPr lang="en-US" sz="6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824A4CC8-00AE-4E02-8C17-6133FA692FEA}"/>
              </a:ext>
            </a:extLst>
          </p:cNvPr>
          <p:cNvSpPr/>
          <p:nvPr/>
        </p:nvSpPr>
        <p:spPr>
          <a:xfrm>
            <a:off x="5809180" y="2538023"/>
            <a:ext cx="4646094" cy="139086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6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6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quán</a:t>
            </a:r>
            <a:endParaRPr lang="en-US" sz="6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78E5088F-B50F-4A3A-9321-28359E6E91B4}"/>
              </a:ext>
            </a:extLst>
          </p:cNvPr>
          <p:cNvSpPr/>
          <p:nvPr/>
        </p:nvSpPr>
        <p:spPr>
          <a:xfrm>
            <a:off x="5819794" y="4223674"/>
            <a:ext cx="4646094" cy="139086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6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trăm</a:t>
            </a:r>
            <a:r>
              <a:rPr lang="en-US" sz="6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trứng</a:t>
            </a:r>
            <a:endParaRPr lang="en-US" sz="6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61410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 name="Picture 6" descr="A picture containing picture frame&#10;&#10;Description automatically generated">
            <a:extLst>
              <a:ext uri="{FF2B5EF4-FFF2-40B4-BE49-F238E27FC236}">
                <a16:creationId xmlns:a16="http://schemas.microsoft.com/office/drawing/2014/main" xmlns="" id="{27520DD4-9AF7-7889-5E67-C3D6B8B9334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1473768" y="-256320"/>
            <a:ext cx="7455388" cy="7696739"/>
          </a:xfrm>
          <a:prstGeom prst="rect">
            <a:avLst/>
          </a:prstGeom>
        </p:spPr>
      </p:pic>
      <p:pic>
        <p:nvPicPr>
          <p:cNvPr id="8" name="Picture 25">
            <a:extLst>
              <a:ext uri="{FF2B5EF4-FFF2-40B4-BE49-F238E27FC236}">
                <a16:creationId xmlns:a16="http://schemas.microsoft.com/office/drawing/2014/main" xmlns="" id="{6FCE8882-BF2B-EAEC-D6C2-5B9DA35287D4}"/>
              </a:ext>
            </a:extLst>
          </p:cNvPr>
          <p:cNvPicPr>
            <a:picLocks noChangeAspect="1"/>
          </p:cNvPicPr>
          <p:nvPr/>
        </p:nvPicPr>
        <p:blipFill>
          <a:blip r:embed="rId4"/>
          <a:srcRect/>
          <a:stretch>
            <a:fillRect/>
          </a:stretch>
        </p:blipFill>
        <p:spPr>
          <a:xfrm>
            <a:off x="3219656" y="5197015"/>
            <a:ext cx="6568842" cy="2857446"/>
          </a:xfrm>
          <a:prstGeom prst="rect">
            <a:avLst/>
          </a:prstGeom>
        </p:spPr>
      </p:pic>
      <p:pic>
        <p:nvPicPr>
          <p:cNvPr id="11" name="Picture 25">
            <a:extLst>
              <a:ext uri="{FF2B5EF4-FFF2-40B4-BE49-F238E27FC236}">
                <a16:creationId xmlns:a16="http://schemas.microsoft.com/office/drawing/2014/main" xmlns="" id="{6B6E777D-6AF5-167E-F1AE-B857BC43B8D7}"/>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12" name="Picture 26">
            <a:extLst>
              <a:ext uri="{FF2B5EF4-FFF2-40B4-BE49-F238E27FC236}">
                <a16:creationId xmlns:a16="http://schemas.microsoft.com/office/drawing/2014/main" xmlns="" id="{4830AAC0-C133-5897-28F3-2E097575CBED}"/>
              </a:ext>
            </a:extLst>
          </p:cNvPr>
          <p:cNvPicPr>
            <a:picLocks noChangeAspect="1"/>
          </p:cNvPicPr>
          <p:nvPr/>
        </p:nvPicPr>
        <p:blipFill>
          <a:blip r:embed="rId3"/>
          <a:srcRect/>
          <a:stretch>
            <a:fillRect/>
          </a:stretch>
        </p:blipFill>
        <p:spPr>
          <a:xfrm>
            <a:off x="7675416" y="4371238"/>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3" name="TextBox 12">
            <a:extLst>
              <a:ext uri="{FF2B5EF4-FFF2-40B4-BE49-F238E27FC236}">
                <a16:creationId xmlns:a16="http://schemas.microsoft.com/office/drawing/2014/main" xmlns="" id="{01C28AAF-0455-8CBE-8F60-4723B3773B2E}"/>
              </a:ext>
            </a:extLst>
          </p:cNvPr>
          <p:cNvSpPr txBox="1"/>
          <p:nvPr/>
        </p:nvSpPr>
        <p:spPr>
          <a:xfrm>
            <a:off x="1212444" y="790366"/>
            <a:ext cx="2714841" cy="478996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LUYỆN ĐỌC</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 CÂU</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 DÀI</a:t>
            </a:r>
          </a:p>
        </p:txBody>
      </p:sp>
      <p:pic>
        <p:nvPicPr>
          <p:cNvPr id="14" name="Picture 13" descr="Text&#10;&#10;Description automatically generated">
            <a:extLst>
              <a:ext uri="{FF2B5EF4-FFF2-40B4-BE49-F238E27FC236}">
                <a16:creationId xmlns:a16="http://schemas.microsoft.com/office/drawing/2014/main" xmlns="" id="{1A3FEDD2-2700-4013-56C5-62D298A33A5A}"/>
              </a:ext>
            </a:extLst>
          </p:cNvPr>
          <p:cNvPicPr>
            <a:picLocks noChangeAspect="1"/>
          </p:cNvPicPr>
          <p:nvPr/>
        </p:nvPicPr>
        <p:blipFill rotWithShape="1">
          <a:blip r:embed="rId7" cstate="print">
            <a:duotone>
              <a:srgbClr val="F79646">
                <a:shade val="45000"/>
                <a:satMod val="135000"/>
              </a:srgbClr>
              <a:prstClr val="white"/>
            </a:duotone>
            <a:extLst>
              <a:ext uri="{BEBA8EAE-BF5A-486C-A8C5-ECC9F3942E4B}">
                <a14:imgProps xmlns:a14="http://schemas.microsoft.com/office/drawing/2010/main">
                  <a14:imgLayer r:embed="rId8">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1097308" y="5609104"/>
            <a:ext cx="3079334" cy="1505173"/>
          </a:xfrm>
          <a:prstGeom prst="rect">
            <a:avLst/>
          </a:prstGeom>
        </p:spPr>
      </p:pic>
      <p:sp>
        <p:nvSpPr>
          <p:cNvPr id="15" name="Rectangle: Rounded Corners 14">
            <a:extLst>
              <a:ext uri="{FF2B5EF4-FFF2-40B4-BE49-F238E27FC236}">
                <a16:creationId xmlns:a16="http://schemas.microsoft.com/office/drawing/2014/main" xmlns="" id="{EAEE473F-9457-4718-A539-BCC178CF7013}"/>
              </a:ext>
            </a:extLst>
          </p:cNvPr>
          <p:cNvSpPr/>
          <p:nvPr/>
        </p:nvSpPr>
        <p:spPr>
          <a:xfrm>
            <a:off x="4798024" y="683010"/>
            <a:ext cx="6885976" cy="4514005"/>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400">
                <a:solidFill>
                  <a:srgbClr val="000000"/>
                </a:solidFill>
                <a:ea typeface="Calibri" panose="020F0502020204030204" pitchFamily="34" charset="0"/>
                <a:cs typeface="Arial" panose="020B0604020202020204" pitchFamily="34" charset="0"/>
              </a:rPr>
              <a:t>Thần mình rồng,</a:t>
            </a:r>
            <a:r>
              <a:rPr lang="vi-VN" sz="4400" b="1">
                <a:solidFill>
                  <a:srgbClr val="FF0000"/>
                </a:solidFill>
                <a:ea typeface="Calibri" panose="020F0502020204030204" pitchFamily="34" charset="0"/>
                <a:cs typeface="Arial" panose="020B0604020202020204" pitchFamily="34" charset="0"/>
              </a:rPr>
              <a:t>/</a:t>
            </a:r>
            <a:r>
              <a:rPr lang="vi-VN" sz="4400">
                <a:solidFill>
                  <a:srgbClr val="000000"/>
                </a:solidFill>
                <a:ea typeface="Calibri" panose="020F0502020204030204" pitchFamily="34" charset="0"/>
                <a:cs typeface="Arial" panose="020B0604020202020204" pitchFamily="34" charset="0"/>
              </a:rPr>
              <a:t> thường ở dưới nước,</a:t>
            </a:r>
            <a:r>
              <a:rPr lang="vi-VN" sz="4400" b="1">
                <a:solidFill>
                  <a:srgbClr val="FF0000"/>
                </a:solidFill>
                <a:ea typeface="Calibri" panose="020F0502020204030204" pitchFamily="34" charset="0"/>
                <a:cs typeface="Arial" panose="020B0604020202020204" pitchFamily="34" charset="0"/>
              </a:rPr>
              <a:t>/</a:t>
            </a:r>
            <a:r>
              <a:rPr lang="vi-VN" sz="4400">
                <a:solidFill>
                  <a:srgbClr val="000000"/>
                </a:solidFill>
                <a:ea typeface="Calibri" panose="020F0502020204030204" pitchFamily="34" charset="0"/>
                <a:cs typeface="Arial" panose="020B0604020202020204" pitchFamily="34" charset="0"/>
              </a:rPr>
              <a:t> thỉnh thoảng lên sống trên cạn,</a:t>
            </a:r>
            <a:r>
              <a:rPr lang="vi-VN" sz="4400" b="1">
                <a:solidFill>
                  <a:srgbClr val="FF0000"/>
                </a:solidFill>
                <a:ea typeface="Calibri" panose="020F0502020204030204" pitchFamily="34" charset="0"/>
                <a:cs typeface="Arial" panose="020B0604020202020204" pitchFamily="34" charset="0"/>
              </a:rPr>
              <a:t>/</a:t>
            </a:r>
            <a:r>
              <a:rPr lang="vi-VN" sz="4400">
                <a:solidFill>
                  <a:srgbClr val="000000"/>
                </a:solidFill>
                <a:ea typeface="Calibri" panose="020F0502020204030204" pitchFamily="34" charset="0"/>
                <a:cs typeface="Arial" panose="020B0604020202020204" pitchFamily="34" charset="0"/>
              </a:rPr>
              <a:t> sức khoẻ vô địch,</a:t>
            </a:r>
            <a:r>
              <a:rPr lang="vi-VN" sz="4400" b="1">
                <a:solidFill>
                  <a:srgbClr val="FF0000"/>
                </a:solidFill>
                <a:ea typeface="Calibri" panose="020F0502020204030204" pitchFamily="34" charset="0"/>
                <a:cs typeface="Arial" panose="020B0604020202020204" pitchFamily="34" charset="0"/>
              </a:rPr>
              <a:t>/</a:t>
            </a:r>
            <a:r>
              <a:rPr lang="vi-VN" sz="4400">
                <a:solidFill>
                  <a:srgbClr val="000000"/>
                </a:solidFill>
                <a:ea typeface="Calibri" panose="020F0502020204030204" pitchFamily="34" charset="0"/>
                <a:cs typeface="Arial" panose="020B0604020202020204" pitchFamily="34" charset="0"/>
              </a:rPr>
              <a:t> có nhiều phép lạ.</a:t>
            </a:r>
            <a:r>
              <a:rPr lang="vi-VN" sz="4400" b="1">
                <a:solidFill>
                  <a:srgbClr val="FF0000"/>
                </a:solidFill>
                <a:ea typeface="Calibri" panose="020F0502020204030204" pitchFamily="34" charset="0"/>
                <a:cs typeface="Arial" panose="020B0604020202020204" pitchFamily="34" charset="0"/>
              </a:rPr>
              <a:t>//</a:t>
            </a:r>
            <a:endParaRPr kumimoji="0" lang="en-US" sz="4400" b="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708E40ED-C577-4D13-9E31-0305DD203964}"/>
              </a:ext>
            </a:extLst>
          </p:cNvPr>
          <p:cNvSpPr/>
          <p:nvPr/>
        </p:nvSpPr>
        <p:spPr>
          <a:xfrm>
            <a:off x="4737379" y="275771"/>
            <a:ext cx="7163769" cy="5776686"/>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400">
                <a:solidFill>
                  <a:srgbClr val="000000"/>
                </a:solidFill>
                <a:ea typeface="Calibri" panose="020F0502020204030204" pitchFamily="34" charset="0"/>
                <a:cs typeface="Arial" panose="020B0604020202020204" pitchFamily="34" charset="0"/>
              </a:rPr>
              <a:t>Nay</a:t>
            </a:r>
            <a:r>
              <a:rPr lang="vi-VN" sz="4400">
                <a:solidFill>
                  <a:srgbClr val="FF0000"/>
                </a:solidFill>
                <a:ea typeface="Calibri" panose="020F0502020204030204" pitchFamily="34" charset="0"/>
                <a:cs typeface="Arial" panose="020B0604020202020204" pitchFamily="34" charset="0"/>
              </a:rPr>
              <a:t>/</a:t>
            </a:r>
            <a:r>
              <a:rPr lang="vi-VN" sz="4400">
                <a:solidFill>
                  <a:srgbClr val="000000"/>
                </a:solidFill>
                <a:ea typeface="Calibri" panose="020F0502020204030204" pitchFamily="34" charset="0"/>
                <a:cs typeface="Arial" panose="020B0604020202020204" pitchFamily="34" charset="0"/>
              </a:rPr>
              <a:t> ta đem năm mươi con xuống biển,</a:t>
            </a:r>
            <a:r>
              <a:rPr lang="vi-VN" sz="4400">
                <a:solidFill>
                  <a:srgbClr val="FF0000"/>
                </a:solidFill>
                <a:ea typeface="Calibri" panose="020F0502020204030204" pitchFamily="34" charset="0"/>
                <a:cs typeface="Arial" panose="020B0604020202020204" pitchFamily="34" charset="0"/>
              </a:rPr>
              <a:t>/</a:t>
            </a:r>
            <a:r>
              <a:rPr lang="vi-VN" sz="4400">
                <a:solidFill>
                  <a:srgbClr val="000000"/>
                </a:solidFill>
                <a:ea typeface="Calibri" panose="020F0502020204030204" pitchFamily="34" charset="0"/>
                <a:cs typeface="Arial" panose="020B0604020202020204" pitchFamily="34" charset="0"/>
              </a:rPr>
              <a:t> nàng đưa năm mươi con lên núi,</a:t>
            </a:r>
            <a:r>
              <a:rPr lang="vi-VN" sz="4400">
                <a:solidFill>
                  <a:srgbClr val="FF0000"/>
                </a:solidFill>
                <a:ea typeface="Calibri" panose="020F0502020204030204" pitchFamily="34" charset="0"/>
                <a:cs typeface="Arial" panose="020B0604020202020204" pitchFamily="34" charset="0"/>
              </a:rPr>
              <a:t>/</a:t>
            </a:r>
            <a:r>
              <a:rPr lang="vi-VN" sz="4400">
                <a:solidFill>
                  <a:srgbClr val="000000"/>
                </a:solidFill>
                <a:ea typeface="Calibri" panose="020F0502020204030204" pitchFamily="34" charset="0"/>
                <a:cs typeface="Arial" panose="020B0604020202020204" pitchFamily="34" charset="0"/>
              </a:rPr>
              <a:t> chia nhau cai quản các phương,</a:t>
            </a:r>
            <a:r>
              <a:rPr lang="vi-VN" sz="4400">
                <a:solidFill>
                  <a:srgbClr val="FF0000"/>
                </a:solidFill>
                <a:ea typeface="Calibri" panose="020F0502020204030204" pitchFamily="34" charset="0"/>
                <a:cs typeface="Arial" panose="020B0604020202020204" pitchFamily="34" charset="0"/>
              </a:rPr>
              <a:t>/</a:t>
            </a:r>
            <a:r>
              <a:rPr lang="vi-VN" sz="4400">
                <a:solidFill>
                  <a:srgbClr val="000000"/>
                </a:solidFill>
                <a:ea typeface="Calibri" panose="020F0502020204030204" pitchFamily="34" charset="0"/>
                <a:cs typeface="Arial" panose="020B0604020202020204" pitchFamily="34" charset="0"/>
              </a:rPr>
              <a:t> khi có việc thì giúp đỡ lẫn nhau,</a:t>
            </a:r>
            <a:r>
              <a:rPr lang="vi-VN" sz="4400">
                <a:solidFill>
                  <a:srgbClr val="FF0000"/>
                </a:solidFill>
                <a:ea typeface="Calibri" panose="020F0502020204030204" pitchFamily="34" charset="0"/>
                <a:cs typeface="Arial" panose="020B0604020202020204" pitchFamily="34" charset="0"/>
              </a:rPr>
              <a:t>/</a:t>
            </a:r>
            <a:r>
              <a:rPr lang="vi-VN" sz="4400">
                <a:solidFill>
                  <a:srgbClr val="000000"/>
                </a:solidFill>
                <a:ea typeface="Calibri" panose="020F0502020204030204" pitchFamily="34" charset="0"/>
                <a:cs typeface="Arial" panose="020B0604020202020204" pitchFamily="34" charset="0"/>
              </a:rPr>
              <a:t> đừng quên lời hẹn.</a:t>
            </a:r>
            <a:r>
              <a:rPr lang="vi-VN" sz="4400">
                <a:solidFill>
                  <a:srgbClr val="FF0000"/>
                </a:solidFill>
                <a:ea typeface="Calibri" panose="020F0502020204030204" pitchFamily="34" charset="0"/>
                <a:cs typeface="Arial" panose="020B0604020202020204" pitchFamily="34" charset="0"/>
              </a:rPr>
              <a:t>//</a:t>
            </a:r>
            <a:endParaRPr kumimoji="0" lang="en-US" sz="4400" b="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B9984577-8E70-44B8-B094-89EF27E93315}"/>
              </a:ext>
            </a:extLst>
          </p:cNvPr>
          <p:cNvSpPr/>
          <p:nvPr/>
        </p:nvSpPr>
        <p:spPr>
          <a:xfrm>
            <a:off x="4718620" y="248720"/>
            <a:ext cx="7306346" cy="5926269"/>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000" dirty="0">
                <a:solidFill>
                  <a:srgbClr val="000000"/>
                </a:solidFill>
                <a:latin typeface="+mj-lt"/>
                <a:ea typeface="Calibri" panose="020F0502020204030204" pitchFamily="34" charset="0"/>
                <a:cs typeface="Arial" panose="020B0604020202020204" pitchFamily="34" charset="0"/>
              </a:rPr>
              <a:t>Con trai vua gọi là Lang,</a:t>
            </a:r>
            <a:r>
              <a:rPr lang="vi-VN" sz="4000" b="1" dirty="0">
                <a:solidFill>
                  <a:srgbClr val="FF0000"/>
                </a:solidFill>
                <a:latin typeface="+mj-lt"/>
                <a:ea typeface="Calibri" panose="020F0502020204030204" pitchFamily="34" charset="0"/>
                <a:cs typeface="Arial" panose="020B0604020202020204" pitchFamily="34" charset="0"/>
              </a:rPr>
              <a:t>/</a:t>
            </a:r>
            <a:r>
              <a:rPr lang="vi-VN" sz="4000" dirty="0">
                <a:solidFill>
                  <a:srgbClr val="000000"/>
                </a:solidFill>
                <a:latin typeface="+mj-lt"/>
                <a:ea typeface="Calibri" panose="020F0502020204030204" pitchFamily="34" charset="0"/>
                <a:cs typeface="Arial" panose="020B0604020202020204" pitchFamily="34" charset="0"/>
              </a:rPr>
              <a:t> con gái vua gọi là Mị Nương;</a:t>
            </a:r>
            <a:r>
              <a:rPr lang="vi-VN" sz="4000" b="1" dirty="0">
                <a:solidFill>
                  <a:srgbClr val="FF0000"/>
                </a:solidFill>
                <a:latin typeface="+mj-lt"/>
                <a:ea typeface="Calibri" panose="020F0502020204030204" pitchFamily="34" charset="0"/>
                <a:cs typeface="Arial" panose="020B0604020202020204" pitchFamily="34" charset="0"/>
              </a:rPr>
              <a:t>/</a:t>
            </a:r>
            <a:r>
              <a:rPr lang="vi-VN" sz="4000" dirty="0">
                <a:solidFill>
                  <a:srgbClr val="000000"/>
                </a:solidFill>
                <a:latin typeface="+mj-lt"/>
                <a:ea typeface="Calibri" panose="020F0502020204030204" pitchFamily="34" charset="0"/>
                <a:cs typeface="Arial" panose="020B0604020202020204" pitchFamily="34" charset="0"/>
              </a:rPr>
              <a:t> khi cha mất thì ngôi được truyền cho con trưởng,</a:t>
            </a:r>
            <a:r>
              <a:rPr lang="vi-VN" sz="4000" b="1" dirty="0">
                <a:solidFill>
                  <a:srgbClr val="FF0000"/>
                </a:solidFill>
                <a:latin typeface="+mj-lt"/>
                <a:ea typeface="Calibri" panose="020F0502020204030204" pitchFamily="34" charset="0"/>
                <a:cs typeface="Arial" panose="020B0604020202020204" pitchFamily="34" charset="0"/>
              </a:rPr>
              <a:t>/</a:t>
            </a:r>
            <a:r>
              <a:rPr lang="vi-VN" sz="4000" dirty="0">
                <a:solidFill>
                  <a:srgbClr val="000000"/>
                </a:solidFill>
                <a:latin typeface="+mj-lt"/>
                <a:ea typeface="Calibri" panose="020F0502020204030204" pitchFamily="34" charset="0"/>
                <a:cs typeface="Arial" panose="020B0604020202020204" pitchFamily="34" charset="0"/>
              </a:rPr>
              <a:t> mười mấy đời truyền nối ngôi vua đều lấy hiệu là Hùng Vương,</a:t>
            </a:r>
            <a:r>
              <a:rPr lang="vi-VN" sz="4000" b="1" dirty="0">
                <a:solidFill>
                  <a:srgbClr val="FF0000"/>
                </a:solidFill>
                <a:latin typeface="+mj-lt"/>
                <a:ea typeface="Calibri" panose="020F0502020204030204" pitchFamily="34" charset="0"/>
                <a:cs typeface="Arial" panose="020B0604020202020204" pitchFamily="34" charset="0"/>
              </a:rPr>
              <a:t>/ </a:t>
            </a:r>
            <a:r>
              <a:rPr lang="vi-VN" sz="4000" dirty="0">
                <a:solidFill>
                  <a:srgbClr val="000000"/>
                </a:solidFill>
                <a:latin typeface="+mj-lt"/>
                <a:ea typeface="Calibri" panose="020F0502020204030204" pitchFamily="34" charset="0"/>
                <a:cs typeface="Arial" panose="020B0604020202020204" pitchFamily="34" charset="0"/>
              </a:rPr>
              <a:t>không hề thay đổi.</a:t>
            </a:r>
            <a:r>
              <a:rPr lang="vi-VN" sz="4000" b="1" dirty="0">
                <a:solidFill>
                  <a:srgbClr val="FF0000"/>
                </a:solidFill>
                <a:latin typeface="+mj-lt"/>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53250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 calcmode="lin" valueType="num">
                                      <p:cBhvr>
                                        <p:cTn id="29" dur="1000" fill="hold"/>
                                        <p:tgtEl>
                                          <p:spTgt spid="18"/>
                                        </p:tgtEl>
                                        <p:attrNameLst>
                                          <p:attrName>style.rotation</p:attrName>
                                        </p:attrNameLst>
                                      </p:cBhvr>
                                      <p:tavLst>
                                        <p:tav tm="0">
                                          <p:val>
                                            <p:fltVal val="90"/>
                                          </p:val>
                                        </p:tav>
                                        <p:tav tm="100000">
                                          <p:val>
                                            <p:fltVal val="0"/>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A6D90F99-E353-42DE-A34F-75ED104658CF}"/>
              </a:ext>
            </a:extLst>
          </p:cNvPr>
          <p:cNvSpPr/>
          <p:nvPr/>
        </p:nvSpPr>
        <p:spPr>
          <a:xfrm>
            <a:off x="218876" y="420042"/>
            <a:ext cx="11754248" cy="6209358"/>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D7848B14-21C0-4801-BB4B-A5F289BD450F}"/>
              </a:ext>
            </a:extLst>
          </p:cNvPr>
          <p:cNvGrpSpPr/>
          <p:nvPr/>
        </p:nvGrpSpPr>
        <p:grpSpPr>
          <a:xfrm>
            <a:off x="3465372" y="2991436"/>
            <a:ext cx="6448634" cy="1433255"/>
            <a:chOff x="892967" y="2103140"/>
            <a:chExt cx="10089994" cy="802640"/>
          </a:xfrm>
          <a:solidFill>
            <a:srgbClr val="D9F1FF"/>
          </a:solidFill>
        </p:grpSpPr>
        <p:sp>
          <p:nvSpPr>
            <p:cNvPr id="3" name="Rectangle: Rounded Corners 2">
              <a:extLst>
                <a:ext uri="{FF2B5EF4-FFF2-40B4-BE49-F238E27FC236}">
                  <a16:creationId xmlns:a16="http://schemas.microsoft.com/office/drawing/2014/main" xmlns="" id="{D0E2DD74-EF16-4131-8604-2CAABCC6633B}"/>
                </a:ext>
              </a:extLst>
            </p:cNvPr>
            <p:cNvSpPr/>
            <p:nvPr/>
          </p:nvSpPr>
          <p:spPr>
            <a:xfrm>
              <a:off x="892967" y="2103140"/>
              <a:ext cx="10089994" cy="802640"/>
            </a:xfrm>
            <a:prstGeom prst="roundRect">
              <a:avLst>
                <a:gd name="adj" fmla="val 50000"/>
              </a:avLst>
            </a:prstGeom>
            <a:grpFill/>
            <a:ln w="28575">
              <a:solidFill>
                <a:srgbClr val="33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030E5BA0-D8E0-4C08-99BE-DDA2B90D3455}"/>
                </a:ext>
              </a:extLst>
            </p:cNvPr>
            <p:cNvSpPr txBox="1"/>
            <p:nvPr/>
          </p:nvSpPr>
          <p:spPr>
            <a:xfrm>
              <a:off x="1526981" y="2176826"/>
              <a:ext cx="8608995" cy="672199"/>
            </a:xfrm>
            <a:prstGeom prst="rect">
              <a:avLst/>
            </a:prstGeom>
            <a:grp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mj-lt"/>
                  <a:ea typeface="Calibri" panose="020F0502020204030204" pitchFamily="34" charset="0"/>
                  <a:cs typeface="Calibri" panose="020F0502020204030204" pitchFamily="34" charset="0"/>
                </a:rPr>
                <a:t>Đoạn 1: </a:t>
              </a:r>
              <a:r>
                <a:rPr kumimoji="0" lang="vi-VN" sz="36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Từ đầu đến “khoẻ mạnh như thần”.</a:t>
              </a:r>
              <a:endParaRPr kumimoji="0" lang="en-US" sz="3600" b="0" i="0" u="none" strike="noStrike" kern="1200" cap="none" spc="0" normalizeH="0" baseline="0" noProof="0" dirty="0">
                <a:ln>
                  <a:noFill/>
                </a:ln>
                <a:solidFill>
                  <a:prstClr val="black"/>
                </a:solidFill>
                <a:effectLst/>
                <a:uLnTx/>
                <a:uFillTx/>
                <a:latin typeface="+mj-lt"/>
              </a:endParaRPr>
            </a:p>
          </p:txBody>
        </p:sp>
      </p:grpSp>
      <p:grpSp>
        <p:nvGrpSpPr>
          <p:cNvPr id="11" name="Group 10">
            <a:extLst>
              <a:ext uri="{FF2B5EF4-FFF2-40B4-BE49-F238E27FC236}">
                <a16:creationId xmlns:a16="http://schemas.microsoft.com/office/drawing/2014/main" xmlns="" id="{1BB47596-8558-4697-BC09-BB86696059FC}"/>
              </a:ext>
            </a:extLst>
          </p:cNvPr>
          <p:cNvGrpSpPr/>
          <p:nvPr/>
        </p:nvGrpSpPr>
        <p:grpSpPr>
          <a:xfrm>
            <a:off x="4668495" y="888173"/>
            <a:ext cx="5849257" cy="1635133"/>
            <a:chOff x="715316" y="628899"/>
            <a:chExt cx="10807300" cy="1600438"/>
          </a:xfrm>
        </p:grpSpPr>
        <p:sp>
          <p:nvSpPr>
            <p:cNvPr id="12" name="TextBox 11">
              <a:extLst>
                <a:ext uri="{FF2B5EF4-FFF2-40B4-BE49-F238E27FC236}">
                  <a16:creationId xmlns:a16="http://schemas.microsoft.com/office/drawing/2014/main" xmlns="" id="{7B66E065-495F-4CA7-B87E-97D2765A298D}"/>
                </a:ext>
              </a:extLst>
            </p:cNvPr>
            <p:cNvSpPr txBox="1"/>
            <p:nvPr/>
          </p:nvSpPr>
          <p:spPr>
            <a:xfrm>
              <a:off x="1105540" y="628899"/>
              <a:ext cx="10417076" cy="1600438"/>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được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chia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mấy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đoạn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pic>
          <p:nvPicPr>
            <p:cNvPr id="13" name="Picture 12" descr="A question mark in a speech bubble&#10;&#10;Description automatically generated">
              <a:extLst>
                <a:ext uri="{FF2B5EF4-FFF2-40B4-BE49-F238E27FC236}">
                  <a16:creationId xmlns:a16="http://schemas.microsoft.com/office/drawing/2014/main" xmlns="" id="{71FA307D-7AE9-4749-9BC7-299703548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1535319" cy="797968"/>
            </a:xfrm>
            <a:prstGeom prst="rect">
              <a:avLst/>
            </a:prstGeom>
          </p:spPr>
        </p:pic>
      </p:grpSp>
      <p:grpSp>
        <p:nvGrpSpPr>
          <p:cNvPr id="17" name="Group 16">
            <a:extLst>
              <a:ext uri="{FF2B5EF4-FFF2-40B4-BE49-F238E27FC236}">
                <a16:creationId xmlns:a16="http://schemas.microsoft.com/office/drawing/2014/main" xmlns="" id="{FCAAE6D5-F29D-4C28-930F-7A67869274FB}"/>
              </a:ext>
            </a:extLst>
          </p:cNvPr>
          <p:cNvGrpSpPr/>
          <p:nvPr/>
        </p:nvGrpSpPr>
        <p:grpSpPr>
          <a:xfrm>
            <a:off x="5326742" y="5004703"/>
            <a:ext cx="6448634" cy="1433255"/>
            <a:chOff x="892967" y="3219281"/>
            <a:chExt cx="10089994" cy="802640"/>
          </a:xfrm>
          <a:solidFill>
            <a:srgbClr val="D9F1FF"/>
          </a:solidFill>
        </p:grpSpPr>
        <p:sp>
          <p:nvSpPr>
            <p:cNvPr id="18" name="Rectangle: Rounded Corners 17">
              <a:extLst>
                <a:ext uri="{FF2B5EF4-FFF2-40B4-BE49-F238E27FC236}">
                  <a16:creationId xmlns:a16="http://schemas.microsoft.com/office/drawing/2014/main" xmlns="" id="{6C6A8AF4-A682-4994-9ADC-10C44C9E91C1}"/>
                </a:ext>
              </a:extLst>
            </p:cNvPr>
            <p:cNvSpPr/>
            <p:nvPr/>
          </p:nvSpPr>
          <p:spPr>
            <a:xfrm>
              <a:off x="892967" y="3219281"/>
              <a:ext cx="10089994" cy="802640"/>
            </a:xfrm>
            <a:prstGeom prst="roundRect">
              <a:avLst>
                <a:gd name="adj" fmla="val 50000"/>
              </a:avLst>
            </a:prstGeom>
            <a:grpFill/>
            <a:ln w="28575">
              <a:solidFill>
                <a:srgbClr val="33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DFD22259-F538-4F92-BA9F-3B1E04B6FC70}"/>
                </a:ext>
              </a:extLst>
            </p:cNvPr>
            <p:cNvSpPr txBox="1"/>
            <p:nvPr/>
          </p:nvSpPr>
          <p:spPr>
            <a:xfrm>
              <a:off x="3238990" y="3434835"/>
              <a:ext cx="5776202" cy="361953"/>
            </a:xfrm>
            <a:prstGeom prst="rect">
              <a:avLst/>
            </a:prstGeom>
            <a:grp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 :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9" name="Picture 20">
            <a:extLst>
              <a:ext uri="{FF2B5EF4-FFF2-40B4-BE49-F238E27FC236}">
                <a16:creationId xmlns:a16="http://schemas.microsoft.com/office/drawing/2014/main" xmlns="" id="{27822F29-AC7D-40F9-82C8-3714A8CD710E}"/>
              </a:ext>
            </a:extLst>
          </p:cNvPr>
          <p:cNvPicPr>
            <a:picLocks noChangeAspect="1"/>
          </p:cNvPicPr>
          <p:nvPr/>
        </p:nvPicPr>
        <p:blipFill>
          <a:blip r:embed="rId3">
            <a:alphaModFix amt="83000"/>
          </a:blip>
          <a:srcRect/>
          <a:stretch>
            <a:fillRect/>
          </a:stretch>
        </p:blipFill>
        <p:spPr>
          <a:xfrm flipH="1">
            <a:off x="62851" y="-76548"/>
            <a:ext cx="5565058" cy="7011093"/>
          </a:xfrm>
          <a:prstGeom prst="rect">
            <a:avLst/>
          </a:prstGeom>
        </p:spPr>
      </p:pic>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3D2B641-1410-4116-BD90-E508AD8C88E4}"/>
              </a:ext>
            </a:extLst>
          </p:cNvPr>
          <p:cNvSpPr txBox="1"/>
          <p:nvPr/>
        </p:nvSpPr>
        <p:spPr>
          <a:xfrm>
            <a:off x="445105" y="1222569"/>
            <a:ext cx="11553156" cy="53245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4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Ngày xưa, ở miền đất Lạc Việt có một vị thần tên là Lạc Long Quân. Thần mình rồng, thường ở dưới nước, thỉnh thoảng lên sống trên cạn, sức khoẻ vô địch, có nhiều phép lạ. Bấy giờ, ở vùng núi cao có nàng Âu Cơ xinh đẹp tuyệt trần, nghe vùng đất Lạc Việt có nhiều hoa thơm cỏ lạ bèn tìm đến thăm. Hai người gặp nhau, kết thành vợ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	</a:t>
            </a:r>
            <a:r>
              <a:rPr kumimoji="0" lang="vi-VN" sz="34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Ít lâu sau, Âu Cơ có mang. Đến kì sinh, chuyện thật lạ, nàng sinh ra cái bọc trăm trứng. Trăm trứng nở ra một trăm người con hồng hào, đẹp đẽ lạ thường. Đàn con lớn nhanh như thổi, mặt mũi khôi ngô, khoẻ mạnh như thần.</a:t>
            </a:r>
          </a:p>
        </p:txBody>
      </p:sp>
      <p:pic>
        <p:nvPicPr>
          <p:cNvPr id="3" name="Picture 2">
            <a:extLst>
              <a:ext uri="{FF2B5EF4-FFF2-40B4-BE49-F238E27FC236}">
                <a16:creationId xmlns:a16="http://schemas.microsoft.com/office/drawing/2014/main" xmlns="" id="{67A6EEB3-F710-49B5-944E-23B8EBBB7DC3}"/>
              </a:ext>
            </a:extLst>
          </p:cNvPr>
          <p:cNvPicPr>
            <a:picLocks noChangeAspect="1"/>
          </p:cNvPicPr>
          <p:nvPr/>
        </p:nvPicPr>
        <p:blipFill>
          <a:blip r:embed="rId4"/>
          <a:stretch>
            <a:fillRect/>
          </a:stretch>
        </p:blipFill>
        <p:spPr>
          <a:xfrm>
            <a:off x="11156905" y="5643964"/>
            <a:ext cx="866492" cy="1311885"/>
          </a:xfrm>
          <a:prstGeom prst="rect">
            <a:avLst/>
          </a:prstGeom>
        </p:spPr>
      </p:pic>
      <p:pic>
        <p:nvPicPr>
          <p:cNvPr id="4" name="Picture 3">
            <a:extLst>
              <a:ext uri="{FF2B5EF4-FFF2-40B4-BE49-F238E27FC236}">
                <a16:creationId xmlns:a16="http://schemas.microsoft.com/office/drawing/2014/main" xmlns="" id="{914D2985-DA5B-410D-BF36-E6775EB8C800}"/>
              </a:ext>
            </a:extLst>
          </p:cNvPr>
          <p:cNvPicPr>
            <a:picLocks noChangeAspect="1"/>
          </p:cNvPicPr>
          <p:nvPr/>
        </p:nvPicPr>
        <p:blipFill>
          <a:blip r:embed="rId5"/>
          <a:stretch>
            <a:fillRect/>
          </a:stretch>
        </p:blipFill>
        <p:spPr>
          <a:xfrm>
            <a:off x="1425531" y="245469"/>
            <a:ext cx="10766469" cy="1005927"/>
          </a:xfrm>
          <a:prstGeom prst="rect">
            <a:avLst/>
          </a:prstGeom>
        </p:spPr>
      </p:pic>
      <p:sp>
        <p:nvSpPr>
          <p:cNvPr id="6" name="Rectangle: Rounded Corners 5">
            <a:extLst>
              <a:ext uri="{FF2B5EF4-FFF2-40B4-BE49-F238E27FC236}">
                <a16:creationId xmlns:a16="http://schemas.microsoft.com/office/drawing/2014/main" xmlns="" id="{4C3C5F41-34F3-4F14-A72C-967AA2E2A526}"/>
              </a:ext>
            </a:extLst>
          </p:cNvPr>
          <p:cNvSpPr/>
          <p:nvPr/>
        </p:nvSpPr>
        <p:spPr>
          <a:xfrm>
            <a:off x="-2241452" y="0"/>
            <a:ext cx="2241452"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Đoạn</a:t>
            </a:r>
            <a:r>
              <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 1</a:t>
            </a:r>
            <a:r>
              <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a:t>
            </a:r>
          </a:p>
        </p:txBody>
      </p:sp>
    </p:spTree>
    <p:extLst>
      <p:ext uri="{BB962C8B-B14F-4D97-AF65-F5344CB8AC3E}">
        <p14:creationId xmlns:p14="http://schemas.microsoft.com/office/powerpoint/2010/main" val="252909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3D2B641-1410-4116-BD90-E508AD8C88E4}"/>
              </a:ext>
            </a:extLst>
          </p:cNvPr>
          <p:cNvSpPr txBox="1"/>
          <p:nvPr/>
        </p:nvSpPr>
        <p:spPr>
          <a:xfrm>
            <a:off x="384682" y="360795"/>
            <a:ext cx="11422635"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Sống với nhau được ít lâu, Lạc Long Quân bàn với vợ:</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Ta vốn nòi rồng ở miền nước thẳm, nàng là dòng tiên ở chốn non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cao. Kẻ trên cạn, người dưới nước, tập quán khác nhau, khó mà ở cùng nhau lâu dài được. Nay ta đem năm mươi con xuống biển, nàng đưa năm mươi con lên núi, chia nhau cai quản các phương, khi có việc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 trăm người con của Lạc Long Quân và Âu Cơ sau này trở thành tổ tiên của người Việt. Người con trưởng theo Âu Cơ được tôn lên làm vua, lấy hiệu là Hùng Vương, đóng đô ở đất Phong Châu, đặt tên nước là Văn Lang. </a:t>
            </a:r>
          </a:p>
        </p:txBody>
      </p:sp>
      <p:pic>
        <p:nvPicPr>
          <p:cNvPr id="3" name="Picture 2">
            <a:extLst>
              <a:ext uri="{FF2B5EF4-FFF2-40B4-BE49-F238E27FC236}">
                <a16:creationId xmlns:a16="http://schemas.microsoft.com/office/drawing/2014/main" xmlns="" id="{67A6EEB3-F710-49B5-944E-23B8EBBB7DC3}"/>
              </a:ext>
            </a:extLst>
          </p:cNvPr>
          <p:cNvPicPr>
            <a:picLocks noChangeAspect="1"/>
          </p:cNvPicPr>
          <p:nvPr/>
        </p:nvPicPr>
        <p:blipFill>
          <a:blip r:embed="rId4"/>
          <a:stretch>
            <a:fillRect/>
          </a:stretch>
        </p:blipFill>
        <p:spPr>
          <a:xfrm>
            <a:off x="11156905" y="5643964"/>
            <a:ext cx="866492" cy="1311885"/>
          </a:xfrm>
          <a:prstGeom prst="rect">
            <a:avLst/>
          </a:prstGeom>
        </p:spPr>
      </p:pic>
      <p:sp>
        <p:nvSpPr>
          <p:cNvPr id="5" name="Rectangle: Rounded Corners 4">
            <a:extLst>
              <a:ext uri="{FF2B5EF4-FFF2-40B4-BE49-F238E27FC236}">
                <a16:creationId xmlns:a16="http://schemas.microsoft.com/office/drawing/2014/main" xmlns="" id="{89C8CD11-FEB1-49D6-815A-07EA9169B9C7}"/>
              </a:ext>
            </a:extLst>
          </p:cNvPr>
          <p:cNvSpPr/>
          <p:nvPr/>
        </p:nvSpPr>
        <p:spPr>
          <a:xfrm>
            <a:off x="9565865" y="5954641"/>
            <a:ext cx="2241452"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50200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779489"/>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3D2B641-1410-4116-BD90-E508AD8C88E4}"/>
              </a:ext>
            </a:extLst>
          </p:cNvPr>
          <p:cNvSpPr txBox="1"/>
          <p:nvPr/>
        </p:nvSpPr>
        <p:spPr>
          <a:xfrm>
            <a:off x="575841" y="627206"/>
            <a:ext cx="11040318"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Con trai vua gọi là Lang, con gái vua gọi là Mị Nương; khi cha mất thì ngôi được truyền cho con trưởng, mười mấy đời truyền nối ngôi vua đều lấy hiệu là Hùng Vương, không hề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Cũng bởi sự tích này mà về sau, người Việt ta thường tự hào xưng là con Rồng cháu Tiên và thân mật gọi nhau là đồng bào. </a:t>
            </a:r>
            <a:endParaRPr kumimoji="0" lang="en-US" sz="40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Theo Nguyễn Đổng Chi</a:t>
            </a:r>
          </a:p>
        </p:txBody>
      </p:sp>
      <p:pic>
        <p:nvPicPr>
          <p:cNvPr id="3" name="Picture 2">
            <a:extLst>
              <a:ext uri="{FF2B5EF4-FFF2-40B4-BE49-F238E27FC236}">
                <a16:creationId xmlns:a16="http://schemas.microsoft.com/office/drawing/2014/main" xmlns="" id="{67A6EEB3-F710-49B5-944E-23B8EBBB7DC3}"/>
              </a:ext>
            </a:extLst>
          </p:cNvPr>
          <p:cNvPicPr>
            <a:picLocks noChangeAspect="1"/>
          </p:cNvPicPr>
          <p:nvPr/>
        </p:nvPicPr>
        <p:blipFill>
          <a:blip r:embed="rId4"/>
          <a:stretch>
            <a:fillRect/>
          </a:stretch>
        </p:blipFill>
        <p:spPr>
          <a:xfrm>
            <a:off x="11156905" y="5643964"/>
            <a:ext cx="866492" cy="1311885"/>
          </a:xfrm>
          <a:prstGeom prst="rect">
            <a:avLst/>
          </a:prstGeom>
        </p:spPr>
      </p:pic>
      <p:sp>
        <p:nvSpPr>
          <p:cNvPr id="5" name="Rectangle: Rounded Corners 4">
            <a:extLst>
              <a:ext uri="{FF2B5EF4-FFF2-40B4-BE49-F238E27FC236}">
                <a16:creationId xmlns:a16="http://schemas.microsoft.com/office/drawing/2014/main" xmlns="" id="{3D11C587-B9D9-4033-B045-B0548B0BF83C}"/>
              </a:ext>
            </a:extLst>
          </p:cNvPr>
          <p:cNvSpPr/>
          <p:nvPr/>
        </p:nvSpPr>
        <p:spPr>
          <a:xfrm>
            <a:off x="713767" y="-10634"/>
            <a:ext cx="2241452" cy="790123"/>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Đoạn</a:t>
            </a:r>
            <a:r>
              <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 2</a:t>
            </a:r>
            <a:r>
              <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a:t>
            </a:r>
          </a:p>
        </p:txBody>
      </p:sp>
    </p:spTree>
    <p:extLst>
      <p:ext uri="{BB962C8B-B14F-4D97-AF65-F5344CB8AC3E}">
        <p14:creationId xmlns:p14="http://schemas.microsoft.com/office/powerpoint/2010/main" val="401650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 pattern&#10;&#10;Description automatically generated">
            <a:extLst>
              <a:ext uri="{FF2B5EF4-FFF2-40B4-BE49-F238E27FC236}">
                <a16:creationId xmlns:a16="http://schemas.microsoft.com/office/drawing/2014/main" xmlns="" id="{C65C7BE6-4AD3-2CE2-4A76-B72E07B042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7" b="96806" l="2813" r="99531">
                        <a14:foregroundMark x1="2734" y1="31528" x2="29922" y2="83333"/>
                        <a14:foregroundMark x1="29922" y1="83333" x2="55937" y2="90694"/>
                        <a14:foregroundMark x1="55937" y1="90694" x2="75234" y2="89306"/>
                        <a14:foregroundMark x1="75234" y1="89306" x2="87813" y2="67222"/>
                        <a14:foregroundMark x1="87813" y1="67222" x2="90156" y2="42639"/>
                        <a14:foregroundMark x1="0" y1="31389" x2="14609" y2="95139"/>
                        <a14:foregroundMark x1="14609" y1="95139" x2="15391" y2="95972"/>
                        <a14:foregroundMark x1="3594" y1="50000" x2="2813" y2="95000"/>
                        <a14:foregroundMark x1="34219" y1="76806" x2="52812" y2="57639"/>
                        <a14:foregroundMark x1="22734" y1="4722" x2="25781" y2="12917"/>
                        <a14:foregroundMark x1="24297" y1="14306" x2="21719" y2="28472"/>
                        <a14:foregroundMark x1="21719" y1="28472" x2="22422" y2="36111"/>
                        <a14:foregroundMark x1="58203" y1="18889" x2="61875" y2="28333"/>
                        <a14:foregroundMark x1="84844" y1="75833" x2="92578" y2="94444"/>
                        <a14:foregroundMark x1="93125" y1="65833" x2="89141" y2="93611"/>
                        <a14:foregroundMark x1="92656" y1="46389" x2="99297" y2="63194"/>
                        <a14:foregroundMark x1="98906" y1="65833" x2="99063" y2="94444"/>
                        <a14:foregroundMark x1="99063" y1="94444" x2="99609" y2="96806"/>
                        <a14:foregroundMark x1="44297" y1="6806" x2="47813" y2="50417"/>
                        <a14:foregroundMark x1="29531" y1="27361" x2="48203" y2="31528"/>
                        <a14:foregroundMark x1="21016" y1="29583" x2="23828" y2="42778"/>
                        <a14:foregroundMark x1="23828" y1="42778" x2="26953" y2="49583"/>
                        <a14:foregroundMark x1="26953" y1="49583" x2="27187" y2="49722"/>
                        <a14:foregroundMark x1="27969" y1="48333" x2="32109" y2="53750"/>
                        <a14:foregroundMark x1="32109" y1="53750" x2="32109" y2="53750"/>
                        <a14:foregroundMark x1="32344" y1="54444" x2="41953" y2="55694"/>
                        <a14:foregroundMark x1="36797" y1="58194" x2="38281" y2="62083"/>
                        <a14:foregroundMark x1="35703" y1="52639" x2="26797" y2="78056"/>
                        <a14:foregroundMark x1="15469" y1="48611" x2="28281" y2="54583"/>
                        <a14:foregroundMark x1="13906" y1="47361" x2="21406" y2="49861"/>
                        <a14:foregroundMark x1="20078" y1="6528" x2="18281" y2="417"/>
                        <a14:foregroundMark x1="82813" y1="31528" x2="83359" y2="37500"/>
                        <a14:foregroundMark x1="86484" y1="33333" x2="90156" y2="38889"/>
                        <a14:foregroundMark x1="91484" y1="36528" x2="98359" y2="36528"/>
                        <a14:foregroundMark x1="98359" y1="36528" x2="99219" y2="36528"/>
                        <a14:foregroundMark x1="92969" y1="30139" x2="92891" y2="35278"/>
                        <a14:foregroundMark x1="77031" y1="3889" x2="80938" y2="11944"/>
                        <a14:foregroundMark x1="80938" y1="11944" x2="81094" y2="12639"/>
                        <a14:foregroundMark x1="77656" y1="31944" x2="79141" y2="33194"/>
                      </a14:backgroundRemoval>
                    </a14:imgEffect>
                  </a14:imgLayer>
                </a14:imgProps>
              </a:ext>
              <a:ext uri="{28A0092B-C50C-407E-A947-70E740481C1C}">
                <a14:useLocalDpi xmlns:a14="http://schemas.microsoft.com/office/drawing/2010/main" val="0"/>
              </a:ext>
            </a:extLst>
          </a:blip>
          <a:stretch>
            <a:fillRect/>
          </a:stretch>
        </p:blipFill>
        <p:spPr>
          <a:xfrm>
            <a:off x="192252" y="1"/>
            <a:ext cx="12309987" cy="6895416"/>
          </a:xfrm>
          <a:prstGeom prst="rect">
            <a:avLst/>
          </a:prstGeom>
        </p:spPr>
      </p:pic>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4">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5"/>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7" name="Picture 18">
            <a:extLst>
              <a:ext uri="{FF2B5EF4-FFF2-40B4-BE49-F238E27FC236}">
                <a16:creationId xmlns:a16="http://schemas.microsoft.com/office/drawing/2014/main" xmlns="" id="{22547632-5E81-BC44-333D-634892771D17}"/>
              </a:ext>
            </a:extLst>
          </p:cNvPr>
          <p:cNvPicPr>
            <a:picLocks noChangeAspect="1"/>
          </p:cNvPicPr>
          <p:nvPr/>
        </p:nvPicPr>
        <p:blipFill>
          <a:blip r:embed="rId6"/>
          <a:srcRect/>
          <a:stretch>
            <a:fillRect/>
          </a:stretch>
        </p:blipFill>
        <p:spPr>
          <a:xfrm>
            <a:off x="8780028" y="5874030"/>
            <a:ext cx="4077428" cy="1544318"/>
          </a:xfrm>
          <a:prstGeom prst="rect">
            <a:avLst/>
          </a:prstGeom>
        </p:spPr>
      </p:pic>
      <p:pic>
        <p:nvPicPr>
          <p:cNvPr id="38" name="Picture 18">
            <a:extLst>
              <a:ext uri="{FF2B5EF4-FFF2-40B4-BE49-F238E27FC236}">
                <a16:creationId xmlns:a16="http://schemas.microsoft.com/office/drawing/2014/main" xmlns="" id="{6441FD0C-C044-A87E-CEBE-DE51D0F8830E}"/>
              </a:ext>
            </a:extLst>
          </p:cNvPr>
          <p:cNvPicPr>
            <a:picLocks noChangeAspect="1"/>
          </p:cNvPicPr>
          <p:nvPr/>
        </p:nvPicPr>
        <p:blipFill>
          <a:blip r:embed="rId6"/>
          <a:srcRect/>
          <a:stretch>
            <a:fillRect/>
          </a:stretch>
        </p:blipFill>
        <p:spPr>
          <a:xfrm>
            <a:off x="5580701" y="6085841"/>
            <a:ext cx="4077428" cy="1544318"/>
          </a:xfrm>
          <a:prstGeom prst="rect">
            <a:avLst/>
          </a:prstGeom>
        </p:spPr>
      </p:pic>
      <p:pic>
        <p:nvPicPr>
          <p:cNvPr id="39" name="Picture 18">
            <a:extLst>
              <a:ext uri="{FF2B5EF4-FFF2-40B4-BE49-F238E27FC236}">
                <a16:creationId xmlns:a16="http://schemas.microsoft.com/office/drawing/2014/main" xmlns="" id="{3633A5D0-D0F8-1BB1-D572-1AE8487C8305}"/>
              </a:ext>
            </a:extLst>
          </p:cNvPr>
          <p:cNvPicPr>
            <a:picLocks noChangeAspect="1"/>
          </p:cNvPicPr>
          <p:nvPr/>
        </p:nvPicPr>
        <p:blipFill>
          <a:blip r:embed="rId6"/>
          <a:srcRect/>
          <a:stretch>
            <a:fillRect/>
          </a:stretch>
        </p:blipFill>
        <p:spPr>
          <a:xfrm>
            <a:off x="-751220" y="5593856"/>
            <a:ext cx="4077428" cy="1544318"/>
          </a:xfrm>
          <a:prstGeom prst="rect">
            <a:avLst/>
          </a:prstGeom>
        </p:spPr>
      </p:pic>
      <p:pic>
        <p:nvPicPr>
          <p:cNvPr id="40" name="Picture 18">
            <a:extLst>
              <a:ext uri="{FF2B5EF4-FFF2-40B4-BE49-F238E27FC236}">
                <a16:creationId xmlns:a16="http://schemas.microsoft.com/office/drawing/2014/main" xmlns="" id="{1A433ED1-1F25-3BFA-38C0-FEFF660705BB}"/>
              </a:ext>
            </a:extLst>
          </p:cNvPr>
          <p:cNvPicPr>
            <a:picLocks noChangeAspect="1"/>
          </p:cNvPicPr>
          <p:nvPr/>
        </p:nvPicPr>
        <p:blipFill>
          <a:blip r:embed="rId6"/>
          <a:srcRect/>
          <a:stretch>
            <a:fillRect/>
          </a:stretch>
        </p:blipFill>
        <p:spPr>
          <a:xfrm>
            <a:off x="8932428" y="6026430"/>
            <a:ext cx="4077428" cy="1544318"/>
          </a:xfrm>
          <a:prstGeom prst="rect">
            <a:avLst/>
          </a:prstGeom>
        </p:spPr>
      </p:pic>
      <p:sp>
        <p:nvSpPr>
          <p:cNvPr id="7" name="Rectangle 6">
            <a:extLst>
              <a:ext uri="{FF2B5EF4-FFF2-40B4-BE49-F238E27FC236}">
                <a16:creationId xmlns:a16="http://schemas.microsoft.com/office/drawing/2014/main" xmlns="" id="{DC193D39-328E-5CFC-EF07-94CB4B2D7964}"/>
              </a:ext>
            </a:extLst>
          </p:cNvPr>
          <p:cNvSpPr/>
          <p:nvPr/>
        </p:nvSpPr>
        <p:spPr>
          <a:xfrm>
            <a:off x="7509717" y="0"/>
            <a:ext cx="5893137" cy="6633950"/>
          </a:xfrm>
          <a:prstGeom prst="rect">
            <a:avLst/>
          </a:prstGeom>
          <a:gradFill>
            <a:gsLst>
              <a:gs pos="0">
                <a:schemeClr val="bg1"/>
              </a:gs>
              <a:gs pos="6000">
                <a:schemeClr val="bg1">
                  <a:lumMod val="79000"/>
                  <a:lumOff val="21000"/>
                </a:schemeClr>
              </a:gs>
              <a:gs pos="100000">
                <a:schemeClr val="accent3">
                  <a:lumMod val="30000"/>
                  <a:lumOff val="7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4" name="Picture 43" descr="A picture containing picture frame&#10;&#10;Description automatically generated">
            <a:extLst>
              <a:ext uri="{FF2B5EF4-FFF2-40B4-BE49-F238E27FC236}">
                <a16:creationId xmlns:a16="http://schemas.microsoft.com/office/drawing/2014/main" xmlns="" id="{6B2125D3-50D4-6DB8-B9D2-CEA9E1B58ADB}"/>
              </a:ext>
            </a:extLst>
          </p:cNvPr>
          <p:cNvPicPr>
            <a:picLocks noChangeAspect="1"/>
          </p:cNvPicPr>
          <p:nvPr/>
        </p:nvPicPr>
        <p:blipFill>
          <a:blip r:embed="rId7">
            <a:alphaModFix amt="91000"/>
            <a:extLst>
              <a:ext uri="{BEBA8EAE-BF5A-486C-A8C5-ECC9F3942E4B}">
                <a14:imgProps xmlns:a14="http://schemas.microsoft.com/office/drawing/2010/main">
                  <a14:imgLayer r:embed="rId8">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135805" y="793475"/>
            <a:ext cx="12711766" cy="8008514"/>
          </a:xfrm>
          <a:prstGeom prst="rect">
            <a:avLst/>
          </a:prstGeom>
        </p:spPr>
      </p:pic>
      <p:pic>
        <p:nvPicPr>
          <p:cNvPr id="3" name="Picture 2" descr="Text&#10;&#10;Description automatically generated">
            <a:extLst>
              <a:ext uri="{FF2B5EF4-FFF2-40B4-BE49-F238E27FC236}">
                <a16:creationId xmlns:a16="http://schemas.microsoft.com/office/drawing/2014/main" xmlns="" id="{C6985755-59A8-D0F3-4424-755E1186090C}"/>
              </a:ext>
            </a:extLst>
          </p:cNvPr>
          <p:cNvPicPr>
            <a:picLocks noChangeAspect="1"/>
          </p:cNvPicPr>
          <p:nvPr/>
        </p:nvPicPr>
        <p:blipFill rotWithShape="1">
          <a:blip r:embed="rId9" cstate="print">
            <a:duotone>
              <a:srgbClr val="F79646">
                <a:shade val="45000"/>
                <a:satMod val="135000"/>
              </a:srgbClr>
              <a:prstClr val="white"/>
            </a:duotone>
            <a:extLst>
              <a:ext uri="{BEBA8EAE-BF5A-486C-A8C5-ECC9F3942E4B}">
                <a14:imgProps xmlns:a14="http://schemas.microsoft.com/office/drawing/2010/main">
                  <a14:imgLayer r:embed="rId10">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flipH="1">
            <a:off x="8828201" y="4292273"/>
            <a:ext cx="3432751" cy="1677923"/>
          </a:xfrm>
          <a:prstGeom prst="rect">
            <a:avLst/>
          </a:prstGeom>
        </p:spPr>
      </p:pic>
      <p:pic>
        <p:nvPicPr>
          <p:cNvPr id="5" name="Picture 4" descr="Text&#10;&#10;Description automatically generated">
            <a:extLst>
              <a:ext uri="{FF2B5EF4-FFF2-40B4-BE49-F238E27FC236}">
                <a16:creationId xmlns:a16="http://schemas.microsoft.com/office/drawing/2014/main" xmlns="" id="{0B5094FF-CC55-68B3-B352-68C1F19F4008}"/>
              </a:ext>
            </a:extLst>
          </p:cNvPr>
          <p:cNvPicPr>
            <a:picLocks noChangeAspect="1"/>
          </p:cNvPicPr>
          <p:nvPr/>
        </p:nvPicPr>
        <p:blipFill rotWithShape="1">
          <a:blip r:embed="rId11" cstate="print">
            <a:duotone>
              <a:srgbClr val="F79646">
                <a:shade val="45000"/>
                <a:satMod val="135000"/>
              </a:srgbClr>
              <a:prstClr val="white"/>
            </a:duotone>
            <a:extLst>
              <a:ext uri="{BEBA8EAE-BF5A-486C-A8C5-ECC9F3942E4B}">
                <a14:imgProps xmlns:a14="http://schemas.microsoft.com/office/drawing/2010/main">
                  <a14:imgLayer r:embed="rId12">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152632" y="5074952"/>
            <a:ext cx="3079334" cy="1505173"/>
          </a:xfrm>
          <a:prstGeom prst="rect">
            <a:avLst/>
          </a:prstGeom>
        </p:spPr>
      </p:pic>
      <p:pic>
        <p:nvPicPr>
          <p:cNvPr id="2" name="Picture 1">
            <a:extLst>
              <a:ext uri="{FF2B5EF4-FFF2-40B4-BE49-F238E27FC236}">
                <a16:creationId xmlns:a16="http://schemas.microsoft.com/office/drawing/2014/main" xmlns="" id="{E2326ED0-AB99-4C9C-8FDC-B3C976D99C90}"/>
              </a:ext>
            </a:extLst>
          </p:cNvPr>
          <p:cNvPicPr>
            <a:picLocks noChangeAspect="1"/>
          </p:cNvPicPr>
          <p:nvPr/>
        </p:nvPicPr>
        <p:blipFill>
          <a:blip r:embed="rId13"/>
          <a:stretch>
            <a:fillRect/>
          </a:stretch>
        </p:blipFill>
        <p:spPr>
          <a:xfrm>
            <a:off x="782046" y="3523166"/>
            <a:ext cx="10955462" cy="3170195"/>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D64F6A1-157D-48E0-977B-C226781E6BB6}"/>
              </a:ext>
            </a:extLst>
          </p:cNvPr>
          <p:cNvSpPr txBox="1"/>
          <p:nvPr/>
        </p:nvSpPr>
        <p:spPr>
          <a:xfrm>
            <a:off x="728965" y="2158238"/>
            <a:ext cx="10717746" cy="4524315"/>
          </a:xfrm>
          <a:prstGeom prst="rect">
            <a:avLst/>
          </a:prstGeom>
          <a:noFill/>
        </p:spPr>
        <p:txBody>
          <a:bodyPr wrap="square">
            <a:spAutoFit/>
          </a:bodyPr>
          <a:lstStyle/>
          <a:p>
            <a:pPr lvl="0" algn="just">
              <a:defRPr/>
            </a:pPr>
            <a:r>
              <a:rPr lang="vi-VN" sz="4800" b="1" dirty="0">
                <a:solidFill>
                  <a:prstClr val="black"/>
                </a:solidFill>
                <a:latin typeface="Calibri" panose="020F0502020204030204" pitchFamily="34" charset="0"/>
                <a:cs typeface="Calibri" panose="020F0502020204030204" pitchFamily="34" charset="0"/>
              </a:rPr>
              <a:t>•</a:t>
            </a:r>
            <a:r>
              <a:rPr lang="vi-VN" sz="4800" b="1" dirty="0">
                <a:solidFill>
                  <a:prstClr val="black"/>
                </a:solidFill>
                <a:latin typeface="+mj-lt"/>
                <a:cs typeface="Calibri" panose="020F0502020204030204" pitchFamily="34" charset="0"/>
              </a:rPr>
              <a:t>	Lạc Việt: </a:t>
            </a:r>
            <a:r>
              <a:rPr lang="vi-VN" sz="4800" i="1" dirty="0">
                <a:solidFill>
                  <a:prstClr val="black"/>
                </a:solidFill>
                <a:latin typeface="+mj-lt"/>
                <a:cs typeface="Calibri" panose="020F0502020204030204" pitchFamily="34" charset="0"/>
              </a:rPr>
              <a:t>vùng đất nay thuộc các tỉnh phía bắc của nước ta.</a:t>
            </a:r>
          </a:p>
          <a:p>
            <a:pPr lvl="0" algn="just">
              <a:defRPr/>
            </a:pPr>
            <a:r>
              <a:rPr lang="vi-VN" sz="4800" b="1" dirty="0">
                <a:solidFill>
                  <a:prstClr val="black"/>
                </a:solidFill>
                <a:latin typeface="+mj-lt"/>
                <a:cs typeface="Calibri" panose="020F0502020204030204" pitchFamily="34" charset="0"/>
              </a:rPr>
              <a:t>•	Phong Châu: </a:t>
            </a:r>
            <a:r>
              <a:rPr lang="vi-VN" sz="4800" i="1" dirty="0">
                <a:solidFill>
                  <a:prstClr val="black"/>
                </a:solidFill>
                <a:latin typeface="+mj-lt"/>
                <a:cs typeface="Calibri" panose="020F0502020204030204" pitchFamily="34" charset="0"/>
              </a:rPr>
              <a:t>tên một vùng đất nay thuộc tỉnh Phú Thọ.</a:t>
            </a:r>
          </a:p>
          <a:p>
            <a:pPr lvl="0" algn="just">
              <a:defRPr/>
            </a:pPr>
            <a:r>
              <a:rPr lang="vi-VN" sz="4800" b="1" dirty="0">
                <a:solidFill>
                  <a:prstClr val="black"/>
                </a:solidFill>
                <a:latin typeface="+mj-lt"/>
                <a:cs typeface="Calibri" panose="020F0502020204030204" pitchFamily="34" charset="0"/>
              </a:rPr>
              <a:t>•	Văn Lang: </a:t>
            </a:r>
            <a:r>
              <a:rPr lang="vi-VN" sz="4800" i="1" dirty="0">
                <a:solidFill>
                  <a:prstClr val="black"/>
                </a:solidFill>
                <a:latin typeface="+mj-lt"/>
                <a:cs typeface="Calibri" panose="020F0502020204030204" pitchFamily="34" charset="0"/>
              </a:rPr>
              <a:t>nhà nước đầu tiên trong lịch sử nước ta.</a:t>
            </a:r>
            <a:endParaRPr kumimoji="0" lang="vi-VN" sz="4800" i="1"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2" name="Picture 1">
            <a:extLst>
              <a:ext uri="{FF2B5EF4-FFF2-40B4-BE49-F238E27FC236}">
                <a16:creationId xmlns:a16="http://schemas.microsoft.com/office/drawing/2014/main" xmlns="" id="{94679F9A-0008-4194-935A-8050353D3196}"/>
              </a:ext>
            </a:extLst>
          </p:cNvPr>
          <p:cNvPicPr>
            <a:picLocks noChangeAspect="1"/>
          </p:cNvPicPr>
          <p:nvPr/>
        </p:nvPicPr>
        <p:blipFill>
          <a:blip r:embed="rId3"/>
          <a:stretch>
            <a:fillRect/>
          </a:stretch>
        </p:blipFill>
        <p:spPr>
          <a:xfrm>
            <a:off x="948489" y="372150"/>
            <a:ext cx="10498222" cy="1213209"/>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D64F6A1-157D-48E0-977B-C226781E6BB6}"/>
              </a:ext>
            </a:extLst>
          </p:cNvPr>
          <p:cNvSpPr txBox="1"/>
          <p:nvPr/>
        </p:nvSpPr>
        <p:spPr>
          <a:xfrm>
            <a:off x="728965" y="2158238"/>
            <a:ext cx="10717746" cy="2308324"/>
          </a:xfrm>
          <a:prstGeom prst="rect">
            <a:avLst/>
          </a:prstGeom>
          <a:noFill/>
        </p:spPr>
        <p:txBody>
          <a:bodyPr wrap="square">
            <a:spAutoFit/>
          </a:bodyPr>
          <a:lstStyle/>
          <a:p>
            <a:pPr lvl="0" algn="just">
              <a:defRPr/>
            </a:pPr>
            <a:r>
              <a:rPr lang="vi-VN" sz="4800" b="1" dirty="0">
                <a:solidFill>
                  <a:prstClr val="black"/>
                </a:solidFill>
                <a:latin typeface="Calibri" panose="020F0502020204030204" pitchFamily="34" charset="0"/>
                <a:cs typeface="Calibri" panose="020F0502020204030204" pitchFamily="34" charset="0"/>
              </a:rPr>
              <a:t>•</a:t>
            </a:r>
            <a:r>
              <a:rPr lang="vi-VN" sz="4800" b="1" dirty="0">
                <a:solidFill>
                  <a:prstClr val="black"/>
                </a:solidFill>
                <a:latin typeface="+mj-lt"/>
                <a:cs typeface="Calibri" panose="020F0502020204030204" pitchFamily="34" charset="0"/>
              </a:rPr>
              <a:t>	</a:t>
            </a:r>
            <a:r>
              <a:rPr lang="en-US" sz="4800" b="1" dirty="0">
                <a:solidFill>
                  <a:prstClr val="black"/>
                </a:solidFill>
                <a:latin typeface="+mj-lt"/>
                <a:cs typeface="Calibri" panose="020F0502020204030204" pitchFamily="34" charset="0"/>
              </a:rPr>
              <a:t>T</a:t>
            </a:r>
            <a:r>
              <a:rPr lang="vi-VN" sz="4800" b="1" dirty="0">
                <a:solidFill>
                  <a:prstClr val="black"/>
                </a:solidFill>
                <a:latin typeface="+mj-lt"/>
                <a:cs typeface="Calibri" panose="020F0502020204030204" pitchFamily="34" charset="0"/>
              </a:rPr>
              <a:t>ập quán</a:t>
            </a:r>
            <a:r>
              <a:rPr lang="vi-VN" sz="4800" i="1" dirty="0">
                <a:solidFill>
                  <a:prstClr val="black"/>
                </a:solidFill>
                <a:latin typeface="+mj-lt"/>
                <a:cs typeface="Calibri" panose="020F0502020204030204" pitchFamily="34" charset="0"/>
              </a:rPr>
              <a:t> (tập quán là một thói quen được hình thành lâu đời được mọi người tuân theo)</a:t>
            </a:r>
            <a:r>
              <a:rPr lang="en-US" sz="4800" i="1" dirty="0">
                <a:solidFill>
                  <a:prstClr val="black"/>
                </a:solidFill>
                <a:latin typeface="+mj-lt"/>
                <a:cs typeface="Calibri" panose="020F0502020204030204" pitchFamily="34" charset="0"/>
              </a:rPr>
              <a:t>.</a:t>
            </a:r>
            <a:endParaRPr kumimoji="0" lang="vi-VN" sz="4800" i="1"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2" name="Picture 1">
            <a:extLst>
              <a:ext uri="{FF2B5EF4-FFF2-40B4-BE49-F238E27FC236}">
                <a16:creationId xmlns:a16="http://schemas.microsoft.com/office/drawing/2014/main" xmlns="" id="{94679F9A-0008-4194-935A-8050353D3196}"/>
              </a:ext>
            </a:extLst>
          </p:cNvPr>
          <p:cNvPicPr>
            <a:picLocks noChangeAspect="1"/>
          </p:cNvPicPr>
          <p:nvPr/>
        </p:nvPicPr>
        <p:blipFill>
          <a:blip r:embed="rId3"/>
          <a:stretch>
            <a:fillRect/>
          </a:stretch>
        </p:blipFill>
        <p:spPr>
          <a:xfrm>
            <a:off x="948489" y="372150"/>
            <a:ext cx="10498222" cy="1213209"/>
          </a:xfrm>
          <a:prstGeom prst="rect">
            <a:avLst/>
          </a:prstGeom>
        </p:spPr>
      </p:pic>
      <p:pic>
        <p:nvPicPr>
          <p:cNvPr id="5" name="Picture 4">
            <a:extLst>
              <a:ext uri="{FF2B5EF4-FFF2-40B4-BE49-F238E27FC236}">
                <a16:creationId xmlns:a16="http://schemas.microsoft.com/office/drawing/2014/main" xmlns="" id="{432555A3-6733-4A2E-84AF-99E5F670250A}"/>
              </a:ext>
            </a:extLst>
          </p:cNvPr>
          <p:cNvPicPr>
            <a:picLocks noChangeAspect="1"/>
          </p:cNvPicPr>
          <p:nvPr/>
        </p:nvPicPr>
        <p:blipFill>
          <a:blip r:embed="rId4"/>
          <a:stretch>
            <a:fillRect/>
          </a:stretch>
        </p:blipFill>
        <p:spPr>
          <a:xfrm>
            <a:off x="4045724" y="3633179"/>
            <a:ext cx="5075637" cy="2852671"/>
          </a:xfrm>
          <a:prstGeom prst="rect">
            <a:avLst/>
          </a:prstGeom>
        </p:spPr>
      </p:pic>
    </p:spTree>
    <p:extLst>
      <p:ext uri="{BB962C8B-B14F-4D97-AF65-F5344CB8AC3E}">
        <p14:creationId xmlns:p14="http://schemas.microsoft.com/office/powerpoint/2010/main" val="12881763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B66448C-B3A5-4B46-A136-174FF32C6D06}"/>
              </a:ext>
            </a:extLst>
          </p:cNvPr>
          <p:cNvGrpSpPr/>
          <p:nvPr/>
        </p:nvGrpSpPr>
        <p:grpSpPr>
          <a:xfrm rot="879217">
            <a:off x="4438417" y="595865"/>
            <a:ext cx="3357290" cy="1025140"/>
            <a:chOff x="158758" y="984526"/>
            <a:chExt cx="4264862" cy="1025140"/>
          </a:xfrm>
        </p:grpSpPr>
        <p:sp>
          <p:nvSpPr>
            <p:cNvPr id="4" name="TextBox 3">
              <a:extLst>
                <a:ext uri="{FF2B5EF4-FFF2-40B4-BE49-F238E27FC236}">
                  <a16:creationId xmlns:a16="http://schemas.microsoft.com/office/drawing/2014/main" xmlns="" id="{C643DD0C-81D4-438A-8CE4-F799D27297F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a16="http://schemas.microsoft.com/office/drawing/2014/main" xmlns="" id="{43F373A4-2D75-4745-A3C9-A9416E840DD7}"/>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pic>
        <p:nvPicPr>
          <p:cNvPr id="35" name="Picture 2">
            <a:extLst>
              <a:ext uri="{FF2B5EF4-FFF2-40B4-BE49-F238E27FC236}">
                <a16:creationId xmlns:a16="http://schemas.microsoft.com/office/drawing/2014/main" xmlns="" id="{AD1AF24B-5D22-4CD3-B07F-5ECB7B88F68B}"/>
              </a:ext>
            </a:extLst>
          </p:cNvPr>
          <p:cNvPicPr>
            <a:picLocks noChangeAspect="1"/>
          </p:cNvPicPr>
          <p:nvPr/>
        </p:nvPicPr>
        <p:blipFill>
          <a:blip r:embed="rId4"/>
          <a:srcRect/>
          <a:stretch>
            <a:fillRect/>
          </a:stretch>
        </p:blipFill>
        <p:spPr>
          <a:xfrm>
            <a:off x="-746476" y="2092024"/>
            <a:ext cx="5531755" cy="3775424"/>
          </a:xfrm>
          <a:prstGeom prst="rect">
            <a:avLst/>
          </a:prstGeom>
        </p:spPr>
      </p:pic>
      <p:grpSp>
        <p:nvGrpSpPr>
          <p:cNvPr id="6" name="Group 5">
            <a:extLst>
              <a:ext uri="{FF2B5EF4-FFF2-40B4-BE49-F238E27FC236}">
                <a16:creationId xmlns:a16="http://schemas.microsoft.com/office/drawing/2014/main" xmlns="" id="{F538BB57-FB68-4DC6-984E-8B446B0C5C8A}"/>
              </a:ext>
            </a:extLst>
          </p:cNvPr>
          <p:cNvGrpSpPr/>
          <p:nvPr/>
        </p:nvGrpSpPr>
        <p:grpSpPr>
          <a:xfrm>
            <a:off x="81928" y="1202540"/>
            <a:ext cx="12057568" cy="2074142"/>
            <a:chOff x="712557" y="1659320"/>
            <a:chExt cx="16873686" cy="2074142"/>
          </a:xfrm>
        </p:grpSpPr>
        <p:sp>
          <p:nvSpPr>
            <p:cNvPr id="7" name="TextBox 6">
              <a:extLst>
                <a:ext uri="{FF2B5EF4-FFF2-40B4-BE49-F238E27FC236}">
                  <a16:creationId xmlns:a16="http://schemas.microsoft.com/office/drawing/2014/main" xmlns="" id="{4A44A7A7-370C-43C8-93B8-91D80F37AD36}"/>
                </a:ext>
              </a:extLst>
            </p:cNvPr>
            <p:cNvSpPr txBox="1"/>
            <p:nvPr/>
          </p:nvSpPr>
          <p:spPr>
            <a:xfrm>
              <a:off x="730330" y="1669820"/>
              <a:ext cx="16855913" cy="206364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LUYỆN </a:t>
              </a: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ĐỌC NỐI TIẾP ĐOẠN THEO NHÓM</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xmlns="" id="{9AFF576B-7FDE-4C8C-AAAD-2F297EC04B79}"/>
                </a:ext>
              </a:extLst>
            </p:cNvPr>
            <p:cNvSpPr txBox="1"/>
            <p:nvPr/>
          </p:nvSpPr>
          <p:spPr>
            <a:xfrm>
              <a:off x="712557" y="1659320"/>
              <a:ext cx="16855913" cy="206364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Y</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Ệ</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Ế</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 </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Ạ</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 </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E</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a:t>
              </a:r>
              <a:endPar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11" name="Group 10">
            <a:extLst>
              <a:ext uri="{FF2B5EF4-FFF2-40B4-BE49-F238E27FC236}">
                <a16:creationId xmlns:a16="http://schemas.microsoft.com/office/drawing/2014/main" xmlns="" id="{B513AB05-27D1-4602-AC07-EBF2AA8099B9}"/>
              </a:ext>
            </a:extLst>
          </p:cNvPr>
          <p:cNvGrpSpPr/>
          <p:nvPr/>
        </p:nvGrpSpPr>
        <p:grpSpPr>
          <a:xfrm>
            <a:off x="5536849" y="3738260"/>
            <a:ext cx="5851077" cy="2652612"/>
            <a:chOff x="5799207" y="3199397"/>
            <a:chExt cx="5851077" cy="2652612"/>
          </a:xfrm>
        </p:grpSpPr>
        <p:sp>
          <p:nvSpPr>
            <p:cNvPr id="12" name="Rectangle: Rounded Corners 11">
              <a:extLst>
                <a:ext uri="{FF2B5EF4-FFF2-40B4-BE49-F238E27FC236}">
                  <a16:creationId xmlns:a16="http://schemas.microsoft.com/office/drawing/2014/main" xmlns="" id="{5A06B1AF-D34F-4DDC-A546-76F4F90EDAA3}"/>
                </a:ext>
              </a:extLst>
            </p:cNvPr>
            <p:cNvSpPr/>
            <p:nvPr/>
          </p:nvSpPr>
          <p:spPr>
            <a:xfrm>
              <a:off x="6089174" y="3687929"/>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to,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rõ</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xmlns=""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xmlns=""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xmlns=""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xmlns=""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xmlns=""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xmlns=""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xmlns=""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xmlns=""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xmlns=""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xmlns=""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xmlns=""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xmlns=""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xmlns="" id="{B95E9BE7-E8F4-414A-A2E4-532987D2F062}"/>
                </a:ext>
              </a:extLst>
            </p:cNvPr>
            <p:cNvSpPr/>
            <p:nvPr/>
          </p:nvSpPr>
          <p:spPr>
            <a:xfrm>
              <a:off x="5799207" y="3199397"/>
              <a:ext cx="5011536"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xmlns="" id="{2D611757-0265-4940-AC33-324CC40B77E3}"/>
              </a:ext>
            </a:extLst>
          </p:cNvPr>
          <p:cNvGrpSpPr/>
          <p:nvPr/>
        </p:nvGrpSpPr>
        <p:grpSpPr>
          <a:xfrm>
            <a:off x="265243" y="3606339"/>
            <a:ext cx="5561110" cy="2784533"/>
            <a:chOff x="226098" y="3169228"/>
            <a:chExt cx="5561110" cy="2784533"/>
          </a:xfrm>
        </p:grpSpPr>
        <p:sp>
          <p:nvSpPr>
            <p:cNvPr id="29" name="Rectangle: Rounded Corners 28">
              <a:extLst>
                <a:ext uri="{FF2B5EF4-FFF2-40B4-BE49-F238E27FC236}">
                  <a16:creationId xmlns:a16="http://schemas.microsoft.com/office/drawing/2014/main" xmlns=""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Phân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viên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nhau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0" name="Rectangle: Rounded Corners 29">
              <a:extLst>
                <a:ext uri="{FF2B5EF4-FFF2-40B4-BE49-F238E27FC236}">
                  <a16:creationId xmlns:a16="http://schemas.microsoft.com/office/drawing/2014/main" xmlns=""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31" name="Picture 30">
              <a:extLst>
                <a:ext uri="{FF2B5EF4-FFF2-40B4-BE49-F238E27FC236}">
                  <a16:creationId xmlns:a16="http://schemas.microsoft.com/office/drawing/2014/main" xmlns=""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xmlns=""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xmlns=""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14:bounceEnd="77000">
                                          <p:cBhvr additive="base">
                                            <p:cTn id="14"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1"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49EF839-728D-46B7-BFDF-22250BADFB33}"/>
              </a:ext>
            </a:extLst>
          </p:cNvPr>
          <p:cNvGrpSpPr/>
          <p:nvPr/>
        </p:nvGrpSpPr>
        <p:grpSpPr>
          <a:xfrm rot="927784">
            <a:off x="4224887" y="590045"/>
            <a:ext cx="3357290" cy="1025140"/>
            <a:chOff x="158758" y="984526"/>
            <a:chExt cx="4264862" cy="1025140"/>
          </a:xfrm>
        </p:grpSpPr>
        <p:sp>
          <p:nvSpPr>
            <p:cNvPr id="4" name="TextBox 3">
              <a:extLst>
                <a:ext uri="{FF2B5EF4-FFF2-40B4-BE49-F238E27FC236}">
                  <a16:creationId xmlns:a16="http://schemas.microsoft.com/office/drawing/2014/main" xmlns="" id="{CE3869A2-07EE-4469-AF8E-BDF481D12A1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a16="http://schemas.microsoft.com/office/drawing/2014/main" xmlns="" id="{55E86C04-0CAD-4EAD-9A85-74D876FB62A6}"/>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6" name="Group 5">
            <a:extLst>
              <a:ext uri="{FF2B5EF4-FFF2-40B4-BE49-F238E27FC236}">
                <a16:creationId xmlns:a16="http://schemas.microsoft.com/office/drawing/2014/main" xmlns="" id="{342C167A-D1A8-4BB2-A0FE-A9958A0C492F}"/>
              </a:ext>
            </a:extLst>
          </p:cNvPr>
          <p:cNvGrpSpPr/>
          <p:nvPr/>
        </p:nvGrpSpPr>
        <p:grpSpPr>
          <a:xfrm>
            <a:off x="177792" y="1097921"/>
            <a:ext cx="12057568" cy="1186448"/>
            <a:chOff x="712557" y="1660810"/>
            <a:chExt cx="16873686" cy="1186448"/>
          </a:xfrm>
        </p:grpSpPr>
        <p:sp>
          <p:nvSpPr>
            <p:cNvPr id="7" name="TextBox 6">
              <a:extLst>
                <a:ext uri="{FF2B5EF4-FFF2-40B4-BE49-F238E27FC236}">
                  <a16:creationId xmlns:a16="http://schemas.microsoft.com/office/drawing/2014/main" xmlns="" id="{AD915AFB-81FD-4981-BE51-AFBEE1601DBC}"/>
                </a:ext>
              </a:extLst>
            </p:cNvPr>
            <p:cNvSpPr txBox="1"/>
            <p:nvPr/>
          </p:nvSpPr>
          <p:spPr>
            <a:xfrm>
              <a:off x="730330" y="166982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THI ĐUA ĐỌC TRƯỚC LỚP</a:t>
              </a:r>
              <a:endParaRPr kumimoji="0" lang="en-US" sz="88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xmlns="" id="{ED6B7526-B504-4190-A67F-72960BFFAA31}"/>
                </a:ext>
              </a:extLst>
            </p:cNvPr>
            <p:cNvSpPr txBox="1"/>
            <p:nvPr/>
          </p:nvSpPr>
          <p:spPr>
            <a:xfrm>
              <a:off x="712557" y="166081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8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xmlns=""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xmlns=""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xmlns=""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21" name="Rectangle: Rounded Corners 20">
                <a:extLst>
                  <a:ext uri="{FF2B5EF4-FFF2-40B4-BE49-F238E27FC236}">
                    <a16:creationId xmlns:a16="http://schemas.microsoft.com/office/drawing/2014/main" xmlns=""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a16="http://schemas.microsoft.com/office/drawing/2014/main" xmlns=""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xmlns=""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xmlns=""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xmlns=""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xmlns=""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xmlns=""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xmlns="" id="{04AFBF42-049D-4843-B0C8-A7F98162BE9F}"/>
                </a:ext>
              </a:extLst>
            </p:cNvPr>
            <p:cNvPicPr>
              <a:picLocks noChangeAspect="1"/>
            </p:cNvPicPr>
            <p:nvPr/>
          </p:nvPicPr>
          <p:blipFill>
            <a:blip r:embed="rId3"/>
            <a:stretch>
              <a:fillRect/>
            </a:stretch>
          </p:blipFill>
          <p:spPr>
            <a:xfrm>
              <a:off x="9177356" y="6080955"/>
              <a:ext cx="469963" cy="469963"/>
            </a:xfrm>
            <a:prstGeom prst="rect">
              <a:avLst/>
            </a:prstGeom>
          </p:spPr>
        </p:pic>
        <p:pic>
          <p:nvPicPr>
            <p:cNvPr id="18" name="Picture 17">
              <a:extLst>
                <a:ext uri="{FF2B5EF4-FFF2-40B4-BE49-F238E27FC236}">
                  <a16:creationId xmlns:a16="http://schemas.microsoft.com/office/drawing/2014/main" xmlns="" id="{DA7CEB03-5A2F-4B95-97A9-BA20DE6660E3}"/>
                </a:ext>
              </a:extLst>
            </p:cNvPr>
            <p:cNvPicPr>
              <a:picLocks noChangeAspect="1"/>
            </p:cNvPicPr>
            <p:nvPr/>
          </p:nvPicPr>
          <p:blipFill>
            <a:blip r:embed="rId4"/>
            <a:stretch>
              <a:fillRect/>
            </a:stretch>
          </p:blipFill>
          <p:spPr>
            <a:xfrm>
              <a:off x="8620682" y="6080955"/>
              <a:ext cx="469963" cy="469963"/>
            </a:xfrm>
            <a:prstGeom prst="rect">
              <a:avLst/>
            </a:prstGeom>
          </p:spPr>
        </p:pic>
        <p:pic>
          <p:nvPicPr>
            <p:cNvPr id="19" name="Picture 18">
              <a:extLst>
                <a:ext uri="{FF2B5EF4-FFF2-40B4-BE49-F238E27FC236}">
                  <a16:creationId xmlns:a16="http://schemas.microsoft.com/office/drawing/2014/main" xmlns="" id="{E00B605D-EA67-417A-AF06-E1C2F8FDFC8A}"/>
                </a:ext>
              </a:extLst>
            </p:cNvPr>
            <p:cNvPicPr>
              <a:picLocks noChangeAspect="1"/>
            </p:cNvPicPr>
            <p:nvPr/>
          </p:nvPicPr>
          <p:blipFill>
            <a:blip r:embed="rId5"/>
            <a:stretch>
              <a:fillRect/>
            </a:stretch>
          </p:blipFill>
          <p:spPr>
            <a:xfrm>
              <a:off x="9734031" y="6080955"/>
              <a:ext cx="469963" cy="469963"/>
            </a:xfrm>
            <a:prstGeom prst="rect">
              <a:avLst/>
            </a:prstGeom>
          </p:spPr>
        </p:pic>
      </p:grpSp>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14:bounceEnd="77000">
                                          <p:cBhvr additive="base">
                                            <p:cTn id="14"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7"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EF1D44B-631A-4E09-ACAB-183DA4B22195}"/>
              </a:ext>
            </a:extLst>
          </p:cNvPr>
          <p:cNvGrpSpPr/>
          <p:nvPr/>
        </p:nvGrpSpPr>
        <p:grpSpPr>
          <a:xfrm>
            <a:off x="73566" y="369577"/>
            <a:ext cx="12044868" cy="980967"/>
            <a:chOff x="730330" y="1668993"/>
            <a:chExt cx="16855913" cy="980967"/>
          </a:xfrm>
        </p:grpSpPr>
        <p:sp>
          <p:nvSpPr>
            <p:cNvPr id="3" name="TextBox 2">
              <a:extLst>
                <a:ext uri="{FF2B5EF4-FFF2-40B4-BE49-F238E27FC236}">
                  <a16:creationId xmlns:a16="http://schemas.microsoft.com/office/drawing/2014/main" xmlns="" id="{0D2B96FD-EEA5-426C-9615-3ED185F156EE}"/>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4" name="TextBox 3">
              <a:extLst>
                <a:ext uri="{FF2B5EF4-FFF2-40B4-BE49-F238E27FC236}">
                  <a16:creationId xmlns:a16="http://schemas.microsoft.com/office/drawing/2014/main" xmlns="" id="{4E1D72CF-B961-419B-AD04-A333226C37AA}"/>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11" name="Picture 3">
            <a:extLst>
              <a:ext uri="{FF2B5EF4-FFF2-40B4-BE49-F238E27FC236}">
                <a16:creationId xmlns:a16="http://schemas.microsoft.com/office/drawing/2014/main" xmlns="" id="{11925BCE-F65B-4C08-8F23-C62768A0D3B5}"/>
              </a:ext>
            </a:extLst>
          </p:cNvPr>
          <p:cNvPicPr>
            <a:picLocks noChangeAspect="1"/>
          </p:cNvPicPr>
          <p:nvPr/>
        </p:nvPicPr>
        <p:blipFill>
          <a:blip r:embed="rId5"/>
          <a:srcRect/>
          <a:stretch>
            <a:fillRect/>
          </a:stretch>
        </p:blipFill>
        <p:spPr>
          <a:xfrm>
            <a:off x="7031202" y="4077990"/>
            <a:ext cx="3698461" cy="2780010"/>
          </a:xfrm>
          <a:prstGeom prst="rect">
            <a:avLst/>
          </a:prstGeom>
        </p:spPr>
      </p:pic>
      <p:pic>
        <p:nvPicPr>
          <p:cNvPr id="12" name="Picture 7">
            <a:extLst>
              <a:ext uri="{FF2B5EF4-FFF2-40B4-BE49-F238E27FC236}">
                <a16:creationId xmlns:a16="http://schemas.microsoft.com/office/drawing/2014/main" xmlns="" id="{A4512642-0CEE-42C9-821E-04AE848B72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 y="1599531"/>
            <a:ext cx="1573292" cy="1669276"/>
          </a:xfrm>
          <a:prstGeom prst="rect">
            <a:avLst/>
          </a:prstGeom>
        </p:spPr>
      </p:pic>
      <p:pic>
        <p:nvPicPr>
          <p:cNvPr id="13" name="Picture 7">
            <a:extLst>
              <a:ext uri="{FF2B5EF4-FFF2-40B4-BE49-F238E27FC236}">
                <a16:creationId xmlns:a16="http://schemas.microsoft.com/office/drawing/2014/main" xmlns="" id="{3E9FD601-4591-401E-BAAC-4A22DA9D21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9740" y="1599531"/>
            <a:ext cx="1573292" cy="1669276"/>
          </a:xfrm>
          <a:prstGeom prst="rect">
            <a:avLst/>
          </a:prstGeom>
        </p:spPr>
      </p:pic>
      <p:pic>
        <p:nvPicPr>
          <p:cNvPr id="14" name="Picture 7">
            <a:extLst>
              <a:ext uri="{FF2B5EF4-FFF2-40B4-BE49-F238E27FC236}">
                <a16:creationId xmlns:a16="http://schemas.microsoft.com/office/drawing/2014/main" xmlns="" id="{6294E662-1EBB-47CE-9952-C06EFF1DFCB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15468" y="2849376"/>
            <a:ext cx="1573292" cy="1669276"/>
          </a:xfrm>
          <a:prstGeom prst="rect">
            <a:avLst/>
          </a:prstGeom>
        </p:spPr>
      </p:pic>
      <p:pic>
        <p:nvPicPr>
          <p:cNvPr id="15" name="Picture 7">
            <a:extLst>
              <a:ext uri="{FF2B5EF4-FFF2-40B4-BE49-F238E27FC236}">
                <a16:creationId xmlns:a16="http://schemas.microsoft.com/office/drawing/2014/main" xmlns="" id="{F77075E0-33EF-4592-A500-7695251B94B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24802" y="1912942"/>
            <a:ext cx="1573292" cy="1669276"/>
          </a:xfrm>
          <a:prstGeom prst="rect">
            <a:avLst/>
          </a:prstGeom>
        </p:spPr>
      </p:pic>
      <p:pic>
        <p:nvPicPr>
          <p:cNvPr id="16" name="Picture 7">
            <a:extLst>
              <a:ext uri="{FF2B5EF4-FFF2-40B4-BE49-F238E27FC236}">
                <a16:creationId xmlns:a16="http://schemas.microsoft.com/office/drawing/2014/main" xmlns="" id="{6A90810A-8CBD-430D-A6AA-FD9D6AF1FB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24956" y="3394439"/>
            <a:ext cx="1573292" cy="1669276"/>
          </a:xfrm>
          <a:prstGeom prst="rect">
            <a:avLst/>
          </a:prstGeom>
        </p:spPr>
      </p:pic>
      <p:pic>
        <p:nvPicPr>
          <p:cNvPr id="17" name="Picture 7">
            <a:extLst>
              <a:ext uri="{FF2B5EF4-FFF2-40B4-BE49-F238E27FC236}">
                <a16:creationId xmlns:a16="http://schemas.microsoft.com/office/drawing/2014/main" xmlns="" id="{92519FB8-12ED-407B-B7A0-6BE14A4655E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1579" y="3838180"/>
            <a:ext cx="1573292" cy="1669276"/>
          </a:xfrm>
          <a:prstGeom prst="rect">
            <a:avLst/>
          </a:prstGeom>
        </p:spPr>
      </p:pic>
      <p:sp>
        <p:nvSpPr>
          <p:cNvPr id="7" name="Freeform 5">
            <a:extLst>
              <a:ext uri="{FF2B5EF4-FFF2-40B4-BE49-F238E27FC236}">
                <a16:creationId xmlns:a16="http://schemas.microsoft.com/office/drawing/2014/main" xmlns="" id="{6EC47164-2CE1-45E6-B13B-82280F7A9CE0}"/>
              </a:ext>
            </a:extLst>
          </p:cNvPr>
          <p:cNvSpPr/>
          <p:nvPr/>
        </p:nvSpPr>
        <p:spPr>
          <a:xfrm>
            <a:off x="354842" y="5081877"/>
            <a:ext cx="5958423" cy="1753737"/>
          </a:xfrm>
          <a:custGeom>
            <a:avLst/>
            <a:gdLst/>
            <a:ahLst/>
            <a:cxnLst/>
            <a:rect l="l" t="t" r="r" b="b"/>
            <a:pathLst>
              <a:path w="1606875" h="558389">
                <a:moveTo>
                  <a:pt x="0" y="0"/>
                </a:moveTo>
                <a:lnTo>
                  <a:pt x="1606875" y="0"/>
                </a:lnTo>
                <a:lnTo>
                  <a:pt x="1606875" y="558389"/>
                </a:lnTo>
                <a:lnTo>
                  <a:pt x="0" y="558389"/>
                </a:lnTo>
                <a:lnTo>
                  <a:pt x="0" y="0"/>
                </a:lnTo>
                <a:close/>
              </a:path>
            </a:pathLst>
          </a:custGeom>
          <a:blipFill>
            <a:blip r:embed="rId8"/>
            <a:stretch>
              <a:fillRect/>
            </a:stretch>
          </a:blipFill>
        </p:spPr>
        <p:txBody>
          <a:bodyPr/>
          <a:lstStyle/>
          <a:p>
            <a:endParaRPr lang="en-US"/>
          </a:p>
        </p:txBody>
      </p:sp>
      <p:sp>
        <p:nvSpPr>
          <p:cNvPr id="8" name="Freeform 8">
            <a:extLst>
              <a:ext uri="{FF2B5EF4-FFF2-40B4-BE49-F238E27FC236}">
                <a16:creationId xmlns:a16="http://schemas.microsoft.com/office/drawing/2014/main" xmlns="" id="{BAFAE45F-A856-4443-AB0A-C0B1C9DC7CB2}"/>
              </a:ext>
            </a:extLst>
          </p:cNvPr>
          <p:cNvSpPr/>
          <p:nvPr/>
        </p:nvSpPr>
        <p:spPr>
          <a:xfrm>
            <a:off x="2208225" y="1683213"/>
            <a:ext cx="2702924" cy="3491574"/>
          </a:xfrm>
          <a:custGeom>
            <a:avLst/>
            <a:gdLst/>
            <a:ahLst/>
            <a:cxnLst/>
            <a:rect l="l" t="t" r="r" b="b"/>
            <a:pathLst>
              <a:path w="2201197" h="2702237">
                <a:moveTo>
                  <a:pt x="0" y="0"/>
                </a:moveTo>
                <a:lnTo>
                  <a:pt x="2201197" y="0"/>
                </a:lnTo>
                <a:lnTo>
                  <a:pt x="2201197" y="2702237"/>
                </a:lnTo>
                <a:lnTo>
                  <a:pt x="0" y="2702237"/>
                </a:lnTo>
                <a:lnTo>
                  <a:pt x="0" y="0"/>
                </a:lnTo>
                <a:close/>
              </a:path>
            </a:pathLst>
          </a:custGeom>
          <a:blipFill>
            <a:blip r:embed="rId9"/>
            <a:stretch>
              <a:fillRect/>
            </a:stretch>
          </a:blipFill>
        </p:spPr>
        <p:txBody>
          <a:bodyPr/>
          <a:lstStyle/>
          <a:p>
            <a:endParaRPr lang="en-US"/>
          </a:p>
        </p:txBody>
      </p:sp>
      <p:sp>
        <p:nvSpPr>
          <p:cNvPr id="9" name="Freeform 9">
            <a:extLst>
              <a:ext uri="{FF2B5EF4-FFF2-40B4-BE49-F238E27FC236}">
                <a16:creationId xmlns:a16="http://schemas.microsoft.com/office/drawing/2014/main" xmlns="" id="{7AB17CCA-804D-4B62-8D0F-08AFD345DBF7}"/>
              </a:ext>
            </a:extLst>
          </p:cNvPr>
          <p:cNvSpPr/>
          <p:nvPr/>
        </p:nvSpPr>
        <p:spPr>
          <a:xfrm>
            <a:off x="354841" y="2494269"/>
            <a:ext cx="2224585" cy="3186354"/>
          </a:xfrm>
          <a:custGeom>
            <a:avLst/>
            <a:gdLst/>
            <a:ahLst/>
            <a:cxnLst/>
            <a:rect l="l" t="t" r="r" b="b"/>
            <a:pathLst>
              <a:path w="2091982" h="2702237">
                <a:moveTo>
                  <a:pt x="0" y="0"/>
                </a:moveTo>
                <a:lnTo>
                  <a:pt x="2091981" y="0"/>
                </a:lnTo>
                <a:lnTo>
                  <a:pt x="2091981" y="2702237"/>
                </a:lnTo>
                <a:lnTo>
                  <a:pt x="0" y="2702237"/>
                </a:lnTo>
                <a:lnTo>
                  <a:pt x="0" y="0"/>
                </a:lnTo>
                <a:close/>
              </a:path>
            </a:pathLst>
          </a:custGeom>
          <a:blipFill>
            <a:blip r:embed="rId10"/>
            <a:stretch>
              <a:fillRect/>
            </a:stretch>
          </a:blipFill>
        </p:spPr>
        <p:txBody>
          <a:bodyPr/>
          <a:lstStyle/>
          <a:p>
            <a:endParaRPr lang="en-US"/>
          </a:p>
        </p:txBody>
      </p:sp>
      <p:sp>
        <p:nvSpPr>
          <p:cNvPr id="10" name="Freeform 10">
            <a:extLst>
              <a:ext uri="{FF2B5EF4-FFF2-40B4-BE49-F238E27FC236}">
                <a16:creationId xmlns:a16="http://schemas.microsoft.com/office/drawing/2014/main" xmlns="" id="{9CB54B1C-ADF9-4213-A04D-E8BD8570C0BD}"/>
              </a:ext>
            </a:extLst>
          </p:cNvPr>
          <p:cNvSpPr/>
          <p:nvPr/>
        </p:nvSpPr>
        <p:spPr>
          <a:xfrm>
            <a:off x="4224803" y="2818845"/>
            <a:ext cx="2443304" cy="3186355"/>
          </a:xfrm>
          <a:custGeom>
            <a:avLst/>
            <a:gdLst/>
            <a:ahLst/>
            <a:cxnLst/>
            <a:rect l="l" t="t" r="r" b="b"/>
            <a:pathLst>
              <a:path w="2085226" h="2702237">
                <a:moveTo>
                  <a:pt x="0" y="0"/>
                </a:moveTo>
                <a:lnTo>
                  <a:pt x="2085226" y="0"/>
                </a:lnTo>
                <a:lnTo>
                  <a:pt x="2085226" y="2702236"/>
                </a:lnTo>
                <a:lnTo>
                  <a:pt x="0" y="2702236"/>
                </a:lnTo>
                <a:lnTo>
                  <a:pt x="0" y="0"/>
                </a:lnTo>
                <a:close/>
              </a:path>
            </a:pathLst>
          </a:custGeom>
          <a:blipFill>
            <a:blip r:embed="rId11"/>
            <a:stretch>
              <a:fillRect/>
            </a:stretch>
          </a:blipFill>
        </p:spPr>
        <p:txBody>
          <a:bodyPr/>
          <a:lstStyle/>
          <a:p>
            <a:endParaRPr lang="en-US"/>
          </a:p>
        </p:txBody>
      </p:sp>
    </p:spTree>
    <p:controls>
      <mc:AlternateContent xmlns:mc="http://schemas.openxmlformats.org/markup-compatibility/2006">
        <mc:Choice xmlns:v="urn:schemas-microsoft-com:vml" Requires="v">
          <p:control spid="1059" name="TextBox1" r:id="rId2" imgW="4848120" imgH="1390680"/>
        </mc:Choice>
        <mc:Fallback>
          <p:control name="TextBox1" r:id="rId2" imgW="4848120" imgH="1390680">
            <p:pic>
              <p:nvPicPr>
                <p:cNvPr id="20" name="TextBox1">
                  <a:extLst>
                    <a:ext uri="{FF2B5EF4-FFF2-40B4-BE49-F238E27FC236}">
                      <a16:creationId xmlns:a16="http://schemas.microsoft.com/office/drawing/2014/main" xmlns="" id="{73F9A8FA-1199-471E-981B-6424F6838D16}"/>
                    </a:ext>
                  </a:extLst>
                </p:cNvPr>
                <p:cNvPicPr>
                  <a:picLocks/>
                </p:cNvPicPr>
                <p:nvPr/>
              </p:nvPicPr>
              <p:blipFill>
                <a:blip r:embed="rId12"/>
                <a:stretch>
                  <a:fillRect/>
                </a:stretch>
              </p:blipFill>
              <p:spPr>
                <a:xfrm>
                  <a:off x="6894692" y="2154341"/>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32" presetClass="emph" presetSubtype="0" fill="hold" nodeType="afterEffect">
                                  <p:stCondLst>
                                    <p:cond delay="0"/>
                                  </p:stCondLst>
                                  <p:childTnLst>
                                    <p:animRot by="120000">
                                      <p:cBhvr>
                                        <p:cTn id="31" dur="100" fill="hold">
                                          <p:stCondLst>
                                            <p:cond delay="0"/>
                                          </p:stCondLst>
                                        </p:cTn>
                                        <p:tgtEl>
                                          <p:spTgt spid="10"/>
                                        </p:tgtEl>
                                        <p:attrNameLst>
                                          <p:attrName>r</p:attrName>
                                        </p:attrNameLst>
                                      </p:cBhvr>
                                    </p:animRot>
                                    <p:animRot by="-240000">
                                      <p:cBhvr>
                                        <p:cTn id="32" dur="200" fill="hold">
                                          <p:stCondLst>
                                            <p:cond delay="200"/>
                                          </p:stCondLst>
                                        </p:cTn>
                                        <p:tgtEl>
                                          <p:spTgt spid="10"/>
                                        </p:tgtEl>
                                        <p:attrNameLst>
                                          <p:attrName>r</p:attrName>
                                        </p:attrNameLst>
                                      </p:cBhvr>
                                    </p:animRot>
                                    <p:animRot by="240000">
                                      <p:cBhvr>
                                        <p:cTn id="33" dur="200" fill="hold">
                                          <p:stCondLst>
                                            <p:cond delay="400"/>
                                          </p:stCondLst>
                                        </p:cTn>
                                        <p:tgtEl>
                                          <p:spTgt spid="10"/>
                                        </p:tgtEl>
                                        <p:attrNameLst>
                                          <p:attrName>r</p:attrName>
                                        </p:attrNameLst>
                                      </p:cBhvr>
                                    </p:animRot>
                                    <p:animRot by="-240000">
                                      <p:cBhvr>
                                        <p:cTn id="34" dur="200" fill="hold">
                                          <p:stCondLst>
                                            <p:cond delay="600"/>
                                          </p:stCondLst>
                                        </p:cTn>
                                        <p:tgtEl>
                                          <p:spTgt spid="10"/>
                                        </p:tgtEl>
                                        <p:attrNameLst>
                                          <p:attrName>r</p:attrName>
                                        </p:attrNameLst>
                                      </p:cBhvr>
                                    </p:animRot>
                                    <p:animRot by="120000">
                                      <p:cBhvr>
                                        <p:cTn id="35" dur="200" fill="hold">
                                          <p:stCondLst>
                                            <p:cond delay="800"/>
                                          </p:stCondLst>
                                        </p:cTn>
                                        <p:tgtEl>
                                          <p:spTgt spid="10"/>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par>
                                <p:cTn id="42" presetID="32" presetClass="emph" presetSubtype="0" fill="hold" nodeType="withEffect">
                                  <p:stCondLst>
                                    <p:cond delay="0"/>
                                  </p:stCondLst>
                                  <p:childTnLst>
                                    <p:animRot by="120000">
                                      <p:cBhvr>
                                        <p:cTn id="43" dur="100" fill="hold">
                                          <p:stCondLst>
                                            <p:cond delay="0"/>
                                          </p:stCondLst>
                                        </p:cTn>
                                        <p:tgtEl>
                                          <p:spTgt spid="9"/>
                                        </p:tgtEl>
                                        <p:attrNameLst>
                                          <p:attrName>r</p:attrName>
                                        </p:attrNameLst>
                                      </p:cBhvr>
                                    </p:animRot>
                                    <p:animRot by="-240000">
                                      <p:cBhvr>
                                        <p:cTn id="44" dur="200" fill="hold">
                                          <p:stCondLst>
                                            <p:cond delay="200"/>
                                          </p:stCondLst>
                                        </p:cTn>
                                        <p:tgtEl>
                                          <p:spTgt spid="9"/>
                                        </p:tgtEl>
                                        <p:attrNameLst>
                                          <p:attrName>r</p:attrName>
                                        </p:attrNameLst>
                                      </p:cBhvr>
                                    </p:animRot>
                                    <p:animRot by="240000">
                                      <p:cBhvr>
                                        <p:cTn id="45" dur="200" fill="hold">
                                          <p:stCondLst>
                                            <p:cond delay="400"/>
                                          </p:stCondLst>
                                        </p:cTn>
                                        <p:tgtEl>
                                          <p:spTgt spid="9"/>
                                        </p:tgtEl>
                                        <p:attrNameLst>
                                          <p:attrName>r</p:attrName>
                                        </p:attrNameLst>
                                      </p:cBhvr>
                                    </p:animRot>
                                    <p:animRot by="-240000">
                                      <p:cBhvr>
                                        <p:cTn id="46" dur="200" fill="hold">
                                          <p:stCondLst>
                                            <p:cond delay="600"/>
                                          </p:stCondLst>
                                        </p:cTn>
                                        <p:tgtEl>
                                          <p:spTgt spid="9"/>
                                        </p:tgtEl>
                                        <p:attrNameLst>
                                          <p:attrName>r</p:attrName>
                                        </p:attrNameLst>
                                      </p:cBhvr>
                                    </p:animRot>
                                    <p:animRot by="120000">
                                      <p:cBhvr>
                                        <p:cTn id="47" dur="200" fill="hold">
                                          <p:stCondLst>
                                            <p:cond delay="800"/>
                                          </p:stCondLst>
                                        </p:cTn>
                                        <p:tgtEl>
                                          <p:spTgt spid="9"/>
                                        </p:tgtEl>
                                        <p:attrNameLst>
                                          <p:attrName>r</p:attrName>
                                        </p:attrNameLst>
                                      </p:cBhvr>
                                    </p:animRot>
                                  </p:childTnLst>
                                </p:cTn>
                              </p:par>
                              <p:par>
                                <p:cTn id="48" presetID="32" presetClass="emph" presetSubtype="0" fill="hold" nodeType="withEffect">
                                  <p:stCondLst>
                                    <p:cond delay="0"/>
                                  </p:stCondLst>
                                  <p:childTnLst>
                                    <p:animRot by="120000">
                                      <p:cBhvr>
                                        <p:cTn id="49" dur="100" fill="hold">
                                          <p:stCondLst>
                                            <p:cond delay="0"/>
                                          </p:stCondLst>
                                        </p:cTn>
                                        <p:tgtEl>
                                          <p:spTgt spid="7"/>
                                        </p:tgtEl>
                                        <p:attrNameLst>
                                          <p:attrName>r</p:attrName>
                                        </p:attrNameLst>
                                      </p:cBhvr>
                                    </p:animRot>
                                    <p:animRot by="-240000">
                                      <p:cBhvr>
                                        <p:cTn id="50" dur="200" fill="hold">
                                          <p:stCondLst>
                                            <p:cond delay="200"/>
                                          </p:stCondLst>
                                        </p:cTn>
                                        <p:tgtEl>
                                          <p:spTgt spid="7"/>
                                        </p:tgtEl>
                                        <p:attrNameLst>
                                          <p:attrName>r</p:attrName>
                                        </p:attrNameLst>
                                      </p:cBhvr>
                                    </p:animRot>
                                    <p:animRot by="240000">
                                      <p:cBhvr>
                                        <p:cTn id="51" dur="200" fill="hold">
                                          <p:stCondLst>
                                            <p:cond delay="400"/>
                                          </p:stCondLst>
                                        </p:cTn>
                                        <p:tgtEl>
                                          <p:spTgt spid="7"/>
                                        </p:tgtEl>
                                        <p:attrNameLst>
                                          <p:attrName>r</p:attrName>
                                        </p:attrNameLst>
                                      </p:cBhvr>
                                    </p:animRot>
                                    <p:animRot by="-240000">
                                      <p:cBhvr>
                                        <p:cTn id="52" dur="200" fill="hold">
                                          <p:stCondLst>
                                            <p:cond delay="600"/>
                                          </p:stCondLst>
                                        </p:cTn>
                                        <p:tgtEl>
                                          <p:spTgt spid="7"/>
                                        </p:tgtEl>
                                        <p:attrNameLst>
                                          <p:attrName>r</p:attrName>
                                        </p:attrNameLst>
                                      </p:cBhvr>
                                    </p:animRot>
                                    <p:animRot by="120000">
                                      <p:cBhvr>
                                        <p:cTn id="5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xmlns="" id="{541060ED-08DC-ED51-CCD2-468424EF5692}"/>
              </a:ext>
            </a:extLst>
          </p:cNvPr>
          <p:cNvPicPr>
            <a:picLocks noChangeAspect="1"/>
          </p:cNvPicPr>
          <p:nvPr/>
        </p:nvPicPr>
        <p:blipFill>
          <a:blip r:embed="rId4"/>
          <a:srcRect/>
          <a:stretch>
            <a:fillRect/>
          </a:stretch>
        </p:blipFill>
        <p:spPr>
          <a:xfrm>
            <a:off x="9230967" y="791116"/>
            <a:ext cx="4980526" cy="7905597"/>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xmlns="" id="{4B5019B1-EE56-42A1-02C0-36AD5B7BECCF}"/>
              </a:ext>
            </a:extLst>
          </p:cNvPr>
          <p:cNvPicPr>
            <a:picLocks noChangeAspect="1"/>
          </p:cNvPicPr>
          <p:nvPr/>
        </p:nvPicPr>
        <p:blipFill>
          <a:blip r:embed="rId5">
            <a:duotone>
              <a:srgbClr val="EEECE1">
                <a:shade val="45000"/>
                <a:satMod val="135000"/>
              </a:srgbClr>
              <a:prstClr val="white"/>
            </a:duotone>
            <a:extLst>
              <a:ext uri="{BEBA8EAE-BF5A-486C-A8C5-ECC9F3942E4B}">
                <a14:imgProps xmlns:a14="http://schemas.microsoft.com/office/drawing/2010/main">
                  <a14:imgLayer r:embed="rId6">
                    <a14:imgEffect>
                      <a14:backgroundRemoval t="5093" b="94630" l="10000" r="90000">
                        <a14:foregroundMark x1="37813" y1="88426" x2="53594" y2="91852"/>
                        <a14:foregroundMark x1="53594" y1="91852" x2="55313" y2="91759"/>
                        <a14:foregroundMark x1="38385" y1="88426" x2="45990" y2="93241"/>
                        <a14:foregroundMark x1="45990" y1="93241" x2="54583" y2="94722"/>
                        <a14:foregroundMark x1="54844" y1="7037" x2="42031" y2="8796"/>
                        <a14:foregroundMark x1="42031" y1="8796" x2="36927" y2="12685"/>
                        <a14:foregroundMark x1="36927" y1="12685" x2="30000" y2="23704"/>
                        <a14:foregroundMark x1="30000" y1="23704" x2="27083" y2="32963"/>
                        <a14:foregroundMark x1="54115" y1="6019" x2="55313" y2="7130"/>
                        <a14:foregroundMark x1="45990" y1="5556" x2="52917" y2="6667"/>
                        <a14:foregroundMark x1="55313" y1="6296" x2="59219" y2="7963"/>
                        <a14:foregroundMark x1="60521" y1="9352" x2="66458" y2="15833"/>
                        <a14:foregroundMark x1="66615" y1="16111" x2="68958" y2="21296"/>
                        <a14:foregroundMark x1="69375" y1="21111" x2="73073" y2="32037"/>
                        <a14:foregroundMark x1="73490" y1="32870" x2="74219" y2="49537"/>
                        <a14:foregroundMark x1="74115" y1="36204" x2="74844" y2="44444"/>
                        <a14:foregroundMark x1="75417" y1="48241" x2="73646" y2="60926"/>
                        <a14:foregroundMark x1="75573" y1="51574" x2="73698" y2="65093"/>
                        <a14:foregroundMark x1="73802" y1="65741" x2="71875" y2="73148"/>
                        <a14:foregroundMark x1="52188" y1="5093" x2="53542" y2="5556"/>
                        <a14:foregroundMark x1="24531" y1="49167" x2="24531" y2="52315"/>
                        <a14:foregroundMark x1="86667" y1="53333" x2="86667" y2="53333"/>
                      </a14:backgroundRemoval>
                    </a14:imgEffect>
                  </a14:imgLayer>
                </a14:imgProps>
              </a:ext>
              <a:ext uri="{28A0092B-C50C-407E-A947-70E740481C1C}">
                <a14:useLocalDpi xmlns:a14="http://schemas.microsoft.com/office/drawing/2010/main" val="0"/>
              </a:ext>
            </a:extLst>
          </a:blip>
          <a:stretch>
            <a:fillRect/>
          </a:stretch>
        </p:blipFill>
        <p:spPr>
          <a:xfrm rot="20233334">
            <a:off x="-4867372" y="2885440"/>
            <a:ext cx="24502362" cy="11622544"/>
          </a:xfrm>
          <a:prstGeom prst="rect">
            <a:avLst/>
          </a:prstGeom>
          <a:ln>
            <a:noFill/>
          </a:ln>
          <a:effectLst>
            <a:softEdge rad="112500"/>
          </a:effectLst>
        </p:spPr>
      </p:pic>
      <p:pic>
        <p:nvPicPr>
          <p:cNvPr id="21" name="Picture 8">
            <a:extLst>
              <a:ext uri="{FF2B5EF4-FFF2-40B4-BE49-F238E27FC236}">
                <a16:creationId xmlns:a16="http://schemas.microsoft.com/office/drawing/2014/main" xmlns="" id="{A45FC95F-0E2C-AEB9-ED8A-ED393D578E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373" y="-10396"/>
            <a:ext cx="1877601" cy="2191752"/>
          </a:xfrm>
          <a:prstGeom prst="rect">
            <a:avLst/>
          </a:prstGeom>
        </p:spPr>
      </p:pic>
      <p:pic>
        <p:nvPicPr>
          <p:cNvPr id="22" name="Picture 8">
            <a:extLst>
              <a:ext uri="{FF2B5EF4-FFF2-40B4-BE49-F238E27FC236}">
                <a16:creationId xmlns:a16="http://schemas.microsoft.com/office/drawing/2014/main" xmlns="" id="{51A0A7D8-8A4C-FC26-93CB-F5BA442BE85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0311303" y="0"/>
            <a:ext cx="1880697" cy="2195366"/>
          </a:xfrm>
          <a:prstGeom prst="rect">
            <a:avLst/>
          </a:prstGeom>
        </p:spPr>
      </p:pic>
      <p:pic>
        <p:nvPicPr>
          <p:cNvPr id="27" name="Picture 9">
            <a:extLst>
              <a:ext uri="{FF2B5EF4-FFF2-40B4-BE49-F238E27FC236}">
                <a16:creationId xmlns:a16="http://schemas.microsoft.com/office/drawing/2014/main" xmlns="" id="{E370591C-A785-98B7-B2E9-A5EAE9323654}"/>
              </a:ext>
            </a:extLst>
          </p:cNvPr>
          <p:cNvPicPr>
            <a:picLocks noChangeAspect="1"/>
          </p:cNvPicPr>
          <p:nvPr/>
        </p:nvPicPr>
        <p:blipFill>
          <a:blip r:embed="rId10" cstate="print">
            <a:alphaModFix amt="66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77600" y="-603101"/>
            <a:ext cx="9249311" cy="1700784"/>
          </a:xfrm>
          <a:prstGeom prst="rect">
            <a:avLst/>
          </a:prstGeom>
        </p:spPr>
      </p:pic>
      <p:pic>
        <p:nvPicPr>
          <p:cNvPr id="29" name="Picture 8">
            <a:extLst>
              <a:ext uri="{FF2B5EF4-FFF2-40B4-BE49-F238E27FC236}">
                <a16:creationId xmlns:a16="http://schemas.microsoft.com/office/drawing/2014/main" xmlns="" id="{7B6FF4D9-D75B-F4CC-615B-517BADE737D2}"/>
              </a:ext>
            </a:extLst>
          </p:cNvPr>
          <p:cNvPicPr>
            <a:picLocks noChangeAspect="1"/>
          </p:cNvPicPr>
          <p:nvPr/>
        </p:nvPicPr>
        <p:blipFill>
          <a:blip r:embed="rId12"/>
          <a:srcRect/>
          <a:stretch>
            <a:fillRect/>
          </a:stretch>
        </p:blipFill>
        <p:spPr>
          <a:xfrm>
            <a:off x="-2342508" y="5671336"/>
            <a:ext cx="6298060" cy="1584552"/>
          </a:xfrm>
          <a:prstGeom prst="rect">
            <a:avLst/>
          </a:prstGeom>
        </p:spPr>
      </p:pic>
      <p:pic>
        <p:nvPicPr>
          <p:cNvPr id="16" name="Picture 15">
            <a:extLst>
              <a:ext uri="{FF2B5EF4-FFF2-40B4-BE49-F238E27FC236}">
                <a16:creationId xmlns:a16="http://schemas.microsoft.com/office/drawing/2014/main" xmlns="" id="{76AD94B5-0C41-4ABF-912C-F7889AB87D9D}"/>
              </a:ext>
            </a:extLst>
          </p:cNvPr>
          <p:cNvPicPr>
            <a:picLocks noChangeAspect="1"/>
          </p:cNvPicPr>
          <p:nvPr/>
        </p:nvPicPr>
        <p:blipFill>
          <a:blip r:embed="rId13"/>
          <a:stretch>
            <a:fillRect/>
          </a:stretch>
        </p:blipFill>
        <p:spPr>
          <a:xfrm>
            <a:off x="235193" y="120879"/>
            <a:ext cx="2905817" cy="6616242"/>
          </a:xfrm>
          <a:prstGeom prst="rect">
            <a:avLst/>
          </a:prstGeom>
        </p:spPr>
      </p:pic>
      <p:grpSp>
        <p:nvGrpSpPr>
          <p:cNvPr id="17" name="Group 16">
            <a:extLst>
              <a:ext uri="{FF2B5EF4-FFF2-40B4-BE49-F238E27FC236}">
                <a16:creationId xmlns:a16="http://schemas.microsoft.com/office/drawing/2014/main" xmlns="" id="{4BA1CE95-F919-4256-8209-03702ABF8603}"/>
              </a:ext>
            </a:extLst>
          </p:cNvPr>
          <p:cNvGrpSpPr/>
          <p:nvPr/>
        </p:nvGrpSpPr>
        <p:grpSpPr>
          <a:xfrm>
            <a:off x="15060342" y="2194082"/>
            <a:ext cx="8568757" cy="3416320"/>
            <a:chOff x="5250004" y="6585062"/>
            <a:chExt cx="13208089" cy="4933665"/>
          </a:xfrm>
        </p:grpSpPr>
        <p:sp>
          <p:nvSpPr>
            <p:cNvPr id="18" name="TextBox 17">
              <a:extLst>
                <a:ext uri="{FF2B5EF4-FFF2-40B4-BE49-F238E27FC236}">
                  <a16:creationId xmlns:a16="http://schemas.microsoft.com/office/drawing/2014/main" xmlns="" id="{ADEC3E4F-29A4-44E8-A03B-47B8A57A6074}"/>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LUYỆN ĐỌC THÀNH TIẾNG</a:t>
              </a:r>
              <a:endParaRPr kumimoji="0" lang="en-US" sz="80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endParaRPr>
            </a:p>
          </p:txBody>
        </p:sp>
        <p:sp>
          <p:nvSpPr>
            <p:cNvPr id="19" name="TextBox 18">
              <a:extLst>
                <a:ext uri="{FF2B5EF4-FFF2-40B4-BE49-F238E27FC236}">
                  <a16:creationId xmlns:a16="http://schemas.microsoft.com/office/drawing/2014/main" xmlns="" id="{D3847E51-0557-4106-8D8E-829DAD88A15F}"/>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U</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Y</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Ệ</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 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Ọ</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C </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H</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À</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H</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 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I</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Ế</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G</a:t>
              </a:r>
              <a:endPar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endParaRPr>
            </a:p>
          </p:txBody>
        </p:sp>
      </p:grpSp>
      <p:grpSp>
        <p:nvGrpSpPr>
          <p:cNvPr id="20" name="Group 19">
            <a:extLst>
              <a:ext uri="{FF2B5EF4-FFF2-40B4-BE49-F238E27FC236}">
                <a16:creationId xmlns:a16="http://schemas.microsoft.com/office/drawing/2014/main" xmlns="" id="{45401107-473D-4A77-BC3D-BF8D6EA64884}"/>
              </a:ext>
            </a:extLst>
          </p:cNvPr>
          <p:cNvGrpSpPr/>
          <p:nvPr/>
        </p:nvGrpSpPr>
        <p:grpSpPr>
          <a:xfrm>
            <a:off x="15668360" y="1525119"/>
            <a:ext cx="6976836" cy="830997"/>
            <a:chOff x="-555806" y="0"/>
            <a:chExt cx="4930277" cy="830997"/>
          </a:xfrm>
        </p:grpSpPr>
        <p:sp>
          <p:nvSpPr>
            <p:cNvPr id="23" name="文本框 18">
              <a:extLst>
                <a:ext uri="{FF2B5EF4-FFF2-40B4-BE49-F238E27FC236}">
                  <a16:creationId xmlns:a16="http://schemas.microsoft.com/office/drawing/2014/main" xmlns="" id="{26188556-860C-4081-A407-DA2D39D9E206}"/>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25" name="文本框 18">
              <a:extLst>
                <a:ext uri="{FF2B5EF4-FFF2-40B4-BE49-F238E27FC236}">
                  <a16:creationId xmlns:a16="http://schemas.microsoft.com/office/drawing/2014/main" xmlns="" id="{18E29CC9-A314-4887-A89D-F969E2B368FB}"/>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2" name="Picture 1">
            <a:extLst>
              <a:ext uri="{FF2B5EF4-FFF2-40B4-BE49-F238E27FC236}">
                <a16:creationId xmlns:a16="http://schemas.microsoft.com/office/drawing/2014/main" xmlns="" id="{80277F9A-0ABE-44F9-8739-A340E07543B5}"/>
              </a:ext>
            </a:extLst>
          </p:cNvPr>
          <p:cNvPicPr>
            <a:picLocks noChangeAspect="1"/>
          </p:cNvPicPr>
          <p:nvPr/>
        </p:nvPicPr>
        <p:blipFill>
          <a:blip r:embed="rId14"/>
          <a:stretch>
            <a:fillRect/>
          </a:stretch>
        </p:blipFill>
        <p:spPr>
          <a:xfrm>
            <a:off x="2029940" y="1005630"/>
            <a:ext cx="9254530" cy="4846740"/>
          </a:xfrm>
          <a:prstGeom prst="rect">
            <a:avLst/>
          </a:prstGeom>
        </p:spPr>
      </p:pic>
    </p:spTree>
    <p:extLst>
      <p:ext uri="{BB962C8B-B14F-4D97-AF65-F5344CB8AC3E}">
        <p14:creationId xmlns:p14="http://schemas.microsoft.com/office/powerpoint/2010/main" val="2464425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15"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3A0854F-7ECB-409F-BE90-788D93154089}"/>
              </a:ext>
            </a:extLst>
          </p:cNvPr>
          <p:cNvGrpSpPr/>
          <p:nvPr/>
        </p:nvGrpSpPr>
        <p:grpSpPr>
          <a:xfrm>
            <a:off x="192710" y="48963"/>
            <a:ext cx="11482607" cy="2159825"/>
            <a:chOff x="192710" y="48963"/>
            <a:chExt cx="11482607" cy="2159825"/>
          </a:xfrm>
        </p:grpSpPr>
        <p:sp>
          <p:nvSpPr>
            <p:cNvPr id="9" name="TextBox 8">
              <a:extLst>
                <a:ext uri="{FF2B5EF4-FFF2-40B4-BE49-F238E27FC236}">
                  <a16:creationId xmlns:a16="http://schemas.microsoft.com/office/drawing/2014/main" xmlns="" id="{26D9F4D0-8D2F-B27C-2C18-C00FCD56603A}"/>
                </a:ext>
              </a:extLst>
            </p:cNvPr>
            <p:cNvSpPr txBox="1"/>
            <p:nvPr/>
          </p:nvSpPr>
          <p:spPr>
            <a:xfrm>
              <a:off x="641355" y="744557"/>
              <a:ext cx="1103396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1.</a:t>
              </a:r>
              <a:r>
                <a:rPr kumimoji="0" lang="en-US"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Tìm trong đoạn đầu những chi tiết nói về vẻ đẹp và tài năng của Lạc Long Quân và Âu Cơ</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p>
          </p:txBody>
        </p:sp>
        <p:pic>
          <p:nvPicPr>
            <p:cNvPr id="7" name="Picture 6" descr="A red and yellow bubbles with a question mark&#10;&#10;Description automatically generated">
              <a:extLst>
                <a:ext uri="{FF2B5EF4-FFF2-40B4-BE49-F238E27FC236}">
                  <a16:creationId xmlns:a16="http://schemas.microsoft.com/office/drawing/2014/main" xmlns=""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10" y="48963"/>
              <a:ext cx="1042936" cy="1042936"/>
            </a:xfrm>
            <a:prstGeom prst="rect">
              <a:avLst/>
            </a:prstGeom>
          </p:spPr>
        </p:pic>
      </p:grpSp>
      <p:pic>
        <p:nvPicPr>
          <p:cNvPr id="13" name="Picture 12">
            <a:extLst>
              <a:ext uri="{FF2B5EF4-FFF2-40B4-BE49-F238E27FC236}">
                <a16:creationId xmlns:a16="http://schemas.microsoft.com/office/drawing/2014/main" xmlns="" id="{BE43DC0C-2323-40F3-A3DD-CCA1EFA38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829" y="2511545"/>
            <a:ext cx="6560457" cy="3793479"/>
          </a:xfrm>
          <a:prstGeom prst="rect">
            <a:avLst/>
          </a:prstGeom>
          <a:ln>
            <a:noFill/>
          </a:ln>
          <a:effectLst>
            <a:softEdge rad="112500"/>
          </a:effectLst>
        </p:spPr>
      </p:pic>
    </p:spTree>
    <p:extLst>
      <p:ext uri="{BB962C8B-B14F-4D97-AF65-F5344CB8AC3E}">
        <p14:creationId xmlns:p14="http://schemas.microsoft.com/office/powerpoint/2010/main" val="285056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67A6EEB3-F710-49B5-944E-23B8EBBB7DC3}"/>
              </a:ext>
            </a:extLst>
          </p:cNvPr>
          <p:cNvPicPr>
            <a:picLocks noChangeAspect="1"/>
          </p:cNvPicPr>
          <p:nvPr/>
        </p:nvPicPr>
        <p:blipFill>
          <a:blip r:embed="rId3"/>
          <a:stretch>
            <a:fillRect/>
          </a:stretch>
        </p:blipFill>
        <p:spPr>
          <a:xfrm>
            <a:off x="11156905" y="5643964"/>
            <a:ext cx="866492" cy="1311885"/>
          </a:xfrm>
          <a:prstGeom prst="rect">
            <a:avLst/>
          </a:prstGeom>
        </p:spPr>
      </p:pic>
      <p:sp>
        <p:nvSpPr>
          <p:cNvPr id="5" name="Rectangle 4">
            <a:extLst>
              <a:ext uri="{FF2B5EF4-FFF2-40B4-BE49-F238E27FC236}">
                <a16:creationId xmlns:a16="http://schemas.microsoft.com/office/drawing/2014/main" xmlns="" id="{F403931B-02E5-487F-99D5-BAE0455FB937}"/>
              </a:ext>
            </a:extLst>
          </p:cNvPr>
          <p:cNvSpPr/>
          <p:nvPr/>
        </p:nvSpPr>
        <p:spPr>
          <a:xfrm>
            <a:off x="10943771" y="766732"/>
            <a:ext cx="747959" cy="56858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49905CFD-95D1-4E54-BB5A-8A44C7CEE4E0}"/>
              </a:ext>
            </a:extLst>
          </p:cNvPr>
          <p:cNvSpPr/>
          <p:nvPr/>
        </p:nvSpPr>
        <p:spPr>
          <a:xfrm>
            <a:off x="500269" y="1335314"/>
            <a:ext cx="2126817" cy="56858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B25AF604-B473-4328-960C-09EA4332E2AE}"/>
              </a:ext>
            </a:extLst>
          </p:cNvPr>
          <p:cNvSpPr/>
          <p:nvPr/>
        </p:nvSpPr>
        <p:spPr>
          <a:xfrm>
            <a:off x="2933168" y="1335314"/>
            <a:ext cx="8758562" cy="56858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1B82A65E-4AA6-4E5C-B139-9DC1839DCB9C}"/>
              </a:ext>
            </a:extLst>
          </p:cNvPr>
          <p:cNvSpPr/>
          <p:nvPr/>
        </p:nvSpPr>
        <p:spPr>
          <a:xfrm>
            <a:off x="500270" y="1823978"/>
            <a:ext cx="11191460" cy="56858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2DCB622-356D-4D59-9B8E-9EA9556798F9}"/>
              </a:ext>
            </a:extLst>
          </p:cNvPr>
          <p:cNvSpPr/>
          <p:nvPr/>
        </p:nvSpPr>
        <p:spPr>
          <a:xfrm>
            <a:off x="6596270" y="2294328"/>
            <a:ext cx="5095460" cy="568582"/>
          </a:xfrm>
          <a:prstGeom prst="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937BD78E-6B60-4FD9-A42D-7F495D8B5845}"/>
              </a:ext>
            </a:extLst>
          </p:cNvPr>
          <p:cNvSpPr/>
          <p:nvPr/>
        </p:nvSpPr>
        <p:spPr>
          <a:xfrm>
            <a:off x="2216989" y="2363532"/>
            <a:ext cx="2833982" cy="568582"/>
          </a:xfrm>
          <a:prstGeom prst="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A3D2B641-1410-4116-BD90-E508AD8C88E4}"/>
              </a:ext>
            </a:extLst>
          </p:cNvPr>
          <p:cNvSpPr txBox="1"/>
          <p:nvPr/>
        </p:nvSpPr>
        <p:spPr>
          <a:xfrm>
            <a:off x="500269" y="766732"/>
            <a:ext cx="11191461" cy="53245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 xưa, ở miền đất Lạc Việt có một vị thần tên là Lạc Long Quân. Thần mình rồng, thường ở dưới nước, thỉnh thoảng lên sống trên cạn, sức khoẻ vô địch, có nhiều phép lạ. Bấy giờ, ở vùng núi cao có nàng Âu Cơ xinh đẹp tuyệt trần, nghe vùng đất Lạc Việt có nhiều hoa thơm cỏ lạ bèn tìm đến thăm. Hai người gặp nhau, kết thành vợ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Ít lâu sau, Âu Cơ có mang. Đến kì sinh, chuyện thật lạ, nàng sinh ra cái bọc trăm trứng. Trăm trứng nở ra một trăm người con hồng hào, đẹp đẽ lạ thường. Đàn con lớn nhanh như thổi, mặt mũi khôi ngô, khoẻ mạnh như thần</a:t>
            </a:r>
            <a:r>
              <a:rPr kumimoji="0" lang="vi-VN" sz="3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4958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xmlns="" id="{E634B27B-92E4-4193-A095-F2AC60C54AF4}"/>
              </a:ext>
            </a:extLst>
          </p:cNvPr>
          <p:cNvGrpSpPr/>
          <p:nvPr/>
        </p:nvGrpSpPr>
        <p:grpSpPr>
          <a:xfrm>
            <a:off x="775317" y="2377992"/>
            <a:ext cx="10456097" cy="4103894"/>
            <a:chOff x="775317" y="2377992"/>
            <a:chExt cx="10456097" cy="4103894"/>
          </a:xfrm>
        </p:grpSpPr>
        <p:sp>
          <p:nvSpPr>
            <p:cNvPr id="17" name="TextBox 16">
              <a:extLst>
                <a:ext uri="{FF2B5EF4-FFF2-40B4-BE49-F238E27FC236}">
                  <a16:creationId xmlns:a16="http://schemas.microsoft.com/office/drawing/2014/main" xmlns="" id="{A96DC896-AA77-99AF-06EE-E6EAC7647406}"/>
                </a:ext>
              </a:extLst>
            </p:cNvPr>
            <p:cNvSpPr txBox="1"/>
            <p:nvPr/>
          </p:nvSpPr>
          <p:spPr>
            <a:xfrm>
              <a:off x="1103261" y="2634024"/>
              <a:ext cx="10128153" cy="3847862"/>
            </a:xfrm>
            <a:prstGeom prst="roundRect">
              <a:avLst/>
            </a:prstGeom>
            <a:solidFill>
              <a:srgbClr val="FFE1ED"/>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Lạc Long Quân: vị thần mình rồng, sống ở dưới nước nhưng thỉnh thoảng lên cạn, sức khoẻ vô địch, có nhiều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Âu Cơ: xinh đẹp tuyệt trần, sống ở vùng núi cao.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6" name="Picture 5" descr="A light bulb with a black line&#10;&#10;Description automatically generated">
              <a:extLst>
                <a:ext uri="{FF2B5EF4-FFF2-40B4-BE49-F238E27FC236}">
                  <a16:creationId xmlns:a16="http://schemas.microsoft.com/office/drawing/2014/main" xmlns="" id="{C86A58C3-4535-42FB-8C3D-AE1F7F977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317" y="2377992"/>
              <a:ext cx="1080350" cy="1080350"/>
            </a:xfrm>
            <a:prstGeom prst="rect">
              <a:avLst/>
            </a:prstGeom>
          </p:spPr>
        </p:pic>
      </p:grpSp>
      <p:grpSp>
        <p:nvGrpSpPr>
          <p:cNvPr id="18" name="Group 17">
            <a:extLst>
              <a:ext uri="{FF2B5EF4-FFF2-40B4-BE49-F238E27FC236}">
                <a16:creationId xmlns:a16="http://schemas.microsoft.com/office/drawing/2014/main" xmlns="" id="{138EBBFC-6194-4C4D-871D-B2C81B0AD43D}"/>
              </a:ext>
            </a:extLst>
          </p:cNvPr>
          <p:cNvGrpSpPr/>
          <p:nvPr/>
        </p:nvGrpSpPr>
        <p:grpSpPr>
          <a:xfrm>
            <a:off x="192710" y="48963"/>
            <a:ext cx="11482607" cy="2159825"/>
            <a:chOff x="192710" y="48963"/>
            <a:chExt cx="11482607" cy="2159825"/>
          </a:xfrm>
        </p:grpSpPr>
        <p:sp>
          <p:nvSpPr>
            <p:cNvPr id="19" name="TextBox 18">
              <a:extLst>
                <a:ext uri="{FF2B5EF4-FFF2-40B4-BE49-F238E27FC236}">
                  <a16:creationId xmlns:a16="http://schemas.microsoft.com/office/drawing/2014/main" xmlns="" id="{5937AD1A-CE7B-40E0-98F8-EDC644B8419B}"/>
                </a:ext>
              </a:extLst>
            </p:cNvPr>
            <p:cNvSpPr txBox="1"/>
            <p:nvPr/>
          </p:nvSpPr>
          <p:spPr>
            <a:xfrm>
              <a:off x="641355" y="744557"/>
              <a:ext cx="1103396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1.</a:t>
              </a:r>
              <a:r>
                <a:rPr kumimoji="0" lang="en-US"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Tìm trong đoạn đầu những chi tiết nói về vẻ đẹp và tài năng của Lạc Long Quân và Âu Cơ.</a:t>
              </a:r>
            </a:p>
          </p:txBody>
        </p:sp>
        <p:pic>
          <p:nvPicPr>
            <p:cNvPr id="20" name="Picture 19" descr="A red and yellow bubbles with a question mark&#10;&#10;Description automatically generated">
              <a:extLst>
                <a:ext uri="{FF2B5EF4-FFF2-40B4-BE49-F238E27FC236}">
                  <a16:creationId xmlns:a16="http://schemas.microsoft.com/office/drawing/2014/main" xmlns="" id="{2DF572AD-6BCB-4F98-BFC2-3CE6A1DF7A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710" y="48963"/>
              <a:ext cx="1042936" cy="1042936"/>
            </a:xfrm>
            <a:prstGeom prst="rect">
              <a:avLst/>
            </a:prstGeom>
          </p:spPr>
        </p:pic>
      </p:grpSp>
    </p:spTree>
    <p:extLst>
      <p:ext uri="{BB962C8B-B14F-4D97-AF65-F5344CB8AC3E}">
        <p14:creationId xmlns:p14="http://schemas.microsoft.com/office/powerpoint/2010/main" val="186261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9AA8D3D-04F5-8C9D-C54A-A499452248DC}"/>
              </a:ext>
            </a:extLst>
          </p:cNvPr>
          <p:cNvSpPr/>
          <p:nvPr/>
        </p:nvSpPr>
        <p:spPr>
          <a:xfrm>
            <a:off x="530122" y="2266252"/>
            <a:ext cx="11131751" cy="4188381"/>
          </a:xfrm>
          <a:prstGeom prst="roundRect">
            <a:avLst/>
          </a:prstGeom>
          <a:solidFill>
            <a:srgbClr val="E1FFE1"/>
          </a:solidFill>
          <a:ln w="57150">
            <a:solidFill>
              <a:srgbClr val="33FF3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Giới</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thiệu</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về</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Lạc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Long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Quân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Âu</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Cơ</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và</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cuộc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gặp</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gỡ</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giữa</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hai</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người</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rồi</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họ</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kết</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thành</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vợ</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chồng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và</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sinh</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được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100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người</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con</a:t>
            </a:r>
            <a:endParaRPr kumimoji="0" lang="vi-VN"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xmlns="" id="{769B8707-C866-8E8A-862B-E832CA566A6E}"/>
              </a:ext>
            </a:extLst>
          </p:cNvPr>
          <p:cNvPicPr>
            <a:picLocks noChangeAspect="1"/>
          </p:cNvPicPr>
          <p:nvPr/>
        </p:nvPicPr>
        <p:blipFill>
          <a:blip r:embed="rId3"/>
          <a:stretch>
            <a:fillRect/>
          </a:stretch>
        </p:blipFill>
        <p:spPr>
          <a:xfrm>
            <a:off x="530122" y="139687"/>
            <a:ext cx="8460219" cy="2240464"/>
          </a:xfrm>
          <a:prstGeom prst="rect">
            <a:avLst/>
          </a:prstGeom>
        </p:spPr>
      </p:pic>
    </p:spTree>
    <p:extLst>
      <p:ext uri="{BB962C8B-B14F-4D97-AF65-F5344CB8AC3E}">
        <p14:creationId xmlns:p14="http://schemas.microsoft.com/office/powerpoint/2010/main" val="145120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AF50768-D5D9-4343-8354-E5DCA4840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0" name="Picture 2" descr="Download Bản Đồ Việt Nam 63 Tỉnh Vector CDR, Ai, PTS, PNG | Túi Vải Thành  Tiến">
            <a:extLst>
              <a:ext uri="{FF2B5EF4-FFF2-40B4-BE49-F238E27FC236}">
                <a16:creationId xmlns:a16="http://schemas.microsoft.com/office/drawing/2014/main" xmlns="" id="{61285C39-A7AF-489E-AD63-23EE4AF2E2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909" b="2843"/>
          <a:stretch/>
        </p:blipFill>
        <p:spPr bwMode="auto">
          <a:xfrm>
            <a:off x="-72078" y="1136"/>
            <a:ext cx="5210629" cy="68568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0A68E2B-B0AE-4D16-AF5F-48FEBF1E93D0}"/>
              </a:ext>
            </a:extLst>
          </p:cNvPr>
          <p:cNvSpPr txBox="1"/>
          <p:nvPr/>
        </p:nvSpPr>
        <p:spPr>
          <a:xfrm>
            <a:off x="1911851" y="3939781"/>
            <a:ext cx="9378020" cy="1726347"/>
          </a:xfrm>
          <a:prstGeom prst="round2DiagRect">
            <a:avLst>
              <a:gd name="adj1" fmla="val 26108"/>
              <a:gd name="adj2" fmla="val 27910"/>
            </a:avLst>
          </a:prstGeom>
          <a:solidFill>
            <a:srgbClr val="FFCCCC"/>
          </a:solidFill>
          <a:ln w="38100">
            <a:solidFill>
              <a:srgbClr val="FF2D2D"/>
            </a:solidFill>
          </a:ln>
        </p:spPr>
        <p:txBody>
          <a:bodyPr wrap="square" rtlCol="0">
            <a:spAutoFit/>
          </a:bodyPr>
          <a:lstStyle>
            <a:defPPr>
              <a:defRPr lang="vi-VN"/>
            </a:defPPr>
            <a:lvl1pPr algn="just">
              <a:defRPr sz="2800" b="1">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Roboto" panose="02000000000000000000" pitchFamily="2" charset="0"/>
                <a:cs typeface="Calibri" panose="020F0502020204030204" pitchFamily="34" charset="0"/>
              </a:rPr>
              <a:t>Em có suy nghĩ, cách hiểu như thế nào về chủ đề “Đất</a:t>
            </a:r>
            <a:r>
              <a:rPr kumimoji="0" lang="en-US" sz="4400" b="0" i="0" u="none" strike="noStrike" kern="1200" cap="none" spc="0" normalizeH="0" noProof="0">
                <a:ln>
                  <a:noFill/>
                </a:ln>
                <a:solidFill>
                  <a:prstClr val="black">
                    <a:lumMod val="85000"/>
                    <a:lumOff val="15000"/>
                  </a:prstClr>
                </a:solidFill>
                <a:effectLst/>
                <a:uLnTx/>
                <a:uFillTx/>
                <a:latin typeface="Calibri" panose="020F0502020204030204" pitchFamily="34" charset="0"/>
                <a:ea typeface="Roboto" panose="02000000000000000000" pitchFamily="2" charset="0"/>
                <a:cs typeface="Calibri" panose="020F0502020204030204" pitchFamily="34" charset="0"/>
              </a:rPr>
              <a:t> nước ngàn năm</a:t>
            </a:r>
            <a:r>
              <a:rPr kumimoji="0" lang="en-US" sz="4400" b="0"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Roboto" panose="02000000000000000000" pitchFamily="2" charset="0"/>
                <a:cs typeface="Calibri" panose="020F0502020204030204" pitchFamily="34" charset="0"/>
              </a:rPr>
              <a:t>”?</a:t>
            </a:r>
            <a:endParaRPr kumimoji="0" lang="vi-VN" sz="4400" b="1"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xmlns="" id="{6AD111C5-A54A-0C58-096E-6013DE4E39B3}"/>
              </a:ext>
            </a:extLst>
          </p:cNvPr>
          <p:cNvSpPr txBox="1"/>
          <p:nvPr/>
        </p:nvSpPr>
        <p:spPr>
          <a:xfrm>
            <a:off x="1692344" y="3429000"/>
            <a:ext cx="9817035" cy="2295287"/>
          </a:xfrm>
          <a:prstGeom prst="roundRect">
            <a:avLst>
              <a:gd name="adj" fmla="val 27889"/>
            </a:avLst>
          </a:prstGeom>
          <a:solidFill>
            <a:schemeClr val="accent4">
              <a:lumMod val="20000"/>
              <a:lumOff val="80000"/>
            </a:schemeClr>
          </a:solidFill>
          <a:ln w="57150">
            <a:solidFill>
              <a:srgbClr val="00B0F0"/>
            </a:solidFill>
          </a:ln>
        </p:spPr>
        <p:txBody>
          <a:bodyPr wrap="square" rtlCol="0">
            <a:spAutoFit/>
          </a:bodyPr>
          <a:lstStyle>
            <a:defPPr>
              <a:defRPr lang="vi-VN"/>
            </a:defPPr>
            <a:lvl1pPr algn="just">
              <a:defRPr sz="2800" b="1">
                <a:ea typeface="Roboto" panose="02000000000000000000" pitchFamily="2" charset="0"/>
              </a:defRPr>
            </a:lvl1pPr>
          </a:lstStyle>
          <a:p>
            <a:pPr lvl="0">
              <a:defRPr/>
            </a:pPr>
            <a:r>
              <a:rPr kumimoji="0" lang="en-US" sz="4000"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Chủ</a:t>
            </a:r>
            <a:r>
              <a:rPr kumimoji="0" lang="en-US" sz="400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đề</a:t>
            </a:r>
            <a:r>
              <a:rPr kumimoji="0" lang="en-US" sz="400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Đất</a:t>
            </a:r>
            <a:r>
              <a:rPr kumimoji="0" lang="en-US" sz="4000" i="0" u="none" strike="noStrike" kern="120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nước</a:t>
            </a:r>
            <a:r>
              <a:rPr kumimoji="0" lang="en-US" sz="4000" i="0" u="none" strike="noStrike" kern="120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ngàn</a:t>
            </a:r>
            <a:r>
              <a:rPr kumimoji="0" lang="en-US" sz="4000" i="0" u="none" strike="noStrike" kern="120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năm</a:t>
            </a:r>
            <a:r>
              <a:rPr kumimoji="0" lang="en-US" sz="4000" i="0" u="none" strike="noStrike" kern="120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lang="vi-VN" sz="4000" b="0" dirty="0">
                <a:solidFill>
                  <a:prstClr val="black">
                    <a:lumMod val="85000"/>
                    <a:lumOff val="15000"/>
                  </a:prstClr>
                </a:solidFill>
                <a:latin typeface="Times New Roman" panose="02020603050405020304" pitchFamily="18" charset="0"/>
                <a:cs typeface="Times New Roman" panose="02020603050405020304" pitchFamily="18" charset="0"/>
              </a:rPr>
              <a:t>Ca ngợi truyền thống lịch sử – văn hoá kết tinh qua hàng ngàn năm và cảnh đẹp của đất nước ta</a:t>
            </a:r>
            <a:endParaRPr kumimoji="0" lang="vi-VN"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xmlns="" id="{7836176E-E98F-4DD9-BEC5-8F1BF9E505BD}"/>
              </a:ext>
            </a:extLst>
          </p:cNvPr>
          <p:cNvGrpSpPr/>
          <p:nvPr/>
        </p:nvGrpSpPr>
        <p:grpSpPr>
          <a:xfrm>
            <a:off x="0" y="-2059336"/>
            <a:ext cx="11509379" cy="961866"/>
            <a:chOff x="5250004" y="6585062"/>
            <a:chExt cx="13208090" cy="1389075"/>
          </a:xfrm>
        </p:grpSpPr>
        <p:sp>
          <p:nvSpPr>
            <p:cNvPr id="14" name="TextBox 13">
              <a:extLst>
                <a:ext uri="{FF2B5EF4-FFF2-40B4-BE49-F238E27FC236}">
                  <a16:creationId xmlns:a16="http://schemas.microsoft.com/office/drawing/2014/main" xmlns="" id="{02D395B1-B316-4864-8904-99B4A5FA2708}"/>
                </a:ext>
              </a:extLst>
            </p:cNvPr>
            <p:cNvSpPr txBox="1"/>
            <p:nvPr/>
          </p:nvSpPr>
          <p:spPr>
            <a:xfrm>
              <a:off x="5250004" y="6585062"/>
              <a:ext cx="13208090" cy="13890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72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ĐẤT NƯỚC NGHÀN NĂM</a:t>
              </a:r>
            </a:p>
          </p:txBody>
        </p:sp>
        <p:sp>
          <p:nvSpPr>
            <p:cNvPr id="15" name="TextBox 14">
              <a:extLst>
                <a:ext uri="{FF2B5EF4-FFF2-40B4-BE49-F238E27FC236}">
                  <a16:creationId xmlns:a16="http://schemas.microsoft.com/office/drawing/2014/main" xmlns="" id="{A78FDFEF-24E0-4D38-9E88-1BA07F0FB244}"/>
                </a:ext>
              </a:extLst>
            </p:cNvPr>
            <p:cNvSpPr txBox="1"/>
            <p:nvPr/>
          </p:nvSpPr>
          <p:spPr>
            <a:xfrm>
              <a:off x="5250004" y="6585062"/>
              <a:ext cx="13208090" cy="13890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TM Showcard" panose="02040603050506020204" pitchFamily="18" charset="0"/>
                </a:rPr>
                <a:t>Đ</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TM Showcard" panose="02040603050506020204" pitchFamily="18" charset="0"/>
                </a:rPr>
                <a:t>Ấ</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 </a:t>
              </a:r>
              <a:r>
                <a:rPr kumimoji="0" lang="en-US" sz="72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N</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TM Showcard" panose="02040603050506020204" pitchFamily="18" charset="0"/>
                </a:rPr>
                <a:t>Ư</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TM Showcard" panose="02040603050506020204" pitchFamily="18" charset="0"/>
                </a:rPr>
                <a:t>Ớ</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C </a:t>
              </a:r>
              <a:r>
                <a:rPr lang="en-US" sz="7200" b="1">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UTM Showcard" panose="02040603050506020204" pitchFamily="18" charset="0"/>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G</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À</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TM Showcard" panose="02040603050506020204" pitchFamily="18" charset="0"/>
                </a:rPr>
                <a:t>N </a:t>
              </a:r>
              <a:r>
                <a:rPr kumimoji="0" lang="en-US" sz="72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N</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TM Showcard" panose="02040603050506020204" pitchFamily="18" charset="0"/>
                </a:rPr>
                <a:t>Ă</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M</a:t>
              </a:r>
              <a:endParaRPr kumimoji="0" lang="en-US" sz="72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endParaRPr>
            </a:p>
          </p:txBody>
        </p:sp>
      </p:grpSp>
      <p:pic>
        <p:nvPicPr>
          <p:cNvPr id="2" name="Picture 1">
            <a:extLst>
              <a:ext uri="{FF2B5EF4-FFF2-40B4-BE49-F238E27FC236}">
                <a16:creationId xmlns:a16="http://schemas.microsoft.com/office/drawing/2014/main" xmlns="" id="{CA05C995-43A1-49A6-889F-001FA32BE03C}"/>
              </a:ext>
            </a:extLst>
          </p:cNvPr>
          <p:cNvPicPr>
            <a:picLocks noChangeAspect="1"/>
          </p:cNvPicPr>
          <p:nvPr/>
        </p:nvPicPr>
        <p:blipFill>
          <a:blip r:embed="rId7"/>
          <a:stretch>
            <a:fillRect/>
          </a:stretch>
        </p:blipFill>
        <p:spPr>
          <a:xfrm>
            <a:off x="340877" y="1322890"/>
            <a:ext cx="11510246" cy="1944793"/>
          </a:xfrm>
          <a:prstGeom prst="rect">
            <a:avLst/>
          </a:prstGeom>
        </p:spPr>
      </p:pic>
    </p:spTree>
    <p:extLst>
      <p:ext uri="{BB962C8B-B14F-4D97-AF65-F5344CB8AC3E}">
        <p14:creationId xmlns:p14="http://schemas.microsoft.com/office/powerpoint/2010/main" val="296218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ppt_h/2"/>
                                          </p:val>
                                        </p:tav>
                                        <p:tav tm="100000">
                                          <p:val>
                                            <p:strVal val="#ppt_y"/>
                                          </p:val>
                                        </p:tav>
                                      </p:tavLst>
                                    </p:anim>
                                    <p:anim calcmode="lin" valueType="num">
                                      <p:cBhvr>
                                        <p:cTn id="17" dur="500" fill="hold"/>
                                        <p:tgtEl>
                                          <p:spTgt spid="6"/>
                                        </p:tgtEl>
                                        <p:attrNameLst>
                                          <p:attrName>ppt_w</p:attrName>
                                        </p:attrNameLst>
                                      </p:cBhvr>
                                      <p:tavLst>
                                        <p:tav tm="0">
                                          <p:val>
                                            <p:strVal val="#ppt_w"/>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ppt_h/2"/>
                                          </p:val>
                                        </p:tav>
                                        <p:tav tm="100000">
                                          <p:val>
                                            <p:strVal val="#ppt_y"/>
                                          </p:val>
                                        </p:tav>
                                      </p:tavLst>
                                    </p:anim>
                                    <p:anim calcmode="lin" valueType="num">
                                      <p:cBhvr>
                                        <p:cTn id="25" dur="500" fill="hold"/>
                                        <p:tgtEl>
                                          <p:spTgt spid="12"/>
                                        </p:tgtEl>
                                        <p:attrNameLst>
                                          <p:attrName>ppt_w</p:attrName>
                                        </p:attrNameLst>
                                      </p:cBhvr>
                                      <p:tavLst>
                                        <p:tav tm="0">
                                          <p:val>
                                            <p:strVal val="#ppt_w"/>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xmlns="" id="{A96DC896-AA77-99AF-06EE-E6EAC7647406}"/>
              </a:ext>
            </a:extLst>
          </p:cNvPr>
          <p:cNvSpPr txBox="1"/>
          <p:nvPr/>
        </p:nvSpPr>
        <p:spPr>
          <a:xfrm>
            <a:off x="725890" y="2653441"/>
            <a:ext cx="3555825" cy="2349579"/>
          </a:xfrm>
          <a:prstGeom prst="roundRect">
            <a:avLst/>
          </a:prstGeom>
          <a:solidFill>
            <a:srgbClr val="FFE1ED"/>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Âu Cơ sinh ra một bọc trăm trứng.</a:t>
            </a:r>
          </a:p>
        </p:txBody>
      </p:sp>
      <p:grpSp>
        <p:nvGrpSpPr>
          <p:cNvPr id="18" name="Group 17">
            <a:extLst>
              <a:ext uri="{FF2B5EF4-FFF2-40B4-BE49-F238E27FC236}">
                <a16:creationId xmlns:a16="http://schemas.microsoft.com/office/drawing/2014/main" xmlns="" id="{138EBBFC-6194-4C4D-871D-B2C81B0AD43D}"/>
              </a:ext>
            </a:extLst>
          </p:cNvPr>
          <p:cNvGrpSpPr/>
          <p:nvPr/>
        </p:nvGrpSpPr>
        <p:grpSpPr>
          <a:xfrm>
            <a:off x="442246" y="447408"/>
            <a:ext cx="10428954" cy="1478787"/>
            <a:chOff x="192710" y="48963"/>
            <a:chExt cx="10428954" cy="1478787"/>
          </a:xfrm>
        </p:grpSpPr>
        <p:sp>
          <p:nvSpPr>
            <p:cNvPr id="19" name="TextBox 18">
              <a:extLst>
                <a:ext uri="{FF2B5EF4-FFF2-40B4-BE49-F238E27FC236}">
                  <a16:creationId xmlns:a16="http://schemas.microsoft.com/office/drawing/2014/main" xmlns="" id="{5937AD1A-CE7B-40E0-98F8-EDC644B8419B}"/>
                </a:ext>
              </a:extLst>
            </p:cNvPr>
            <p:cNvSpPr txBox="1"/>
            <p:nvPr/>
          </p:nvSpPr>
          <p:spPr>
            <a:xfrm>
              <a:off x="641355" y="744557"/>
              <a:ext cx="9980309" cy="783193"/>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2.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Mỗi chi tiết sau nhằm giải thích điều gì</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p>
          </p:txBody>
        </p:sp>
        <p:pic>
          <p:nvPicPr>
            <p:cNvPr id="20" name="Picture 19" descr="A red and yellow bubbles with a question mark&#10;&#10;Description automatically generated">
              <a:extLst>
                <a:ext uri="{FF2B5EF4-FFF2-40B4-BE49-F238E27FC236}">
                  <a16:creationId xmlns:a16="http://schemas.microsoft.com/office/drawing/2014/main" xmlns="" id="{2DF572AD-6BCB-4F98-BFC2-3CE6A1DF7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10" y="48963"/>
              <a:ext cx="1042936" cy="1042936"/>
            </a:xfrm>
            <a:prstGeom prst="rect">
              <a:avLst/>
            </a:prstGeom>
          </p:spPr>
        </p:pic>
      </p:grpSp>
      <p:sp>
        <p:nvSpPr>
          <p:cNvPr id="9" name="TextBox 8">
            <a:extLst>
              <a:ext uri="{FF2B5EF4-FFF2-40B4-BE49-F238E27FC236}">
                <a16:creationId xmlns:a16="http://schemas.microsoft.com/office/drawing/2014/main" xmlns="" id="{933950E1-EABC-4AE1-B5E7-2574D0EAFEEC}"/>
              </a:ext>
            </a:extLst>
          </p:cNvPr>
          <p:cNvSpPr txBox="1"/>
          <p:nvPr/>
        </p:nvSpPr>
        <p:spPr>
          <a:xfrm>
            <a:off x="5312228" y="2653440"/>
            <a:ext cx="5985717" cy="3098721"/>
          </a:xfrm>
          <a:prstGeom prst="roundRect">
            <a:avLst/>
          </a:prstGeom>
          <a:solidFill>
            <a:srgbClr val="FFE1ED"/>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rPr>
              <a:t>Lạc Long Quân và Âu Cơ dẫn các con chia nhau cai quản các phương.</a:t>
            </a:r>
          </a:p>
        </p:txBody>
      </p:sp>
    </p:spTree>
    <p:extLst>
      <p:ext uri="{BB962C8B-B14F-4D97-AF65-F5344CB8AC3E}">
        <p14:creationId xmlns:p14="http://schemas.microsoft.com/office/powerpoint/2010/main" val="109167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xmlns="" id="{A96DC896-AA77-99AF-06EE-E6EAC7647406}"/>
              </a:ext>
            </a:extLst>
          </p:cNvPr>
          <p:cNvSpPr txBox="1"/>
          <p:nvPr/>
        </p:nvSpPr>
        <p:spPr>
          <a:xfrm>
            <a:off x="1739310" y="256032"/>
            <a:ext cx="8606971" cy="851297"/>
          </a:xfrm>
          <a:prstGeom prst="roundRect">
            <a:avLst/>
          </a:prstGeom>
          <a:solidFill>
            <a:srgbClr val="FFE1ED"/>
          </a:solidFill>
          <a:ln w="38100">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Âu Cơ sinh ra một bọc trăm trứng.</a:t>
            </a:r>
          </a:p>
        </p:txBody>
      </p:sp>
      <p:sp>
        <p:nvSpPr>
          <p:cNvPr id="8" name="TextBox 7">
            <a:extLst>
              <a:ext uri="{FF2B5EF4-FFF2-40B4-BE49-F238E27FC236}">
                <a16:creationId xmlns:a16="http://schemas.microsoft.com/office/drawing/2014/main" xmlns="" id="{B96E1FF4-304F-4F80-83AC-4BA3BA613F74}"/>
              </a:ext>
            </a:extLst>
          </p:cNvPr>
          <p:cNvSpPr txBox="1"/>
          <p:nvPr/>
        </p:nvSpPr>
        <p:spPr>
          <a:xfrm>
            <a:off x="780765" y="1556147"/>
            <a:ext cx="10524060" cy="4597003"/>
          </a:xfrm>
          <a:prstGeom prst="roundRect">
            <a:avLst/>
          </a:prstGeom>
          <a:solidFill>
            <a:schemeClr val="accent4">
              <a:lumMod val="20000"/>
              <a:lumOff val="80000"/>
            </a:schemeClr>
          </a:solidFill>
          <a:ln w="38100">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Giải thích nguồn gốc của người Việt, những người dân trên đất nước Việt Nam đều chung một bào thai và đều là anh em một nhà. Từ đó, giúp HS hiểu thêm cách gọi “đồng bào”, hiểu lí do người Việt Nam ta thường tự hào xưng là con Rồng cháu Tiên</a:t>
            </a:r>
            <a:r>
              <a:rPr kumimoji="0" lang="vi-VN"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p>
        </p:txBody>
      </p:sp>
    </p:spTree>
    <p:extLst>
      <p:ext uri="{BB962C8B-B14F-4D97-AF65-F5344CB8AC3E}">
        <p14:creationId xmlns:p14="http://schemas.microsoft.com/office/powerpoint/2010/main" val="388820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xmlns="" id="{A96DC896-AA77-99AF-06EE-E6EAC7647406}"/>
              </a:ext>
            </a:extLst>
          </p:cNvPr>
          <p:cNvSpPr txBox="1"/>
          <p:nvPr/>
        </p:nvSpPr>
        <p:spPr>
          <a:xfrm>
            <a:off x="1739310" y="256032"/>
            <a:ext cx="8606971" cy="1600438"/>
          </a:xfrm>
          <a:prstGeom prst="roundRect">
            <a:avLst/>
          </a:prstGeom>
          <a:solidFill>
            <a:srgbClr val="FFE1ED"/>
          </a:solidFill>
          <a:ln w="38100">
            <a:solidFill>
              <a:srgbClr val="FF0066"/>
            </a:solidFill>
          </a:ln>
        </p:spPr>
        <p:txBody>
          <a:bodyPr wrap="square" rtlCol="0">
            <a:spAutoFit/>
          </a:bodyPr>
          <a:lstStyle/>
          <a:p>
            <a:pPr lvl="0" algn="ctr">
              <a:defRPr/>
            </a:pPr>
            <a:r>
              <a:rPr lang="vi-VN" sz="4400">
                <a:solidFill>
                  <a:prstClr val="black"/>
                </a:solidFill>
                <a:latin typeface="Calibri" panose="020F0502020204030204"/>
                <a:ea typeface="Roboto" panose="02000000000000000000" pitchFamily="2" charset="0"/>
              </a:rPr>
              <a:t>Lạc Long Quân và Âu Cơ dẫn các con chia nhau cai quản các phương.</a:t>
            </a:r>
          </a:p>
        </p:txBody>
      </p:sp>
      <p:sp>
        <p:nvSpPr>
          <p:cNvPr id="8" name="TextBox 7">
            <a:extLst>
              <a:ext uri="{FF2B5EF4-FFF2-40B4-BE49-F238E27FC236}">
                <a16:creationId xmlns:a16="http://schemas.microsoft.com/office/drawing/2014/main" xmlns="" id="{B96E1FF4-304F-4F80-83AC-4BA3BA613F74}"/>
              </a:ext>
            </a:extLst>
          </p:cNvPr>
          <p:cNvSpPr txBox="1"/>
          <p:nvPr/>
        </p:nvSpPr>
        <p:spPr>
          <a:xfrm>
            <a:off x="780765" y="2397976"/>
            <a:ext cx="10524060" cy="3098721"/>
          </a:xfrm>
          <a:prstGeom prst="roundRect">
            <a:avLst/>
          </a:prstGeom>
          <a:solidFill>
            <a:schemeClr val="accent4">
              <a:lumMod val="20000"/>
              <a:lumOff val="80000"/>
            </a:schemeClr>
          </a:solidFill>
          <a:ln w="38100">
            <a:solidFill>
              <a:srgbClr val="002060"/>
            </a:solidFill>
          </a:ln>
        </p:spPr>
        <p:txBody>
          <a:bodyPr wrap="square" rtlCol="0">
            <a:spAutoFit/>
          </a:bodyPr>
          <a:lstStyle/>
          <a:p>
            <a:pPr lvl="0" algn="just">
              <a:defRPr/>
            </a:pPr>
            <a:r>
              <a:rPr lang="vi-VN" sz="4400">
                <a:solidFill>
                  <a:prstClr val="black"/>
                </a:solidFill>
                <a:latin typeface="Calibri" panose="020F0502020204030204"/>
                <a:ea typeface="Roboto" panose="02000000000000000000" pitchFamily="2" charset="0"/>
              </a:rPr>
              <a:t>Thể hiện khát vọng chinh phục thiên nhiên, làm chủ các vùng đất mới và giải thích về xuất thân của các Vua Hùng, về nguồn gốc của nhà nước Văn Lang.</a:t>
            </a:r>
            <a:endPar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186836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xmlns="" id="{138EBBFC-6194-4C4D-871D-B2C81B0AD43D}"/>
              </a:ext>
            </a:extLst>
          </p:cNvPr>
          <p:cNvGrpSpPr/>
          <p:nvPr/>
        </p:nvGrpSpPr>
        <p:grpSpPr>
          <a:xfrm>
            <a:off x="2169446" y="644612"/>
            <a:ext cx="6434362" cy="1478787"/>
            <a:chOff x="192710" y="48963"/>
            <a:chExt cx="6434362" cy="1478787"/>
          </a:xfrm>
        </p:grpSpPr>
        <p:sp>
          <p:nvSpPr>
            <p:cNvPr id="19" name="TextBox 18">
              <a:extLst>
                <a:ext uri="{FF2B5EF4-FFF2-40B4-BE49-F238E27FC236}">
                  <a16:creationId xmlns:a16="http://schemas.microsoft.com/office/drawing/2014/main" xmlns="" id="{5937AD1A-CE7B-40E0-98F8-EDC644B8419B}"/>
                </a:ext>
              </a:extLst>
            </p:cNvPr>
            <p:cNvSpPr txBox="1"/>
            <p:nvPr/>
          </p:nvSpPr>
          <p:spPr>
            <a:xfrm>
              <a:off x="641355" y="744557"/>
              <a:ext cx="5985717" cy="783193"/>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3.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Kể</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tóm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tắt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chuyện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20" name="Picture 19" descr="A red and yellow bubbles with a question mark&#10;&#10;Description automatically generated">
              <a:extLst>
                <a:ext uri="{FF2B5EF4-FFF2-40B4-BE49-F238E27FC236}">
                  <a16:creationId xmlns:a16="http://schemas.microsoft.com/office/drawing/2014/main" xmlns="" id="{2DF572AD-6BCB-4F98-BFC2-3CE6A1DF7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10" y="48963"/>
              <a:ext cx="1042936" cy="1042936"/>
            </a:xfrm>
            <a:prstGeom prst="rect">
              <a:avLst/>
            </a:prstGeom>
          </p:spPr>
        </p:pic>
      </p:grpSp>
      <p:pic>
        <p:nvPicPr>
          <p:cNvPr id="3" name="Picture 2">
            <a:extLst>
              <a:ext uri="{FF2B5EF4-FFF2-40B4-BE49-F238E27FC236}">
                <a16:creationId xmlns:a16="http://schemas.microsoft.com/office/drawing/2014/main" xmlns="" id="{8BA4B34E-4834-47FB-B332-6E6629EFD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86" y="2723705"/>
            <a:ext cx="10795028" cy="2406254"/>
          </a:xfrm>
          <a:prstGeom prst="rect">
            <a:avLst/>
          </a:prstGeom>
        </p:spPr>
      </p:pic>
    </p:spTree>
    <p:extLst>
      <p:ext uri="{BB962C8B-B14F-4D97-AF65-F5344CB8AC3E}">
        <p14:creationId xmlns:p14="http://schemas.microsoft.com/office/powerpoint/2010/main" val="295374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8BA4B34E-4834-47FB-B332-6E6629EFDB6D}"/>
              </a:ext>
            </a:extLst>
          </p:cNvPr>
          <p:cNvPicPr>
            <a:picLocks noChangeAspect="1"/>
          </p:cNvPicPr>
          <p:nvPr/>
        </p:nvPicPr>
        <p:blipFill rotWithShape="1">
          <a:blip r:embed="rId2">
            <a:extLst>
              <a:ext uri="{28A0092B-C50C-407E-A947-70E740481C1C}">
                <a14:useLocalDpi xmlns:a14="http://schemas.microsoft.com/office/drawing/2010/main" val="0"/>
              </a:ext>
            </a:extLst>
          </a:blip>
          <a:srcRect r="68689" b="-3353"/>
          <a:stretch/>
        </p:blipFill>
        <p:spPr>
          <a:xfrm>
            <a:off x="381217" y="1751455"/>
            <a:ext cx="4820073" cy="3546466"/>
          </a:xfrm>
          <a:prstGeom prst="rect">
            <a:avLst/>
          </a:prstGeom>
        </p:spPr>
      </p:pic>
      <p:sp>
        <p:nvSpPr>
          <p:cNvPr id="7" name="TextBox 6">
            <a:extLst>
              <a:ext uri="{FF2B5EF4-FFF2-40B4-BE49-F238E27FC236}">
                <a16:creationId xmlns:a16="http://schemas.microsoft.com/office/drawing/2014/main" xmlns="" id="{CCF8C933-7018-42FC-87B3-A7A0C6D31AF2}"/>
              </a:ext>
            </a:extLst>
          </p:cNvPr>
          <p:cNvSpPr txBox="1"/>
          <p:nvPr/>
        </p:nvSpPr>
        <p:spPr>
          <a:xfrm>
            <a:off x="5315360" y="926187"/>
            <a:ext cx="6381356" cy="5005626"/>
          </a:xfrm>
          <a:prstGeom prst="roundRect">
            <a:avLst/>
          </a:prstGeom>
          <a:solidFill>
            <a:schemeClr val="accent4">
              <a:lumMod val="20000"/>
              <a:lumOff val="80000"/>
            </a:schemeClr>
          </a:solidFill>
          <a:ln w="38100">
            <a:solidFill>
              <a:srgbClr val="002060"/>
            </a:solidFill>
            <a:prstDash val="dash"/>
          </a:ln>
        </p:spPr>
        <p:txBody>
          <a:bodyPr wrap="square" rtlCol="0">
            <a:spAutoFit/>
          </a:bodyPr>
          <a:lstStyle/>
          <a:p>
            <a:pPr lvl="0" algn="just">
              <a:defRPr/>
            </a:pPr>
            <a:r>
              <a:rPr lang="vi-VN" sz="3600" dirty="0">
                <a:solidFill>
                  <a:prstClr val="black"/>
                </a:solidFill>
                <a:latin typeface="+mj-lt"/>
                <a:ea typeface="Roboto" panose="02000000000000000000" pitchFamily="2" charset="0"/>
              </a:rPr>
              <a:t>Lạc Long Quân là vị thần mình rồng, sống ở dưới nước, có sức khoẻ vô địch và nhiều phép lạ. Âu Cơ là nàng tiên ở chốn non cao, xinh đẹp tuyệt trần. Hai người gặp nhau, đem lòng yêu thương, rồi trở thành vợ chồng</a:t>
            </a:r>
            <a:r>
              <a:rPr lang="vi-VN" sz="3600" dirty="0">
                <a:solidFill>
                  <a:prstClr val="black"/>
                </a:solidFill>
                <a:latin typeface="Calibri" panose="020F0502020204030204"/>
                <a:ea typeface="Roboto" panose="02000000000000000000" pitchFamily="2" charset="0"/>
              </a:rPr>
              <a:t>. </a:t>
            </a:r>
            <a:endPar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11305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8BA4B34E-4834-47FB-B332-6E6629EFDB6D}"/>
              </a:ext>
            </a:extLst>
          </p:cNvPr>
          <p:cNvPicPr>
            <a:picLocks noChangeAspect="1"/>
          </p:cNvPicPr>
          <p:nvPr/>
        </p:nvPicPr>
        <p:blipFill rotWithShape="1">
          <a:blip r:embed="rId2">
            <a:extLst>
              <a:ext uri="{28A0092B-C50C-407E-A947-70E740481C1C}">
                <a14:useLocalDpi xmlns:a14="http://schemas.microsoft.com/office/drawing/2010/main" val="0"/>
              </a:ext>
            </a:extLst>
          </a:blip>
          <a:srcRect l="36475" t="-1121" r="37137" b="2428"/>
          <a:stretch/>
        </p:blipFill>
        <p:spPr>
          <a:xfrm>
            <a:off x="503145" y="1572344"/>
            <a:ext cx="4454087" cy="3713311"/>
          </a:xfrm>
          <a:prstGeom prst="rect">
            <a:avLst/>
          </a:prstGeom>
        </p:spPr>
      </p:pic>
      <p:sp>
        <p:nvSpPr>
          <p:cNvPr id="7" name="TextBox 6">
            <a:extLst>
              <a:ext uri="{FF2B5EF4-FFF2-40B4-BE49-F238E27FC236}">
                <a16:creationId xmlns:a16="http://schemas.microsoft.com/office/drawing/2014/main" xmlns="" id="{CCF8C933-7018-42FC-87B3-A7A0C6D31AF2}"/>
              </a:ext>
            </a:extLst>
          </p:cNvPr>
          <p:cNvSpPr txBox="1"/>
          <p:nvPr/>
        </p:nvSpPr>
        <p:spPr>
          <a:xfrm>
            <a:off x="5193230" y="2257350"/>
            <a:ext cx="6381356" cy="2553891"/>
          </a:xfrm>
          <a:prstGeom prst="roundRect">
            <a:avLst/>
          </a:prstGeom>
          <a:solidFill>
            <a:schemeClr val="accent4">
              <a:lumMod val="20000"/>
              <a:lumOff val="80000"/>
            </a:schemeClr>
          </a:solidFill>
          <a:ln w="38100">
            <a:solidFill>
              <a:srgbClr val="002060"/>
            </a:solidFill>
            <a:prstDash val="dash"/>
          </a:ln>
        </p:spPr>
        <p:txBody>
          <a:bodyPr wrap="square" rtlCol="0">
            <a:spAutoFit/>
          </a:bodyPr>
          <a:lstStyle/>
          <a:p>
            <a:pPr lvl="0" algn="just">
              <a:defRPr/>
            </a:pPr>
            <a:r>
              <a:rPr lang="vi-VN" sz="3600">
                <a:solidFill>
                  <a:prstClr val="black"/>
                </a:solidFill>
                <a:latin typeface="Calibri" panose="020F0502020204030204"/>
                <a:ea typeface="Roboto" panose="02000000000000000000" pitchFamily="2" charset="0"/>
              </a:rPr>
              <a:t>Ít lâu sau, Âu Cơ sinh ra một cái bọc trăm trứng, trăm trứng lại nở ra trăm người con hồng hào, khoẻ mạnh.</a:t>
            </a:r>
            <a:endParaRPr kumimoji="0" lang="vi-VN" sz="36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7238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8BA4B34E-4834-47FB-B332-6E6629EFDB6D}"/>
              </a:ext>
            </a:extLst>
          </p:cNvPr>
          <p:cNvPicPr>
            <a:picLocks noChangeAspect="1"/>
          </p:cNvPicPr>
          <p:nvPr/>
        </p:nvPicPr>
        <p:blipFill rotWithShape="1">
          <a:blip r:embed="rId2">
            <a:extLst>
              <a:ext uri="{28A0092B-C50C-407E-A947-70E740481C1C}">
                <a14:useLocalDpi xmlns:a14="http://schemas.microsoft.com/office/drawing/2010/main" val="0"/>
              </a:ext>
            </a:extLst>
          </a:blip>
          <a:srcRect l="68635" t="653" r="982" b="653"/>
          <a:stretch/>
        </p:blipFill>
        <p:spPr>
          <a:xfrm>
            <a:off x="503145" y="1668032"/>
            <a:ext cx="5128398" cy="3713311"/>
          </a:xfrm>
          <a:prstGeom prst="rect">
            <a:avLst/>
          </a:prstGeom>
        </p:spPr>
      </p:pic>
      <p:sp>
        <p:nvSpPr>
          <p:cNvPr id="7" name="TextBox 6">
            <a:extLst>
              <a:ext uri="{FF2B5EF4-FFF2-40B4-BE49-F238E27FC236}">
                <a16:creationId xmlns:a16="http://schemas.microsoft.com/office/drawing/2014/main" xmlns="" id="{CCF8C933-7018-42FC-87B3-A7A0C6D31AF2}"/>
              </a:ext>
            </a:extLst>
          </p:cNvPr>
          <p:cNvSpPr txBox="1"/>
          <p:nvPr/>
        </p:nvSpPr>
        <p:spPr>
          <a:xfrm>
            <a:off x="5631543" y="1125142"/>
            <a:ext cx="5960998" cy="5005626"/>
          </a:xfrm>
          <a:prstGeom prst="roundRect">
            <a:avLst/>
          </a:prstGeom>
          <a:solidFill>
            <a:schemeClr val="accent4">
              <a:lumMod val="20000"/>
              <a:lumOff val="80000"/>
            </a:schemeClr>
          </a:solidFill>
          <a:ln w="38100">
            <a:solidFill>
              <a:srgbClr val="002060"/>
            </a:solidFill>
            <a:prstDash val="dash"/>
          </a:ln>
        </p:spPr>
        <p:txBody>
          <a:bodyPr wrap="square" rtlCol="0">
            <a:spAutoFit/>
          </a:bodyPr>
          <a:lstStyle/>
          <a:p>
            <a:pPr lvl="0" algn="just">
              <a:defRPr/>
            </a:pPr>
            <a:r>
              <a:rPr lang="vi-VN" sz="3600">
                <a:solidFill>
                  <a:prstClr val="black"/>
                </a:solidFill>
                <a:latin typeface="Calibri" panose="020F0502020204030204"/>
                <a:ea typeface="Roboto" panose="02000000000000000000" pitchFamily="2" charset="0"/>
              </a:rPr>
              <a:t>Khi các con đã lớn, vì tập quán khác nhau, Lạc Long Quân và Âu Cơ chia nhau mỗi người đem theo năm mươi con đi cai quản các phương. Người con trưởng của họ sau này lên làm vua, lấy hiệu là Hùng Vương.</a:t>
            </a:r>
            <a:endParaRPr kumimoji="0" lang="vi-VN" sz="36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90929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9AA8D3D-04F5-8C9D-C54A-A499452248DC}"/>
              </a:ext>
            </a:extLst>
          </p:cNvPr>
          <p:cNvSpPr/>
          <p:nvPr/>
        </p:nvSpPr>
        <p:spPr>
          <a:xfrm>
            <a:off x="401342" y="2426198"/>
            <a:ext cx="11389316" cy="4188381"/>
          </a:xfrm>
          <a:prstGeom prst="roundRect">
            <a:avLst/>
          </a:prstGeom>
          <a:solidFill>
            <a:srgbClr val="E1FFE1"/>
          </a:solidFill>
          <a:ln w="57150">
            <a:solidFill>
              <a:srgbClr val="33FF3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Cuộc</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chia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tay</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giữa</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Lạc</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Long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Quân</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và</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Âu</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Cơ</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cùng</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với</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sự</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ra</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đời</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nước</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Văn</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Lang -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nhà</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nước</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đầu</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tiên</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trong</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lịch</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sử</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nước</a:t>
            </a:r>
            <a:r>
              <a:rPr kumimoji="0" lang="en-US" sz="60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ta.</a:t>
            </a:r>
            <a:endParaRPr kumimoji="0" lang="vi-VN" sz="6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xmlns="" id="{9CE06B89-379A-436B-30B4-FD7D0FABE57F}"/>
              </a:ext>
            </a:extLst>
          </p:cNvPr>
          <p:cNvPicPr>
            <a:picLocks noChangeAspect="1"/>
          </p:cNvPicPr>
          <p:nvPr/>
        </p:nvPicPr>
        <p:blipFill>
          <a:blip r:embed="rId3"/>
          <a:stretch>
            <a:fillRect/>
          </a:stretch>
        </p:blipFill>
        <p:spPr>
          <a:xfrm>
            <a:off x="3397003" y="385752"/>
            <a:ext cx="5397994" cy="2084647"/>
          </a:xfrm>
          <a:prstGeom prst="rect">
            <a:avLst/>
          </a:prstGeom>
        </p:spPr>
      </p:pic>
    </p:spTree>
    <p:extLst>
      <p:ext uri="{BB962C8B-B14F-4D97-AF65-F5344CB8AC3E}">
        <p14:creationId xmlns:p14="http://schemas.microsoft.com/office/powerpoint/2010/main" val="274268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xmlns="" id="{138EBBFC-6194-4C4D-871D-B2C81B0AD43D}"/>
              </a:ext>
            </a:extLst>
          </p:cNvPr>
          <p:cNvGrpSpPr/>
          <p:nvPr/>
        </p:nvGrpSpPr>
        <p:grpSpPr>
          <a:xfrm>
            <a:off x="3732" y="312998"/>
            <a:ext cx="11180029" cy="1464231"/>
            <a:chOff x="-210022" y="744557"/>
            <a:chExt cx="11180029" cy="1464231"/>
          </a:xfrm>
        </p:grpSpPr>
        <p:sp>
          <p:nvSpPr>
            <p:cNvPr id="19" name="TextBox 18">
              <a:extLst>
                <a:ext uri="{FF2B5EF4-FFF2-40B4-BE49-F238E27FC236}">
                  <a16:creationId xmlns:a16="http://schemas.microsoft.com/office/drawing/2014/main" xmlns="" id="{5937AD1A-CE7B-40E0-98F8-EDC644B8419B}"/>
                </a:ext>
              </a:extLst>
            </p:cNvPr>
            <p:cNvSpPr txBox="1"/>
            <p:nvPr/>
          </p:nvSpPr>
          <p:spPr>
            <a:xfrm>
              <a:off x="641355" y="744557"/>
              <a:ext cx="1032865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4. Theo em, người xưa muốn nhắn nhủ điều gì qua câu chuyện?</a:t>
              </a:r>
            </a:p>
          </p:txBody>
        </p:sp>
        <p:pic>
          <p:nvPicPr>
            <p:cNvPr id="20" name="Picture 19" descr="A red and yellow bubbles with a question mark&#10;&#10;Description automatically generated">
              <a:extLst>
                <a:ext uri="{FF2B5EF4-FFF2-40B4-BE49-F238E27FC236}">
                  <a16:creationId xmlns:a16="http://schemas.microsoft.com/office/drawing/2014/main" xmlns="" id="{2DF572AD-6BCB-4F98-BFC2-3CE6A1DF7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022" y="893481"/>
              <a:ext cx="1042936" cy="1042936"/>
            </a:xfrm>
            <a:prstGeom prst="rect">
              <a:avLst/>
            </a:prstGeom>
          </p:spPr>
        </p:pic>
      </p:grpSp>
      <p:sp>
        <p:nvSpPr>
          <p:cNvPr id="7" name="TextBox 6">
            <a:extLst>
              <a:ext uri="{FF2B5EF4-FFF2-40B4-BE49-F238E27FC236}">
                <a16:creationId xmlns:a16="http://schemas.microsoft.com/office/drawing/2014/main" xmlns="" id="{B672C785-FC9D-4E95-AF3C-2ABAB495D53E}"/>
              </a:ext>
            </a:extLst>
          </p:cNvPr>
          <p:cNvSpPr txBox="1"/>
          <p:nvPr/>
        </p:nvSpPr>
        <p:spPr>
          <a:xfrm>
            <a:off x="822200" y="1949154"/>
            <a:ext cx="10777297" cy="4597003"/>
          </a:xfrm>
          <a:prstGeom prst="roundRect">
            <a:avLst/>
          </a:prstGeom>
          <a:solidFill>
            <a:srgbClr val="FFE1ED"/>
          </a:solidFill>
          <a:ln w="38100">
            <a:solidFill>
              <a:srgbClr val="FF0066"/>
            </a:solidFill>
          </a:ln>
        </p:spPr>
        <p:txBody>
          <a:bodyPr wrap="square" rtlCol="0">
            <a:spAutoFit/>
          </a:bodyPr>
          <a:lstStyle/>
          <a:p>
            <a:pPr lvl="0" algn="just">
              <a:defRPr/>
            </a:pPr>
            <a:r>
              <a:rPr lang="vi-VN" sz="4400" dirty="0">
                <a:solidFill>
                  <a:prstClr val="black"/>
                </a:solidFill>
                <a:latin typeface="+mj-lt"/>
                <a:ea typeface="Roboto" panose="02000000000000000000" pitchFamily="2" charset="0"/>
              </a:rPr>
              <a:t>Nhắn nhủ chúng ta phải nhớ về nguồn gốc cao quý của dân tộc: con Rồng cháu Tiên; gợi niềm tự hào và tự tôn dân tộc; nhắc nhở chúng ta phải biết yêu thương, đùm bọc lẫn nhau; phải biết giữ gìn truyền thống đoàn kết của dân tộc.</a:t>
            </a:r>
          </a:p>
        </p:txBody>
      </p:sp>
    </p:spTree>
    <p:extLst>
      <p:ext uri="{BB962C8B-B14F-4D97-AF65-F5344CB8AC3E}">
        <p14:creationId xmlns:p14="http://schemas.microsoft.com/office/powerpoint/2010/main" val="309871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6219231-1A3B-480D-9345-EAC67A7323A6}"/>
              </a:ext>
            </a:extLst>
          </p:cNvPr>
          <p:cNvGrpSpPr/>
          <p:nvPr/>
        </p:nvGrpSpPr>
        <p:grpSpPr>
          <a:xfrm>
            <a:off x="-377054" y="1165037"/>
            <a:ext cx="12569054" cy="2145268"/>
            <a:chOff x="-797968" y="550440"/>
            <a:chExt cx="12569054" cy="2145268"/>
          </a:xfrm>
        </p:grpSpPr>
        <p:sp>
          <p:nvSpPr>
            <p:cNvPr id="5" name="TextBox 4">
              <a:extLst>
                <a:ext uri="{FF2B5EF4-FFF2-40B4-BE49-F238E27FC236}">
                  <a16:creationId xmlns:a16="http://schemas.microsoft.com/office/drawing/2014/main" xmlns="" id="{045D98AE-00D6-6FCD-D5EE-DD78936440A9}"/>
                </a:ext>
              </a:extLst>
            </p:cNvPr>
            <p:cNvSpPr txBox="1"/>
            <p:nvPr/>
          </p:nvSpPr>
          <p:spPr>
            <a:xfrm>
              <a:off x="54919" y="550440"/>
              <a:ext cx="10932395" cy="1021556"/>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Nội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dung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chính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là</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gì</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pic>
          <p:nvPicPr>
            <p:cNvPr id="8" name="Picture 7" descr="A question mark in a speech bubble&#10;&#10;Description automatically generated">
              <a:extLst>
                <a:ext uri="{FF2B5EF4-FFF2-40B4-BE49-F238E27FC236}">
                  <a16:creationId xmlns:a16="http://schemas.microsoft.com/office/drawing/2014/main" xmlns=""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968" y="729181"/>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xmlns=""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xmlns="" id="{68B75186-682E-D5D6-C462-97E53ED68B6A}"/>
              </a:ext>
            </a:extLst>
          </p:cNvPr>
          <p:cNvSpPr/>
          <p:nvPr/>
        </p:nvSpPr>
        <p:spPr>
          <a:xfrm>
            <a:off x="1740645" y="2460547"/>
            <a:ext cx="8462898" cy="3403491"/>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200" i="1" dirty="0">
                <a:solidFill>
                  <a:prstClr val="black"/>
                </a:solidFill>
                <a:latin typeface="Times New Roman" panose="02020603050405020304" pitchFamily="18" charset="0"/>
                <a:cs typeface="Times New Roman" panose="02020603050405020304" pitchFamily="18" charset="0"/>
              </a:rPr>
              <a:t>Giải thích nguồn gốc của người Việt Nam. </a:t>
            </a:r>
            <a:endParaRPr kumimoji="0" lang="en-US" sz="5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xmlns="" id="{85A585FD-EAEE-06DF-F72F-A1FC779D7D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2036424" cy="2377149"/>
          </a:xfrm>
          <a:prstGeom prst="rect">
            <a:avLst/>
          </a:prstGeom>
        </p:spPr>
      </p:pic>
      <p:pic>
        <p:nvPicPr>
          <p:cNvPr id="5" name="Picture 9">
            <a:extLst>
              <a:ext uri="{FF2B5EF4-FFF2-40B4-BE49-F238E27FC236}">
                <a16:creationId xmlns:a16="http://schemas.microsoft.com/office/drawing/2014/main" xmlns="" id="{05655691-DF53-75E7-2EA5-AF1334459A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36424" y="-652272"/>
            <a:ext cx="10674550" cy="2169405"/>
          </a:xfrm>
          <a:prstGeom prst="rect">
            <a:avLst/>
          </a:prstGeom>
        </p:spPr>
      </p:pic>
      <p:pic>
        <p:nvPicPr>
          <p:cNvPr id="7" name="Picture 23">
            <a:extLst>
              <a:ext uri="{FF2B5EF4-FFF2-40B4-BE49-F238E27FC236}">
                <a16:creationId xmlns:a16="http://schemas.microsoft.com/office/drawing/2014/main" xmlns="" id="{5C3FD2D8-79D5-9144-E1E2-5467187C2F7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536256" y="-652272"/>
            <a:ext cx="5416449" cy="8180917"/>
          </a:xfrm>
          <a:prstGeom prst="rect">
            <a:avLst/>
          </a:prstGeom>
        </p:spPr>
      </p:pic>
      <p:grpSp>
        <p:nvGrpSpPr>
          <p:cNvPr id="20" name="Group 19">
            <a:extLst>
              <a:ext uri="{FF2B5EF4-FFF2-40B4-BE49-F238E27FC236}">
                <a16:creationId xmlns:a16="http://schemas.microsoft.com/office/drawing/2014/main" xmlns="" id="{10E732E5-6EB6-4125-A00C-B923634D369A}"/>
              </a:ext>
            </a:extLst>
          </p:cNvPr>
          <p:cNvGrpSpPr/>
          <p:nvPr/>
        </p:nvGrpSpPr>
        <p:grpSpPr>
          <a:xfrm>
            <a:off x="853819" y="366745"/>
            <a:ext cx="10456155" cy="4459843"/>
            <a:chOff x="641997" y="242199"/>
            <a:chExt cx="7229318" cy="10259746"/>
          </a:xfrm>
        </p:grpSpPr>
        <p:sp>
          <p:nvSpPr>
            <p:cNvPr id="21" name="Rectangle: Rounded Corners 20">
              <a:extLst>
                <a:ext uri="{FF2B5EF4-FFF2-40B4-BE49-F238E27FC236}">
                  <a16:creationId xmlns:a16="http://schemas.microsoft.com/office/drawing/2014/main" xmlns="" id="{92B7E3FC-4061-4580-96FC-44C4EEC81161}"/>
                </a:ext>
              </a:extLst>
            </p:cNvPr>
            <p:cNvSpPr/>
            <p:nvPr/>
          </p:nvSpPr>
          <p:spPr>
            <a:xfrm>
              <a:off x="641997" y="242199"/>
              <a:ext cx="7229318" cy="10259746"/>
            </a:xfrm>
            <a:custGeom>
              <a:avLst/>
              <a:gdLst>
                <a:gd name="connsiteX0" fmla="*/ 0 w 7229318"/>
                <a:gd name="connsiteY0" fmla="*/ 2031149 h 10259746"/>
                <a:gd name="connsiteX1" fmla="*/ 2031149 w 7229318"/>
                <a:gd name="connsiteY1" fmla="*/ 0 h 10259746"/>
                <a:gd name="connsiteX2" fmla="*/ 2601213 w 7229318"/>
                <a:gd name="connsiteY2" fmla="*/ 0 h 10259746"/>
                <a:gd name="connsiteX3" fmla="*/ 3171276 w 7229318"/>
                <a:gd name="connsiteY3" fmla="*/ 0 h 10259746"/>
                <a:gd name="connsiteX4" fmla="*/ 3773010 w 7229318"/>
                <a:gd name="connsiteY4" fmla="*/ 0 h 10259746"/>
                <a:gd name="connsiteX5" fmla="*/ 4469754 w 7229318"/>
                <a:gd name="connsiteY5" fmla="*/ 0 h 10259746"/>
                <a:gd name="connsiteX6" fmla="*/ 5198169 w 7229318"/>
                <a:gd name="connsiteY6" fmla="*/ 0 h 10259746"/>
                <a:gd name="connsiteX7" fmla="*/ 7229318 w 7229318"/>
                <a:gd name="connsiteY7" fmla="*/ 2031149 h 10259746"/>
                <a:gd name="connsiteX8" fmla="*/ 7229318 w 7229318"/>
                <a:gd name="connsiteY8" fmla="*/ 2533831 h 10259746"/>
                <a:gd name="connsiteX9" fmla="*/ 7229318 w 7229318"/>
                <a:gd name="connsiteY9" fmla="*/ 3036513 h 10259746"/>
                <a:gd name="connsiteX10" fmla="*/ 7229318 w 7229318"/>
                <a:gd name="connsiteY10" fmla="*/ 3849067 h 10259746"/>
                <a:gd name="connsiteX11" fmla="*/ 7229318 w 7229318"/>
                <a:gd name="connsiteY11" fmla="*/ 4475698 h 10259746"/>
                <a:gd name="connsiteX12" fmla="*/ 7229318 w 7229318"/>
                <a:gd name="connsiteY12" fmla="*/ 5102329 h 10259746"/>
                <a:gd name="connsiteX13" fmla="*/ 7229318 w 7229318"/>
                <a:gd name="connsiteY13" fmla="*/ 5728960 h 10259746"/>
                <a:gd name="connsiteX14" fmla="*/ 7229318 w 7229318"/>
                <a:gd name="connsiteY14" fmla="*/ 6479539 h 10259746"/>
                <a:gd name="connsiteX15" fmla="*/ 7229318 w 7229318"/>
                <a:gd name="connsiteY15" fmla="*/ 7230119 h 10259746"/>
                <a:gd name="connsiteX16" fmla="*/ 7229318 w 7229318"/>
                <a:gd name="connsiteY16" fmla="*/ 8228597 h 10259746"/>
                <a:gd name="connsiteX17" fmla="*/ 5198169 w 7229318"/>
                <a:gd name="connsiteY17" fmla="*/ 10259746 h 10259746"/>
                <a:gd name="connsiteX18" fmla="*/ 4501425 w 7229318"/>
                <a:gd name="connsiteY18" fmla="*/ 10259746 h 10259746"/>
                <a:gd name="connsiteX19" fmla="*/ 3931361 w 7229318"/>
                <a:gd name="connsiteY19" fmla="*/ 10259746 h 10259746"/>
                <a:gd name="connsiteX20" fmla="*/ 3234617 w 7229318"/>
                <a:gd name="connsiteY20" fmla="*/ 10259746 h 10259746"/>
                <a:gd name="connsiteX21" fmla="*/ 2664553 w 7229318"/>
                <a:gd name="connsiteY21" fmla="*/ 10259746 h 10259746"/>
                <a:gd name="connsiteX22" fmla="*/ 2031149 w 7229318"/>
                <a:gd name="connsiteY22" fmla="*/ 10259746 h 10259746"/>
                <a:gd name="connsiteX23" fmla="*/ 0 w 7229318"/>
                <a:gd name="connsiteY23" fmla="*/ 8228597 h 10259746"/>
                <a:gd name="connsiteX24" fmla="*/ 0 w 7229318"/>
                <a:gd name="connsiteY24" fmla="*/ 7539992 h 10259746"/>
                <a:gd name="connsiteX25" fmla="*/ 0 w 7229318"/>
                <a:gd name="connsiteY25" fmla="*/ 6913361 h 10259746"/>
                <a:gd name="connsiteX26" fmla="*/ 0 w 7229318"/>
                <a:gd name="connsiteY26" fmla="*/ 6286730 h 10259746"/>
                <a:gd name="connsiteX27" fmla="*/ 0 w 7229318"/>
                <a:gd name="connsiteY27" fmla="*/ 5536150 h 10259746"/>
                <a:gd name="connsiteX28" fmla="*/ 0 w 7229318"/>
                <a:gd name="connsiteY28" fmla="*/ 5033468 h 10259746"/>
                <a:gd name="connsiteX29" fmla="*/ 0 w 7229318"/>
                <a:gd name="connsiteY29" fmla="*/ 4282888 h 10259746"/>
                <a:gd name="connsiteX30" fmla="*/ 0 w 7229318"/>
                <a:gd name="connsiteY30" fmla="*/ 3532309 h 10259746"/>
                <a:gd name="connsiteX31" fmla="*/ 0 w 7229318"/>
                <a:gd name="connsiteY31" fmla="*/ 2719754 h 10259746"/>
                <a:gd name="connsiteX32" fmla="*/ 0 w 7229318"/>
                <a:gd name="connsiteY32" fmla="*/ 2031149 h 10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29318" h="10259746" fill="none" extrusionOk="0">
                  <a:moveTo>
                    <a:pt x="0" y="2031149"/>
                  </a:moveTo>
                  <a:cubicBezTo>
                    <a:pt x="-121529" y="1152704"/>
                    <a:pt x="686336" y="-26384"/>
                    <a:pt x="2031149" y="0"/>
                  </a:cubicBezTo>
                  <a:cubicBezTo>
                    <a:pt x="2232216" y="-3122"/>
                    <a:pt x="2415843" y="2804"/>
                    <a:pt x="2601213" y="0"/>
                  </a:cubicBezTo>
                  <a:cubicBezTo>
                    <a:pt x="2786583" y="-2804"/>
                    <a:pt x="2950211" y="2776"/>
                    <a:pt x="3171276" y="0"/>
                  </a:cubicBezTo>
                  <a:cubicBezTo>
                    <a:pt x="3392341" y="-2776"/>
                    <a:pt x="3570256" y="9446"/>
                    <a:pt x="3773010" y="0"/>
                  </a:cubicBezTo>
                  <a:cubicBezTo>
                    <a:pt x="3975764" y="-9446"/>
                    <a:pt x="4251189" y="-8848"/>
                    <a:pt x="4469754" y="0"/>
                  </a:cubicBezTo>
                  <a:cubicBezTo>
                    <a:pt x="4688319" y="8848"/>
                    <a:pt x="4902076" y="-10389"/>
                    <a:pt x="5198169" y="0"/>
                  </a:cubicBezTo>
                  <a:cubicBezTo>
                    <a:pt x="6258837" y="-80732"/>
                    <a:pt x="7172902" y="752085"/>
                    <a:pt x="7229318" y="2031149"/>
                  </a:cubicBezTo>
                  <a:cubicBezTo>
                    <a:pt x="7239735" y="2145580"/>
                    <a:pt x="7224760" y="2422155"/>
                    <a:pt x="7229318" y="2533831"/>
                  </a:cubicBezTo>
                  <a:cubicBezTo>
                    <a:pt x="7233876" y="2645507"/>
                    <a:pt x="7236577" y="2934952"/>
                    <a:pt x="7229318" y="3036513"/>
                  </a:cubicBezTo>
                  <a:cubicBezTo>
                    <a:pt x="7222059" y="3138074"/>
                    <a:pt x="7213435" y="3629680"/>
                    <a:pt x="7229318" y="3849067"/>
                  </a:cubicBezTo>
                  <a:cubicBezTo>
                    <a:pt x="7245201" y="4068454"/>
                    <a:pt x="7244650" y="4222819"/>
                    <a:pt x="7229318" y="4475698"/>
                  </a:cubicBezTo>
                  <a:cubicBezTo>
                    <a:pt x="7213986" y="4728577"/>
                    <a:pt x="7246519" y="4860774"/>
                    <a:pt x="7229318" y="5102329"/>
                  </a:cubicBezTo>
                  <a:cubicBezTo>
                    <a:pt x="7212117" y="5343884"/>
                    <a:pt x="7247037" y="5420967"/>
                    <a:pt x="7229318" y="5728960"/>
                  </a:cubicBezTo>
                  <a:cubicBezTo>
                    <a:pt x="7211599" y="6036953"/>
                    <a:pt x="7234217" y="6312142"/>
                    <a:pt x="7229318" y="6479539"/>
                  </a:cubicBezTo>
                  <a:cubicBezTo>
                    <a:pt x="7224419" y="6646936"/>
                    <a:pt x="7246791" y="6887852"/>
                    <a:pt x="7229318" y="7230119"/>
                  </a:cubicBezTo>
                  <a:cubicBezTo>
                    <a:pt x="7211845" y="7572386"/>
                    <a:pt x="7219284" y="7811564"/>
                    <a:pt x="7229318" y="8228597"/>
                  </a:cubicBezTo>
                  <a:cubicBezTo>
                    <a:pt x="7109187" y="9372966"/>
                    <a:pt x="6220596" y="10061783"/>
                    <a:pt x="5198169" y="10259746"/>
                  </a:cubicBezTo>
                  <a:cubicBezTo>
                    <a:pt x="5036939" y="10248913"/>
                    <a:pt x="4760595" y="10248037"/>
                    <a:pt x="4501425" y="10259746"/>
                  </a:cubicBezTo>
                  <a:cubicBezTo>
                    <a:pt x="4242255" y="10271455"/>
                    <a:pt x="4194043" y="10250309"/>
                    <a:pt x="3931361" y="10259746"/>
                  </a:cubicBezTo>
                  <a:cubicBezTo>
                    <a:pt x="3668679" y="10269183"/>
                    <a:pt x="3512667" y="10247669"/>
                    <a:pt x="3234617" y="10259746"/>
                  </a:cubicBezTo>
                  <a:cubicBezTo>
                    <a:pt x="2956567" y="10271823"/>
                    <a:pt x="2860195" y="10280640"/>
                    <a:pt x="2664553" y="10259746"/>
                  </a:cubicBezTo>
                  <a:cubicBezTo>
                    <a:pt x="2468911" y="10238852"/>
                    <a:pt x="2165476" y="10286950"/>
                    <a:pt x="2031149" y="10259746"/>
                  </a:cubicBezTo>
                  <a:cubicBezTo>
                    <a:pt x="707594" y="10254824"/>
                    <a:pt x="8350" y="9319198"/>
                    <a:pt x="0" y="8228597"/>
                  </a:cubicBezTo>
                  <a:cubicBezTo>
                    <a:pt x="25080" y="7950610"/>
                    <a:pt x="33731" y="7733322"/>
                    <a:pt x="0" y="7539992"/>
                  </a:cubicBezTo>
                  <a:cubicBezTo>
                    <a:pt x="-33731" y="7346662"/>
                    <a:pt x="-27450" y="7131168"/>
                    <a:pt x="0" y="6913361"/>
                  </a:cubicBezTo>
                  <a:cubicBezTo>
                    <a:pt x="27450" y="6695554"/>
                    <a:pt x="-19854" y="6453703"/>
                    <a:pt x="0" y="6286730"/>
                  </a:cubicBezTo>
                  <a:cubicBezTo>
                    <a:pt x="19854" y="6119757"/>
                    <a:pt x="-29386" y="5909816"/>
                    <a:pt x="0" y="5536150"/>
                  </a:cubicBezTo>
                  <a:cubicBezTo>
                    <a:pt x="29386" y="5162484"/>
                    <a:pt x="20583" y="5205307"/>
                    <a:pt x="0" y="5033468"/>
                  </a:cubicBezTo>
                  <a:cubicBezTo>
                    <a:pt x="-20583" y="4861629"/>
                    <a:pt x="33546" y="4647451"/>
                    <a:pt x="0" y="4282888"/>
                  </a:cubicBezTo>
                  <a:cubicBezTo>
                    <a:pt x="-33546" y="3918325"/>
                    <a:pt x="22164" y="3891785"/>
                    <a:pt x="0" y="3532309"/>
                  </a:cubicBezTo>
                  <a:cubicBezTo>
                    <a:pt x="-22164" y="3172833"/>
                    <a:pt x="26496" y="2959494"/>
                    <a:pt x="0" y="2719754"/>
                  </a:cubicBezTo>
                  <a:cubicBezTo>
                    <a:pt x="-26496" y="2480014"/>
                    <a:pt x="3890" y="2248927"/>
                    <a:pt x="0" y="2031149"/>
                  </a:cubicBezTo>
                  <a:close/>
                </a:path>
                <a:path w="7229318" h="10259746" stroke="0" extrusionOk="0">
                  <a:moveTo>
                    <a:pt x="0" y="2031149"/>
                  </a:moveTo>
                  <a:cubicBezTo>
                    <a:pt x="-76100" y="812006"/>
                    <a:pt x="1007020" y="17017"/>
                    <a:pt x="2031149" y="0"/>
                  </a:cubicBezTo>
                  <a:cubicBezTo>
                    <a:pt x="2254255" y="20682"/>
                    <a:pt x="2428443" y="3380"/>
                    <a:pt x="2569542" y="0"/>
                  </a:cubicBezTo>
                  <a:cubicBezTo>
                    <a:pt x="2710641" y="-3380"/>
                    <a:pt x="2929380" y="10847"/>
                    <a:pt x="3107936" y="0"/>
                  </a:cubicBezTo>
                  <a:cubicBezTo>
                    <a:pt x="3286492" y="-10847"/>
                    <a:pt x="3505306" y="-30581"/>
                    <a:pt x="3741340" y="0"/>
                  </a:cubicBezTo>
                  <a:cubicBezTo>
                    <a:pt x="3977374" y="30581"/>
                    <a:pt x="4057095" y="-19370"/>
                    <a:pt x="4279733" y="0"/>
                  </a:cubicBezTo>
                  <a:cubicBezTo>
                    <a:pt x="4502371" y="19370"/>
                    <a:pt x="4874401" y="25335"/>
                    <a:pt x="5198169" y="0"/>
                  </a:cubicBezTo>
                  <a:cubicBezTo>
                    <a:pt x="6278995" y="57215"/>
                    <a:pt x="7094630" y="794793"/>
                    <a:pt x="7229318" y="2031149"/>
                  </a:cubicBezTo>
                  <a:cubicBezTo>
                    <a:pt x="7212912" y="2184399"/>
                    <a:pt x="7204620" y="2606284"/>
                    <a:pt x="7229318" y="2781729"/>
                  </a:cubicBezTo>
                  <a:cubicBezTo>
                    <a:pt x="7254016" y="2957174"/>
                    <a:pt x="7239365" y="3431174"/>
                    <a:pt x="7229318" y="3594283"/>
                  </a:cubicBezTo>
                  <a:cubicBezTo>
                    <a:pt x="7219271" y="3757392"/>
                    <a:pt x="7213560" y="4028655"/>
                    <a:pt x="7229318" y="4344863"/>
                  </a:cubicBezTo>
                  <a:cubicBezTo>
                    <a:pt x="7245076" y="4661071"/>
                    <a:pt x="7201491" y="4780954"/>
                    <a:pt x="7229318" y="4909519"/>
                  </a:cubicBezTo>
                  <a:cubicBezTo>
                    <a:pt x="7257145" y="5038084"/>
                    <a:pt x="7231807" y="5250702"/>
                    <a:pt x="7229318" y="5412201"/>
                  </a:cubicBezTo>
                  <a:cubicBezTo>
                    <a:pt x="7226829" y="5573700"/>
                    <a:pt x="7234518" y="5792187"/>
                    <a:pt x="7229318" y="6038832"/>
                  </a:cubicBezTo>
                  <a:cubicBezTo>
                    <a:pt x="7224118" y="6285477"/>
                    <a:pt x="7254333" y="6492431"/>
                    <a:pt x="7229318" y="6727437"/>
                  </a:cubicBezTo>
                  <a:cubicBezTo>
                    <a:pt x="7204303" y="6962444"/>
                    <a:pt x="7217063" y="7048361"/>
                    <a:pt x="7229318" y="7230119"/>
                  </a:cubicBezTo>
                  <a:cubicBezTo>
                    <a:pt x="7241573" y="7411877"/>
                    <a:pt x="7228339" y="7752656"/>
                    <a:pt x="7229318" y="8228597"/>
                  </a:cubicBezTo>
                  <a:cubicBezTo>
                    <a:pt x="7058068" y="9365086"/>
                    <a:pt x="6300671" y="10156091"/>
                    <a:pt x="5198169" y="10259746"/>
                  </a:cubicBezTo>
                  <a:cubicBezTo>
                    <a:pt x="4921909" y="10253196"/>
                    <a:pt x="4717842" y="10275600"/>
                    <a:pt x="4564765" y="10259746"/>
                  </a:cubicBezTo>
                  <a:cubicBezTo>
                    <a:pt x="4411688" y="10243892"/>
                    <a:pt x="4133731" y="10283158"/>
                    <a:pt x="3899691" y="10259746"/>
                  </a:cubicBezTo>
                  <a:cubicBezTo>
                    <a:pt x="3665651" y="10236334"/>
                    <a:pt x="3532100" y="10231226"/>
                    <a:pt x="3202946" y="10259746"/>
                  </a:cubicBezTo>
                  <a:cubicBezTo>
                    <a:pt x="2873793" y="10288266"/>
                    <a:pt x="2428080" y="10316377"/>
                    <a:pt x="2031149" y="10259746"/>
                  </a:cubicBezTo>
                  <a:cubicBezTo>
                    <a:pt x="1005924" y="10463156"/>
                    <a:pt x="92980" y="9211736"/>
                    <a:pt x="0" y="8228597"/>
                  </a:cubicBezTo>
                  <a:cubicBezTo>
                    <a:pt x="1916" y="8045568"/>
                    <a:pt x="-1328" y="7744504"/>
                    <a:pt x="0" y="7478017"/>
                  </a:cubicBezTo>
                  <a:cubicBezTo>
                    <a:pt x="1328" y="7211530"/>
                    <a:pt x="-4488" y="6995728"/>
                    <a:pt x="0" y="6789412"/>
                  </a:cubicBezTo>
                  <a:cubicBezTo>
                    <a:pt x="4488" y="6583097"/>
                    <a:pt x="-13010" y="6445984"/>
                    <a:pt x="0" y="6162781"/>
                  </a:cubicBezTo>
                  <a:cubicBezTo>
                    <a:pt x="13010" y="5879578"/>
                    <a:pt x="21889" y="5720757"/>
                    <a:pt x="0" y="5598125"/>
                  </a:cubicBezTo>
                  <a:cubicBezTo>
                    <a:pt x="-21889" y="5475493"/>
                    <a:pt x="1475" y="5335912"/>
                    <a:pt x="0" y="5095443"/>
                  </a:cubicBezTo>
                  <a:cubicBezTo>
                    <a:pt x="-1475" y="4854974"/>
                    <a:pt x="-25058" y="4567240"/>
                    <a:pt x="0" y="4344863"/>
                  </a:cubicBezTo>
                  <a:cubicBezTo>
                    <a:pt x="25058" y="4122486"/>
                    <a:pt x="-27286" y="3943391"/>
                    <a:pt x="0" y="3780207"/>
                  </a:cubicBezTo>
                  <a:cubicBezTo>
                    <a:pt x="27286" y="3617023"/>
                    <a:pt x="9088" y="3394223"/>
                    <a:pt x="0" y="3153576"/>
                  </a:cubicBezTo>
                  <a:cubicBezTo>
                    <a:pt x="-9088" y="2912929"/>
                    <a:pt x="-26224" y="2504926"/>
                    <a:pt x="0" y="2031149"/>
                  </a:cubicBezTo>
                  <a:close/>
                </a:path>
              </a:pathLst>
            </a:custGeom>
            <a:solidFill>
              <a:schemeClr val="accent4">
                <a:lumMod val="20000"/>
                <a:lumOff val="80000"/>
              </a:schemeClr>
            </a:solidFill>
            <a:ln w="57150">
              <a:solidFill>
                <a:schemeClr val="accent5">
                  <a:lumMod val="50000"/>
                </a:schemeClr>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15ABCC3C-F849-4843-A467-B62C1E238B6D}"/>
                </a:ext>
              </a:extLst>
            </p:cNvPr>
            <p:cNvSpPr txBox="1"/>
            <p:nvPr/>
          </p:nvSpPr>
          <p:spPr>
            <a:xfrm>
              <a:off x="1045429" y="377094"/>
              <a:ext cx="6733540" cy="101248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prstClr val="black"/>
                  </a:solidFill>
                  <a:latin typeface="+mj-lt"/>
                </a:rPr>
                <a:t>Cùng bạn trao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prstClr val="black"/>
                  </a:solidFill>
                  <a:latin typeface="+mj-lt"/>
                </a:rPr>
                <a:t>– Câu ca dao dưới đây nhắc đến lễ hội nào?</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prstClr val="black"/>
                  </a:solidFill>
                  <a:latin typeface="+mj-lt"/>
                </a:rPr>
                <a:t>– Lễ hội đó được tổ chức ở đâu và nhằm mục đích gì?</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mj-lt"/>
                </a:rPr>
                <a:t>	</a:t>
              </a:r>
              <a:r>
                <a:rPr lang="vi-VN" sz="4000" b="1" dirty="0">
                  <a:solidFill>
                    <a:srgbClr val="FF0000"/>
                  </a:solidFill>
                  <a:latin typeface="+mj-lt"/>
                </a:rPr>
                <a:t>Tháng Ba nô nức hội đền,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dirty="0">
                  <a:solidFill>
                    <a:srgbClr val="FF0000"/>
                  </a:solidFill>
                  <a:latin typeface="+mj-lt"/>
                </a:rPr>
                <a:t>Nhớ ngày giỗ Tổ bốn nghìn năm nay.</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mj-lt"/>
                </a:rPr>
                <a:t>						</a:t>
              </a:r>
              <a:r>
                <a:rPr lang="vi-VN" sz="4000" b="1" dirty="0">
                  <a:solidFill>
                    <a:srgbClr val="FF0000"/>
                  </a:solidFill>
                  <a:latin typeface="+mj-lt"/>
                </a:rPr>
                <a:t>Ca dao</a:t>
              </a:r>
              <a:endParaRPr kumimoji="0" lang="en-US" sz="4000" b="1" i="0" u="none" strike="noStrike" kern="1200" cap="none" spc="0" normalizeH="0" baseline="0" noProof="0" dirty="0">
                <a:ln>
                  <a:noFill/>
                </a:ln>
                <a:solidFill>
                  <a:srgbClr val="FF0000"/>
                </a:solidFill>
                <a:effectLst/>
                <a:uLnTx/>
                <a:uFillTx/>
                <a:latin typeface="+mj-lt"/>
              </a:endParaRPr>
            </a:p>
          </p:txBody>
        </p:sp>
      </p:grpSp>
      <p:pic>
        <p:nvPicPr>
          <p:cNvPr id="23" name="Picture 22" descr="A red and yellow bubbles with a question mark&#10;&#10;Description automatically generated">
            <a:extLst>
              <a:ext uri="{FF2B5EF4-FFF2-40B4-BE49-F238E27FC236}">
                <a16:creationId xmlns:a16="http://schemas.microsoft.com/office/drawing/2014/main" xmlns="" id="{08DD5FEE-2C6B-4EA9-8205-EF56D72FA7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3208" y="815043"/>
            <a:ext cx="1072395" cy="1072395"/>
          </a:xfrm>
          <a:prstGeom prst="rect">
            <a:avLst/>
          </a:prstGeom>
        </p:spPr>
      </p:pic>
      <p:pic>
        <p:nvPicPr>
          <p:cNvPr id="25" name="Picture 24">
            <a:extLst>
              <a:ext uri="{FF2B5EF4-FFF2-40B4-BE49-F238E27FC236}">
                <a16:creationId xmlns:a16="http://schemas.microsoft.com/office/drawing/2014/main" xmlns="" id="{A2D4318E-B8D1-42ED-9791-74AC35800B23}"/>
              </a:ext>
            </a:extLst>
          </p:cNvPr>
          <p:cNvPicPr>
            <a:picLocks noChangeAspect="1"/>
          </p:cNvPicPr>
          <p:nvPr/>
        </p:nvPicPr>
        <p:blipFill>
          <a:blip r:embed="rId12"/>
          <a:stretch>
            <a:fillRect/>
          </a:stretch>
        </p:blipFill>
        <p:spPr>
          <a:xfrm>
            <a:off x="2321052" y="4223674"/>
            <a:ext cx="4828307" cy="283260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xmlns="" id="{FD6FF759-1EC3-C076-C266-304C12CD853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9331812" y="2918431"/>
            <a:ext cx="2758588" cy="4480851"/>
          </a:xfrm>
          <a:prstGeom prst="rect">
            <a:avLst/>
          </a:prstGeom>
        </p:spPr>
      </p:pic>
    </p:spTree>
    <p:extLst>
      <p:ext uri="{BB962C8B-B14F-4D97-AF65-F5344CB8AC3E}">
        <p14:creationId xmlns:p14="http://schemas.microsoft.com/office/powerpoint/2010/main" val="80224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68B75186-682E-D5D6-C462-97E53ED68B6A}"/>
              </a:ext>
            </a:extLst>
          </p:cNvPr>
          <p:cNvSpPr/>
          <p:nvPr/>
        </p:nvSpPr>
        <p:spPr>
          <a:xfrm>
            <a:off x="3883378" y="2393244"/>
            <a:ext cx="7836854" cy="4131733"/>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i="1" dirty="0">
                <a:solidFill>
                  <a:prstClr val="black"/>
                </a:solidFill>
                <a:latin typeface="Times New Roman" panose="02020603050405020304" pitchFamily="18" charset="0"/>
                <a:cs typeface="Times New Roman" panose="02020603050405020304" pitchFamily="18" charset="0"/>
              </a:rPr>
              <a:t>Ca ngợi, tự hào về cội nguồn cao quý của người Việt Nam.</a:t>
            </a:r>
            <a:endPar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xmlns=""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Ý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nghĩa</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bài</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là</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gì</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8" name="Picture 7" descr="A question mark in a speech bubble&#10;&#10;Description automatically generated">
              <a:extLst>
                <a:ext uri="{FF2B5EF4-FFF2-40B4-BE49-F238E27FC236}">
                  <a16:creationId xmlns:a16="http://schemas.microsoft.com/office/drawing/2014/main" xmlns=""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xmlns="" id="{9D32FA21-2E46-4138-B786-CAFF2F045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pic>
        <p:nvPicPr>
          <p:cNvPr id="2" name="Picture 1">
            <a:extLst>
              <a:ext uri="{FF2B5EF4-FFF2-40B4-BE49-F238E27FC236}">
                <a16:creationId xmlns:a16="http://schemas.microsoft.com/office/drawing/2014/main" xmlns="" id="{F9CD3C92-47E4-4E78-BCD1-D32F9C603D7A}"/>
              </a:ext>
            </a:extLst>
          </p:cNvPr>
          <p:cNvPicPr>
            <a:picLocks noChangeAspect="1"/>
          </p:cNvPicPr>
          <p:nvPr/>
        </p:nvPicPr>
        <p:blipFill>
          <a:blip r:embed="rId6"/>
          <a:stretch>
            <a:fillRect/>
          </a:stretch>
        </p:blipFill>
        <p:spPr>
          <a:xfrm>
            <a:off x="728187" y="1139676"/>
            <a:ext cx="2525388" cy="5729835"/>
          </a:xfrm>
          <a:prstGeom prst="rect">
            <a:avLst/>
          </a:prstGeom>
        </p:spPr>
      </p:pic>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xmlns="" id="{541060ED-08DC-ED51-CCD2-468424EF5692}"/>
              </a:ext>
            </a:extLst>
          </p:cNvPr>
          <p:cNvPicPr>
            <a:picLocks noChangeAspect="1"/>
          </p:cNvPicPr>
          <p:nvPr/>
        </p:nvPicPr>
        <p:blipFill>
          <a:blip r:embed="rId4"/>
          <a:srcRect/>
          <a:stretch>
            <a:fillRect/>
          </a:stretch>
        </p:blipFill>
        <p:spPr>
          <a:xfrm>
            <a:off x="9230967" y="791116"/>
            <a:ext cx="4980526" cy="7905597"/>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xmlns="" id="{4B5019B1-EE56-42A1-02C0-36AD5B7BECCF}"/>
              </a:ext>
            </a:extLst>
          </p:cNvPr>
          <p:cNvPicPr>
            <a:picLocks noChangeAspect="1"/>
          </p:cNvPicPr>
          <p:nvPr/>
        </p:nvPicPr>
        <p:blipFill>
          <a:blip r:embed="rId5">
            <a:duotone>
              <a:srgbClr val="EEECE1">
                <a:shade val="45000"/>
                <a:satMod val="135000"/>
              </a:srgbClr>
              <a:prstClr val="white"/>
            </a:duotone>
            <a:extLst>
              <a:ext uri="{BEBA8EAE-BF5A-486C-A8C5-ECC9F3942E4B}">
                <a14:imgProps xmlns:a14="http://schemas.microsoft.com/office/drawing/2010/main">
                  <a14:imgLayer r:embed="rId6">
                    <a14:imgEffect>
                      <a14:backgroundRemoval t="5093" b="94630" l="10000" r="90000">
                        <a14:foregroundMark x1="37813" y1="88426" x2="53594" y2="91852"/>
                        <a14:foregroundMark x1="53594" y1="91852" x2="55313" y2="91759"/>
                        <a14:foregroundMark x1="38385" y1="88426" x2="45990" y2="93241"/>
                        <a14:foregroundMark x1="45990" y1="93241" x2="54583" y2="94722"/>
                        <a14:foregroundMark x1="54844" y1="7037" x2="42031" y2="8796"/>
                        <a14:foregroundMark x1="42031" y1="8796" x2="36927" y2="12685"/>
                        <a14:foregroundMark x1="36927" y1="12685" x2="30000" y2="23704"/>
                        <a14:foregroundMark x1="30000" y1="23704" x2="27083" y2="32963"/>
                        <a14:foregroundMark x1="54115" y1="6019" x2="55313" y2="7130"/>
                        <a14:foregroundMark x1="45990" y1="5556" x2="52917" y2="6667"/>
                        <a14:foregroundMark x1="55313" y1="6296" x2="59219" y2="7963"/>
                        <a14:foregroundMark x1="60521" y1="9352" x2="66458" y2="15833"/>
                        <a14:foregroundMark x1="66615" y1="16111" x2="68958" y2="21296"/>
                        <a14:foregroundMark x1="69375" y1="21111" x2="73073" y2="32037"/>
                        <a14:foregroundMark x1="73490" y1="32870" x2="74219" y2="49537"/>
                        <a14:foregroundMark x1="74115" y1="36204" x2="74844" y2="44444"/>
                        <a14:foregroundMark x1="75417" y1="48241" x2="73646" y2="60926"/>
                        <a14:foregroundMark x1="75573" y1="51574" x2="73698" y2="65093"/>
                        <a14:foregroundMark x1="73802" y1="65741" x2="71875" y2="73148"/>
                        <a14:foregroundMark x1="52188" y1="5093" x2="53542" y2="5556"/>
                        <a14:foregroundMark x1="24531" y1="49167" x2="24531" y2="52315"/>
                        <a14:foregroundMark x1="86667" y1="53333" x2="86667" y2="53333"/>
                      </a14:backgroundRemoval>
                    </a14:imgEffect>
                  </a14:imgLayer>
                </a14:imgProps>
              </a:ext>
              <a:ext uri="{28A0092B-C50C-407E-A947-70E740481C1C}">
                <a14:useLocalDpi xmlns:a14="http://schemas.microsoft.com/office/drawing/2010/main" val="0"/>
              </a:ext>
            </a:extLst>
          </a:blip>
          <a:stretch>
            <a:fillRect/>
          </a:stretch>
        </p:blipFill>
        <p:spPr>
          <a:xfrm rot="20233334">
            <a:off x="-4867372" y="2885440"/>
            <a:ext cx="24502362" cy="11622544"/>
          </a:xfrm>
          <a:prstGeom prst="rect">
            <a:avLst/>
          </a:prstGeom>
          <a:ln>
            <a:noFill/>
          </a:ln>
          <a:effectLst>
            <a:softEdge rad="112500"/>
          </a:effectLst>
        </p:spPr>
      </p:pic>
      <p:pic>
        <p:nvPicPr>
          <p:cNvPr id="21" name="Picture 8">
            <a:extLst>
              <a:ext uri="{FF2B5EF4-FFF2-40B4-BE49-F238E27FC236}">
                <a16:creationId xmlns:a16="http://schemas.microsoft.com/office/drawing/2014/main" xmlns="" id="{A45FC95F-0E2C-AEB9-ED8A-ED393D578E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373" y="-10396"/>
            <a:ext cx="1877601" cy="2191752"/>
          </a:xfrm>
          <a:prstGeom prst="rect">
            <a:avLst/>
          </a:prstGeom>
        </p:spPr>
      </p:pic>
      <p:pic>
        <p:nvPicPr>
          <p:cNvPr id="22" name="Picture 8">
            <a:extLst>
              <a:ext uri="{FF2B5EF4-FFF2-40B4-BE49-F238E27FC236}">
                <a16:creationId xmlns:a16="http://schemas.microsoft.com/office/drawing/2014/main" xmlns="" id="{51A0A7D8-8A4C-FC26-93CB-F5BA442BE85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0311303" y="0"/>
            <a:ext cx="1880697" cy="2195366"/>
          </a:xfrm>
          <a:prstGeom prst="rect">
            <a:avLst/>
          </a:prstGeom>
        </p:spPr>
      </p:pic>
      <p:pic>
        <p:nvPicPr>
          <p:cNvPr id="27" name="Picture 9">
            <a:extLst>
              <a:ext uri="{FF2B5EF4-FFF2-40B4-BE49-F238E27FC236}">
                <a16:creationId xmlns:a16="http://schemas.microsoft.com/office/drawing/2014/main" xmlns="" id="{E370591C-A785-98B7-B2E9-A5EAE9323654}"/>
              </a:ext>
            </a:extLst>
          </p:cNvPr>
          <p:cNvPicPr>
            <a:picLocks noChangeAspect="1"/>
          </p:cNvPicPr>
          <p:nvPr/>
        </p:nvPicPr>
        <p:blipFill>
          <a:blip r:embed="rId10" cstate="print">
            <a:alphaModFix amt="66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77600" y="-603101"/>
            <a:ext cx="9249311" cy="1700784"/>
          </a:xfrm>
          <a:prstGeom prst="rect">
            <a:avLst/>
          </a:prstGeom>
        </p:spPr>
      </p:pic>
      <p:pic>
        <p:nvPicPr>
          <p:cNvPr id="29" name="Picture 8">
            <a:extLst>
              <a:ext uri="{FF2B5EF4-FFF2-40B4-BE49-F238E27FC236}">
                <a16:creationId xmlns:a16="http://schemas.microsoft.com/office/drawing/2014/main" xmlns="" id="{7B6FF4D9-D75B-F4CC-615B-517BADE737D2}"/>
              </a:ext>
            </a:extLst>
          </p:cNvPr>
          <p:cNvPicPr>
            <a:picLocks noChangeAspect="1"/>
          </p:cNvPicPr>
          <p:nvPr/>
        </p:nvPicPr>
        <p:blipFill>
          <a:blip r:embed="rId12"/>
          <a:srcRect/>
          <a:stretch>
            <a:fillRect/>
          </a:stretch>
        </p:blipFill>
        <p:spPr>
          <a:xfrm>
            <a:off x="-2342508" y="5671336"/>
            <a:ext cx="6298060" cy="1584552"/>
          </a:xfrm>
          <a:prstGeom prst="rect">
            <a:avLst/>
          </a:prstGeom>
        </p:spPr>
      </p:pic>
      <p:pic>
        <p:nvPicPr>
          <p:cNvPr id="16" name="Picture 15">
            <a:extLst>
              <a:ext uri="{FF2B5EF4-FFF2-40B4-BE49-F238E27FC236}">
                <a16:creationId xmlns:a16="http://schemas.microsoft.com/office/drawing/2014/main" xmlns="" id="{76AD94B5-0C41-4ABF-912C-F7889AB87D9D}"/>
              </a:ext>
            </a:extLst>
          </p:cNvPr>
          <p:cNvPicPr>
            <a:picLocks noChangeAspect="1"/>
          </p:cNvPicPr>
          <p:nvPr/>
        </p:nvPicPr>
        <p:blipFill>
          <a:blip r:embed="rId13"/>
          <a:stretch>
            <a:fillRect/>
          </a:stretch>
        </p:blipFill>
        <p:spPr>
          <a:xfrm>
            <a:off x="235193" y="120879"/>
            <a:ext cx="2905817" cy="6616242"/>
          </a:xfrm>
          <a:prstGeom prst="rect">
            <a:avLst/>
          </a:prstGeom>
        </p:spPr>
      </p:pic>
      <p:grpSp>
        <p:nvGrpSpPr>
          <p:cNvPr id="17" name="Group 16">
            <a:extLst>
              <a:ext uri="{FF2B5EF4-FFF2-40B4-BE49-F238E27FC236}">
                <a16:creationId xmlns:a16="http://schemas.microsoft.com/office/drawing/2014/main" xmlns="" id="{4BA1CE95-F919-4256-8209-03702ABF8603}"/>
              </a:ext>
            </a:extLst>
          </p:cNvPr>
          <p:cNvGrpSpPr/>
          <p:nvPr/>
        </p:nvGrpSpPr>
        <p:grpSpPr>
          <a:xfrm>
            <a:off x="15060342" y="2194082"/>
            <a:ext cx="8568757" cy="3416320"/>
            <a:chOff x="5250004" y="6585062"/>
            <a:chExt cx="13208089" cy="4933665"/>
          </a:xfrm>
        </p:grpSpPr>
        <p:sp>
          <p:nvSpPr>
            <p:cNvPr id="18" name="TextBox 17">
              <a:extLst>
                <a:ext uri="{FF2B5EF4-FFF2-40B4-BE49-F238E27FC236}">
                  <a16:creationId xmlns:a16="http://schemas.microsoft.com/office/drawing/2014/main" xmlns="" id="{ADEC3E4F-29A4-44E8-A03B-47B8A57A6074}"/>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LUYỆN ĐỌC THÀNH TIẾNG</a:t>
              </a:r>
              <a:endParaRPr kumimoji="0" lang="en-US" sz="80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endParaRPr>
            </a:p>
          </p:txBody>
        </p:sp>
        <p:sp>
          <p:nvSpPr>
            <p:cNvPr id="19" name="TextBox 18">
              <a:extLst>
                <a:ext uri="{FF2B5EF4-FFF2-40B4-BE49-F238E27FC236}">
                  <a16:creationId xmlns:a16="http://schemas.microsoft.com/office/drawing/2014/main" xmlns="" id="{D3847E51-0557-4106-8D8E-829DAD88A15F}"/>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U</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Y</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Ệ</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 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Ọ</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C </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H</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À</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H</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 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I</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Ế</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G</a:t>
              </a:r>
              <a:endPar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endParaRPr>
            </a:p>
          </p:txBody>
        </p:sp>
      </p:grpSp>
      <p:grpSp>
        <p:nvGrpSpPr>
          <p:cNvPr id="20" name="Group 19">
            <a:extLst>
              <a:ext uri="{FF2B5EF4-FFF2-40B4-BE49-F238E27FC236}">
                <a16:creationId xmlns:a16="http://schemas.microsoft.com/office/drawing/2014/main" xmlns="" id="{45401107-473D-4A77-BC3D-BF8D6EA64884}"/>
              </a:ext>
            </a:extLst>
          </p:cNvPr>
          <p:cNvGrpSpPr/>
          <p:nvPr/>
        </p:nvGrpSpPr>
        <p:grpSpPr>
          <a:xfrm>
            <a:off x="15668360" y="1525119"/>
            <a:ext cx="6976836" cy="830997"/>
            <a:chOff x="-555806" y="0"/>
            <a:chExt cx="4930277" cy="830997"/>
          </a:xfrm>
        </p:grpSpPr>
        <p:sp>
          <p:nvSpPr>
            <p:cNvPr id="23" name="文本框 18">
              <a:extLst>
                <a:ext uri="{FF2B5EF4-FFF2-40B4-BE49-F238E27FC236}">
                  <a16:creationId xmlns:a16="http://schemas.microsoft.com/office/drawing/2014/main" xmlns="" id="{26188556-860C-4081-A407-DA2D39D9E206}"/>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25" name="文本框 18">
              <a:extLst>
                <a:ext uri="{FF2B5EF4-FFF2-40B4-BE49-F238E27FC236}">
                  <a16:creationId xmlns:a16="http://schemas.microsoft.com/office/drawing/2014/main" xmlns="" id="{18E29CC9-A314-4887-A89D-F969E2B368FB}"/>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3" name="Picture 2">
            <a:extLst>
              <a:ext uri="{FF2B5EF4-FFF2-40B4-BE49-F238E27FC236}">
                <a16:creationId xmlns:a16="http://schemas.microsoft.com/office/drawing/2014/main" xmlns="" id="{85DDFF16-A4D3-466E-815D-31AFB04C2622}"/>
              </a:ext>
            </a:extLst>
          </p:cNvPr>
          <p:cNvPicPr>
            <a:picLocks noChangeAspect="1"/>
          </p:cNvPicPr>
          <p:nvPr/>
        </p:nvPicPr>
        <p:blipFill>
          <a:blip r:embed="rId14"/>
          <a:stretch>
            <a:fillRect/>
          </a:stretch>
        </p:blipFill>
        <p:spPr>
          <a:xfrm>
            <a:off x="964766" y="1821663"/>
            <a:ext cx="10992041" cy="3011685"/>
          </a:xfrm>
          <a:prstGeom prst="rect">
            <a:avLst/>
          </a:prstGeom>
        </p:spPr>
      </p:pic>
    </p:spTree>
    <p:extLst>
      <p:ext uri="{BB962C8B-B14F-4D97-AF65-F5344CB8AC3E}">
        <p14:creationId xmlns:p14="http://schemas.microsoft.com/office/powerpoint/2010/main" val="25337679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15"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4DC22449-6B5C-4BB7-8441-FE23C48C22C0}"/>
              </a:ext>
            </a:extLst>
          </p:cNvPr>
          <p:cNvSpPr/>
          <p:nvPr/>
        </p:nvSpPr>
        <p:spPr>
          <a:xfrm>
            <a:off x="788151" y="2944630"/>
            <a:ext cx="10615697" cy="3548396"/>
          </a:xfrm>
          <a:prstGeom prst="roundRect">
            <a:avLst/>
          </a:prstGeom>
          <a:solidFill>
            <a:srgbClr val="CCFFFF"/>
          </a:solidFill>
          <a:ln w="762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864B8FAC-AD23-40B0-8419-38BFAEF3D872}"/>
              </a:ext>
            </a:extLst>
          </p:cNvPr>
          <p:cNvSpPr txBox="1"/>
          <p:nvPr/>
        </p:nvSpPr>
        <p:spPr>
          <a:xfrm>
            <a:off x="1432122" y="3091351"/>
            <a:ext cx="9792212" cy="3477875"/>
          </a:xfrm>
          <a:prstGeom prst="rect">
            <a:avLst/>
          </a:prstGeom>
          <a:noFill/>
        </p:spPr>
        <p:txBody>
          <a:bodyPr wrap="square">
            <a:spAutoFit/>
          </a:bodyPr>
          <a:lstStyle/>
          <a:p>
            <a:pPr lvl="0" algn="just">
              <a:defRPr/>
            </a:pPr>
            <a:r>
              <a:rPr lang="en-US" sz="4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Nhấn giọng ở những từ ngữ chỉ thông tin quan trọng.</a:t>
            </a:r>
          </a:p>
          <a:p>
            <a:pPr lvl="0" algn="just">
              <a:defRPr/>
            </a:pPr>
            <a:r>
              <a:rPr lang="vi-VN"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Giọng người kể chuyện: thong thả, rành mạch; giọng Lạc Long Quân: trầm ấm, nghiêm trang và tha thiết.</a:t>
            </a:r>
          </a:p>
        </p:txBody>
      </p:sp>
      <p:grpSp>
        <p:nvGrpSpPr>
          <p:cNvPr id="2" name="Group 1">
            <a:extLst>
              <a:ext uri="{FF2B5EF4-FFF2-40B4-BE49-F238E27FC236}">
                <a16:creationId xmlns:a16="http://schemas.microsoft.com/office/drawing/2014/main" xmlns="" id="{43BBF7D4-4FED-4CFC-A4F6-DF1D1A168247}"/>
              </a:ext>
            </a:extLst>
          </p:cNvPr>
          <p:cNvGrpSpPr/>
          <p:nvPr/>
        </p:nvGrpSpPr>
        <p:grpSpPr>
          <a:xfrm>
            <a:off x="0" y="282912"/>
            <a:ext cx="11463746" cy="2174304"/>
            <a:chOff x="257199" y="335938"/>
            <a:chExt cx="11463746" cy="2174304"/>
          </a:xfrm>
        </p:grpSpPr>
        <p:sp>
          <p:nvSpPr>
            <p:cNvPr id="9" name="TextBox 8">
              <a:extLst>
                <a:ext uri="{FF2B5EF4-FFF2-40B4-BE49-F238E27FC236}">
                  <a16:creationId xmlns:a16="http://schemas.microsoft.com/office/drawing/2014/main" xmlns="" id="{26D9F4D0-8D2F-B27C-2C18-C00FCD56603A}"/>
                </a:ext>
              </a:extLst>
            </p:cNvPr>
            <p:cNvSpPr txBox="1"/>
            <p:nvPr/>
          </p:nvSpPr>
          <p:spPr>
            <a:xfrm>
              <a:off x="836977" y="364974"/>
              <a:ext cx="10883968" cy="2145268"/>
            </a:xfrm>
            <a:prstGeom prst="roundRect">
              <a:avLst/>
            </a:prstGeom>
            <a:solidFill>
              <a:schemeClr val="accent2">
                <a:lumMod val="20000"/>
                <a:lumOff val="80000"/>
              </a:schemeClr>
            </a:solidFill>
            <a:ln w="38100">
              <a:solidFill>
                <a:schemeClr val="accent2">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7E6E6">
                      <a:lumMod val="10000"/>
                    </a:srgbClr>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Theo </a:t>
              </a:r>
              <a:r>
                <a:rPr kumimoji="0" lang="en-US" sz="6000" b="1"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cs typeface="Times New Roman" panose="02020603050405020304" pitchFamily="18" charset="0"/>
                </a:rPr>
                <a:t>em</a:t>
              </a:r>
              <a:r>
                <a:rPr kumimoji="0" 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cs typeface="Times New Roman" panose="02020603050405020304" pitchFamily="18" charset="0"/>
                </a:rPr>
                <a:t>giọng</a:t>
              </a:r>
              <a:r>
                <a:rPr kumimoji="0" 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cs typeface="Times New Roman" panose="02020603050405020304" pitchFamily="18" charset="0"/>
                </a:rPr>
                <a:t>đọc</a:t>
              </a:r>
              <a:r>
                <a:rPr kumimoji="0" lang="en-US" sz="6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 </a:t>
              </a:r>
              <a:r>
                <a:rPr lang="en-US" sz="6000" b="1" dirty="0" err="1">
                  <a:solidFill>
                    <a:srgbClr val="E7E6E6">
                      <a:lumMod val="10000"/>
                    </a:srgbClr>
                  </a:solidFill>
                  <a:latin typeface="Times New Roman" panose="02020603050405020304" pitchFamily="18" charset="0"/>
                  <a:cs typeface="Times New Roman" panose="02020603050405020304" pitchFamily="18" charset="0"/>
                </a:rPr>
                <a:t>của</a:t>
              </a:r>
              <a:r>
                <a:rPr lang="en-US" sz="6000" b="1" dirty="0">
                  <a:solidFill>
                    <a:srgbClr val="E7E6E6">
                      <a:lumMod val="10000"/>
                    </a:srgbClr>
                  </a:solidFill>
                  <a:latin typeface="Times New Roman" panose="02020603050405020304" pitchFamily="18" charset="0"/>
                  <a:cs typeface="Times New Roman" panose="02020603050405020304" pitchFamily="18" charset="0"/>
                </a:rPr>
                <a:t> </a:t>
              </a:r>
              <a:r>
                <a:rPr lang="en-US" sz="6000" b="1" dirty="0" err="1">
                  <a:solidFill>
                    <a:srgbClr val="E7E6E6">
                      <a:lumMod val="10000"/>
                    </a:srgbClr>
                  </a:solidFill>
                  <a:latin typeface="Times New Roman" panose="02020603050405020304" pitchFamily="18" charset="0"/>
                  <a:cs typeface="Times New Roman" panose="02020603050405020304" pitchFamily="18" charset="0"/>
                </a:rPr>
                <a:t>đoạn</a:t>
              </a:r>
              <a:r>
                <a:rPr lang="en-US" sz="6000" b="1" dirty="0">
                  <a:solidFill>
                    <a:srgbClr val="E7E6E6">
                      <a:lumMod val="10000"/>
                    </a:srgbClr>
                  </a:solidFill>
                  <a:latin typeface="Times New Roman" panose="02020603050405020304" pitchFamily="18" charset="0"/>
                  <a:cs typeface="Times New Roman" panose="02020603050405020304" pitchFamily="18" charset="0"/>
                </a:rPr>
                <a:t> </a:t>
              </a:r>
              <a:r>
                <a:rPr lang="en-US" sz="6000" b="1" dirty="0" smtClean="0">
                  <a:solidFill>
                    <a:srgbClr val="E7E6E6">
                      <a:lumMod val="10000"/>
                    </a:srgbClr>
                  </a:solidFill>
                  <a:latin typeface="Times New Roman" panose="02020603050405020304" pitchFamily="18" charset="0"/>
                  <a:cs typeface="Times New Roman" panose="02020603050405020304" pitchFamily="18" charset="0"/>
                </a:rPr>
                <a:t>3 </a:t>
              </a:r>
              <a:r>
                <a:rPr lang="en-US" sz="6000" b="1" dirty="0" err="1" smtClean="0">
                  <a:solidFill>
                    <a:srgbClr val="E7E6E6">
                      <a:lumMod val="10000"/>
                    </a:srgbClr>
                  </a:solidFill>
                  <a:latin typeface="Times New Roman" panose="02020603050405020304" pitchFamily="18" charset="0"/>
                  <a:cs typeface="Times New Roman" panose="02020603050405020304" pitchFamily="18" charset="0"/>
                </a:rPr>
                <a:t>như</a:t>
              </a:r>
              <a:r>
                <a:rPr lang="en-US" sz="6000" b="1" dirty="0" smtClean="0">
                  <a:solidFill>
                    <a:srgbClr val="E7E6E6">
                      <a:lumMod val="10000"/>
                    </a:srgbClr>
                  </a:solidFill>
                  <a:latin typeface="Times New Roman" panose="02020603050405020304" pitchFamily="18" charset="0"/>
                  <a:cs typeface="Times New Roman" panose="02020603050405020304" pitchFamily="18" charset="0"/>
                </a:rPr>
                <a:t> </a:t>
              </a:r>
              <a:r>
                <a:rPr lang="en-US" sz="6000" b="1" dirty="0" err="1">
                  <a:solidFill>
                    <a:srgbClr val="E7E6E6">
                      <a:lumMod val="10000"/>
                    </a:srgbClr>
                  </a:solidFill>
                  <a:latin typeface="Times New Roman" panose="02020603050405020304" pitchFamily="18" charset="0"/>
                  <a:cs typeface="Times New Roman" panose="02020603050405020304" pitchFamily="18" charset="0"/>
                </a:rPr>
                <a:t>thế</a:t>
              </a:r>
              <a:r>
                <a:rPr lang="en-US" sz="6000" b="1" dirty="0">
                  <a:solidFill>
                    <a:srgbClr val="E7E6E6">
                      <a:lumMod val="10000"/>
                    </a:srgbClr>
                  </a:solidFill>
                  <a:latin typeface="Times New Roman" panose="02020603050405020304" pitchFamily="18" charset="0"/>
                  <a:cs typeface="Times New Roman" panose="02020603050405020304" pitchFamily="18" charset="0"/>
                </a:rPr>
                <a:t> </a:t>
              </a:r>
              <a:r>
                <a:rPr lang="en-US" sz="6000" b="1" dirty="0" err="1">
                  <a:solidFill>
                    <a:srgbClr val="E7E6E6">
                      <a:lumMod val="10000"/>
                    </a:srgbClr>
                  </a:solidFill>
                  <a:latin typeface="Times New Roman" panose="02020603050405020304" pitchFamily="18" charset="0"/>
                  <a:cs typeface="Times New Roman" panose="02020603050405020304" pitchFamily="18" charset="0"/>
                </a:rPr>
                <a:t>nào</a:t>
              </a:r>
              <a:r>
                <a:rPr kumimoji="0" lang="en-US" sz="6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endParaRPr kumimoji="0" lang="vi-VN" sz="60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mn-cs"/>
              </a:endParaRPr>
            </a:p>
          </p:txBody>
        </p:sp>
        <p:pic>
          <p:nvPicPr>
            <p:cNvPr id="46" name="Picture 45" descr="A question mark in a speech bubble&#10;&#10;Description automatically generated">
              <a:extLst>
                <a:ext uri="{FF2B5EF4-FFF2-40B4-BE49-F238E27FC236}">
                  <a16:creationId xmlns:a16="http://schemas.microsoft.com/office/drawing/2014/main" xmlns="" id="{C24EB428-117C-43CD-BF5E-2FF836F05D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99" y="335938"/>
              <a:ext cx="1072444" cy="1072444"/>
            </a:xfrm>
            <a:prstGeom prst="rect">
              <a:avLst/>
            </a:prstGeom>
          </p:spPr>
        </p:pic>
      </p:grpSp>
      <p:pic>
        <p:nvPicPr>
          <p:cNvPr id="4" name="Picture 3" descr="A cartoon of a person reading a book&#10;&#10;Description automatically generated">
            <a:extLst>
              <a:ext uri="{FF2B5EF4-FFF2-40B4-BE49-F238E27FC236}">
                <a16:creationId xmlns:a16="http://schemas.microsoft.com/office/drawing/2014/main" xmlns="" id="{75A95D6D-2262-4F9A-BDAD-008A078C3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2" y="2037756"/>
            <a:ext cx="2187562" cy="2187562"/>
          </a:xfrm>
          <a:prstGeom prst="rect">
            <a:avLst/>
          </a:prstGeom>
        </p:spPr>
      </p:pic>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xmlns="" id="{8BECAAA4-187C-41A0-A6AE-2CEEAB6506CB}"/>
              </a:ext>
            </a:extLst>
          </p:cNvPr>
          <p:cNvSpPr/>
          <p:nvPr/>
        </p:nvSpPr>
        <p:spPr>
          <a:xfrm>
            <a:off x="201371" y="389820"/>
            <a:ext cx="11852083"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3" name="TextBox 82">
            <a:extLst>
              <a:ext uri="{FF2B5EF4-FFF2-40B4-BE49-F238E27FC236}">
                <a16:creationId xmlns:a16="http://schemas.microsoft.com/office/drawing/2014/main" xmlns="" id="{5595104B-ED0E-45CC-B61C-9701235B3FD7}"/>
              </a:ext>
            </a:extLst>
          </p:cNvPr>
          <p:cNvSpPr txBox="1"/>
          <p:nvPr/>
        </p:nvSpPr>
        <p:spPr>
          <a:xfrm>
            <a:off x="375930" y="389820"/>
            <a:ext cx="11502963" cy="6124754"/>
          </a:xfrm>
          <a:prstGeom prst="rect">
            <a:avLst/>
          </a:prstGeom>
          <a:noFill/>
        </p:spPr>
        <p:txBody>
          <a:bodyPr wrap="square">
            <a:spAutoFit/>
          </a:bodyPr>
          <a:lstStyle/>
          <a:p>
            <a:pPr indent="90170" algn="just"/>
            <a:r>
              <a:rPr lang="en-US" sz="2800" b="1" i="1">
                <a:solidFill>
                  <a:srgbClr val="000000"/>
                </a:solidFill>
                <a:effectLst/>
                <a:latin typeface="Times New Roman" panose="02020603050405020304" pitchFamily="18" charset="0"/>
                <a:ea typeface="Calibri" panose="020F0502020204030204" pitchFamily="34" charset="0"/>
              </a:rPr>
              <a:t>	</a:t>
            </a:r>
            <a:r>
              <a:rPr lang="vi-VN" sz="2800" b="1" i="1">
                <a:solidFill>
                  <a:srgbClr val="000000"/>
                </a:solidFill>
                <a:effectLst/>
                <a:latin typeface="Times New Roman" panose="02020603050405020304" pitchFamily="18" charset="0"/>
                <a:ea typeface="Calibri" panose="020F0502020204030204" pitchFamily="34" charset="0"/>
              </a:rPr>
              <a:t>Sống với nhau được ít lâu,/ Lạc Long Quân bàn với vợ://</a:t>
            </a:r>
            <a:endParaRPr lang="en-US" sz="2800" b="1" i="1">
              <a:solidFill>
                <a:srgbClr val="000000"/>
              </a:solidFill>
              <a:effectLst/>
              <a:latin typeface="Times New Roman" panose="02020603050405020304" pitchFamily="18" charset="0"/>
              <a:ea typeface="Calibri" panose="020F0502020204030204" pitchFamily="34" charset="0"/>
            </a:endParaRPr>
          </a:p>
          <a:p>
            <a:pPr indent="90170" algn="just"/>
            <a:r>
              <a:rPr lang="vi-VN" sz="2800" b="1" i="1">
                <a:solidFill>
                  <a:srgbClr val="000000"/>
                </a:solidFill>
                <a:effectLst/>
                <a:latin typeface="Times New Roman" panose="02020603050405020304" pitchFamily="18" charset="0"/>
                <a:ea typeface="Calibri" panose="020F0502020204030204" pitchFamily="34" charset="0"/>
              </a:rPr>
              <a:t> – Ta/ vốn </a:t>
            </a:r>
            <a:r>
              <a:rPr lang="vi-VN" sz="2800" b="1" i="1" u="sng">
                <a:solidFill>
                  <a:srgbClr val="000000"/>
                </a:solidFill>
                <a:effectLst/>
                <a:latin typeface="Times New Roman" panose="02020603050405020304" pitchFamily="18" charset="0"/>
                <a:ea typeface="Calibri" panose="020F0502020204030204" pitchFamily="34" charset="0"/>
              </a:rPr>
              <a:t>nòi rồng</a:t>
            </a:r>
            <a:r>
              <a:rPr lang="vi-VN" sz="2800" b="1" i="1">
                <a:solidFill>
                  <a:srgbClr val="000000"/>
                </a:solidFill>
                <a:effectLst/>
                <a:latin typeface="Times New Roman" panose="02020603050405020304" pitchFamily="18" charset="0"/>
                <a:ea typeface="Calibri" panose="020F0502020204030204" pitchFamily="34" charset="0"/>
              </a:rPr>
              <a:t> ở miền </a:t>
            </a:r>
            <a:r>
              <a:rPr lang="vi-VN" sz="2800" b="1" i="1" u="sng">
                <a:solidFill>
                  <a:srgbClr val="000000"/>
                </a:solidFill>
                <a:effectLst/>
                <a:latin typeface="Times New Roman" panose="02020603050405020304" pitchFamily="18" charset="0"/>
                <a:ea typeface="Calibri" panose="020F0502020204030204" pitchFamily="34" charset="0"/>
              </a:rPr>
              <a:t>nước thẳm</a:t>
            </a:r>
            <a:r>
              <a:rPr lang="vi-VN" sz="2800" b="1" i="1">
                <a:solidFill>
                  <a:srgbClr val="000000"/>
                </a:solidFill>
                <a:effectLst/>
                <a:latin typeface="Times New Roman" panose="02020603050405020304" pitchFamily="18" charset="0"/>
                <a:ea typeface="Calibri" panose="020F0502020204030204" pitchFamily="34" charset="0"/>
              </a:rPr>
              <a:t>,/ nàng/ là </a:t>
            </a:r>
            <a:r>
              <a:rPr lang="vi-VN" sz="2800" b="1" i="1" u="sng">
                <a:solidFill>
                  <a:srgbClr val="000000"/>
                </a:solidFill>
                <a:effectLst/>
                <a:latin typeface="Times New Roman" panose="02020603050405020304" pitchFamily="18" charset="0"/>
                <a:ea typeface="Calibri" panose="020F0502020204030204" pitchFamily="34" charset="0"/>
              </a:rPr>
              <a:t>dòng tiên</a:t>
            </a:r>
            <a:r>
              <a:rPr lang="vi-VN" sz="2800" b="1" i="1">
                <a:solidFill>
                  <a:srgbClr val="000000"/>
                </a:solidFill>
                <a:effectLst/>
                <a:latin typeface="Times New Roman" panose="02020603050405020304" pitchFamily="18" charset="0"/>
                <a:ea typeface="Calibri" panose="020F0502020204030204" pitchFamily="34" charset="0"/>
              </a:rPr>
              <a:t> ở chốn </a:t>
            </a:r>
            <a:r>
              <a:rPr lang="vi-VN" sz="2800" b="1" i="1" u="sng">
                <a:solidFill>
                  <a:srgbClr val="000000"/>
                </a:solidFill>
                <a:effectLst/>
                <a:latin typeface="Times New Roman" panose="02020603050405020304" pitchFamily="18" charset="0"/>
                <a:ea typeface="Calibri" panose="020F0502020204030204" pitchFamily="34" charset="0"/>
              </a:rPr>
              <a:t>non cao</a:t>
            </a:r>
            <a:r>
              <a:rPr lang="vi-VN" sz="2800" b="1" i="1">
                <a:solidFill>
                  <a:srgbClr val="000000"/>
                </a:solidFill>
                <a:effectLst/>
                <a:latin typeface="Times New Roman" panose="02020603050405020304" pitchFamily="18" charset="0"/>
                <a:ea typeface="Calibri" panose="020F0502020204030204" pitchFamily="34" charset="0"/>
              </a:rPr>
              <a:t>.// Kẻ </a:t>
            </a:r>
            <a:r>
              <a:rPr lang="vi-VN" sz="2800" b="1" i="1" u="sng">
                <a:solidFill>
                  <a:srgbClr val="000000"/>
                </a:solidFill>
                <a:effectLst/>
                <a:latin typeface="Times New Roman" panose="02020603050405020304" pitchFamily="18" charset="0"/>
                <a:ea typeface="Calibri" panose="020F0502020204030204" pitchFamily="34" charset="0"/>
              </a:rPr>
              <a:t>trên cạn</a:t>
            </a:r>
            <a:r>
              <a:rPr lang="vi-VN" sz="2800" b="1" i="1">
                <a:solidFill>
                  <a:srgbClr val="000000"/>
                </a:solidFill>
                <a:effectLst/>
                <a:latin typeface="Times New Roman" panose="02020603050405020304" pitchFamily="18" charset="0"/>
                <a:ea typeface="Calibri" panose="020F0502020204030204" pitchFamily="34" charset="0"/>
              </a:rPr>
              <a:t>,/ người </a:t>
            </a:r>
            <a:r>
              <a:rPr lang="vi-VN" sz="2800" b="1" i="1" u="sng">
                <a:solidFill>
                  <a:srgbClr val="000000"/>
                </a:solidFill>
                <a:effectLst/>
                <a:latin typeface="Times New Roman" panose="02020603050405020304" pitchFamily="18" charset="0"/>
                <a:ea typeface="Calibri" panose="020F0502020204030204" pitchFamily="34" charset="0"/>
              </a:rPr>
              <a:t>dưới nước</a:t>
            </a:r>
            <a:r>
              <a:rPr lang="vi-VN" sz="2800" b="1" i="1">
                <a:solidFill>
                  <a:srgbClr val="000000"/>
                </a:solidFill>
                <a:effectLst/>
                <a:latin typeface="Times New Roman" panose="02020603050405020304" pitchFamily="18" charset="0"/>
                <a:ea typeface="Calibri" panose="020F0502020204030204" pitchFamily="34" charset="0"/>
              </a:rPr>
              <a:t>,/ tập quán </a:t>
            </a:r>
            <a:r>
              <a:rPr lang="vi-VN" sz="2800" b="1" i="1" u="sng">
                <a:solidFill>
                  <a:srgbClr val="000000"/>
                </a:solidFill>
                <a:effectLst/>
                <a:latin typeface="Times New Roman" panose="02020603050405020304" pitchFamily="18" charset="0"/>
                <a:ea typeface="Calibri" panose="020F0502020204030204" pitchFamily="34" charset="0"/>
              </a:rPr>
              <a:t>khác nhau</a:t>
            </a:r>
            <a:r>
              <a:rPr lang="vi-VN" sz="2800" b="1" i="1">
                <a:solidFill>
                  <a:srgbClr val="000000"/>
                </a:solidFill>
                <a:effectLst/>
                <a:latin typeface="Times New Roman" panose="02020603050405020304" pitchFamily="18" charset="0"/>
                <a:ea typeface="Calibri" panose="020F0502020204030204" pitchFamily="34" charset="0"/>
              </a:rPr>
              <a:t>,/ khó mà ở cùng nhau </a:t>
            </a:r>
            <a:r>
              <a:rPr lang="vi-VN" sz="2800" b="1" i="1" u="sng">
                <a:solidFill>
                  <a:srgbClr val="000000"/>
                </a:solidFill>
                <a:effectLst/>
                <a:latin typeface="Times New Roman" panose="02020603050405020304" pitchFamily="18" charset="0"/>
                <a:ea typeface="Calibri" panose="020F0502020204030204" pitchFamily="34" charset="0"/>
              </a:rPr>
              <a:t>lâu dài</a:t>
            </a:r>
            <a:r>
              <a:rPr lang="vi-VN" sz="2800" b="1" i="1">
                <a:solidFill>
                  <a:srgbClr val="000000"/>
                </a:solidFill>
                <a:effectLst/>
                <a:latin typeface="Times New Roman" panose="02020603050405020304" pitchFamily="18" charset="0"/>
                <a:ea typeface="Calibri" panose="020F0502020204030204" pitchFamily="34" charset="0"/>
              </a:rPr>
              <a:t> được.// Nay/ ta đem </a:t>
            </a:r>
            <a:r>
              <a:rPr lang="vi-VN" sz="2800" b="1" i="1" u="sng">
                <a:solidFill>
                  <a:srgbClr val="000000"/>
                </a:solidFill>
                <a:effectLst/>
                <a:latin typeface="Times New Roman" panose="02020603050405020304" pitchFamily="18" charset="0"/>
                <a:ea typeface="Calibri" panose="020F0502020204030204" pitchFamily="34" charset="0"/>
              </a:rPr>
              <a:t>năm mươi </a:t>
            </a:r>
            <a:r>
              <a:rPr lang="vi-VN" sz="2800" b="1" i="1">
                <a:solidFill>
                  <a:srgbClr val="000000"/>
                </a:solidFill>
                <a:effectLst/>
                <a:latin typeface="Times New Roman" panose="02020603050405020304" pitchFamily="18" charset="0"/>
                <a:ea typeface="Calibri" panose="020F0502020204030204" pitchFamily="34" charset="0"/>
              </a:rPr>
              <a:t>con </a:t>
            </a:r>
            <a:r>
              <a:rPr lang="vi-VN" sz="2800" b="1" i="1" u="sng">
                <a:solidFill>
                  <a:srgbClr val="000000"/>
                </a:solidFill>
                <a:effectLst/>
                <a:latin typeface="Times New Roman" panose="02020603050405020304" pitchFamily="18" charset="0"/>
                <a:ea typeface="Calibri" panose="020F0502020204030204" pitchFamily="34" charset="0"/>
              </a:rPr>
              <a:t>xuống biển</a:t>
            </a:r>
            <a:r>
              <a:rPr lang="vi-VN" sz="2800" b="1" i="1">
                <a:solidFill>
                  <a:srgbClr val="000000"/>
                </a:solidFill>
                <a:effectLst/>
                <a:latin typeface="Times New Roman" panose="02020603050405020304" pitchFamily="18" charset="0"/>
                <a:ea typeface="Calibri" panose="020F0502020204030204" pitchFamily="34" charset="0"/>
              </a:rPr>
              <a:t>,/ nàng đưa </a:t>
            </a:r>
            <a:r>
              <a:rPr lang="vi-VN" sz="2800" b="1" i="1" u="sng">
                <a:solidFill>
                  <a:srgbClr val="000000"/>
                </a:solidFill>
                <a:effectLst/>
                <a:latin typeface="Times New Roman" panose="02020603050405020304" pitchFamily="18" charset="0"/>
                <a:ea typeface="Calibri" panose="020F0502020204030204" pitchFamily="34" charset="0"/>
              </a:rPr>
              <a:t>năm mươi </a:t>
            </a:r>
            <a:r>
              <a:rPr lang="vi-VN" sz="2800" b="1" i="1">
                <a:solidFill>
                  <a:srgbClr val="000000"/>
                </a:solidFill>
                <a:effectLst/>
                <a:latin typeface="Times New Roman" panose="02020603050405020304" pitchFamily="18" charset="0"/>
                <a:ea typeface="Calibri" panose="020F0502020204030204" pitchFamily="34" charset="0"/>
              </a:rPr>
              <a:t>con </a:t>
            </a:r>
            <a:r>
              <a:rPr lang="vi-VN" sz="2800" b="1" i="1" u="sng">
                <a:solidFill>
                  <a:srgbClr val="000000"/>
                </a:solidFill>
                <a:effectLst/>
                <a:latin typeface="Times New Roman" panose="02020603050405020304" pitchFamily="18" charset="0"/>
                <a:ea typeface="Calibri" panose="020F0502020204030204" pitchFamily="34" charset="0"/>
              </a:rPr>
              <a:t>lên</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núi</a:t>
            </a:r>
            <a:r>
              <a:rPr lang="vi-VN" sz="2800" b="1" i="1">
                <a:solidFill>
                  <a:srgbClr val="000000"/>
                </a:solidFill>
                <a:effectLst/>
                <a:latin typeface="Times New Roman" panose="02020603050405020304" pitchFamily="18" charset="0"/>
                <a:ea typeface="Calibri" panose="020F0502020204030204" pitchFamily="34" charset="0"/>
              </a:rPr>
              <a:t>,/ chia nhau </a:t>
            </a:r>
            <a:r>
              <a:rPr lang="vi-VN" sz="2800" b="1" i="1" u="sng">
                <a:solidFill>
                  <a:srgbClr val="000000"/>
                </a:solidFill>
                <a:effectLst/>
                <a:latin typeface="Times New Roman" panose="02020603050405020304" pitchFamily="18" charset="0"/>
                <a:ea typeface="Calibri" panose="020F0502020204030204" pitchFamily="34" charset="0"/>
              </a:rPr>
              <a:t>cai quản</a:t>
            </a:r>
            <a:r>
              <a:rPr lang="vi-VN" sz="2800" b="1" i="1">
                <a:solidFill>
                  <a:srgbClr val="000000"/>
                </a:solidFill>
                <a:effectLst/>
                <a:latin typeface="Times New Roman" panose="02020603050405020304" pitchFamily="18" charset="0"/>
                <a:ea typeface="Calibri" panose="020F0502020204030204" pitchFamily="34" charset="0"/>
              </a:rPr>
              <a:t> các phương,/ khi có việc thì </a:t>
            </a:r>
            <a:r>
              <a:rPr lang="vi-VN" sz="2800" b="1" i="1" u="sng">
                <a:solidFill>
                  <a:srgbClr val="000000"/>
                </a:solidFill>
                <a:effectLst/>
                <a:latin typeface="Times New Roman" panose="02020603050405020304" pitchFamily="18" charset="0"/>
                <a:ea typeface="Calibri" panose="020F0502020204030204" pitchFamily="34" charset="0"/>
              </a:rPr>
              <a:t>giúp</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đỡ</a:t>
            </a:r>
            <a:r>
              <a:rPr lang="vi-VN" sz="2800" b="1" i="1">
                <a:solidFill>
                  <a:srgbClr val="000000"/>
                </a:solidFill>
                <a:effectLst/>
                <a:latin typeface="Times New Roman" panose="02020603050405020304" pitchFamily="18" charset="0"/>
                <a:ea typeface="Calibri" panose="020F0502020204030204" pitchFamily="34" charset="0"/>
              </a:rPr>
              <a:t> lẫn nhau,/ </a:t>
            </a:r>
            <a:r>
              <a:rPr lang="vi-VN" sz="2800" b="1" i="1" u="sng">
                <a:solidFill>
                  <a:srgbClr val="000000"/>
                </a:solidFill>
                <a:effectLst/>
                <a:latin typeface="Times New Roman" panose="02020603050405020304" pitchFamily="18" charset="0"/>
                <a:ea typeface="Calibri" panose="020F0502020204030204" pitchFamily="34" charset="0"/>
              </a:rPr>
              <a:t>đừng quên</a:t>
            </a:r>
            <a:r>
              <a:rPr lang="vi-VN" sz="2800" b="1" i="1">
                <a:solidFill>
                  <a:srgbClr val="000000"/>
                </a:solidFill>
                <a:effectLst/>
                <a:latin typeface="Times New Roman" panose="02020603050405020304" pitchFamily="18" charset="0"/>
                <a:ea typeface="Calibri" panose="020F0502020204030204" pitchFamily="34" charset="0"/>
              </a:rPr>
              <a:t> lời hẹn.// </a:t>
            </a:r>
            <a:endParaRPr lang="en-US" sz="2800" b="1">
              <a:effectLst/>
              <a:latin typeface="Times New Roman" panose="02020603050405020304" pitchFamily="18" charset="0"/>
              <a:ea typeface="Calibri" panose="020F0502020204030204" pitchFamily="34" charset="0"/>
            </a:endParaRPr>
          </a:p>
          <a:p>
            <a:pPr indent="90170" algn="just"/>
            <a:r>
              <a:rPr lang="en-US" sz="2800" b="1" i="1">
                <a:solidFill>
                  <a:srgbClr val="000000"/>
                </a:solidFill>
                <a:effectLst/>
                <a:latin typeface="Times New Roman" panose="02020603050405020304" pitchFamily="18" charset="0"/>
                <a:ea typeface="Calibri" panose="020F0502020204030204" pitchFamily="34" charset="0"/>
              </a:rPr>
              <a:t>	</a:t>
            </a:r>
            <a:r>
              <a:rPr lang="vi-VN" sz="2800" b="1" i="1">
                <a:solidFill>
                  <a:srgbClr val="000000"/>
                </a:solidFill>
                <a:effectLst/>
                <a:latin typeface="Times New Roman" panose="02020603050405020304" pitchFamily="18" charset="0"/>
                <a:ea typeface="Calibri" panose="020F0502020204030204" pitchFamily="34" charset="0"/>
              </a:rPr>
              <a:t>Một trăm người con của Lạc Long Quân và Âu Cơ/ sau này trở thành </a:t>
            </a:r>
            <a:r>
              <a:rPr lang="vi-VN" sz="2800" b="1" i="1" u="sng">
                <a:solidFill>
                  <a:srgbClr val="000000"/>
                </a:solidFill>
                <a:effectLst/>
                <a:latin typeface="Times New Roman" panose="02020603050405020304" pitchFamily="18" charset="0"/>
                <a:ea typeface="Calibri" panose="020F0502020204030204" pitchFamily="34" charset="0"/>
              </a:rPr>
              <a:t>tổ tiên</a:t>
            </a:r>
            <a:r>
              <a:rPr lang="vi-VN" sz="2800" b="1" i="1">
                <a:solidFill>
                  <a:srgbClr val="000000"/>
                </a:solidFill>
                <a:effectLst/>
                <a:latin typeface="Times New Roman" panose="02020603050405020304" pitchFamily="18" charset="0"/>
                <a:ea typeface="Calibri" panose="020F0502020204030204" pitchFamily="34" charset="0"/>
              </a:rPr>
              <a:t> của người Việt.// Người con trưởng theo Âu Cơ/ được tôn lên làm vua,/ lấy hiệu là </a:t>
            </a:r>
            <a:r>
              <a:rPr lang="vi-VN" sz="2800" b="1" i="1" u="sng">
                <a:solidFill>
                  <a:srgbClr val="000000"/>
                </a:solidFill>
                <a:effectLst/>
                <a:latin typeface="Times New Roman" panose="02020603050405020304" pitchFamily="18" charset="0"/>
                <a:ea typeface="Calibri" panose="020F0502020204030204" pitchFamily="34" charset="0"/>
              </a:rPr>
              <a:t>Hùng Vương</a:t>
            </a:r>
            <a:r>
              <a:rPr lang="vi-VN" sz="2800" b="1" i="1">
                <a:solidFill>
                  <a:srgbClr val="000000"/>
                </a:solidFill>
                <a:effectLst/>
                <a:latin typeface="Times New Roman" panose="02020603050405020304" pitchFamily="18" charset="0"/>
                <a:ea typeface="Calibri" panose="020F0502020204030204" pitchFamily="34" charset="0"/>
              </a:rPr>
              <a:t>,/ đóng đô ở đất </a:t>
            </a:r>
            <a:r>
              <a:rPr lang="vi-VN" sz="2800" b="1" i="1" u="sng">
                <a:solidFill>
                  <a:srgbClr val="000000"/>
                </a:solidFill>
                <a:effectLst/>
                <a:latin typeface="Times New Roman" panose="02020603050405020304" pitchFamily="18" charset="0"/>
                <a:ea typeface="Calibri" panose="020F0502020204030204" pitchFamily="34" charset="0"/>
              </a:rPr>
              <a:t>Phong Châu</a:t>
            </a:r>
            <a:r>
              <a:rPr lang="vi-VN" sz="2800" b="1" i="1">
                <a:solidFill>
                  <a:srgbClr val="000000"/>
                </a:solidFill>
                <a:effectLst/>
                <a:latin typeface="Times New Roman" panose="02020603050405020304" pitchFamily="18" charset="0"/>
                <a:ea typeface="Calibri" panose="020F0502020204030204" pitchFamily="34" charset="0"/>
              </a:rPr>
              <a:t>,/ đặt tên nước là </a:t>
            </a:r>
            <a:r>
              <a:rPr lang="vi-VN" sz="2800" b="1" i="1" u="sng">
                <a:solidFill>
                  <a:srgbClr val="000000"/>
                </a:solidFill>
                <a:effectLst/>
                <a:latin typeface="Times New Roman" panose="02020603050405020304" pitchFamily="18" charset="0"/>
                <a:ea typeface="Calibri" panose="020F0502020204030204" pitchFamily="34" charset="0"/>
              </a:rPr>
              <a:t>Văn Lang</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Con trai</a:t>
            </a:r>
            <a:r>
              <a:rPr lang="vi-VN" sz="2800" b="1" i="1">
                <a:solidFill>
                  <a:srgbClr val="000000"/>
                </a:solidFill>
                <a:effectLst/>
                <a:latin typeface="Times New Roman" panose="02020603050405020304" pitchFamily="18" charset="0"/>
                <a:ea typeface="Calibri" panose="020F0502020204030204" pitchFamily="34" charset="0"/>
              </a:rPr>
              <a:t> vua gọi là </a:t>
            </a:r>
            <a:r>
              <a:rPr lang="vi-VN" sz="2800" b="1" i="1" u="sng">
                <a:solidFill>
                  <a:srgbClr val="000000"/>
                </a:solidFill>
                <a:effectLst/>
                <a:latin typeface="Times New Roman" panose="02020603050405020304" pitchFamily="18" charset="0"/>
                <a:ea typeface="Calibri" panose="020F0502020204030204" pitchFamily="34" charset="0"/>
              </a:rPr>
              <a:t>Lang</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con gái</a:t>
            </a:r>
            <a:r>
              <a:rPr lang="vi-VN" sz="2800" b="1" i="1">
                <a:solidFill>
                  <a:srgbClr val="000000"/>
                </a:solidFill>
                <a:effectLst/>
                <a:latin typeface="Times New Roman" panose="02020603050405020304" pitchFamily="18" charset="0"/>
                <a:ea typeface="Calibri" panose="020F0502020204030204" pitchFamily="34" charset="0"/>
              </a:rPr>
              <a:t> vua gọi là </a:t>
            </a:r>
            <a:r>
              <a:rPr lang="vi-VN" sz="2800" b="1" i="1" u="sng">
                <a:solidFill>
                  <a:srgbClr val="000000"/>
                </a:solidFill>
                <a:effectLst/>
                <a:latin typeface="Times New Roman" panose="02020603050405020304" pitchFamily="18" charset="0"/>
                <a:ea typeface="Calibri" panose="020F0502020204030204" pitchFamily="34" charset="0"/>
              </a:rPr>
              <a:t>Mị Nương</a:t>
            </a:r>
            <a:r>
              <a:rPr lang="vi-VN" sz="2800" b="1" i="1">
                <a:solidFill>
                  <a:srgbClr val="000000"/>
                </a:solidFill>
                <a:effectLst/>
                <a:latin typeface="Times New Roman" panose="02020603050405020304" pitchFamily="18" charset="0"/>
                <a:ea typeface="Calibri" panose="020F0502020204030204" pitchFamily="34" charset="0"/>
              </a:rPr>
              <a:t>;/ khi </a:t>
            </a:r>
            <a:r>
              <a:rPr lang="vi-VN" sz="2800" b="1" i="1" u="sng">
                <a:solidFill>
                  <a:srgbClr val="000000"/>
                </a:solidFill>
                <a:effectLst/>
                <a:latin typeface="Times New Roman" panose="02020603050405020304" pitchFamily="18" charset="0"/>
                <a:ea typeface="Calibri" panose="020F0502020204030204" pitchFamily="34" charset="0"/>
              </a:rPr>
              <a:t>cha mất</a:t>
            </a:r>
            <a:r>
              <a:rPr lang="vi-VN" sz="2800" b="1" i="1">
                <a:solidFill>
                  <a:srgbClr val="000000"/>
                </a:solidFill>
                <a:effectLst/>
                <a:latin typeface="Times New Roman" panose="02020603050405020304" pitchFamily="18" charset="0"/>
                <a:ea typeface="Calibri" panose="020F0502020204030204" pitchFamily="34" charset="0"/>
              </a:rPr>
              <a:t>/ thì ngôi được truyền cho </a:t>
            </a:r>
            <a:r>
              <a:rPr lang="vi-VN" sz="2800" b="1" i="1" u="sng">
                <a:solidFill>
                  <a:srgbClr val="000000"/>
                </a:solidFill>
                <a:effectLst/>
                <a:latin typeface="Times New Roman" panose="02020603050405020304" pitchFamily="18" charset="0"/>
                <a:ea typeface="Calibri" panose="020F0502020204030204" pitchFamily="34" charset="0"/>
              </a:rPr>
              <a:t>con trưởng</a:t>
            </a:r>
            <a:r>
              <a:rPr lang="vi-VN" sz="2800" b="1" i="1">
                <a:solidFill>
                  <a:srgbClr val="000000"/>
                </a:solidFill>
                <a:effectLst/>
                <a:latin typeface="Times New Roman" panose="02020603050405020304" pitchFamily="18" charset="0"/>
                <a:ea typeface="Calibri" panose="020F0502020204030204" pitchFamily="34" charset="0"/>
              </a:rPr>
              <a:t>,/ mười mấy đời truyền nối ngôi vua/ đều </a:t>
            </a:r>
            <a:r>
              <a:rPr lang="vi-VN" sz="2800" b="1" i="1" u="sng">
                <a:solidFill>
                  <a:srgbClr val="000000"/>
                </a:solidFill>
                <a:effectLst/>
                <a:latin typeface="Times New Roman" panose="02020603050405020304" pitchFamily="18" charset="0"/>
                <a:ea typeface="Calibri" panose="020F0502020204030204" pitchFamily="34" charset="0"/>
              </a:rPr>
              <a:t>lấy hiệu</a:t>
            </a:r>
            <a:r>
              <a:rPr lang="vi-VN" sz="2800" b="1" i="1">
                <a:solidFill>
                  <a:srgbClr val="000000"/>
                </a:solidFill>
                <a:effectLst/>
                <a:latin typeface="Times New Roman" panose="02020603050405020304" pitchFamily="18" charset="0"/>
                <a:ea typeface="Calibri" panose="020F0502020204030204" pitchFamily="34" charset="0"/>
              </a:rPr>
              <a:t> là </a:t>
            </a:r>
            <a:r>
              <a:rPr lang="vi-VN" sz="2800" b="1" i="1" u="sng">
                <a:solidFill>
                  <a:srgbClr val="000000"/>
                </a:solidFill>
                <a:effectLst/>
                <a:latin typeface="Times New Roman" panose="02020603050405020304" pitchFamily="18" charset="0"/>
                <a:ea typeface="Calibri" panose="020F0502020204030204" pitchFamily="34" charset="0"/>
              </a:rPr>
              <a:t>Hùng Vương</a:t>
            </a:r>
            <a:r>
              <a:rPr lang="vi-VN" sz="2800" b="1" i="1">
                <a:solidFill>
                  <a:srgbClr val="000000"/>
                </a:solidFill>
                <a:effectLst/>
                <a:latin typeface="Times New Roman" panose="02020603050405020304" pitchFamily="18" charset="0"/>
                <a:ea typeface="Calibri" panose="020F0502020204030204" pitchFamily="34" charset="0"/>
              </a:rPr>
              <a:t>,/ không hề thay đổi.//</a:t>
            </a:r>
            <a:endParaRPr lang="en-US" sz="2800" b="1">
              <a:effectLst/>
              <a:latin typeface="Times New Roman" panose="02020603050405020304" pitchFamily="18" charset="0"/>
              <a:ea typeface="Calibri" panose="020F0502020204030204" pitchFamily="34" charset="0"/>
            </a:endParaRPr>
          </a:p>
          <a:p>
            <a:pPr indent="90170" algn="just"/>
            <a:r>
              <a:rPr lang="en-US" sz="2800" b="1" i="1">
                <a:solidFill>
                  <a:srgbClr val="000000"/>
                </a:solidFill>
                <a:effectLst/>
                <a:latin typeface="Times New Roman" panose="02020603050405020304" pitchFamily="18" charset="0"/>
                <a:ea typeface="Calibri" panose="020F0502020204030204" pitchFamily="34" charset="0"/>
              </a:rPr>
              <a:t>	</a:t>
            </a:r>
            <a:r>
              <a:rPr lang="vi-VN" sz="2800" b="1" i="1">
                <a:solidFill>
                  <a:srgbClr val="000000"/>
                </a:solidFill>
                <a:effectLst/>
                <a:latin typeface="Times New Roman" panose="02020603050405020304" pitchFamily="18" charset="0"/>
                <a:ea typeface="Calibri" panose="020F0502020204030204" pitchFamily="34" charset="0"/>
              </a:rPr>
              <a:t>Cũng bởi sự tích này mà về sau,/ người Việt ta thường </a:t>
            </a:r>
            <a:r>
              <a:rPr lang="vi-VN" sz="2800" b="1" i="1" u="sng">
                <a:solidFill>
                  <a:srgbClr val="000000"/>
                </a:solidFill>
                <a:effectLst/>
                <a:latin typeface="Times New Roman" panose="02020603050405020304" pitchFamily="18" charset="0"/>
                <a:ea typeface="Calibri" panose="020F0502020204030204" pitchFamily="34" charset="0"/>
              </a:rPr>
              <a:t>tự hào</a:t>
            </a:r>
            <a:r>
              <a:rPr lang="vi-VN" sz="2800" b="1" i="1">
                <a:solidFill>
                  <a:srgbClr val="000000"/>
                </a:solidFill>
                <a:effectLst/>
                <a:latin typeface="Times New Roman" panose="02020603050405020304" pitchFamily="18" charset="0"/>
                <a:ea typeface="Calibri" panose="020F0502020204030204" pitchFamily="34" charset="0"/>
              </a:rPr>
              <a:t> xưng là </a:t>
            </a:r>
            <a:r>
              <a:rPr lang="vi-VN" sz="2800" b="1" i="1" u="sng">
                <a:solidFill>
                  <a:srgbClr val="000000"/>
                </a:solidFill>
                <a:effectLst/>
                <a:latin typeface="Times New Roman" panose="02020603050405020304" pitchFamily="18" charset="0"/>
                <a:ea typeface="Calibri" panose="020F0502020204030204" pitchFamily="34" charset="0"/>
              </a:rPr>
              <a:t>con Rồng cháu Tiên</a:t>
            </a:r>
            <a:r>
              <a:rPr lang="vi-VN" sz="2800" b="1" i="1">
                <a:solidFill>
                  <a:srgbClr val="000000"/>
                </a:solidFill>
                <a:effectLst/>
                <a:latin typeface="Times New Roman" panose="02020603050405020304" pitchFamily="18" charset="0"/>
                <a:ea typeface="Calibri" panose="020F0502020204030204" pitchFamily="34" charset="0"/>
              </a:rPr>
              <a:t>/ và thân mật gọi nhau là </a:t>
            </a:r>
            <a:r>
              <a:rPr lang="vi-VN" sz="2800" b="1" i="1" u="sng">
                <a:solidFill>
                  <a:srgbClr val="000000"/>
                </a:solidFill>
                <a:effectLst/>
                <a:latin typeface="Times New Roman" panose="02020603050405020304" pitchFamily="18" charset="0"/>
                <a:ea typeface="Calibri" panose="020F0502020204030204" pitchFamily="34" charset="0"/>
              </a:rPr>
              <a:t>đồng bào</a:t>
            </a:r>
            <a:r>
              <a:rPr lang="vi-VN" sz="2800" b="1" i="1">
                <a:solidFill>
                  <a:srgbClr val="000000"/>
                </a:solidFill>
                <a:effectLst/>
                <a:latin typeface="Times New Roman" panose="02020603050405020304" pitchFamily="18" charset="0"/>
                <a:ea typeface="Calibri" panose="020F0502020204030204" pitchFamily="34" charset="0"/>
              </a:rPr>
              <a:t>.//</a:t>
            </a:r>
            <a:endParaRPr lang="en-US" sz="2800" b="1">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66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C004413-3409-C3EF-2A06-A24C972EE4DB}"/>
              </a:ext>
            </a:extLst>
          </p:cNvPr>
          <p:cNvGrpSpPr/>
          <p:nvPr/>
        </p:nvGrpSpPr>
        <p:grpSpPr>
          <a:xfrm>
            <a:off x="-338457" y="621979"/>
            <a:ext cx="3357290" cy="1025140"/>
            <a:chOff x="158758" y="984526"/>
            <a:chExt cx="4264862" cy="1025140"/>
          </a:xfrm>
        </p:grpSpPr>
        <p:sp>
          <p:nvSpPr>
            <p:cNvPr id="9" name="TextBox 8">
              <a:extLst>
                <a:ext uri="{FF2B5EF4-FFF2-40B4-BE49-F238E27FC236}">
                  <a16:creationId xmlns:a16="http://schemas.microsoft.com/office/drawing/2014/main" xmlns=""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xmlns=""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grpSp>
        <p:nvGrpSpPr>
          <p:cNvPr id="11" name="Group 10">
            <a:extLst>
              <a:ext uri="{FF2B5EF4-FFF2-40B4-BE49-F238E27FC236}">
                <a16:creationId xmlns:a16="http://schemas.microsoft.com/office/drawing/2014/main" xmlns="" id="{24050DD4-0093-180F-CA8D-385EC85CC432}"/>
              </a:ext>
            </a:extLst>
          </p:cNvPr>
          <p:cNvGrpSpPr/>
          <p:nvPr/>
        </p:nvGrpSpPr>
        <p:grpSpPr>
          <a:xfrm>
            <a:off x="545825" y="589755"/>
            <a:ext cx="12077808" cy="1000657"/>
            <a:chOff x="684233" y="1649303"/>
            <a:chExt cx="16902010" cy="1000657"/>
          </a:xfrm>
        </p:grpSpPr>
        <p:sp>
          <p:nvSpPr>
            <p:cNvPr id="12" name="TextBox 11">
              <a:extLst>
                <a:ext uri="{FF2B5EF4-FFF2-40B4-BE49-F238E27FC236}">
                  <a16:creationId xmlns:a16="http://schemas.microsoft.com/office/drawing/2014/main" xmlns="" id="{34142F7A-A661-F225-542C-0B37B19CD360}"/>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LUYỆN </a:t>
              </a: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ĐỌC THEO NHÓM</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xmlns="" id="{AC636FF7-1B4D-B9D1-51FE-2E6716ADB13E}"/>
                </a:ext>
              </a:extLst>
            </p:cNvPr>
            <p:cNvSpPr txBox="1"/>
            <p:nvPr/>
          </p:nvSpPr>
          <p:spPr>
            <a:xfrm>
              <a:off x="684233" y="164930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Y</a:t>
              </a:r>
              <a:r>
                <a:rPr kumimoji="0" lang="en-US" sz="72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Ệ</a:t>
              </a:r>
              <a:r>
                <a:rPr kumimoji="0" lang="en-US" sz="72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E</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a:t>
              </a:r>
              <a:endPar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77" name="Group 76">
            <a:extLst>
              <a:ext uri="{FF2B5EF4-FFF2-40B4-BE49-F238E27FC236}">
                <a16:creationId xmlns:a16="http://schemas.microsoft.com/office/drawing/2014/main" xmlns="" id="{98458713-916D-BCCA-6023-1B7AE606D649}"/>
              </a:ext>
            </a:extLst>
          </p:cNvPr>
          <p:cNvGrpSpPr/>
          <p:nvPr/>
        </p:nvGrpSpPr>
        <p:grpSpPr>
          <a:xfrm>
            <a:off x="5260137" y="3923440"/>
            <a:ext cx="6840806" cy="2830928"/>
            <a:chOff x="6095999" y="3122833"/>
            <a:chExt cx="6840806" cy="2830928"/>
          </a:xfrm>
        </p:grpSpPr>
        <p:sp>
          <p:nvSpPr>
            <p:cNvPr id="76" name="Rectangle: Rounded Corners 75">
              <a:extLst>
                <a:ext uri="{FF2B5EF4-FFF2-40B4-BE49-F238E27FC236}">
                  <a16:creationId xmlns:a16="http://schemas.microsoft.com/office/drawing/2014/main" xmlns="" id="{BA4A3AE4-EC07-9457-3ACD-50DD020E190C}"/>
                </a:ext>
              </a:extLst>
            </p:cNvPr>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Giọng đọc phù hợp.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Nhấn giọng, ngắt nghỉ đúng chỗ.</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7" name="Group 66">
              <a:extLst>
                <a:ext uri="{FF2B5EF4-FFF2-40B4-BE49-F238E27FC236}">
                  <a16:creationId xmlns:a16="http://schemas.microsoft.com/office/drawing/2014/main" xmlns="" id="{1977A526-F1B4-2B11-B366-74DD727691A3}"/>
                </a:ext>
              </a:extLst>
            </p:cNvPr>
            <p:cNvGrpSpPr/>
            <p:nvPr/>
          </p:nvGrpSpPr>
          <p:grpSpPr>
            <a:xfrm>
              <a:off x="9391240" y="4064354"/>
              <a:ext cx="1583311" cy="469963"/>
              <a:chOff x="4220204" y="4256841"/>
              <a:chExt cx="1583311" cy="469963"/>
            </a:xfrm>
          </p:grpSpPr>
          <p:pic>
            <p:nvPicPr>
              <p:cNvPr id="64" name="Picture 63">
                <a:extLst>
                  <a:ext uri="{FF2B5EF4-FFF2-40B4-BE49-F238E27FC236}">
                    <a16:creationId xmlns:a16="http://schemas.microsoft.com/office/drawing/2014/main" xmlns="" id="{6596A1BD-FBB7-C328-BEED-8B4940FDDDB6}"/>
                  </a:ext>
                </a:extLst>
              </p:cNvPr>
              <p:cNvPicPr>
                <a:picLocks noChangeAspect="1"/>
              </p:cNvPicPr>
              <p:nvPr/>
            </p:nvPicPr>
            <p:blipFill>
              <a:blip r:embed="rId4"/>
              <a:stretch>
                <a:fillRect/>
              </a:stretch>
            </p:blipFill>
            <p:spPr>
              <a:xfrm>
                <a:off x="4776878" y="4256841"/>
                <a:ext cx="469963" cy="469963"/>
              </a:xfrm>
              <a:prstGeom prst="rect">
                <a:avLst/>
              </a:prstGeom>
            </p:spPr>
          </p:pic>
          <p:pic>
            <p:nvPicPr>
              <p:cNvPr id="65" name="Picture 64">
                <a:extLst>
                  <a:ext uri="{FF2B5EF4-FFF2-40B4-BE49-F238E27FC236}">
                    <a16:creationId xmlns:a16="http://schemas.microsoft.com/office/drawing/2014/main" xmlns="" id="{B82D36D5-1ED6-BADC-2893-A572E29A24F3}"/>
                  </a:ext>
                </a:extLst>
              </p:cNvPr>
              <p:cNvPicPr>
                <a:picLocks noChangeAspect="1"/>
              </p:cNvPicPr>
              <p:nvPr/>
            </p:nvPicPr>
            <p:blipFill>
              <a:blip r:embed="rId5"/>
              <a:stretch>
                <a:fillRect/>
              </a:stretch>
            </p:blipFill>
            <p:spPr>
              <a:xfrm>
                <a:off x="4220204" y="4256841"/>
                <a:ext cx="469963" cy="469963"/>
              </a:xfrm>
              <a:prstGeom prst="rect">
                <a:avLst/>
              </a:prstGeom>
            </p:spPr>
          </p:pic>
          <p:pic>
            <p:nvPicPr>
              <p:cNvPr id="66" name="Picture 65">
                <a:extLst>
                  <a:ext uri="{FF2B5EF4-FFF2-40B4-BE49-F238E27FC236}">
                    <a16:creationId xmlns:a16="http://schemas.microsoft.com/office/drawing/2014/main" xmlns="" id="{E33AD526-0C2E-D9F3-3D72-2C885F9B6827}"/>
                  </a:ext>
                </a:extLst>
              </p:cNvPr>
              <p:cNvPicPr>
                <a:picLocks noChangeAspect="1"/>
              </p:cNvPicPr>
              <p:nvPr/>
            </p:nvPicPr>
            <p:blipFill>
              <a:blip r:embed="rId6"/>
              <a:stretch>
                <a:fillRect/>
              </a:stretch>
            </p:blipFill>
            <p:spPr>
              <a:xfrm>
                <a:off x="5333552" y="4256841"/>
                <a:ext cx="469963" cy="469963"/>
              </a:xfrm>
              <a:prstGeom prst="rect">
                <a:avLst/>
              </a:prstGeom>
            </p:spPr>
          </p:pic>
        </p:grpSp>
        <p:grpSp>
          <p:nvGrpSpPr>
            <p:cNvPr id="68" name="Group 67">
              <a:extLst>
                <a:ext uri="{FF2B5EF4-FFF2-40B4-BE49-F238E27FC236}">
                  <a16:creationId xmlns:a16="http://schemas.microsoft.com/office/drawing/2014/main" xmlns="" id="{6FDF25E3-6850-FC8A-0229-FBD6B3D9D422}"/>
                </a:ext>
              </a:extLst>
            </p:cNvPr>
            <p:cNvGrpSpPr/>
            <p:nvPr/>
          </p:nvGrpSpPr>
          <p:grpSpPr>
            <a:xfrm>
              <a:off x="8178886" y="4614509"/>
              <a:ext cx="1583311" cy="469963"/>
              <a:chOff x="2901159" y="4231271"/>
              <a:chExt cx="1583311" cy="469963"/>
            </a:xfrm>
          </p:grpSpPr>
          <p:pic>
            <p:nvPicPr>
              <p:cNvPr id="69" name="Picture 68">
                <a:extLst>
                  <a:ext uri="{FF2B5EF4-FFF2-40B4-BE49-F238E27FC236}">
                    <a16:creationId xmlns:a16="http://schemas.microsoft.com/office/drawing/2014/main" xmlns="" id="{D0E64587-D8BE-1734-D126-64444C61457E}"/>
                  </a:ext>
                </a:extLst>
              </p:cNvPr>
              <p:cNvPicPr>
                <a:picLocks noChangeAspect="1"/>
              </p:cNvPicPr>
              <p:nvPr/>
            </p:nvPicPr>
            <p:blipFill>
              <a:blip r:embed="rId4"/>
              <a:stretch>
                <a:fillRect/>
              </a:stretch>
            </p:blipFill>
            <p:spPr>
              <a:xfrm>
                <a:off x="3457833" y="4231271"/>
                <a:ext cx="469963" cy="469963"/>
              </a:xfrm>
              <a:prstGeom prst="rect">
                <a:avLst/>
              </a:prstGeom>
            </p:spPr>
          </p:pic>
          <p:pic>
            <p:nvPicPr>
              <p:cNvPr id="70" name="Picture 69">
                <a:extLst>
                  <a:ext uri="{FF2B5EF4-FFF2-40B4-BE49-F238E27FC236}">
                    <a16:creationId xmlns:a16="http://schemas.microsoft.com/office/drawing/2014/main" xmlns="" id="{434C25FD-DC01-453C-F47C-2BBCB0D10221}"/>
                  </a:ext>
                </a:extLst>
              </p:cNvPr>
              <p:cNvPicPr>
                <a:picLocks noChangeAspect="1"/>
              </p:cNvPicPr>
              <p:nvPr/>
            </p:nvPicPr>
            <p:blipFill>
              <a:blip r:embed="rId5"/>
              <a:stretch>
                <a:fillRect/>
              </a:stretch>
            </p:blipFill>
            <p:spPr>
              <a:xfrm>
                <a:off x="2901159" y="4231271"/>
                <a:ext cx="469963" cy="469963"/>
              </a:xfrm>
              <a:prstGeom prst="rect">
                <a:avLst/>
              </a:prstGeom>
            </p:spPr>
          </p:pic>
          <p:pic>
            <p:nvPicPr>
              <p:cNvPr id="71" name="Picture 70">
                <a:extLst>
                  <a:ext uri="{FF2B5EF4-FFF2-40B4-BE49-F238E27FC236}">
                    <a16:creationId xmlns:a16="http://schemas.microsoft.com/office/drawing/2014/main" xmlns="" id="{89693F71-66B9-3FCB-98B5-5F642A251E66}"/>
                  </a:ext>
                </a:extLst>
              </p:cNvPr>
              <p:cNvPicPr>
                <a:picLocks noChangeAspect="1"/>
              </p:cNvPicPr>
              <p:nvPr/>
            </p:nvPicPr>
            <p:blipFill>
              <a:blip r:embed="rId6"/>
              <a:stretch>
                <a:fillRect/>
              </a:stretch>
            </p:blipFill>
            <p:spPr>
              <a:xfrm>
                <a:off x="4014507" y="4231271"/>
                <a:ext cx="469963" cy="469963"/>
              </a:xfrm>
              <a:prstGeom prst="rect">
                <a:avLst/>
              </a:prstGeom>
            </p:spPr>
          </p:pic>
        </p:grpSp>
        <p:grpSp>
          <p:nvGrpSpPr>
            <p:cNvPr id="72" name="Group 71">
              <a:extLst>
                <a:ext uri="{FF2B5EF4-FFF2-40B4-BE49-F238E27FC236}">
                  <a16:creationId xmlns:a16="http://schemas.microsoft.com/office/drawing/2014/main" xmlns="" id="{9563C37F-9FE8-3549-B8FC-324208C47E70}"/>
                </a:ext>
              </a:extLst>
            </p:cNvPr>
            <p:cNvGrpSpPr/>
            <p:nvPr/>
          </p:nvGrpSpPr>
          <p:grpSpPr>
            <a:xfrm>
              <a:off x="11213782" y="5155347"/>
              <a:ext cx="1583311" cy="469963"/>
              <a:chOff x="4411671" y="4186224"/>
              <a:chExt cx="1583311" cy="469963"/>
            </a:xfrm>
          </p:grpSpPr>
          <p:pic>
            <p:nvPicPr>
              <p:cNvPr id="73" name="Picture 72">
                <a:extLst>
                  <a:ext uri="{FF2B5EF4-FFF2-40B4-BE49-F238E27FC236}">
                    <a16:creationId xmlns:a16="http://schemas.microsoft.com/office/drawing/2014/main" xmlns="" id="{AF4253E9-17F1-2C27-4DCC-91C78C20D895}"/>
                  </a:ext>
                </a:extLst>
              </p:cNvPr>
              <p:cNvPicPr>
                <a:picLocks noChangeAspect="1"/>
              </p:cNvPicPr>
              <p:nvPr/>
            </p:nvPicPr>
            <p:blipFill>
              <a:blip r:embed="rId4"/>
              <a:stretch>
                <a:fillRect/>
              </a:stretch>
            </p:blipFill>
            <p:spPr>
              <a:xfrm>
                <a:off x="4968345" y="4186224"/>
                <a:ext cx="469963" cy="469963"/>
              </a:xfrm>
              <a:prstGeom prst="rect">
                <a:avLst/>
              </a:prstGeom>
            </p:spPr>
          </p:pic>
          <p:pic>
            <p:nvPicPr>
              <p:cNvPr id="74" name="Picture 73">
                <a:extLst>
                  <a:ext uri="{FF2B5EF4-FFF2-40B4-BE49-F238E27FC236}">
                    <a16:creationId xmlns:a16="http://schemas.microsoft.com/office/drawing/2014/main" xmlns="" id="{7423FFA4-FD3E-1182-7479-F109EC3D1195}"/>
                  </a:ext>
                </a:extLst>
              </p:cNvPr>
              <p:cNvPicPr>
                <a:picLocks noChangeAspect="1"/>
              </p:cNvPicPr>
              <p:nvPr/>
            </p:nvPicPr>
            <p:blipFill>
              <a:blip r:embed="rId5"/>
              <a:stretch>
                <a:fillRect/>
              </a:stretch>
            </p:blipFill>
            <p:spPr>
              <a:xfrm>
                <a:off x="4411671" y="4186224"/>
                <a:ext cx="469963" cy="469963"/>
              </a:xfrm>
              <a:prstGeom prst="rect">
                <a:avLst/>
              </a:prstGeom>
            </p:spPr>
          </p:pic>
          <p:pic>
            <p:nvPicPr>
              <p:cNvPr id="75" name="Picture 74">
                <a:extLst>
                  <a:ext uri="{FF2B5EF4-FFF2-40B4-BE49-F238E27FC236}">
                    <a16:creationId xmlns:a16="http://schemas.microsoft.com/office/drawing/2014/main" xmlns="" id="{26911A2F-E966-5B53-9AA3-2D66C04FD45F}"/>
                  </a:ext>
                </a:extLst>
              </p:cNvPr>
              <p:cNvPicPr>
                <a:picLocks noChangeAspect="1"/>
              </p:cNvPicPr>
              <p:nvPr/>
            </p:nvPicPr>
            <p:blipFill>
              <a:blip r:embed="rId6"/>
              <a:stretch>
                <a:fillRect/>
              </a:stretch>
            </p:blipFill>
            <p:spPr>
              <a:xfrm>
                <a:off x="5525019" y="4186224"/>
                <a:ext cx="469963" cy="469963"/>
              </a:xfrm>
              <a:prstGeom prst="rect">
                <a:avLst/>
              </a:prstGeom>
            </p:spPr>
          </p:pic>
        </p:grpSp>
        <p:sp>
          <p:nvSpPr>
            <p:cNvPr id="37" name="Rectangle: Rounded Corners 36">
              <a:extLst>
                <a:ext uri="{FF2B5EF4-FFF2-40B4-BE49-F238E27FC236}">
                  <a16:creationId xmlns:a16="http://schemas.microsoft.com/office/drawing/2014/main" xmlns="" id="{1723A8C4-7012-44FC-1409-35496F2CBD27}"/>
                </a:ext>
              </a:extLst>
            </p:cNvPr>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62" name="Group 61">
            <a:extLst>
              <a:ext uri="{FF2B5EF4-FFF2-40B4-BE49-F238E27FC236}">
                <a16:creationId xmlns:a16="http://schemas.microsoft.com/office/drawing/2014/main" xmlns="" id="{6FE55490-E609-A629-731E-B79B6E9988C9}"/>
              </a:ext>
            </a:extLst>
          </p:cNvPr>
          <p:cNvGrpSpPr/>
          <p:nvPr/>
        </p:nvGrpSpPr>
        <p:grpSpPr>
          <a:xfrm>
            <a:off x="352844" y="1721600"/>
            <a:ext cx="5370828" cy="2824841"/>
            <a:chOff x="226098" y="3128920"/>
            <a:chExt cx="5370828" cy="2824841"/>
          </a:xfrm>
        </p:grpSpPr>
        <p:sp>
          <p:nvSpPr>
            <p:cNvPr id="38" name="Rectangle: Rounded Corners 37">
              <a:extLst>
                <a:ext uri="{FF2B5EF4-FFF2-40B4-BE49-F238E27FC236}">
                  <a16:creationId xmlns:a16="http://schemas.microsoft.com/office/drawing/2014/main" xmlns="" id="{1B526FE7-30A9-4895-807C-FD10A2262684}"/>
                </a:ext>
              </a:extLst>
            </p:cNvPr>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nhân vật.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Chú ý giọng đọc của nhân vật. </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Rectangle: Rounded Corners 57">
              <a:extLst>
                <a:ext uri="{FF2B5EF4-FFF2-40B4-BE49-F238E27FC236}">
                  <a16:creationId xmlns:a16="http://schemas.microsoft.com/office/drawing/2014/main" xmlns="" id="{07D60482-6214-6EB4-4322-F8CB895779BC}"/>
                </a:ext>
              </a:extLst>
            </p:cNvPr>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59" name="Picture 58">
              <a:extLst>
                <a:ext uri="{FF2B5EF4-FFF2-40B4-BE49-F238E27FC236}">
                  <a16:creationId xmlns:a16="http://schemas.microsoft.com/office/drawing/2014/main" xmlns="" id="{1F426D1E-35E3-22D9-7128-9821AB9A5B8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60" name="Picture 59">
              <a:extLst>
                <a:ext uri="{FF2B5EF4-FFF2-40B4-BE49-F238E27FC236}">
                  <a16:creationId xmlns:a16="http://schemas.microsoft.com/office/drawing/2014/main" xmlns="" id="{B39ACF04-3BCC-3E2B-F951-DFE467F3C37D}"/>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61" name="Picture 60">
              <a:extLst>
                <a:ext uri="{FF2B5EF4-FFF2-40B4-BE49-F238E27FC236}">
                  <a16:creationId xmlns:a16="http://schemas.microsoft.com/office/drawing/2014/main" xmlns="" id="{8170F019-7B9C-3BE2-039B-AECAAADF53E1}"/>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30" name="Picture 2">
            <a:extLst>
              <a:ext uri="{FF2B5EF4-FFF2-40B4-BE49-F238E27FC236}">
                <a16:creationId xmlns:a16="http://schemas.microsoft.com/office/drawing/2014/main" xmlns="" id="{8F48801B-8D5A-4B46-A2D1-5E1256755F05}"/>
              </a:ext>
            </a:extLst>
          </p:cNvPr>
          <p:cNvPicPr>
            <a:picLocks noChangeAspect="1"/>
          </p:cNvPicPr>
          <p:nvPr/>
        </p:nvPicPr>
        <p:blipFill>
          <a:blip r:embed="rId8"/>
          <a:srcRect/>
          <a:stretch>
            <a:fillRect/>
          </a:stretch>
        </p:blipFill>
        <p:spPr>
          <a:xfrm>
            <a:off x="8369661" y="1824244"/>
            <a:ext cx="3956582" cy="2532212"/>
          </a:xfrm>
          <a:prstGeom prst="rect">
            <a:avLst/>
          </a:prstGeom>
        </p:spPr>
      </p:pic>
      <p:pic>
        <p:nvPicPr>
          <p:cNvPr id="31" name="Picture 5">
            <a:extLst>
              <a:ext uri="{FF2B5EF4-FFF2-40B4-BE49-F238E27FC236}">
                <a16:creationId xmlns:a16="http://schemas.microsoft.com/office/drawing/2014/main" xmlns="" id="{1BC3ACF7-01A6-4AD5-89A8-558FAF5EF461}"/>
              </a:ext>
            </a:extLst>
          </p:cNvPr>
          <p:cNvPicPr>
            <a:picLocks noChangeAspect="1"/>
          </p:cNvPicPr>
          <p:nvPr/>
        </p:nvPicPr>
        <p:blipFill>
          <a:blip r:embed="rId9"/>
          <a:srcRect/>
          <a:stretch>
            <a:fillRect/>
          </a:stretch>
        </p:blipFill>
        <p:spPr>
          <a:xfrm>
            <a:off x="88096" y="5276193"/>
            <a:ext cx="5153955" cy="1591284"/>
          </a:xfrm>
          <a:prstGeom prst="rect">
            <a:avLst/>
          </a:prstGeom>
        </p:spPr>
      </p:pic>
    </p:spTree>
    <p:extLst>
      <p:ext uri="{BB962C8B-B14F-4D97-AF65-F5344CB8AC3E}">
        <p14:creationId xmlns:p14="http://schemas.microsoft.com/office/powerpoint/2010/main" val="22379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1+#ppt_w/2"/>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2"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C004413-3409-C3EF-2A06-A24C972EE4DB}"/>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a16="http://schemas.microsoft.com/office/drawing/2014/main" xmlns=""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xmlns=""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grpSp>
        <p:nvGrpSpPr>
          <p:cNvPr id="11" name="Group 10">
            <a:extLst>
              <a:ext uri="{FF2B5EF4-FFF2-40B4-BE49-F238E27FC236}">
                <a16:creationId xmlns:a16="http://schemas.microsoft.com/office/drawing/2014/main" xmlns="" id="{24050DD4-0093-180F-CA8D-385EC85CC432}"/>
              </a:ext>
            </a:extLst>
          </p:cNvPr>
          <p:cNvGrpSpPr/>
          <p:nvPr/>
        </p:nvGrpSpPr>
        <p:grpSpPr>
          <a:xfrm>
            <a:off x="62014" y="1096685"/>
            <a:ext cx="12057568" cy="1186448"/>
            <a:chOff x="712557" y="1660810"/>
            <a:chExt cx="16873686" cy="1186448"/>
          </a:xfrm>
        </p:grpSpPr>
        <p:sp>
          <p:nvSpPr>
            <p:cNvPr id="12" name="TextBox 11">
              <a:extLst>
                <a:ext uri="{FF2B5EF4-FFF2-40B4-BE49-F238E27FC236}">
                  <a16:creationId xmlns:a16="http://schemas.microsoft.com/office/drawing/2014/main" xmlns="" id="{34142F7A-A661-F225-542C-0B37B19CD360}"/>
                </a:ext>
              </a:extLst>
            </p:cNvPr>
            <p:cNvSpPr txBox="1"/>
            <p:nvPr/>
          </p:nvSpPr>
          <p:spPr>
            <a:xfrm>
              <a:off x="730330" y="166982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THI ĐUA ĐỌC TRƯỚC LỚP</a:t>
              </a:r>
              <a:endParaRPr kumimoji="0" lang="en-US" sz="88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xmlns="" id="{AC636FF7-1B4D-B9D1-51FE-2E6716ADB13E}"/>
                </a:ext>
              </a:extLst>
            </p:cNvPr>
            <p:cNvSpPr txBox="1"/>
            <p:nvPr/>
          </p:nvSpPr>
          <p:spPr>
            <a:xfrm>
              <a:off x="712557" y="166081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8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5" name="Group 4">
            <a:extLst>
              <a:ext uri="{FF2B5EF4-FFF2-40B4-BE49-F238E27FC236}">
                <a16:creationId xmlns:a16="http://schemas.microsoft.com/office/drawing/2014/main" xmlns="" id="{A34401D2-F5AE-6BE6-54D2-51083BFE3FA6}"/>
              </a:ext>
            </a:extLst>
          </p:cNvPr>
          <p:cNvGrpSpPr/>
          <p:nvPr/>
        </p:nvGrpSpPr>
        <p:grpSpPr>
          <a:xfrm>
            <a:off x="128712" y="2598101"/>
            <a:ext cx="7615882" cy="2830928"/>
            <a:chOff x="6095999" y="3122833"/>
            <a:chExt cx="7615882" cy="2830928"/>
          </a:xfrm>
        </p:grpSpPr>
        <p:sp>
          <p:nvSpPr>
            <p:cNvPr id="20" name="Rectangle: Rounded Corners 19">
              <a:extLst>
                <a:ext uri="{FF2B5EF4-FFF2-40B4-BE49-F238E27FC236}">
                  <a16:creationId xmlns:a16="http://schemas.microsoft.com/office/drawing/2014/main" xmlns="" id="{F72BB30D-39B7-88EC-747A-FB4807718D1E}"/>
                </a:ext>
              </a:extLst>
            </p:cNvPr>
            <p:cNvSpPr/>
            <p:nvPr/>
          </p:nvSpPr>
          <p:spPr>
            <a:xfrm>
              <a:off x="6095999" y="3789681"/>
              <a:ext cx="7615882"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Giọng đọc phù hợp.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Nhấn giọng,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xmlns="" id="{7E1BB24E-DB47-5497-1F82-1F3120C2A61B}"/>
                </a:ext>
              </a:extLst>
            </p:cNvPr>
            <p:cNvGrpSpPr/>
            <p:nvPr/>
          </p:nvGrpSpPr>
          <p:grpSpPr>
            <a:xfrm>
              <a:off x="9762197" y="4064354"/>
              <a:ext cx="1583311" cy="469963"/>
              <a:chOff x="4591161" y="4256841"/>
              <a:chExt cx="1583311" cy="469963"/>
            </a:xfrm>
          </p:grpSpPr>
          <p:pic>
            <p:nvPicPr>
              <p:cNvPr id="36" name="Picture 35">
                <a:extLst>
                  <a:ext uri="{FF2B5EF4-FFF2-40B4-BE49-F238E27FC236}">
                    <a16:creationId xmlns:a16="http://schemas.microsoft.com/office/drawing/2014/main" xmlns="" id="{910DCA0F-522D-BC34-9F71-C68D4E6AFA5F}"/>
                  </a:ext>
                </a:extLst>
              </p:cNvPr>
              <p:cNvPicPr>
                <a:picLocks noChangeAspect="1"/>
              </p:cNvPicPr>
              <p:nvPr/>
            </p:nvPicPr>
            <p:blipFill>
              <a:blip r:embed="rId3"/>
              <a:stretch>
                <a:fillRect/>
              </a:stretch>
            </p:blipFill>
            <p:spPr>
              <a:xfrm>
                <a:off x="5147835" y="4256841"/>
                <a:ext cx="469963" cy="469963"/>
              </a:xfrm>
              <a:prstGeom prst="rect">
                <a:avLst/>
              </a:prstGeom>
            </p:spPr>
          </p:pic>
          <p:pic>
            <p:nvPicPr>
              <p:cNvPr id="37" name="Picture 36">
                <a:extLst>
                  <a:ext uri="{FF2B5EF4-FFF2-40B4-BE49-F238E27FC236}">
                    <a16:creationId xmlns:a16="http://schemas.microsoft.com/office/drawing/2014/main" xmlns="" id="{BFF6C224-9E7A-21F7-7B73-81651B15B906}"/>
                  </a:ext>
                </a:extLst>
              </p:cNvPr>
              <p:cNvPicPr>
                <a:picLocks noChangeAspect="1"/>
              </p:cNvPicPr>
              <p:nvPr/>
            </p:nvPicPr>
            <p:blipFill>
              <a:blip r:embed="rId4"/>
              <a:stretch>
                <a:fillRect/>
              </a:stretch>
            </p:blipFill>
            <p:spPr>
              <a:xfrm>
                <a:off x="4591161" y="4256841"/>
                <a:ext cx="469963" cy="469963"/>
              </a:xfrm>
              <a:prstGeom prst="rect">
                <a:avLst/>
              </a:prstGeom>
            </p:spPr>
          </p:pic>
          <p:pic>
            <p:nvPicPr>
              <p:cNvPr id="38" name="Picture 37">
                <a:extLst>
                  <a:ext uri="{FF2B5EF4-FFF2-40B4-BE49-F238E27FC236}">
                    <a16:creationId xmlns:a16="http://schemas.microsoft.com/office/drawing/2014/main" xmlns="" id="{6C6FFE5E-C313-251D-87BC-E9869CDDC660}"/>
                  </a:ext>
                </a:extLst>
              </p:cNvPr>
              <p:cNvPicPr>
                <a:picLocks noChangeAspect="1"/>
              </p:cNvPicPr>
              <p:nvPr/>
            </p:nvPicPr>
            <p:blipFill>
              <a:blip r:embed="rId5"/>
              <a:stretch>
                <a:fillRect/>
              </a:stretch>
            </p:blipFill>
            <p:spPr>
              <a:xfrm>
                <a:off x="5704509" y="4256841"/>
                <a:ext cx="469963" cy="469963"/>
              </a:xfrm>
              <a:prstGeom prst="rect">
                <a:avLst/>
              </a:prstGeom>
            </p:spPr>
          </p:pic>
        </p:grpSp>
        <p:grpSp>
          <p:nvGrpSpPr>
            <p:cNvPr id="25" name="Group 24">
              <a:extLst>
                <a:ext uri="{FF2B5EF4-FFF2-40B4-BE49-F238E27FC236}">
                  <a16:creationId xmlns:a16="http://schemas.microsoft.com/office/drawing/2014/main" xmlns="" id="{36B27F21-33D2-0042-82FE-CEFEF9629CC8}"/>
                </a:ext>
              </a:extLst>
            </p:cNvPr>
            <p:cNvGrpSpPr/>
            <p:nvPr/>
          </p:nvGrpSpPr>
          <p:grpSpPr>
            <a:xfrm>
              <a:off x="8563711" y="4614509"/>
              <a:ext cx="1583311" cy="469963"/>
              <a:chOff x="3285984" y="4231271"/>
              <a:chExt cx="1583311" cy="469963"/>
            </a:xfrm>
          </p:grpSpPr>
          <p:pic>
            <p:nvPicPr>
              <p:cNvPr id="33" name="Picture 32">
                <a:extLst>
                  <a:ext uri="{FF2B5EF4-FFF2-40B4-BE49-F238E27FC236}">
                    <a16:creationId xmlns:a16="http://schemas.microsoft.com/office/drawing/2014/main" xmlns="" id="{6D5024DE-4507-AA88-4A6F-6A9F1DABAF02}"/>
                  </a:ext>
                </a:extLst>
              </p:cNvPr>
              <p:cNvPicPr>
                <a:picLocks noChangeAspect="1"/>
              </p:cNvPicPr>
              <p:nvPr/>
            </p:nvPicPr>
            <p:blipFill>
              <a:blip r:embed="rId3"/>
              <a:stretch>
                <a:fillRect/>
              </a:stretch>
            </p:blipFill>
            <p:spPr>
              <a:xfrm>
                <a:off x="3842658" y="4231271"/>
                <a:ext cx="469963" cy="469963"/>
              </a:xfrm>
              <a:prstGeom prst="rect">
                <a:avLst/>
              </a:prstGeom>
            </p:spPr>
          </p:pic>
          <p:pic>
            <p:nvPicPr>
              <p:cNvPr id="34" name="Picture 33">
                <a:extLst>
                  <a:ext uri="{FF2B5EF4-FFF2-40B4-BE49-F238E27FC236}">
                    <a16:creationId xmlns:a16="http://schemas.microsoft.com/office/drawing/2014/main" xmlns="" id="{E99F85DA-551D-D9D2-BC1E-987DCD345BCF}"/>
                  </a:ext>
                </a:extLst>
              </p:cNvPr>
              <p:cNvPicPr>
                <a:picLocks noChangeAspect="1"/>
              </p:cNvPicPr>
              <p:nvPr/>
            </p:nvPicPr>
            <p:blipFill>
              <a:blip r:embed="rId4"/>
              <a:stretch>
                <a:fillRect/>
              </a:stretch>
            </p:blipFill>
            <p:spPr>
              <a:xfrm>
                <a:off x="3285984" y="4231271"/>
                <a:ext cx="469963" cy="469963"/>
              </a:xfrm>
              <a:prstGeom prst="rect">
                <a:avLst/>
              </a:prstGeom>
            </p:spPr>
          </p:pic>
          <p:pic>
            <p:nvPicPr>
              <p:cNvPr id="35" name="Picture 34">
                <a:extLst>
                  <a:ext uri="{FF2B5EF4-FFF2-40B4-BE49-F238E27FC236}">
                    <a16:creationId xmlns:a16="http://schemas.microsoft.com/office/drawing/2014/main" xmlns="" id="{1C62C1AA-4E02-A9A7-4F6A-407663AB49C8}"/>
                  </a:ext>
                </a:extLst>
              </p:cNvPr>
              <p:cNvPicPr>
                <a:picLocks noChangeAspect="1"/>
              </p:cNvPicPr>
              <p:nvPr/>
            </p:nvPicPr>
            <p:blipFill>
              <a:blip r:embed="rId5"/>
              <a:stretch>
                <a:fillRect/>
              </a:stretch>
            </p:blipFill>
            <p:spPr>
              <a:xfrm>
                <a:off x="4399332" y="4231271"/>
                <a:ext cx="469963" cy="469963"/>
              </a:xfrm>
              <a:prstGeom prst="rect">
                <a:avLst/>
              </a:prstGeom>
            </p:spPr>
          </p:pic>
        </p:grpSp>
        <p:grpSp>
          <p:nvGrpSpPr>
            <p:cNvPr id="26" name="Group 25">
              <a:extLst>
                <a:ext uri="{FF2B5EF4-FFF2-40B4-BE49-F238E27FC236}">
                  <a16:creationId xmlns:a16="http://schemas.microsoft.com/office/drawing/2014/main" xmlns="" id="{22530D92-0F84-A81B-5F21-C01798620926}"/>
                </a:ext>
              </a:extLst>
            </p:cNvPr>
            <p:cNvGrpSpPr/>
            <p:nvPr/>
          </p:nvGrpSpPr>
          <p:grpSpPr>
            <a:xfrm>
              <a:off x="11861983" y="5206147"/>
              <a:ext cx="1583311" cy="469963"/>
              <a:chOff x="5059872" y="4237024"/>
              <a:chExt cx="1583311" cy="469963"/>
            </a:xfrm>
          </p:grpSpPr>
          <p:pic>
            <p:nvPicPr>
              <p:cNvPr id="30" name="Picture 29">
                <a:extLst>
                  <a:ext uri="{FF2B5EF4-FFF2-40B4-BE49-F238E27FC236}">
                    <a16:creationId xmlns:a16="http://schemas.microsoft.com/office/drawing/2014/main" xmlns="" id="{4B2FB030-79A5-BC61-D430-C1E041E9684D}"/>
                  </a:ext>
                </a:extLst>
              </p:cNvPr>
              <p:cNvPicPr>
                <a:picLocks noChangeAspect="1"/>
              </p:cNvPicPr>
              <p:nvPr/>
            </p:nvPicPr>
            <p:blipFill>
              <a:blip r:embed="rId3"/>
              <a:stretch>
                <a:fillRect/>
              </a:stretch>
            </p:blipFill>
            <p:spPr>
              <a:xfrm>
                <a:off x="5616546" y="4237024"/>
                <a:ext cx="469963" cy="469963"/>
              </a:xfrm>
              <a:prstGeom prst="rect">
                <a:avLst/>
              </a:prstGeom>
            </p:spPr>
          </p:pic>
          <p:pic>
            <p:nvPicPr>
              <p:cNvPr id="31" name="Picture 30">
                <a:extLst>
                  <a:ext uri="{FF2B5EF4-FFF2-40B4-BE49-F238E27FC236}">
                    <a16:creationId xmlns:a16="http://schemas.microsoft.com/office/drawing/2014/main" xmlns="" id="{D3EF9E6D-9CEB-0CFF-E6CE-86B0A67CA917}"/>
                  </a:ext>
                </a:extLst>
              </p:cNvPr>
              <p:cNvPicPr>
                <a:picLocks noChangeAspect="1"/>
              </p:cNvPicPr>
              <p:nvPr/>
            </p:nvPicPr>
            <p:blipFill>
              <a:blip r:embed="rId4"/>
              <a:stretch>
                <a:fillRect/>
              </a:stretch>
            </p:blipFill>
            <p:spPr>
              <a:xfrm>
                <a:off x="5059872" y="4237024"/>
                <a:ext cx="469963" cy="469963"/>
              </a:xfrm>
              <a:prstGeom prst="rect">
                <a:avLst/>
              </a:prstGeom>
            </p:spPr>
          </p:pic>
          <p:pic>
            <p:nvPicPr>
              <p:cNvPr id="32" name="Picture 31">
                <a:extLst>
                  <a:ext uri="{FF2B5EF4-FFF2-40B4-BE49-F238E27FC236}">
                    <a16:creationId xmlns:a16="http://schemas.microsoft.com/office/drawing/2014/main" xmlns="" id="{A7A85366-B900-E815-C6B0-8572313BBC29}"/>
                  </a:ext>
                </a:extLst>
              </p:cNvPr>
              <p:cNvPicPr>
                <a:picLocks noChangeAspect="1"/>
              </p:cNvPicPr>
              <p:nvPr/>
            </p:nvPicPr>
            <p:blipFill>
              <a:blip r:embed="rId5"/>
              <a:stretch>
                <a:fillRect/>
              </a:stretch>
            </p:blipFill>
            <p:spPr>
              <a:xfrm>
                <a:off x="6173220" y="4237024"/>
                <a:ext cx="469963" cy="469963"/>
              </a:xfrm>
              <a:prstGeom prst="rect">
                <a:avLst/>
              </a:prstGeom>
            </p:spPr>
          </p:pic>
        </p:grpSp>
        <p:sp>
          <p:nvSpPr>
            <p:cNvPr id="29" name="Rectangle: Rounded Corners 28">
              <a:extLst>
                <a:ext uri="{FF2B5EF4-FFF2-40B4-BE49-F238E27FC236}">
                  <a16:creationId xmlns:a16="http://schemas.microsoft.com/office/drawing/2014/main" xmlns="" id="{C354DF64-BE62-B234-5F45-F188F4AFD104}"/>
                </a:ext>
              </a:extLst>
            </p:cNvPr>
            <p:cNvSpPr/>
            <p:nvPr/>
          </p:nvSpPr>
          <p:spPr>
            <a:xfrm>
              <a:off x="75056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2" name="Picture 1">
            <a:extLst>
              <a:ext uri="{FF2B5EF4-FFF2-40B4-BE49-F238E27FC236}">
                <a16:creationId xmlns:a16="http://schemas.microsoft.com/office/drawing/2014/main" xmlns="" id="{79F24C27-2E59-4937-AD55-751D110DE90F}"/>
              </a:ext>
            </a:extLst>
          </p:cNvPr>
          <p:cNvPicPr>
            <a:picLocks noChangeAspect="1"/>
          </p:cNvPicPr>
          <p:nvPr/>
        </p:nvPicPr>
        <p:blipFill>
          <a:blip r:embed="rId6"/>
          <a:stretch>
            <a:fillRect/>
          </a:stretch>
        </p:blipFill>
        <p:spPr>
          <a:xfrm>
            <a:off x="8131297" y="1970262"/>
            <a:ext cx="1945365" cy="4983068"/>
          </a:xfrm>
          <a:prstGeom prst="rect">
            <a:avLst/>
          </a:prstGeom>
        </p:spPr>
      </p:pic>
    </p:spTree>
    <p:extLst>
      <p:ext uri="{BB962C8B-B14F-4D97-AF65-F5344CB8AC3E}">
        <p14:creationId xmlns:p14="http://schemas.microsoft.com/office/powerpoint/2010/main" val="24369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77000">
                                          <p:cBhvr additive="base">
                                            <p:cTn id="14" dur="1000" fill="hold"/>
                                            <p:tgtEl>
                                              <p:spTgt spid="11"/>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77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77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4050DD4-0093-180F-CA8D-385EC85CC432}"/>
              </a:ext>
            </a:extLst>
          </p:cNvPr>
          <p:cNvGrpSpPr/>
          <p:nvPr/>
        </p:nvGrpSpPr>
        <p:grpSpPr>
          <a:xfrm>
            <a:off x="73566" y="369577"/>
            <a:ext cx="12044868" cy="980967"/>
            <a:chOff x="730330" y="1668993"/>
            <a:chExt cx="16855913" cy="980967"/>
          </a:xfrm>
        </p:grpSpPr>
        <p:sp>
          <p:nvSpPr>
            <p:cNvPr id="12" name="TextBox 11">
              <a:extLst>
                <a:ext uri="{FF2B5EF4-FFF2-40B4-BE49-F238E27FC236}">
                  <a16:creationId xmlns:a16="http://schemas.microsoft.com/office/drawing/2014/main" xmlns="" id="{34142F7A-A661-F225-542C-0B37B19CD360}"/>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xmlns="" id="{AC636FF7-1B4D-B9D1-51FE-2E6716ADB13E}"/>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sp>
        <p:nvSpPr>
          <p:cNvPr id="8" name="Freeform 3">
            <a:extLst>
              <a:ext uri="{FF2B5EF4-FFF2-40B4-BE49-F238E27FC236}">
                <a16:creationId xmlns:a16="http://schemas.microsoft.com/office/drawing/2014/main" xmlns="" id="{C93A124C-9165-402C-A9CD-F7A2D7FDAADB}"/>
              </a:ext>
            </a:extLst>
          </p:cNvPr>
          <p:cNvSpPr/>
          <p:nvPr/>
        </p:nvSpPr>
        <p:spPr>
          <a:xfrm>
            <a:off x="4882881" y="1500427"/>
            <a:ext cx="1260636" cy="980144"/>
          </a:xfrm>
          <a:custGeom>
            <a:avLst/>
            <a:gdLst/>
            <a:ahLst/>
            <a:cxnLst/>
            <a:rect l="l" t="t" r="r" b="b"/>
            <a:pathLst>
              <a:path w="1260636" h="980144">
                <a:moveTo>
                  <a:pt x="0" y="0"/>
                </a:moveTo>
                <a:lnTo>
                  <a:pt x="1260636" y="0"/>
                </a:lnTo>
                <a:lnTo>
                  <a:pt x="1260636" y="980144"/>
                </a:lnTo>
                <a:lnTo>
                  <a:pt x="0" y="98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xmlns="" id="{42F0943E-DD36-48E4-AF11-047FCA247549}"/>
              </a:ext>
            </a:extLst>
          </p:cNvPr>
          <p:cNvSpPr/>
          <p:nvPr/>
        </p:nvSpPr>
        <p:spPr>
          <a:xfrm>
            <a:off x="6022732" y="3749608"/>
            <a:ext cx="1260636" cy="980144"/>
          </a:xfrm>
          <a:custGeom>
            <a:avLst/>
            <a:gdLst/>
            <a:ahLst/>
            <a:cxnLst/>
            <a:rect l="l" t="t" r="r" b="b"/>
            <a:pathLst>
              <a:path w="1260636" h="980144">
                <a:moveTo>
                  <a:pt x="0" y="0"/>
                </a:moveTo>
                <a:lnTo>
                  <a:pt x="1260636" y="0"/>
                </a:lnTo>
                <a:lnTo>
                  <a:pt x="1260636" y="980144"/>
                </a:lnTo>
                <a:lnTo>
                  <a:pt x="0" y="98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xmlns="" id="{1775141C-224E-415D-8F15-7CCC82AFA3E1}"/>
              </a:ext>
            </a:extLst>
          </p:cNvPr>
          <p:cNvSpPr/>
          <p:nvPr/>
        </p:nvSpPr>
        <p:spPr>
          <a:xfrm>
            <a:off x="180871" y="1318746"/>
            <a:ext cx="1260636" cy="980144"/>
          </a:xfrm>
          <a:custGeom>
            <a:avLst/>
            <a:gdLst/>
            <a:ahLst/>
            <a:cxnLst/>
            <a:rect l="l" t="t" r="r" b="b"/>
            <a:pathLst>
              <a:path w="1260636" h="980144">
                <a:moveTo>
                  <a:pt x="0" y="0"/>
                </a:moveTo>
                <a:lnTo>
                  <a:pt x="1260636" y="0"/>
                </a:lnTo>
                <a:lnTo>
                  <a:pt x="1260636" y="980144"/>
                </a:lnTo>
                <a:lnTo>
                  <a:pt x="0" y="98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xmlns="" id="{1EC67636-E4B3-44E2-8028-4B9AD6346C0C}"/>
              </a:ext>
            </a:extLst>
          </p:cNvPr>
          <p:cNvSpPr/>
          <p:nvPr/>
        </p:nvSpPr>
        <p:spPr>
          <a:xfrm>
            <a:off x="1811123" y="2298890"/>
            <a:ext cx="1260636" cy="980144"/>
          </a:xfrm>
          <a:custGeom>
            <a:avLst/>
            <a:gdLst/>
            <a:ahLst/>
            <a:cxnLst/>
            <a:rect l="l" t="t" r="r" b="b"/>
            <a:pathLst>
              <a:path w="1260636" h="980144">
                <a:moveTo>
                  <a:pt x="0" y="0"/>
                </a:moveTo>
                <a:lnTo>
                  <a:pt x="1260636" y="0"/>
                </a:lnTo>
                <a:lnTo>
                  <a:pt x="1260636" y="980144"/>
                </a:lnTo>
                <a:lnTo>
                  <a:pt x="0" y="98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3">
            <a:extLst>
              <a:ext uri="{FF2B5EF4-FFF2-40B4-BE49-F238E27FC236}">
                <a16:creationId xmlns:a16="http://schemas.microsoft.com/office/drawing/2014/main" xmlns="" id="{58733E9A-21F6-480B-83DA-DF4CD57F50C8}"/>
              </a:ext>
            </a:extLst>
          </p:cNvPr>
          <p:cNvSpPr/>
          <p:nvPr/>
        </p:nvSpPr>
        <p:spPr>
          <a:xfrm>
            <a:off x="2751781" y="3429000"/>
            <a:ext cx="1260636" cy="980144"/>
          </a:xfrm>
          <a:custGeom>
            <a:avLst/>
            <a:gdLst/>
            <a:ahLst/>
            <a:cxnLst/>
            <a:rect l="l" t="t" r="r" b="b"/>
            <a:pathLst>
              <a:path w="1260636" h="980144">
                <a:moveTo>
                  <a:pt x="0" y="0"/>
                </a:moveTo>
                <a:lnTo>
                  <a:pt x="1260636" y="0"/>
                </a:lnTo>
                <a:lnTo>
                  <a:pt x="1260636" y="980144"/>
                </a:lnTo>
                <a:lnTo>
                  <a:pt x="0" y="98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xmlns="" id="{21FCFC14-F584-4412-B911-FA92BAFF87BA}"/>
              </a:ext>
            </a:extLst>
          </p:cNvPr>
          <p:cNvSpPr/>
          <p:nvPr/>
        </p:nvSpPr>
        <p:spPr>
          <a:xfrm>
            <a:off x="668198" y="4088373"/>
            <a:ext cx="1260636" cy="980144"/>
          </a:xfrm>
          <a:custGeom>
            <a:avLst/>
            <a:gdLst/>
            <a:ahLst/>
            <a:cxnLst/>
            <a:rect l="l" t="t" r="r" b="b"/>
            <a:pathLst>
              <a:path w="1260636" h="980144">
                <a:moveTo>
                  <a:pt x="0" y="0"/>
                </a:moveTo>
                <a:lnTo>
                  <a:pt x="1260636" y="0"/>
                </a:lnTo>
                <a:lnTo>
                  <a:pt x="1260636" y="980144"/>
                </a:lnTo>
                <a:lnTo>
                  <a:pt x="0" y="9801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13">
            <a:extLst>
              <a:ext uri="{FF2B5EF4-FFF2-40B4-BE49-F238E27FC236}">
                <a16:creationId xmlns:a16="http://schemas.microsoft.com/office/drawing/2014/main" xmlns="" id="{774DD303-8A8D-4141-B53D-980529B8064B}"/>
              </a:ext>
            </a:extLst>
          </p:cNvPr>
          <p:cNvSpPr/>
          <p:nvPr/>
        </p:nvSpPr>
        <p:spPr>
          <a:xfrm>
            <a:off x="522622" y="1536329"/>
            <a:ext cx="5718954" cy="5356746"/>
          </a:xfrm>
          <a:custGeom>
            <a:avLst/>
            <a:gdLst/>
            <a:ahLst/>
            <a:cxnLst/>
            <a:rect l="l" t="t" r="r" b="b"/>
            <a:pathLst>
              <a:path w="2441393" h="2365100">
                <a:moveTo>
                  <a:pt x="0" y="0"/>
                </a:moveTo>
                <a:lnTo>
                  <a:pt x="2441393" y="0"/>
                </a:lnTo>
                <a:lnTo>
                  <a:pt x="2441393" y="2365099"/>
                </a:lnTo>
                <a:lnTo>
                  <a:pt x="0" y="23650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xmlns="" id="{C882EDC6-9852-4B0B-A3BA-1D494CE0A5ED}"/>
              </a:ext>
            </a:extLst>
          </p:cNvPr>
          <p:cNvSpPr/>
          <p:nvPr/>
        </p:nvSpPr>
        <p:spPr>
          <a:xfrm>
            <a:off x="8106315" y="3835221"/>
            <a:ext cx="2998594" cy="3057854"/>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ontrols>
      <mc:AlternateContent xmlns:mc="http://schemas.openxmlformats.org/markup-compatibility/2006">
        <mc:Choice xmlns:v="urn:schemas-microsoft-com:vml" Requires="v">
          <p:control spid="2082" name="TextBox1" r:id="rId2" imgW="4848120" imgH="1390680"/>
        </mc:Choice>
        <mc:Fallback>
          <p:control name="TextBox1" r:id="rId2" imgW="4848120" imgH="1390680">
            <p:pic>
              <p:nvPicPr>
                <p:cNvPr id="31" name="TextBox1">
                  <a:extLst>
                    <a:ext uri="{FF2B5EF4-FFF2-40B4-BE49-F238E27FC236}">
                      <a16:creationId xmlns:a16="http://schemas.microsoft.com/office/drawing/2014/main" xmlns="" id="{1F903254-E101-5B1F-77DE-1885BDEEDDD4}"/>
                    </a:ext>
                  </a:extLst>
                </p:cNvPr>
                <p:cNvPicPr>
                  <a:picLocks/>
                </p:cNvPicPr>
                <p:nvPr/>
              </p:nvPicPr>
              <p:blipFill>
                <a:blip r:embed="rId12"/>
                <a:stretch>
                  <a:fillRect/>
                </a:stretch>
              </p:blipFill>
              <p:spPr>
                <a:xfrm>
                  <a:off x="7160518" y="2012233"/>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5" name="drumroll.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0"/>
                            </p:stCondLst>
                            <p:childTnLst>
                              <p:par>
                                <p:cTn id="28" presetID="26" presetClass="emph" presetSubtype="0" fill="hold" nodeType="after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9"/>
                                        </p:tgtEl>
                                      </p:cBhvr>
                                    </p:animEffect>
                                    <p:animScale>
                                      <p:cBhvr>
                                        <p:cTn id="33" dur="250" autoRev="1" fill="hold"/>
                                        <p:tgtEl>
                                          <p:spTgt spid="9"/>
                                        </p:tgtEl>
                                      </p:cBhvr>
                                      <p:by x="105000" y="105000"/>
                                    </p:animScale>
                                  </p:childTnLst>
                                </p:cTn>
                              </p:par>
                              <p:par>
                                <p:cTn id="34" presetID="26" presetClass="emph" presetSubtype="0" fill="hold" nodeType="with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14"/>
                                        </p:tgtEl>
                                      </p:cBhvr>
                                    </p:animEffect>
                                    <p:animScale>
                                      <p:cBhvr>
                                        <p:cTn id="39" dur="250" autoRev="1" fill="hold"/>
                                        <p:tgtEl>
                                          <p:spTgt spid="14"/>
                                        </p:tgtEl>
                                      </p:cBhvr>
                                      <p:by x="105000" y="105000"/>
                                    </p:animScale>
                                  </p:childTnLst>
                                </p:cTn>
                              </p:par>
                              <p:par>
                                <p:cTn id="40" presetID="26" presetClass="emph" presetSubtype="0" fill="hold" nodeType="withEffect">
                                  <p:stCondLst>
                                    <p:cond delay="0"/>
                                  </p:stCondLst>
                                  <p:childTnLst>
                                    <p:animEffect transition="out" filter="fade">
                                      <p:cBhvr>
                                        <p:cTn id="41" dur="500" tmFilter="0, 0; .2, .5; .8, .5; 1, 0"/>
                                        <p:tgtEl>
                                          <p:spTgt spid="15"/>
                                        </p:tgtEl>
                                      </p:cBhvr>
                                    </p:animEffect>
                                    <p:animScale>
                                      <p:cBhvr>
                                        <p:cTn id="42" dur="250" autoRev="1" fill="hold"/>
                                        <p:tgtEl>
                                          <p:spTgt spid="15"/>
                                        </p:tgtEl>
                                      </p:cBhvr>
                                      <p:by x="105000" y="105000"/>
                                    </p:animScale>
                                  </p:childTnLst>
                                </p:cTn>
                              </p:par>
                              <p:par>
                                <p:cTn id="43" presetID="26" presetClass="emph" presetSubtype="0" fill="hold" nodeType="withEffect">
                                  <p:stCondLst>
                                    <p:cond delay="0"/>
                                  </p:stCondLst>
                                  <p:childTnLst>
                                    <p:animEffect transition="out" filter="fade">
                                      <p:cBhvr>
                                        <p:cTn id="44" dur="500" tmFilter="0, 0; .2, .5; .8, .5; 1, 0"/>
                                        <p:tgtEl>
                                          <p:spTgt spid="16"/>
                                        </p:tgtEl>
                                      </p:cBhvr>
                                    </p:animEffect>
                                    <p:animScale>
                                      <p:cBhvr>
                                        <p:cTn id="45" dur="250" autoRev="1" fill="hold"/>
                                        <p:tgtEl>
                                          <p:spTgt spid="16"/>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7"/>
                                        </p:tgtEl>
                                      </p:cBhvr>
                                    </p:animEffect>
                                    <p:animScale>
                                      <p:cBhvr>
                                        <p:cTn id="48"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xmlns="" id="{541060ED-08DC-ED51-CCD2-468424EF5692}"/>
              </a:ext>
            </a:extLst>
          </p:cNvPr>
          <p:cNvPicPr>
            <a:picLocks noChangeAspect="1"/>
          </p:cNvPicPr>
          <p:nvPr/>
        </p:nvPicPr>
        <p:blipFill>
          <a:blip r:embed="rId3"/>
          <a:srcRect/>
          <a:stretch>
            <a:fillRect/>
          </a:stretch>
        </p:blipFill>
        <p:spPr>
          <a:xfrm>
            <a:off x="9230967" y="791116"/>
            <a:ext cx="4980526" cy="7905597"/>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xmlns="" id="{4B5019B1-EE56-42A1-02C0-36AD5B7BECCF}"/>
              </a:ext>
            </a:extLst>
          </p:cNvPr>
          <p:cNvPicPr>
            <a:picLocks noChangeAspect="1"/>
          </p:cNvPicPr>
          <p:nvPr/>
        </p:nvPicPr>
        <p:blipFill>
          <a:blip r:embed="rId4">
            <a:duotone>
              <a:srgbClr val="EEECE1">
                <a:shade val="45000"/>
                <a:satMod val="135000"/>
              </a:srgbClr>
              <a:prstClr val="white"/>
            </a:duotone>
            <a:extLst>
              <a:ext uri="{BEBA8EAE-BF5A-486C-A8C5-ECC9F3942E4B}">
                <a14:imgProps xmlns:a14="http://schemas.microsoft.com/office/drawing/2010/main">
                  <a14:imgLayer r:embed="rId5">
                    <a14:imgEffect>
                      <a14:backgroundRemoval t="5093" b="94630" l="10000" r="90000">
                        <a14:foregroundMark x1="37813" y1="88426" x2="53594" y2="91852"/>
                        <a14:foregroundMark x1="53594" y1="91852" x2="55313" y2="91759"/>
                        <a14:foregroundMark x1="38385" y1="88426" x2="45990" y2="93241"/>
                        <a14:foregroundMark x1="45990" y1="93241" x2="54583" y2="94722"/>
                        <a14:foregroundMark x1="54844" y1="7037" x2="42031" y2="8796"/>
                        <a14:foregroundMark x1="42031" y1="8796" x2="36927" y2="12685"/>
                        <a14:foregroundMark x1="36927" y1="12685" x2="30000" y2="23704"/>
                        <a14:foregroundMark x1="30000" y1="23704" x2="27083" y2="32963"/>
                        <a14:foregroundMark x1="54115" y1="6019" x2="55313" y2="7130"/>
                        <a14:foregroundMark x1="45990" y1="5556" x2="52917" y2="6667"/>
                        <a14:foregroundMark x1="55313" y1="6296" x2="59219" y2="7963"/>
                        <a14:foregroundMark x1="60521" y1="9352" x2="66458" y2="15833"/>
                        <a14:foregroundMark x1="66615" y1="16111" x2="68958" y2="21296"/>
                        <a14:foregroundMark x1="69375" y1="21111" x2="73073" y2="32037"/>
                        <a14:foregroundMark x1="73490" y1="32870" x2="74219" y2="49537"/>
                        <a14:foregroundMark x1="74115" y1="36204" x2="74844" y2="44444"/>
                        <a14:foregroundMark x1="75417" y1="48241" x2="73646" y2="60926"/>
                        <a14:foregroundMark x1="75573" y1="51574" x2="73698" y2="65093"/>
                        <a14:foregroundMark x1="73802" y1="65741" x2="71875" y2="73148"/>
                        <a14:foregroundMark x1="52188" y1="5093" x2="53542" y2="5556"/>
                        <a14:foregroundMark x1="24531" y1="49167" x2="24531" y2="52315"/>
                        <a14:foregroundMark x1="86667" y1="53333" x2="86667" y2="53333"/>
                      </a14:backgroundRemoval>
                    </a14:imgEffect>
                  </a14:imgLayer>
                </a14:imgProps>
              </a:ext>
              <a:ext uri="{28A0092B-C50C-407E-A947-70E740481C1C}">
                <a14:useLocalDpi xmlns:a14="http://schemas.microsoft.com/office/drawing/2010/main" val="0"/>
              </a:ext>
            </a:extLst>
          </a:blip>
          <a:stretch>
            <a:fillRect/>
          </a:stretch>
        </p:blipFill>
        <p:spPr>
          <a:xfrm rot="20233334">
            <a:off x="-4867372" y="2885440"/>
            <a:ext cx="24502362" cy="11622544"/>
          </a:xfrm>
          <a:prstGeom prst="rect">
            <a:avLst/>
          </a:prstGeom>
          <a:ln>
            <a:noFill/>
          </a:ln>
          <a:effectLst>
            <a:softEdge rad="112500"/>
          </a:effectLst>
        </p:spPr>
      </p:pic>
      <p:pic>
        <p:nvPicPr>
          <p:cNvPr id="21" name="Picture 8">
            <a:extLst>
              <a:ext uri="{FF2B5EF4-FFF2-40B4-BE49-F238E27FC236}">
                <a16:creationId xmlns:a16="http://schemas.microsoft.com/office/drawing/2014/main" xmlns="" id="{A45FC95F-0E2C-AEB9-ED8A-ED393D578E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373" y="-10396"/>
            <a:ext cx="1877601" cy="2191752"/>
          </a:xfrm>
          <a:prstGeom prst="rect">
            <a:avLst/>
          </a:prstGeom>
        </p:spPr>
      </p:pic>
      <p:pic>
        <p:nvPicPr>
          <p:cNvPr id="22" name="Picture 8">
            <a:extLst>
              <a:ext uri="{FF2B5EF4-FFF2-40B4-BE49-F238E27FC236}">
                <a16:creationId xmlns:a16="http://schemas.microsoft.com/office/drawing/2014/main" xmlns="" id="{51A0A7D8-8A4C-FC26-93CB-F5BA442BE8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0311303" y="0"/>
            <a:ext cx="1880697" cy="2195366"/>
          </a:xfrm>
          <a:prstGeom prst="rect">
            <a:avLst/>
          </a:prstGeom>
        </p:spPr>
      </p:pic>
      <p:pic>
        <p:nvPicPr>
          <p:cNvPr id="27" name="Picture 9">
            <a:extLst>
              <a:ext uri="{FF2B5EF4-FFF2-40B4-BE49-F238E27FC236}">
                <a16:creationId xmlns:a16="http://schemas.microsoft.com/office/drawing/2014/main" xmlns="" id="{E370591C-A785-98B7-B2E9-A5EAE9323654}"/>
              </a:ext>
            </a:extLst>
          </p:cNvPr>
          <p:cNvPicPr>
            <a:picLocks noChangeAspect="1"/>
          </p:cNvPicPr>
          <p:nvPr/>
        </p:nvPicPr>
        <p:blipFill>
          <a:blip r:embed="rId9" cstate="print">
            <a:alphaModFix amt="66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877600" y="-603101"/>
            <a:ext cx="9249311" cy="1700784"/>
          </a:xfrm>
          <a:prstGeom prst="rect">
            <a:avLst/>
          </a:prstGeom>
        </p:spPr>
      </p:pic>
      <p:pic>
        <p:nvPicPr>
          <p:cNvPr id="29" name="Picture 8">
            <a:extLst>
              <a:ext uri="{FF2B5EF4-FFF2-40B4-BE49-F238E27FC236}">
                <a16:creationId xmlns:a16="http://schemas.microsoft.com/office/drawing/2014/main" xmlns="" id="{7B6FF4D9-D75B-F4CC-615B-517BADE737D2}"/>
              </a:ext>
            </a:extLst>
          </p:cNvPr>
          <p:cNvPicPr>
            <a:picLocks noChangeAspect="1"/>
          </p:cNvPicPr>
          <p:nvPr/>
        </p:nvPicPr>
        <p:blipFill>
          <a:blip r:embed="rId11"/>
          <a:srcRect/>
          <a:stretch>
            <a:fillRect/>
          </a:stretch>
        </p:blipFill>
        <p:spPr>
          <a:xfrm>
            <a:off x="-2342508" y="5671336"/>
            <a:ext cx="6298060" cy="1584552"/>
          </a:xfrm>
          <a:prstGeom prst="rect">
            <a:avLst/>
          </a:prstGeom>
        </p:spPr>
      </p:pic>
      <p:pic>
        <p:nvPicPr>
          <p:cNvPr id="16" name="Picture 15">
            <a:extLst>
              <a:ext uri="{FF2B5EF4-FFF2-40B4-BE49-F238E27FC236}">
                <a16:creationId xmlns:a16="http://schemas.microsoft.com/office/drawing/2014/main" xmlns="" id="{76AD94B5-0C41-4ABF-912C-F7889AB87D9D}"/>
              </a:ext>
            </a:extLst>
          </p:cNvPr>
          <p:cNvPicPr>
            <a:picLocks noChangeAspect="1"/>
          </p:cNvPicPr>
          <p:nvPr/>
        </p:nvPicPr>
        <p:blipFill>
          <a:blip r:embed="rId12"/>
          <a:stretch>
            <a:fillRect/>
          </a:stretch>
        </p:blipFill>
        <p:spPr>
          <a:xfrm>
            <a:off x="235193" y="120879"/>
            <a:ext cx="2905817" cy="6616242"/>
          </a:xfrm>
          <a:prstGeom prst="rect">
            <a:avLst/>
          </a:prstGeom>
        </p:spPr>
      </p:pic>
      <p:grpSp>
        <p:nvGrpSpPr>
          <p:cNvPr id="20" name="Group 19">
            <a:extLst>
              <a:ext uri="{FF2B5EF4-FFF2-40B4-BE49-F238E27FC236}">
                <a16:creationId xmlns:a16="http://schemas.microsoft.com/office/drawing/2014/main" xmlns="" id="{45401107-473D-4A77-BC3D-BF8D6EA64884}"/>
              </a:ext>
            </a:extLst>
          </p:cNvPr>
          <p:cNvGrpSpPr/>
          <p:nvPr/>
        </p:nvGrpSpPr>
        <p:grpSpPr>
          <a:xfrm>
            <a:off x="15668360" y="1525119"/>
            <a:ext cx="6976836" cy="830997"/>
            <a:chOff x="-555806" y="0"/>
            <a:chExt cx="4930277" cy="830997"/>
          </a:xfrm>
        </p:grpSpPr>
        <p:sp>
          <p:nvSpPr>
            <p:cNvPr id="23" name="文本框 18">
              <a:extLst>
                <a:ext uri="{FF2B5EF4-FFF2-40B4-BE49-F238E27FC236}">
                  <a16:creationId xmlns:a16="http://schemas.microsoft.com/office/drawing/2014/main" xmlns="" id="{26188556-860C-4081-A407-DA2D39D9E206}"/>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25" name="文本框 18">
              <a:extLst>
                <a:ext uri="{FF2B5EF4-FFF2-40B4-BE49-F238E27FC236}">
                  <a16:creationId xmlns:a16="http://schemas.microsoft.com/office/drawing/2014/main" xmlns="" id="{18E29CC9-A314-4887-A89D-F969E2B368FB}"/>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2" name="Picture 1">
            <a:extLst>
              <a:ext uri="{FF2B5EF4-FFF2-40B4-BE49-F238E27FC236}">
                <a16:creationId xmlns:a16="http://schemas.microsoft.com/office/drawing/2014/main" xmlns="" id="{5126ADE7-54C8-407C-88B0-36070EA3350F}"/>
              </a:ext>
            </a:extLst>
          </p:cNvPr>
          <p:cNvPicPr>
            <a:picLocks noChangeAspect="1"/>
          </p:cNvPicPr>
          <p:nvPr/>
        </p:nvPicPr>
        <p:blipFill>
          <a:blip r:embed="rId13"/>
          <a:stretch>
            <a:fillRect/>
          </a:stretch>
        </p:blipFill>
        <p:spPr>
          <a:xfrm>
            <a:off x="2665096" y="1379500"/>
            <a:ext cx="9437426" cy="3517697"/>
          </a:xfrm>
          <a:prstGeom prst="rect">
            <a:avLst/>
          </a:prstGeom>
        </p:spPr>
      </p:pic>
    </p:spTree>
    <p:extLst>
      <p:ext uri="{BB962C8B-B14F-4D97-AF65-F5344CB8AC3E}">
        <p14:creationId xmlns:p14="http://schemas.microsoft.com/office/powerpoint/2010/main" val="2406784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B672C785-FC9D-4E95-AF3C-2ABAB495D53E}"/>
              </a:ext>
            </a:extLst>
          </p:cNvPr>
          <p:cNvSpPr txBox="1"/>
          <p:nvPr/>
        </p:nvSpPr>
        <p:spPr>
          <a:xfrm>
            <a:off x="707351" y="773497"/>
            <a:ext cx="10846020" cy="1464231"/>
          </a:xfrm>
          <a:prstGeom prst="roundRect">
            <a:avLst/>
          </a:prstGeom>
          <a:solidFill>
            <a:srgbClr val="FFE1ED"/>
          </a:solidFill>
          <a:ln w="38100">
            <a:solidFill>
              <a:srgbClr val="FF0066"/>
            </a:solidFill>
          </a:ln>
        </p:spPr>
        <p:txBody>
          <a:bodyPr wrap="square" rtlCol="0">
            <a:spAutoFit/>
          </a:bodyPr>
          <a:lstStyle/>
          <a:p>
            <a:pPr lvl="0" algn="just">
              <a:defRPr/>
            </a:pPr>
            <a:r>
              <a:rPr lang="vi-VN" sz="4000" dirty="0">
                <a:solidFill>
                  <a:prstClr val="black"/>
                </a:solidFill>
                <a:latin typeface="+mj-lt"/>
                <a:ea typeface="Roboto" panose="02000000000000000000" pitchFamily="2" charset="0"/>
              </a:rPr>
              <a:t>Thi tìm những câu tục ngữ, ca dao nói về tinh thần đoàn kết, tương</a:t>
            </a:r>
            <a:r>
              <a:rPr lang="en-US" sz="4000" dirty="0">
                <a:solidFill>
                  <a:prstClr val="black"/>
                </a:solidFill>
                <a:latin typeface="+mj-lt"/>
                <a:ea typeface="Roboto" panose="02000000000000000000" pitchFamily="2" charset="0"/>
              </a:rPr>
              <a:t> </a:t>
            </a:r>
            <a:r>
              <a:rPr lang="vi-VN" sz="4000" dirty="0">
                <a:solidFill>
                  <a:prstClr val="black"/>
                </a:solidFill>
                <a:latin typeface="+mj-lt"/>
                <a:ea typeface="Roboto" panose="02000000000000000000" pitchFamily="2" charset="0"/>
              </a:rPr>
              <a:t>thân tương ái của dân tộc ta.</a:t>
            </a:r>
            <a:endParaRPr kumimoji="0" lang="vi-VN" sz="4000" b="0" i="0" u="none" strike="noStrike" kern="1200" cap="none" spc="0" normalizeH="0" baseline="0" noProof="0" dirty="0">
              <a:ln>
                <a:noFill/>
              </a:ln>
              <a:solidFill>
                <a:prstClr val="black"/>
              </a:solidFill>
              <a:effectLst/>
              <a:uLnTx/>
              <a:uFillTx/>
              <a:latin typeface="+mj-lt"/>
              <a:ea typeface="Roboto" panose="02000000000000000000" pitchFamily="2" charset="0"/>
            </a:endParaRPr>
          </a:p>
        </p:txBody>
      </p:sp>
      <p:pic>
        <p:nvPicPr>
          <p:cNvPr id="3074" name="Picture 2" descr="Tổng hợp những câu ca dao tục ngữ nói về tình đoàn kết">
            <a:extLst>
              <a:ext uri="{FF2B5EF4-FFF2-40B4-BE49-F238E27FC236}">
                <a16:creationId xmlns:a16="http://schemas.microsoft.com/office/drawing/2014/main" xmlns="" id="{754B4466-EC7D-4107-B396-9AF5C4CD6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250" y="2475701"/>
            <a:ext cx="5927500" cy="392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5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26" name="Picture 2" descr="Lý thuyết - Bài 7 Đoàn kết tương trợ - Giáo dục công dân 7 - Hoc24">
            <a:extLst>
              <a:ext uri="{FF2B5EF4-FFF2-40B4-BE49-F238E27FC236}">
                <a16:creationId xmlns:a16="http://schemas.microsoft.com/office/drawing/2014/main" xmlns="" id="{1AEF5295-D091-DEA3-7E90-874DFB427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628650"/>
            <a:ext cx="6883264" cy="578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2">
            <a:alphaModFix amt="83000"/>
          </a:blip>
          <a:srcRect/>
          <a:stretch>
            <a:fillRect/>
          </a:stretch>
        </p:blipFill>
        <p:spPr>
          <a:xfrm flipH="1">
            <a:off x="-1403194" y="0"/>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3"/>
          <a:srcRect/>
          <a:stretch>
            <a:fillRect/>
          </a:stretch>
        </p:blipFill>
        <p:spPr>
          <a:xfrm>
            <a:off x="7190241"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9" name="Picture 8" descr="A picture containing picture frame&#10;&#10;Description automatically generated">
            <a:extLst>
              <a:ext uri="{FF2B5EF4-FFF2-40B4-BE49-F238E27FC236}">
                <a16:creationId xmlns:a16="http://schemas.microsoft.com/office/drawing/2014/main" xmlns="" id="{2DD4DC27-C2A2-197B-CC33-C8ED6C70C05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299989" y="-125623"/>
            <a:ext cx="12791977" cy="8930822"/>
          </a:xfrm>
          <a:prstGeom prst="rect">
            <a:avLst/>
          </a:prstGeom>
        </p:spPr>
      </p:pic>
      <p:sp>
        <p:nvSpPr>
          <p:cNvPr id="12" name="TextBox 11">
            <a:extLst>
              <a:ext uri="{FF2B5EF4-FFF2-40B4-BE49-F238E27FC236}">
                <a16:creationId xmlns:a16="http://schemas.microsoft.com/office/drawing/2014/main" xmlns="" id="{88061471-A8F2-44B2-831E-1B5D533DE741}"/>
              </a:ext>
            </a:extLst>
          </p:cNvPr>
          <p:cNvSpPr txBox="1"/>
          <p:nvPr/>
        </p:nvSpPr>
        <p:spPr>
          <a:xfrm>
            <a:off x="1188078" y="2547120"/>
            <a:ext cx="9668607" cy="255454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rPr>
              <a:t>Dù ai đi ngược về xuôi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rPr>
              <a:t>Nhớ ngày Giỗ Tổ mồng Mười tháng Ba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rPr>
              <a:t>Khắp miền truyền mãi câu ca</a:t>
            </a:r>
            <a:endParaRPr kumimoji="0" lang="en-US"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rPr>
              <a:t>Nước non vẫn nước non nhà nghìn năm</a:t>
            </a:r>
            <a:r>
              <a:rPr kumimoji="0" lang="vi-VN"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 </a:t>
            </a:r>
            <a:endParaRPr kumimoji="0" lang="en-US"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xmlns="" id="{62CDEF64-2E47-46C5-8399-674C22A9E842}"/>
              </a:ext>
            </a:extLst>
          </p:cNvPr>
          <p:cNvSpPr txBox="1"/>
          <p:nvPr/>
        </p:nvSpPr>
        <p:spPr>
          <a:xfrm>
            <a:off x="7308170" y="4989078"/>
            <a:ext cx="25546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Ca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dao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1" name="Picture 8">
            <a:extLst>
              <a:ext uri="{FF2B5EF4-FFF2-40B4-BE49-F238E27FC236}">
                <a16:creationId xmlns:a16="http://schemas.microsoft.com/office/drawing/2014/main" xmlns="" id="{D65BE4F4-97A5-4D88-BABA-928791E0314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9989" y="-24896"/>
            <a:ext cx="2036424" cy="2377149"/>
          </a:xfrm>
          <a:prstGeom prst="rect">
            <a:avLst/>
          </a:prstGeom>
        </p:spPr>
      </p:pic>
    </p:spTree>
    <p:extLst>
      <p:ext uri="{BB962C8B-B14F-4D97-AF65-F5344CB8AC3E}">
        <p14:creationId xmlns:p14="http://schemas.microsoft.com/office/powerpoint/2010/main" val="2855679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Đoàn kết là một truyền thống tổt đẹp của dân tộc ta. Em hãy chứng minh vấn  đề đó qua việc tìm hiểu ý nghĩa câu ca dao: “Một cây làm chẳng">
            <a:extLst>
              <a:ext uri="{FF2B5EF4-FFF2-40B4-BE49-F238E27FC236}">
                <a16:creationId xmlns:a16="http://schemas.microsoft.com/office/drawing/2014/main" xmlns="" id="{407F967A-C04A-A160-5D8C-5432D8A5F9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29"/>
          <a:stretch/>
        </p:blipFill>
        <p:spPr bwMode="auto">
          <a:xfrm>
            <a:off x="723899" y="1219200"/>
            <a:ext cx="1074191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4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Tục ngữ “Một con ngựa đau, cả tàu bỏ cỏ” - Gõ Tiếng Việt">
            <a:extLst>
              <a:ext uri="{FF2B5EF4-FFF2-40B4-BE49-F238E27FC236}">
                <a16:creationId xmlns:a16="http://schemas.microsoft.com/office/drawing/2014/main" xmlns="" id="{EF4FE2D2-88C8-A434-3A51-1EEB130A1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796"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57D7C9D-DD38-9979-C821-A4FEB80AB81F}"/>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098" name="Picture 2" descr="Góp gió thành bão - Gõ Tiếng Việt">
            <a:extLst>
              <a:ext uri="{FF2B5EF4-FFF2-40B4-BE49-F238E27FC236}">
                <a16:creationId xmlns:a16="http://schemas.microsoft.com/office/drawing/2014/main" xmlns="" id="{6B5210F3-9B14-6529-20A6-232FA7A69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8475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57D7C9D-DD38-9979-C821-A4FEB80AB81F}"/>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122" name="Picture 2" descr="Việt Tân - ĐOÀN KẾT THÌ SỐNG, CHIA RẼ THÌ CHẾT An ninh... | Facebook">
            <a:extLst>
              <a:ext uri="{FF2B5EF4-FFF2-40B4-BE49-F238E27FC236}">
                <a16:creationId xmlns:a16="http://schemas.microsoft.com/office/drawing/2014/main" xmlns="" id="{CFF90168-C9E7-000F-7A01-28E1DEC1B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115" y="709332"/>
            <a:ext cx="7853362" cy="563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5331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3">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4"/>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5"/>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5"/>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6" name="Picture 10">
            <a:extLst>
              <a:ext uri="{FF2B5EF4-FFF2-40B4-BE49-F238E27FC236}">
                <a16:creationId xmlns:a16="http://schemas.microsoft.com/office/drawing/2014/main" xmlns="" id="{EFB0BB4B-4154-F5A1-0719-17D2848F6673}"/>
              </a:ext>
            </a:extLst>
          </p:cNvPr>
          <p:cNvPicPr>
            <a:picLocks noChangeAspect="1"/>
          </p:cNvPicPr>
          <p:nvPr/>
        </p:nvPicPr>
        <p:blipFill>
          <a:blip r:embed="rId6"/>
          <a:srcRect/>
          <a:stretch>
            <a:fillRect/>
          </a:stretch>
        </p:blipFill>
        <p:spPr>
          <a:xfrm>
            <a:off x="465243" y="1545226"/>
            <a:ext cx="2661006" cy="4985490"/>
          </a:xfrm>
          <a:prstGeom prst="rect">
            <a:avLst/>
          </a:prstGeom>
        </p:spPr>
      </p:pic>
      <p:pic>
        <p:nvPicPr>
          <p:cNvPr id="9" name="Picture 8">
            <a:extLst>
              <a:ext uri="{FF2B5EF4-FFF2-40B4-BE49-F238E27FC236}">
                <a16:creationId xmlns:a16="http://schemas.microsoft.com/office/drawing/2014/main" xmlns="" id="{81E4A827-4E1E-46CA-A78A-59344CC78388}"/>
              </a:ext>
            </a:extLst>
          </p:cNvPr>
          <p:cNvPicPr>
            <a:picLocks noChangeAspect="1"/>
          </p:cNvPicPr>
          <p:nvPr/>
        </p:nvPicPr>
        <p:blipFill>
          <a:blip r:embed="rId7"/>
          <a:stretch>
            <a:fillRect/>
          </a:stretch>
        </p:blipFill>
        <p:spPr>
          <a:xfrm>
            <a:off x="3786547" y="2155117"/>
            <a:ext cx="6267636" cy="2893299"/>
          </a:xfrm>
          <a:prstGeom prst="rect">
            <a:avLst/>
          </a:prstGeom>
        </p:spPr>
      </p:pic>
    </p:spTree>
    <p:extLst>
      <p:ext uri="{BB962C8B-B14F-4D97-AF65-F5344CB8AC3E}">
        <p14:creationId xmlns:p14="http://schemas.microsoft.com/office/powerpoint/2010/main" val="220052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9"/>
                                        </p:tgtEl>
                                        <p:attrNameLst>
                                          <p:attrName>r</p:attrName>
                                        </p:attrNameLst>
                                      </p:cBhvr>
                                    </p:animRot>
                                    <p:animRot by="-240000">
                                      <p:cBhvr>
                                        <p:cTn id="12" dur="600" fill="hold">
                                          <p:stCondLst>
                                            <p:cond delay="600"/>
                                          </p:stCondLst>
                                        </p:cTn>
                                        <p:tgtEl>
                                          <p:spTgt spid="9"/>
                                        </p:tgtEl>
                                        <p:attrNameLst>
                                          <p:attrName>r</p:attrName>
                                        </p:attrNameLst>
                                      </p:cBhvr>
                                    </p:animRot>
                                    <p:animRot by="240000">
                                      <p:cBhvr>
                                        <p:cTn id="13" dur="600" fill="hold">
                                          <p:stCondLst>
                                            <p:cond delay="1200"/>
                                          </p:stCondLst>
                                        </p:cTn>
                                        <p:tgtEl>
                                          <p:spTgt spid="9"/>
                                        </p:tgtEl>
                                        <p:attrNameLst>
                                          <p:attrName>r</p:attrName>
                                        </p:attrNameLst>
                                      </p:cBhvr>
                                    </p:animRot>
                                    <p:animRot by="-240000">
                                      <p:cBhvr>
                                        <p:cTn id="14" dur="600" fill="hold">
                                          <p:stCondLst>
                                            <p:cond delay="1800"/>
                                          </p:stCondLst>
                                        </p:cTn>
                                        <p:tgtEl>
                                          <p:spTgt spid="9"/>
                                        </p:tgtEl>
                                        <p:attrNameLst>
                                          <p:attrName>r</p:attrName>
                                        </p:attrNameLst>
                                      </p:cBhvr>
                                    </p:animRot>
                                    <p:animRot by="120000">
                                      <p:cBhvr>
                                        <p:cTn id="15"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28A4F2A-C217-4392-92A0-B8D13831B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7141"/>
            <a:ext cx="12192001" cy="7049829"/>
          </a:xfrm>
          <a:prstGeom prst="rect">
            <a:avLst/>
          </a:prstGeom>
        </p:spPr>
      </p:pic>
    </p:spTree>
    <p:extLst>
      <p:ext uri="{BB962C8B-B14F-4D97-AF65-F5344CB8AC3E}">
        <p14:creationId xmlns:p14="http://schemas.microsoft.com/office/powerpoint/2010/main" val="356900757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2712908-389F-4876-BEED-3CCBCCDA9F59}"/>
              </a:ext>
            </a:extLst>
          </p:cNvPr>
          <p:cNvPicPr>
            <a:picLocks noChangeAspect="1"/>
          </p:cNvPicPr>
          <p:nvPr/>
        </p:nvPicPr>
        <p:blipFill>
          <a:blip r:embed="rId2"/>
          <a:stretch>
            <a:fillRect/>
          </a:stretch>
        </p:blipFill>
        <p:spPr>
          <a:xfrm>
            <a:off x="0" y="0"/>
            <a:ext cx="12202151" cy="6858000"/>
          </a:xfrm>
          <a:prstGeom prst="rect">
            <a:avLst/>
          </a:prstGeom>
        </p:spPr>
      </p:pic>
    </p:spTree>
    <p:extLst>
      <p:ext uri="{BB962C8B-B14F-4D97-AF65-F5344CB8AC3E}">
        <p14:creationId xmlns:p14="http://schemas.microsoft.com/office/powerpoint/2010/main" val="18438556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xmlns="" id="{541060ED-08DC-ED51-CCD2-468424EF5692}"/>
              </a:ext>
            </a:extLst>
          </p:cNvPr>
          <p:cNvPicPr>
            <a:picLocks noChangeAspect="1"/>
          </p:cNvPicPr>
          <p:nvPr/>
        </p:nvPicPr>
        <p:blipFill>
          <a:blip r:embed="rId4"/>
          <a:srcRect/>
          <a:stretch>
            <a:fillRect/>
          </a:stretch>
        </p:blipFill>
        <p:spPr>
          <a:xfrm>
            <a:off x="9230967" y="791116"/>
            <a:ext cx="4980526" cy="7905597"/>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xmlns="" id="{4B5019B1-EE56-42A1-02C0-36AD5B7BECCF}"/>
              </a:ext>
            </a:extLst>
          </p:cNvPr>
          <p:cNvPicPr>
            <a:picLocks noChangeAspect="1"/>
          </p:cNvPicPr>
          <p:nvPr/>
        </p:nvPicPr>
        <p:blipFill>
          <a:blip r:embed="rId5">
            <a:duotone>
              <a:srgbClr val="EEECE1">
                <a:shade val="45000"/>
                <a:satMod val="135000"/>
              </a:srgbClr>
              <a:prstClr val="white"/>
            </a:duotone>
            <a:extLst>
              <a:ext uri="{BEBA8EAE-BF5A-486C-A8C5-ECC9F3942E4B}">
                <a14:imgProps xmlns:a14="http://schemas.microsoft.com/office/drawing/2010/main">
                  <a14:imgLayer r:embed="rId6">
                    <a14:imgEffect>
                      <a14:backgroundRemoval t="5093" b="94630" l="10000" r="90000">
                        <a14:foregroundMark x1="37813" y1="88426" x2="53594" y2="91852"/>
                        <a14:foregroundMark x1="53594" y1="91852" x2="55313" y2="91759"/>
                        <a14:foregroundMark x1="38385" y1="88426" x2="45990" y2="93241"/>
                        <a14:foregroundMark x1="45990" y1="93241" x2="54583" y2="94722"/>
                        <a14:foregroundMark x1="54844" y1="7037" x2="42031" y2="8796"/>
                        <a14:foregroundMark x1="42031" y1="8796" x2="36927" y2="12685"/>
                        <a14:foregroundMark x1="36927" y1="12685" x2="30000" y2="23704"/>
                        <a14:foregroundMark x1="30000" y1="23704" x2="27083" y2="32963"/>
                        <a14:foregroundMark x1="54115" y1="6019" x2="55313" y2="7130"/>
                        <a14:foregroundMark x1="45990" y1="5556" x2="52917" y2="6667"/>
                        <a14:foregroundMark x1="55313" y1="6296" x2="59219" y2="7963"/>
                        <a14:foregroundMark x1="60521" y1="9352" x2="66458" y2="15833"/>
                        <a14:foregroundMark x1="66615" y1="16111" x2="68958" y2="21296"/>
                        <a14:foregroundMark x1="69375" y1="21111" x2="73073" y2="32037"/>
                        <a14:foregroundMark x1="73490" y1="32870" x2="74219" y2="49537"/>
                        <a14:foregroundMark x1="74115" y1="36204" x2="74844" y2="44444"/>
                        <a14:foregroundMark x1="75417" y1="48241" x2="73646" y2="60926"/>
                        <a14:foregroundMark x1="75573" y1="51574" x2="73698" y2="65093"/>
                        <a14:foregroundMark x1="73802" y1="65741" x2="71875" y2="73148"/>
                        <a14:foregroundMark x1="52188" y1="5093" x2="53542" y2="5556"/>
                        <a14:foregroundMark x1="24531" y1="49167" x2="24531" y2="52315"/>
                        <a14:foregroundMark x1="86667" y1="53333" x2="86667" y2="53333"/>
                      </a14:backgroundRemoval>
                    </a14:imgEffect>
                  </a14:imgLayer>
                </a14:imgProps>
              </a:ext>
              <a:ext uri="{28A0092B-C50C-407E-A947-70E740481C1C}">
                <a14:useLocalDpi xmlns:a14="http://schemas.microsoft.com/office/drawing/2010/main" val="0"/>
              </a:ext>
            </a:extLst>
          </a:blip>
          <a:stretch>
            <a:fillRect/>
          </a:stretch>
        </p:blipFill>
        <p:spPr>
          <a:xfrm rot="20233334">
            <a:off x="-4867372" y="2923540"/>
            <a:ext cx="24502362" cy="11622544"/>
          </a:xfrm>
          <a:prstGeom prst="rect">
            <a:avLst/>
          </a:prstGeom>
          <a:ln>
            <a:noFill/>
          </a:ln>
          <a:effectLst>
            <a:softEdge rad="112500"/>
          </a:effectLst>
        </p:spPr>
      </p:pic>
      <p:pic>
        <p:nvPicPr>
          <p:cNvPr id="21" name="Picture 8">
            <a:extLst>
              <a:ext uri="{FF2B5EF4-FFF2-40B4-BE49-F238E27FC236}">
                <a16:creationId xmlns:a16="http://schemas.microsoft.com/office/drawing/2014/main" xmlns="" id="{A45FC95F-0E2C-AEB9-ED8A-ED393D578E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373" y="-10396"/>
            <a:ext cx="1877601" cy="2191752"/>
          </a:xfrm>
          <a:prstGeom prst="rect">
            <a:avLst/>
          </a:prstGeom>
        </p:spPr>
      </p:pic>
      <p:pic>
        <p:nvPicPr>
          <p:cNvPr id="22" name="Picture 8">
            <a:extLst>
              <a:ext uri="{FF2B5EF4-FFF2-40B4-BE49-F238E27FC236}">
                <a16:creationId xmlns:a16="http://schemas.microsoft.com/office/drawing/2014/main" xmlns="" id="{51A0A7D8-8A4C-FC26-93CB-F5BA442BE85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0311303" y="0"/>
            <a:ext cx="1880697" cy="2195366"/>
          </a:xfrm>
          <a:prstGeom prst="rect">
            <a:avLst/>
          </a:prstGeom>
        </p:spPr>
      </p:pic>
      <p:pic>
        <p:nvPicPr>
          <p:cNvPr id="27" name="Picture 9">
            <a:extLst>
              <a:ext uri="{FF2B5EF4-FFF2-40B4-BE49-F238E27FC236}">
                <a16:creationId xmlns:a16="http://schemas.microsoft.com/office/drawing/2014/main" xmlns="" id="{E370591C-A785-98B7-B2E9-A5EAE9323654}"/>
              </a:ext>
            </a:extLst>
          </p:cNvPr>
          <p:cNvPicPr>
            <a:picLocks noChangeAspect="1"/>
          </p:cNvPicPr>
          <p:nvPr/>
        </p:nvPicPr>
        <p:blipFill>
          <a:blip r:embed="rId10" cstate="print">
            <a:alphaModFix amt="66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77600" y="-603101"/>
            <a:ext cx="9249311" cy="1700784"/>
          </a:xfrm>
          <a:prstGeom prst="rect">
            <a:avLst/>
          </a:prstGeom>
        </p:spPr>
      </p:pic>
      <p:pic>
        <p:nvPicPr>
          <p:cNvPr id="29" name="Picture 8">
            <a:extLst>
              <a:ext uri="{FF2B5EF4-FFF2-40B4-BE49-F238E27FC236}">
                <a16:creationId xmlns:a16="http://schemas.microsoft.com/office/drawing/2014/main" xmlns="" id="{7B6FF4D9-D75B-F4CC-615B-517BADE737D2}"/>
              </a:ext>
            </a:extLst>
          </p:cNvPr>
          <p:cNvPicPr>
            <a:picLocks noChangeAspect="1"/>
          </p:cNvPicPr>
          <p:nvPr/>
        </p:nvPicPr>
        <p:blipFill>
          <a:blip r:embed="rId12"/>
          <a:srcRect/>
          <a:stretch>
            <a:fillRect/>
          </a:stretch>
        </p:blipFill>
        <p:spPr>
          <a:xfrm>
            <a:off x="-2342508" y="5671336"/>
            <a:ext cx="6298060" cy="1584552"/>
          </a:xfrm>
          <a:prstGeom prst="rect">
            <a:avLst/>
          </a:prstGeom>
        </p:spPr>
      </p:pic>
      <p:pic>
        <p:nvPicPr>
          <p:cNvPr id="16" name="Picture 15">
            <a:extLst>
              <a:ext uri="{FF2B5EF4-FFF2-40B4-BE49-F238E27FC236}">
                <a16:creationId xmlns:a16="http://schemas.microsoft.com/office/drawing/2014/main" xmlns="" id="{76AD94B5-0C41-4ABF-912C-F7889AB87D9D}"/>
              </a:ext>
            </a:extLst>
          </p:cNvPr>
          <p:cNvPicPr>
            <a:picLocks noChangeAspect="1"/>
          </p:cNvPicPr>
          <p:nvPr/>
        </p:nvPicPr>
        <p:blipFill>
          <a:blip r:embed="rId13"/>
          <a:stretch>
            <a:fillRect/>
          </a:stretch>
        </p:blipFill>
        <p:spPr>
          <a:xfrm>
            <a:off x="235193" y="120879"/>
            <a:ext cx="2905817" cy="6616242"/>
          </a:xfrm>
          <a:prstGeom prst="rect">
            <a:avLst/>
          </a:prstGeom>
        </p:spPr>
      </p:pic>
      <p:grpSp>
        <p:nvGrpSpPr>
          <p:cNvPr id="17" name="Group 16">
            <a:extLst>
              <a:ext uri="{FF2B5EF4-FFF2-40B4-BE49-F238E27FC236}">
                <a16:creationId xmlns:a16="http://schemas.microsoft.com/office/drawing/2014/main" xmlns="" id="{4BA1CE95-F919-4256-8209-03702ABF8603}"/>
              </a:ext>
            </a:extLst>
          </p:cNvPr>
          <p:cNvGrpSpPr/>
          <p:nvPr/>
        </p:nvGrpSpPr>
        <p:grpSpPr>
          <a:xfrm>
            <a:off x="15060342" y="2194082"/>
            <a:ext cx="8568757" cy="3416320"/>
            <a:chOff x="5250004" y="6585062"/>
            <a:chExt cx="13208089" cy="4933665"/>
          </a:xfrm>
        </p:grpSpPr>
        <p:sp>
          <p:nvSpPr>
            <p:cNvPr id="18" name="TextBox 17">
              <a:extLst>
                <a:ext uri="{FF2B5EF4-FFF2-40B4-BE49-F238E27FC236}">
                  <a16:creationId xmlns:a16="http://schemas.microsoft.com/office/drawing/2014/main" xmlns="" id="{ADEC3E4F-29A4-44E8-A03B-47B8A57A6074}"/>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LUYỆN ĐỌC THÀNH TIẾNG</a:t>
              </a:r>
              <a:endParaRPr kumimoji="0" lang="en-US" sz="80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
          <p:nvSpPr>
            <p:cNvPr id="19" name="TextBox 18">
              <a:extLst>
                <a:ext uri="{FF2B5EF4-FFF2-40B4-BE49-F238E27FC236}">
                  <a16:creationId xmlns:a16="http://schemas.microsoft.com/office/drawing/2014/main" xmlns="" id="{D3847E51-0557-4106-8D8E-829DAD88A15F}"/>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 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À</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 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I</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Ế</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G</a:t>
              </a:r>
              <a:endPar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grpSp>
      <p:grpSp>
        <p:nvGrpSpPr>
          <p:cNvPr id="20" name="Group 19">
            <a:extLst>
              <a:ext uri="{FF2B5EF4-FFF2-40B4-BE49-F238E27FC236}">
                <a16:creationId xmlns:a16="http://schemas.microsoft.com/office/drawing/2014/main" xmlns="" id="{45401107-473D-4A77-BC3D-BF8D6EA64884}"/>
              </a:ext>
            </a:extLst>
          </p:cNvPr>
          <p:cNvGrpSpPr/>
          <p:nvPr/>
        </p:nvGrpSpPr>
        <p:grpSpPr>
          <a:xfrm>
            <a:off x="15668360" y="1525119"/>
            <a:ext cx="6976836" cy="830997"/>
            <a:chOff x="-555806" y="0"/>
            <a:chExt cx="4930277" cy="830997"/>
          </a:xfrm>
        </p:grpSpPr>
        <p:sp>
          <p:nvSpPr>
            <p:cNvPr id="23" name="文本框 18">
              <a:extLst>
                <a:ext uri="{FF2B5EF4-FFF2-40B4-BE49-F238E27FC236}">
                  <a16:creationId xmlns:a16="http://schemas.microsoft.com/office/drawing/2014/main" xmlns="" id="{26188556-860C-4081-A407-DA2D39D9E206}"/>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25" name="文本框 18">
              <a:extLst>
                <a:ext uri="{FF2B5EF4-FFF2-40B4-BE49-F238E27FC236}">
                  <a16:creationId xmlns:a16="http://schemas.microsoft.com/office/drawing/2014/main" xmlns="" id="{18E29CC9-A314-4887-A89D-F969E2B368FB}"/>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3" name="Picture 2">
            <a:extLst>
              <a:ext uri="{FF2B5EF4-FFF2-40B4-BE49-F238E27FC236}">
                <a16:creationId xmlns:a16="http://schemas.microsoft.com/office/drawing/2014/main" xmlns="" id="{A64D54D1-D25E-4520-A4A7-420B86763F15}"/>
              </a:ext>
            </a:extLst>
          </p:cNvPr>
          <p:cNvPicPr>
            <a:picLocks noChangeAspect="1"/>
          </p:cNvPicPr>
          <p:nvPr/>
        </p:nvPicPr>
        <p:blipFill>
          <a:blip r:embed="rId14"/>
          <a:stretch>
            <a:fillRect/>
          </a:stretch>
        </p:blipFill>
        <p:spPr>
          <a:xfrm>
            <a:off x="2250442" y="1103174"/>
            <a:ext cx="8565622" cy="4651651"/>
          </a:xfrm>
          <a:prstGeom prst="rect">
            <a:avLst/>
          </a:prstGeom>
        </p:spPr>
      </p:pic>
    </p:spTree>
    <p:extLst>
      <p:ext uri="{BB962C8B-B14F-4D97-AF65-F5344CB8AC3E}">
        <p14:creationId xmlns:p14="http://schemas.microsoft.com/office/powerpoint/2010/main" val="3470656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17"/>
                                            </p:tgtEl>
                                          </p:cBhvr>
                                          <p:by x="101000" y="101000"/>
                                        </p:animScale>
                                      </p:childTnLst>
                                    </p:cTn>
                                  </p:par>
                                  <p:par>
                                    <p:cTn id="18" presetID="3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15"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17"/>
                                            </p:tgtEl>
                                          </p:cBhvr>
                                          <p:by x="101000" y="101000"/>
                                        </p:animScale>
                                      </p:childTnLst>
                                    </p:cTn>
                                  </p:par>
                                  <p:par>
                                    <p:cTn id="18" presetID="3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xmlns="" id="{E6EAB50B-235F-0806-CB7B-2CA42B33F015}"/>
              </a:ext>
            </a:extLst>
          </p:cNvPr>
          <p:cNvPicPr>
            <a:picLocks noChangeAspect="1"/>
          </p:cNvPicPr>
          <p:nvPr/>
        </p:nvPicPr>
        <p:blipFill>
          <a:blip r:embed="rId4">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xmlns="" id="{015BFE91-663D-2438-4E78-3F6AD7965438}"/>
              </a:ext>
            </a:extLst>
          </p:cNvPr>
          <p:cNvPicPr>
            <a:picLocks noChangeAspect="1"/>
          </p:cNvPicPr>
          <p:nvPr/>
        </p:nvPicPr>
        <p:blipFill>
          <a:blip r:embed="rId5"/>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xmlns="" id="{8FD59833-AAE3-FA6D-AA0A-B54A09884AA8}"/>
              </a:ext>
            </a:extLst>
          </p:cNvPr>
          <p:cNvPicPr>
            <a:picLocks noChangeAspect="1"/>
          </p:cNvPicPr>
          <p:nvPr/>
        </p:nvPicPr>
        <p:blipFill>
          <a:blip r:embed="rId6"/>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xmlns="" id="{6D64ED2B-DE36-A225-4020-19D54C068C00}"/>
              </a:ext>
            </a:extLst>
          </p:cNvPr>
          <p:cNvPicPr>
            <a:picLocks noChangeAspect="1"/>
          </p:cNvPicPr>
          <p:nvPr/>
        </p:nvPicPr>
        <p:blipFill>
          <a:blip r:embed="rId6"/>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xmlns="" id="{C5001027-2D9E-CF58-6A52-1FC1CF78D27F}"/>
              </a:ext>
            </a:extLst>
          </p:cNvPr>
          <p:cNvPicPr>
            <a:picLocks noChangeAspect="1"/>
          </p:cNvPicPr>
          <p:nvPr/>
        </p:nvPicPr>
        <p:blipFill>
          <a:blip r:embed="rId5"/>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8" name="Picture 25">
            <a:extLst>
              <a:ext uri="{FF2B5EF4-FFF2-40B4-BE49-F238E27FC236}">
                <a16:creationId xmlns:a16="http://schemas.microsoft.com/office/drawing/2014/main" xmlns="" id="{6FCE8882-BF2B-EAEC-D6C2-5B9DA35287D4}"/>
              </a:ext>
            </a:extLst>
          </p:cNvPr>
          <p:cNvPicPr>
            <a:picLocks noChangeAspect="1"/>
          </p:cNvPicPr>
          <p:nvPr/>
        </p:nvPicPr>
        <p:blipFill>
          <a:blip r:embed="rId6"/>
          <a:srcRect/>
          <a:stretch>
            <a:fillRect/>
          </a:stretch>
        </p:blipFill>
        <p:spPr>
          <a:xfrm>
            <a:off x="3219656" y="5197015"/>
            <a:ext cx="6568842" cy="2857446"/>
          </a:xfrm>
          <a:prstGeom prst="rect">
            <a:avLst/>
          </a:prstGeom>
        </p:spPr>
      </p:pic>
      <p:pic>
        <p:nvPicPr>
          <p:cNvPr id="11" name="Picture 25">
            <a:extLst>
              <a:ext uri="{FF2B5EF4-FFF2-40B4-BE49-F238E27FC236}">
                <a16:creationId xmlns:a16="http://schemas.microsoft.com/office/drawing/2014/main" xmlns="" id="{6B6E777D-6AF5-167E-F1AE-B857BC43B8D7}"/>
              </a:ext>
            </a:extLst>
          </p:cNvPr>
          <p:cNvPicPr>
            <a:picLocks noChangeAspect="1"/>
          </p:cNvPicPr>
          <p:nvPr/>
        </p:nvPicPr>
        <p:blipFill>
          <a:blip r:embed="rId6"/>
          <a:srcRect/>
          <a:stretch>
            <a:fillRect/>
          </a:stretch>
        </p:blipFill>
        <p:spPr>
          <a:xfrm>
            <a:off x="-1087482" y="4884199"/>
            <a:ext cx="6568842" cy="2857446"/>
          </a:xfrm>
          <a:prstGeom prst="rect">
            <a:avLst/>
          </a:prstGeom>
        </p:spPr>
      </p:pic>
      <p:pic>
        <p:nvPicPr>
          <p:cNvPr id="12" name="Picture 26">
            <a:extLst>
              <a:ext uri="{FF2B5EF4-FFF2-40B4-BE49-F238E27FC236}">
                <a16:creationId xmlns:a16="http://schemas.microsoft.com/office/drawing/2014/main" xmlns="" id="{4830AAC0-C133-5897-28F3-2E097575CBED}"/>
              </a:ext>
            </a:extLst>
          </p:cNvPr>
          <p:cNvPicPr>
            <a:picLocks noChangeAspect="1"/>
          </p:cNvPicPr>
          <p:nvPr/>
        </p:nvPicPr>
        <p:blipFill>
          <a:blip r:embed="rId5"/>
          <a:srcRect/>
          <a:stretch>
            <a:fillRect/>
          </a:stretch>
        </p:blipFill>
        <p:spPr>
          <a:xfrm>
            <a:off x="7675416" y="4371238"/>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4" name="Picture 13" descr="Text&#10;&#10;Description automatically generated">
            <a:extLst>
              <a:ext uri="{FF2B5EF4-FFF2-40B4-BE49-F238E27FC236}">
                <a16:creationId xmlns:a16="http://schemas.microsoft.com/office/drawing/2014/main" xmlns="" id="{1A3FEDD2-2700-4013-56C5-62D298A33A5A}"/>
              </a:ext>
            </a:extLst>
          </p:cNvPr>
          <p:cNvPicPr>
            <a:picLocks noChangeAspect="1"/>
          </p:cNvPicPr>
          <p:nvPr/>
        </p:nvPicPr>
        <p:blipFill rotWithShape="1">
          <a:blip r:embed="rId7" cstate="print">
            <a:duotone>
              <a:srgbClr val="F79646">
                <a:shade val="45000"/>
                <a:satMod val="135000"/>
              </a:srgbClr>
              <a:prstClr val="white"/>
            </a:duotone>
            <a:extLst>
              <a:ext uri="{BEBA8EAE-BF5A-486C-A8C5-ECC9F3942E4B}">
                <a14:imgProps xmlns:a14="http://schemas.microsoft.com/office/drawing/2010/main">
                  <a14:imgLayer r:embed="rId8">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856678" y="5180590"/>
            <a:ext cx="3079334" cy="1505173"/>
          </a:xfrm>
          <a:prstGeom prst="rect">
            <a:avLst/>
          </a:prstGeom>
        </p:spPr>
      </p:pic>
      <p:grpSp>
        <p:nvGrpSpPr>
          <p:cNvPr id="15" name="Group 14">
            <a:extLst>
              <a:ext uri="{FF2B5EF4-FFF2-40B4-BE49-F238E27FC236}">
                <a16:creationId xmlns:a16="http://schemas.microsoft.com/office/drawing/2014/main" xmlns="" id="{6571A291-901D-4286-851C-8E1039D7A9FC}"/>
              </a:ext>
            </a:extLst>
          </p:cNvPr>
          <p:cNvGrpSpPr/>
          <p:nvPr/>
        </p:nvGrpSpPr>
        <p:grpSpPr>
          <a:xfrm>
            <a:off x="3053711" y="1243804"/>
            <a:ext cx="6473069" cy="2144722"/>
            <a:chOff x="5250005" y="6557789"/>
            <a:chExt cx="13208092" cy="3097293"/>
          </a:xfrm>
        </p:grpSpPr>
        <p:sp>
          <p:nvSpPr>
            <p:cNvPr id="16" name="TextBox 15">
              <a:extLst>
                <a:ext uri="{FF2B5EF4-FFF2-40B4-BE49-F238E27FC236}">
                  <a16:creationId xmlns:a16="http://schemas.microsoft.com/office/drawing/2014/main" xmlns="" id="{3B8EFE3C-7AF2-458D-ADBA-CAA31B5FA643}"/>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Đọc mẫu</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
          <p:nvSpPr>
            <p:cNvPr id="17" name="TextBox 16">
              <a:extLst>
                <a:ext uri="{FF2B5EF4-FFF2-40B4-BE49-F238E27FC236}">
                  <a16:creationId xmlns:a16="http://schemas.microsoft.com/office/drawing/2014/main" xmlns="" id="{B200EE91-CD08-4DEA-8408-8B8F10D576C8}"/>
                </a:ext>
              </a:extLst>
            </p:cNvPr>
            <p:cNvSpPr txBox="1"/>
            <p:nvPr/>
          </p:nvSpPr>
          <p:spPr>
            <a:xfrm>
              <a:off x="5250005" y="6557789"/>
              <a:ext cx="13208092" cy="307002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ọ</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m</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ẫ</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u</a:t>
              </a:r>
              <a:endParaRPr kumimoji="0" lang="en-US" sz="8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grpSp>
      <p:grpSp>
        <p:nvGrpSpPr>
          <p:cNvPr id="18" name="Group 17">
            <a:extLst>
              <a:ext uri="{FF2B5EF4-FFF2-40B4-BE49-F238E27FC236}">
                <a16:creationId xmlns:a16="http://schemas.microsoft.com/office/drawing/2014/main" xmlns="" id="{AEE4E018-ECAA-46DA-94B1-03E563DAD7E1}"/>
              </a:ext>
            </a:extLst>
          </p:cNvPr>
          <p:cNvGrpSpPr/>
          <p:nvPr/>
        </p:nvGrpSpPr>
        <p:grpSpPr>
          <a:xfrm>
            <a:off x="3636548" y="4186588"/>
            <a:ext cx="4243485" cy="1802008"/>
            <a:chOff x="1261693" y="4460013"/>
            <a:chExt cx="4243485" cy="1802008"/>
          </a:xfrm>
        </p:grpSpPr>
        <p:sp>
          <p:nvSpPr>
            <p:cNvPr id="19" name="Rectangle: Rounded Corners 26">
              <a:extLst>
                <a:ext uri="{FF2B5EF4-FFF2-40B4-BE49-F238E27FC236}">
                  <a16:creationId xmlns:a16="http://schemas.microsoft.com/office/drawing/2014/main" xmlns="" id="{606FF4C1-4953-412E-A396-9C8A1B7E45FD}"/>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0" name="Picture 19">
              <a:extLst>
                <a:ext uri="{FF2B5EF4-FFF2-40B4-BE49-F238E27FC236}">
                  <a16:creationId xmlns:a16="http://schemas.microsoft.com/office/drawing/2014/main" xmlns="" id="{F2A49007-CF45-4CA5-8F79-6B3E1752B5E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21" name="Group 20">
            <a:extLst>
              <a:ext uri="{FF2B5EF4-FFF2-40B4-BE49-F238E27FC236}">
                <a16:creationId xmlns:a16="http://schemas.microsoft.com/office/drawing/2014/main" xmlns="" id="{21802374-4ABE-4CAB-BCCC-69753376A81B}"/>
              </a:ext>
            </a:extLst>
          </p:cNvPr>
          <p:cNvGrpSpPr/>
          <p:nvPr/>
        </p:nvGrpSpPr>
        <p:grpSpPr>
          <a:xfrm>
            <a:off x="6300566" y="2557265"/>
            <a:ext cx="3312319" cy="1162566"/>
            <a:chOff x="3925711" y="2830690"/>
            <a:chExt cx="3312319" cy="1162566"/>
          </a:xfrm>
        </p:grpSpPr>
        <p:sp>
          <p:nvSpPr>
            <p:cNvPr id="22" name="Rectangle: Rounded Corners 20">
              <a:extLst>
                <a:ext uri="{FF2B5EF4-FFF2-40B4-BE49-F238E27FC236}">
                  <a16:creationId xmlns:a16="http://schemas.microsoft.com/office/drawing/2014/main" xmlns="" id="{DA122BC0-391B-4743-8013-F7B20A583FFE}"/>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3" name="Picture 22">
              <a:extLst>
                <a:ext uri="{FF2B5EF4-FFF2-40B4-BE49-F238E27FC236}">
                  <a16:creationId xmlns:a16="http://schemas.microsoft.com/office/drawing/2014/main" xmlns="" id="{DF68EAD9-87FF-456E-AFF8-1EA78793C0D2}"/>
                </a:ext>
              </a:extLst>
            </p:cNvPr>
            <p:cNvPicPr>
              <a:picLocks noChangeAspect="1"/>
            </p:cNvPicPr>
            <p:nvPr/>
          </p:nvPicPr>
          <p:blipFill>
            <a:blip r:embed="rId11"/>
            <a:stretch>
              <a:fillRect/>
            </a:stretch>
          </p:blipFill>
          <p:spPr>
            <a:xfrm>
              <a:off x="3925711" y="2939727"/>
              <a:ext cx="1012312" cy="1012312"/>
            </a:xfrm>
            <a:prstGeom prst="rect">
              <a:avLst/>
            </a:prstGeom>
          </p:spPr>
        </p:pic>
      </p:grpSp>
      <p:grpSp>
        <p:nvGrpSpPr>
          <p:cNvPr id="24" name="Group 23">
            <a:extLst>
              <a:ext uri="{FF2B5EF4-FFF2-40B4-BE49-F238E27FC236}">
                <a16:creationId xmlns:a16="http://schemas.microsoft.com/office/drawing/2014/main" xmlns="" id="{87647AC5-BDD4-42D8-9382-B4C012C8C8E3}"/>
              </a:ext>
            </a:extLst>
          </p:cNvPr>
          <p:cNvGrpSpPr/>
          <p:nvPr/>
        </p:nvGrpSpPr>
        <p:grpSpPr>
          <a:xfrm>
            <a:off x="2508595" y="2479087"/>
            <a:ext cx="3485482" cy="1243620"/>
            <a:chOff x="133740" y="2752512"/>
            <a:chExt cx="3485482" cy="1243620"/>
          </a:xfrm>
        </p:grpSpPr>
        <p:sp>
          <p:nvSpPr>
            <p:cNvPr id="25" name="Rectangle: Rounded Corners 14">
              <a:extLst>
                <a:ext uri="{FF2B5EF4-FFF2-40B4-BE49-F238E27FC236}">
                  <a16:creationId xmlns:a16="http://schemas.microsoft.com/office/drawing/2014/main" xmlns="" id="{8DA470F5-12A6-4C29-A6CC-DC0095430264}"/>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grpSp>
          <p:nvGrpSpPr>
            <p:cNvPr id="26" name="Group 25">
              <a:extLst>
                <a:ext uri="{FF2B5EF4-FFF2-40B4-BE49-F238E27FC236}">
                  <a16:creationId xmlns:a16="http://schemas.microsoft.com/office/drawing/2014/main" xmlns="" id="{16608A02-4E0C-46A9-BE00-2053C3CCABDA}"/>
                </a:ext>
              </a:extLst>
            </p:cNvPr>
            <p:cNvGrpSpPr/>
            <p:nvPr/>
          </p:nvGrpSpPr>
          <p:grpSpPr>
            <a:xfrm>
              <a:off x="133740" y="2752512"/>
              <a:ext cx="956425" cy="1243620"/>
              <a:chOff x="-4373448" y="-1956816"/>
              <a:chExt cx="4876800" cy="6237159"/>
            </a:xfrm>
          </p:grpSpPr>
          <p:pic>
            <p:nvPicPr>
              <p:cNvPr id="27" name="Picture 2" descr="Open book - Free education icons">
                <a:extLst>
                  <a:ext uri="{FF2B5EF4-FFF2-40B4-BE49-F238E27FC236}">
                    <a16:creationId xmlns:a16="http://schemas.microsoft.com/office/drawing/2014/main" xmlns="" id="{70F5304D-F756-4AFA-A3AD-22BE0EB1F17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D458B48E-D908-4BFB-817D-D550136069AA}"/>
                  </a:ext>
                </a:extLst>
              </p:cNvPr>
              <p:cNvPicPr>
                <a:picLocks noChangeAspect="1"/>
              </p:cNvPicPr>
              <p:nvPr/>
            </p:nvPicPr>
            <p:blipFill rotWithShape="1">
              <a:blip r:embed="rId13"/>
              <a:srcRect t="23900" b="29559"/>
              <a:stretch/>
            </p:blipFill>
            <p:spPr>
              <a:xfrm>
                <a:off x="-3781044" y="-1956816"/>
                <a:ext cx="3604758" cy="1680328"/>
              </a:xfrm>
              <a:prstGeom prst="rect">
                <a:avLst/>
              </a:prstGeom>
            </p:spPr>
          </p:pic>
        </p:grpSp>
      </p:grpSp>
    </p:spTree>
    <p:extLst>
      <p:ext uri="{BB962C8B-B14F-4D97-AF65-F5344CB8AC3E}">
        <p14:creationId xmlns:p14="http://schemas.microsoft.com/office/powerpoint/2010/main" val="170296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2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971</TotalTime>
  <Words>1345</Words>
  <Application>Microsoft Office PowerPoint</Application>
  <PresentationFormat>Widescreen</PresentationFormat>
  <Paragraphs>173</Paragraphs>
  <Slides>54</Slides>
  <Notes>14</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54</vt:i4>
      </vt:variant>
    </vt:vector>
  </HeadingPairs>
  <TitlesOfParts>
    <vt:vector size="80" baseType="lpstr">
      <vt:lpstr>微软雅黑</vt:lpstr>
      <vt:lpstr>#9Slide05 Phobia</vt:lpstr>
      <vt:lpstr>#9Slide07 IcielLa Chic Pro Shad</vt:lpstr>
      <vt:lpstr>#9Slide07 SVNBeachwood Sans</vt:lpstr>
      <vt:lpstr>Arial</vt:lpstr>
      <vt:lpstr>Calibri</vt:lpstr>
      <vt:lpstr>Calibri Light</vt:lpstr>
      <vt:lpstr>Coiny</vt:lpstr>
      <vt:lpstr>等线</vt:lpstr>
      <vt:lpstr>等线 Light</vt:lpstr>
      <vt:lpstr>iCiel Crocante</vt:lpstr>
      <vt:lpstr>LNTH-LuoLuoNotangYuanTi 1</vt:lpstr>
      <vt:lpstr>Roboto</vt:lpstr>
      <vt:lpstr>Times New Roman</vt:lpstr>
      <vt:lpstr>UTM Duepuntozero</vt:lpstr>
      <vt:lpstr>UTM Edwardian</vt:lpstr>
      <vt:lpstr>UTM Mother</vt:lpstr>
      <vt:lpstr>UTM Showcard</vt:lpstr>
      <vt:lpstr>UVN Banh Mi</vt:lpstr>
      <vt:lpstr>字魂65号-时光手札体</vt:lpstr>
      <vt:lpstr>Office Theme</vt:lpstr>
      <vt:lpstr>1_Office Theme</vt:lpstr>
      <vt:lpstr>1_Office 主题​​</vt:lpstr>
      <vt:lpstr>2_Office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Le Tien Duat</cp:lastModifiedBy>
  <cp:revision>43</cp:revision>
  <dcterms:created xsi:type="dcterms:W3CDTF">2023-08-23T09:19:36Z</dcterms:created>
  <dcterms:modified xsi:type="dcterms:W3CDTF">2025-02-21T06:15:04Z</dcterms:modified>
  <cp:category>9Slide.vn</cp:category>
</cp:coreProperties>
</file>