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0" r:id="rId4"/>
    <p:sldId id="262" r:id="rId5"/>
    <p:sldId id="276" r:id="rId6"/>
    <p:sldId id="264" r:id="rId7"/>
    <p:sldId id="277" r:id="rId8"/>
    <p:sldId id="263" r:id="rId9"/>
    <p:sldId id="265" r:id="rId10"/>
    <p:sldId id="266" r:id="rId11"/>
    <p:sldId id="278" r:id="rId12"/>
    <p:sldId id="279" r:id="rId13"/>
    <p:sldId id="280" r:id="rId14"/>
    <p:sldId id="281" r:id="rId15"/>
    <p:sldId id="282" r:id="rId16"/>
    <p:sldId id="274" r:id="rId17"/>
    <p:sldId id="267" r:id="rId18"/>
    <p:sldId id="268" r:id="rId19"/>
    <p:sldId id="275" r:id="rId20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0AFBF"/>
    <a:srgbClr val="0198E4"/>
    <a:srgbClr val="07408A"/>
    <a:srgbClr val="009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36" autoAdjust="0"/>
    <p:restoredTop sz="94660"/>
  </p:normalViewPr>
  <p:slideViewPr>
    <p:cSldViewPr snapToGrid="0">
      <p:cViewPr varScale="1">
        <p:scale>
          <a:sx n="85" d="100"/>
          <a:sy n="85" d="100"/>
        </p:scale>
        <p:origin x="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80234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3629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481302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56992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547940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3221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579735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026462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398836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053615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96258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868080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945924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233641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087047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995515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656989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297013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719706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117433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619370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38018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792536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1_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8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8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1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1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8608580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62639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44196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97954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0682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91618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79391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9Slide.vn - 2019">
            <a:extLst>
              <a:ext uri="{FF2B5EF4-FFF2-40B4-BE49-F238E27FC236}">
                <a16:creationId xmlns:a16="http://schemas.microsoft.com/office/drawing/2014/main" id="{1A39B8E1-22C8-424E-A8D0-08A7CA6DAF5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92864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702" r:id="rId8"/>
    <p:sldLayoutId id="2147483701" r:id="rId9"/>
    <p:sldLayoutId id="2147483700" r:id="rId10"/>
    <p:sldLayoutId id="2147483699" r:id="rId11"/>
    <p:sldLayoutId id="2147483698" r:id="rId12"/>
    <p:sldLayoutId id="2147483697" r:id="rId13"/>
    <p:sldLayoutId id="2147483696" r:id="rId14"/>
    <p:sldLayoutId id="2147483695" r:id="rId15"/>
    <p:sldLayoutId id="2147483694" r:id="rId16"/>
    <p:sldLayoutId id="2147483693" r:id="rId17"/>
    <p:sldLayoutId id="2147483692" r:id="rId18"/>
    <p:sldLayoutId id="2147483691" r:id="rId19"/>
    <p:sldLayoutId id="2147483690" r:id="rId20"/>
    <p:sldLayoutId id="2147483689" r:id="rId21"/>
    <p:sldLayoutId id="2147483688" r:id="rId22"/>
    <p:sldLayoutId id="2147483687" r:id="rId23"/>
    <p:sldLayoutId id="2147483686" r:id="rId24"/>
    <p:sldLayoutId id="2147483685" r:id="rId25"/>
    <p:sldLayoutId id="2147483680" r:id="rId26"/>
    <p:sldLayoutId id="2147483681" r:id="rId27"/>
    <p:sldLayoutId id="2147483682" r:id="rId28"/>
    <p:sldLayoutId id="2147483683" r:id="rId29"/>
    <p:sldLayoutId id="2147483703" r:id="rId30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10" Type="http://schemas.microsoft.com/office/2007/relationships/hdphoto" Target="../media/hdphoto3.wdp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10" Type="http://schemas.microsoft.com/office/2007/relationships/hdphoto" Target="../media/hdphoto7.wdp"/><Relationship Id="rId4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166" y="216545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8545270" y="4900303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346989">
            <a:off x="9176188" y="35298"/>
            <a:ext cx="1915693" cy="3048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34" b="89992" l="9931" r="899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45" t="3963" r="20014" b="20896"/>
          <a:stretch/>
        </p:blipFill>
        <p:spPr>
          <a:xfrm>
            <a:off x="3809350" y="4343400"/>
            <a:ext cx="2139751" cy="25749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EE1DA1-215D-4278-AD59-947E7348C5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4583" y="1188472"/>
            <a:ext cx="7809653" cy="32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9976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068" y="290188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8200089" y="4549843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841" y="-119106"/>
            <a:ext cx="1463167" cy="2694666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163" y="485988"/>
            <a:ext cx="3529442" cy="176472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450" y="4328544"/>
            <a:ext cx="3529442" cy="17647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12F549-927D-47E4-9E68-710979A9EE40}"/>
              </a:ext>
            </a:extLst>
          </p:cNvPr>
          <p:cNvSpPr txBox="1"/>
          <p:nvPr/>
        </p:nvSpPr>
        <p:spPr>
          <a:xfrm>
            <a:off x="2741991" y="2669250"/>
            <a:ext cx="85684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>
                <a:solidFill>
                  <a:srgbClr val="FF0000"/>
                </a:solidFill>
                <a:latin typeface="Coiny" panose="02000903060500060000" pitchFamily="2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192644663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199083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CD0E2515-6968-4C75-AD31-8EC79AD2F1FB}"/>
              </a:ext>
            </a:extLst>
          </p:cNvPr>
          <p:cNvSpPr/>
          <p:nvPr/>
        </p:nvSpPr>
        <p:spPr>
          <a:xfrm>
            <a:off x="1033236" y="706664"/>
            <a:ext cx="957943" cy="957943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6257A20-81BB-448C-9375-3B4F9A5887E4}"/>
              </a:ext>
            </a:extLst>
          </p:cNvPr>
          <p:cNvSpPr txBox="1"/>
          <p:nvPr/>
        </p:nvSpPr>
        <p:spPr>
          <a:xfrm>
            <a:off x="2302544" y="1141387"/>
            <a:ext cx="6458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08ED856-2A0F-48E8-8B65-7884E50806E2}"/>
              </a:ext>
            </a:extLst>
          </p:cNvPr>
          <p:cNvSpPr/>
          <p:nvPr/>
        </p:nvSpPr>
        <p:spPr>
          <a:xfrm>
            <a:off x="1432378" y="4389710"/>
            <a:ext cx="9327243" cy="1536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đĩa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thăng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2EF2-4E16-43EB-BEB5-ED921FF98938}"/>
              </a:ext>
            </a:extLst>
          </p:cNvPr>
          <p:cNvGrpSpPr/>
          <p:nvPr/>
        </p:nvGrpSpPr>
        <p:grpSpPr>
          <a:xfrm>
            <a:off x="2866572" y="1664608"/>
            <a:ext cx="6696528" cy="2668854"/>
            <a:chOff x="2866572" y="1664608"/>
            <a:chExt cx="6696528" cy="26688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C47687F-B961-4FF0-93BE-095DDB76F1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930" b="486"/>
            <a:stretch/>
          </p:blipFill>
          <p:spPr>
            <a:xfrm>
              <a:off x="2866572" y="1664608"/>
              <a:ext cx="4848678" cy="266885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6EAE437-73CB-4552-8B28-8D8FCEF2172D}"/>
                </a:ext>
              </a:extLst>
            </p:cNvPr>
            <p:cNvSpPr/>
            <p:nvPr/>
          </p:nvSpPr>
          <p:spPr>
            <a:xfrm>
              <a:off x="7715250" y="3005546"/>
              <a:ext cx="1847850" cy="671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BA98BD3F-AE03-4DD3-8743-53EA17E44967}"/>
              </a:ext>
            </a:extLst>
          </p:cNvPr>
          <p:cNvSpPr txBox="1"/>
          <p:nvPr/>
        </p:nvSpPr>
        <p:spPr>
          <a:xfrm>
            <a:off x="7774083" y="3341025"/>
            <a:ext cx="231006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kg 300 g</a:t>
            </a:r>
          </a:p>
        </p:txBody>
      </p:sp>
    </p:spTree>
    <p:extLst>
      <p:ext uri="{BB962C8B-B14F-4D97-AF65-F5344CB8AC3E}">
        <p14:creationId xmlns:p14="http://schemas.microsoft.com/office/powerpoint/2010/main" val="2384130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40" grpId="0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199083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D3FF395-CE00-4AF9-8FF2-E47DD13107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13086"/>
          <a:stretch/>
        </p:blipFill>
        <p:spPr>
          <a:xfrm>
            <a:off x="935580" y="1206387"/>
            <a:ext cx="7437223" cy="42692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F99286C-E7D8-483C-B51D-B58B88A66E8D}"/>
              </a:ext>
            </a:extLst>
          </p:cNvPr>
          <p:cNvSpPr txBox="1"/>
          <p:nvPr/>
        </p:nvSpPr>
        <p:spPr>
          <a:xfrm>
            <a:off x="7652657" y="3341024"/>
            <a:ext cx="3910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1 kg 500 g</a:t>
            </a:r>
          </a:p>
        </p:txBody>
      </p:sp>
    </p:spTree>
    <p:extLst>
      <p:ext uri="{BB962C8B-B14F-4D97-AF65-F5344CB8AC3E}">
        <p14:creationId xmlns:p14="http://schemas.microsoft.com/office/powerpoint/2010/main" val="25382106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199083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D3FF395-CE00-4AF9-8FF2-E47DD13107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4" t="-4025" r="-2064" b="-9062"/>
          <a:stretch/>
        </p:blipFill>
        <p:spPr>
          <a:xfrm>
            <a:off x="407516" y="1206386"/>
            <a:ext cx="7437223" cy="42692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F99286C-E7D8-483C-B51D-B58B88A66E8D}"/>
              </a:ext>
            </a:extLst>
          </p:cNvPr>
          <p:cNvSpPr txBox="1"/>
          <p:nvPr/>
        </p:nvSpPr>
        <p:spPr>
          <a:xfrm>
            <a:off x="8080136" y="3428999"/>
            <a:ext cx="3910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800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1090251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199083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CD0E2515-6968-4C75-AD31-8EC79AD2F1FB}"/>
              </a:ext>
            </a:extLst>
          </p:cNvPr>
          <p:cNvSpPr/>
          <p:nvPr/>
        </p:nvSpPr>
        <p:spPr>
          <a:xfrm>
            <a:off x="1033236" y="706664"/>
            <a:ext cx="957943" cy="957943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6257A20-81BB-448C-9375-3B4F9A5887E4}"/>
              </a:ext>
            </a:extLst>
          </p:cNvPr>
          <p:cNvSpPr txBox="1"/>
          <p:nvPr/>
        </p:nvSpPr>
        <p:spPr>
          <a:xfrm>
            <a:off x="2302544" y="1141387"/>
            <a:ext cx="9327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biết các quả cân 100 g, 200 g, 500 g, 1 kg</a:t>
            </a:r>
            <a:endParaRPr lang="en-US" sz="2800" dirty="0" err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1E268B-2929-4321-9093-14F013B1B240}"/>
              </a:ext>
            </a:extLst>
          </p:cNvPr>
          <p:cNvSpPr txBox="1"/>
          <p:nvPr/>
        </p:nvSpPr>
        <p:spPr>
          <a:xfrm>
            <a:off x="1362529" y="1990884"/>
            <a:ext cx="10101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Nâng</a:t>
            </a:r>
            <a:r>
              <a:rPr lang="en-US" sz="3200" dirty="0"/>
              <a:t> </a:t>
            </a:r>
            <a:r>
              <a:rPr lang="en-US" sz="3200" dirty="0" err="1"/>
              <a:t>lần</a:t>
            </a:r>
            <a:r>
              <a:rPr lang="en-US" sz="3200" dirty="0"/>
              <a:t> </a:t>
            </a:r>
            <a:r>
              <a:rPr lang="en-US" sz="3200" dirty="0" err="1"/>
              <a:t>lượt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quả</a:t>
            </a:r>
            <a:r>
              <a:rPr lang="en-US" sz="3200" dirty="0"/>
              <a:t> </a:t>
            </a:r>
            <a:r>
              <a:rPr lang="en-US" sz="3200" dirty="0" err="1"/>
              <a:t>cân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đo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quả</a:t>
            </a:r>
            <a:r>
              <a:rPr lang="en-US" sz="3200" dirty="0"/>
              <a:t> </a:t>
            </a:r>
            <a:r>
              <a:rPr lang="en-US" sz="3200" dirty="0" err="1"/>
              <a:t>cân</a:t>
            </a:r>
            <a:r>
              <a:rPr lang="en-US" sz="3200" dirty="0"/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7716CA-1D83-4ED5-AF06-E3C8B4AD4933}"/>
              </a:ext>
            </a:extLst>
          </p:cNvPr>
          <p:cNvGrpSpPr/>
          <p:nvPr/>
        </p:nvGrpSpPr>
        <p:grpSpPr>
          <a:xfrm>
            <a:off x="1624784" y="3871752"/>
            <a:ext cx="1010213" cy="1455496"/>
            <a:chOff x="8522561" y="4659359"/>
            <a:chExt cx="1010213" cy="145549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D642CFD-8D0C-4B91-9158-341C3BA6FE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8421" t="19079" r="28947" b="19342"/>
            <a:stretch/>
          </p:blipFill>
          <p:spPr>
            <a:xfrm>
              <a:off x="8884171" y="4659359"/>
              <a:ext cx="484194" cy="699392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09C4CE0-8689-483C-9CF9-E70D9D4D2D8C}"/>
                </a:ext>
              </a:extLst>
            </p:cNvPr>
            <p:cNvSpPr/>
            <p:nvPr/>
          </p:nvSpPr>
          <p:spPr>
            <a:xfrm>
              <a:off x="8522561" y="5591635"/>
              <a:ext cx="10102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100g</a:t>
              </a:r>
              <a:endParaRPr lang="en-GB" sz="1050" dirty="0">
                <a:solidFill>
                  <a:srgbClr val="07408A"/>
                </a:solidFill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090F884-1FE2-4DB5-810C-B0D3C3DE0E4C}"/>
                </a:ext>
              </a:extLst>
            </p:cNvPr>
            <p:cNvCxnSpPr>
              <a:stCxn id="16" idx="0"/>
            </p:cNvCxnSpPr>
            <p:nvPr/>
          </p:nvCxnSpPr>
          <p:spPr>
            <a:xfrm flipV="1">
              <a:off x="9027668" y="5302013"/>
              <a:ext cx="98600" cy="28962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B05CD9E-F7CA-498C-B134-4264018F7A60}"/>
              </a:ext>
            </a:extLst>
          </p:cNvPr>
          <p:cNvGrpSpPr/>
          <p:nvPr/>
        </p:nvGrpSpPr>
        <p:grpSpPr>
          <a:xfrm>
            <a:off x="4100657" y="3260240"/>
            <a:ext cx="1085261" cy="1836235"/>
            <a:chOff x="9223718" y="3578413"/>
            <a:chExt cx="1085261" cy="183623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ECEDDEC-2E95-441A-8AC2-CF24105BAF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8421" t="19079" r="28947" b="19342"/>
            <a:stretch/>
          </p:blipFill>
          <p:spPr>
            <a:xfrm>
              <a:off x="9574699" y="4354020"/>
              <a:ext cx="734280" cy="1060628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11FF4FB-7EBA-4D22-A32C-8443C6294613}"/>
                </a:ext>
              </a:extLst>
            </p:cNvPr>
            <p:cNvSpPr/>
            <p:nvPr/>
          </p:nvSpPr>
          <p:spPr>
            <a:xfrm>
              <a:off x="9223718" y="3578413"/>
              <a:ext cx="10102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200g</a:t>
              </a:r>
              <a:endParaRPr lang="en-GB" sz="1050" dirty="0">
                <a:solidFill>
                  <a:srgbClr val="07408A"/>
                </a:solidFill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AFB9248-3746-453F-95DC-B20627ED2CB5}"/>
                </a:ext>
              </a:extLst>
            </p:cNvPr>
            <p:cNvCxnSpPr>
              <a:stCxn id="19" idx="0"/>
            </p:cNvCxnSpPr>
            <p:nvPr/>
          </p:nvCxnSpPr>
          <p:spPr>
            <a:xfrm flipH="1" flipV="1">
              <a:off x="9720225" y="4015970"/>
              <a:ext cx="221614" cy="33805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6090FFB-4D7F-4088-B5EC-9F9BEAC5BCFC}"/>
              </a:ext>
            </a:extLst>
          </p:cNvPr>
          <p:cNvGrpSpPr/>
          <p:nvPr/>
        </p:nvGrpSpPr>
        <p:grpSpPr>
          <a:xfrm>
            <a:off x="6815988" y="3062382"/>
            <a:ext cx="1065594" cy="2355767"/>
            <a:chOff x="10510149" y="3058881"/>
            <a:chExt cx="1065594" cy="235576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9F190E9-056D-45E9-898A-A419267506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8421" t="19079" r="28947" b="19342"/>
            <a:stretch/>
          </p:blipFill>
          <p:spPr>
            <a:xfrm>
              <a:off x="10510149" y="3974524"/>
              <a:ext cx="997008" cy="1440124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79F254F-31CE-4586-88F6-FE8DC5FF5FE9}"/>
                </a:ext>
              </a:extLst>
            </p:cNvPr>
            <p:cNvSpPr/>
            <p:nvPr/>
          </p:nvSpPr>
          <p:spPr>
            <a:xfrm>
              <a:off x="10565530" y="3058881"/>
              <a:ext cx="10102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500g</a:t>
              </a:r>
              <a:endParaRPr lang="en-GB" sz="1050" dirty="0">
                <a:solidFill>
                  <a:srgbClr val="07408A"/>
                </a:solidFill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2337F30-A52F-4089-92D5-8A467BDB0C0E}"/>
                </a:ext>
              </a:extLst>
            </p:cNvPr>
            <p:cNvCxnSpPr/>
            <p:nvPr/>
          </p:nvCxnSpPr>
          <p:spPr>
            <a:xfrm flipV="1">
              <a:off x="11000149" y="3440899"/>
              <a:ext cx="70487" cy="59955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AEB6011-FACA-475A-A90A-51001F3E0D00}"/>
              </a:ext>
            </a:extLst>
          </p:cNvPr>
          <p:cNvGrpSpPr/>
          <p:nvPr/>
        </p:nvGrpSpPr>
        <p:grpSpPr>
          <a:xfrm>
            <a:off x="9061216" y="2857773"/>
            <a:ext cx="1436374" cy="2704827"/>
            <a:chOff x="9130492" y="2553357"/>
            <a:chExt cx="1436374" cy="2704827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14FD808-BBCE-4DAE-AEB2-95EE479B21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8421" t="19079" r="28947" b="19342"/>
            <a:stretch/>
          </p:blipFill>
          <p:spPr>
            <a:xfrm>
              <a:off x="9130492" y="3328159"/>
              <a:ext cx="1436374" cy="1930025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9D9642D-11BF-43F5-9462-14DBC386B6A2}"/>
                </a:ext>
              </a:extLst>
            </p:cNvPr>
            <p:cNvSpPr/>
            <p:nvPr/>
          </p:nvSpPr>
          <p:spPr>
            <a:xfrm>
              <a:off x="9635599" y="2553357"/>
              <a:ext cx="79438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1kg</a:t>
              </a:r>
              <a:endParaRPr lang="en-GB" sz="1050" dirty="0">
                <a:solidFill>
                  <a:srgbClr val="07408A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E437899-CDB2-4A1F-AB2F-C5C8E2237DC4}"/>
                </a:ext>
              </a:extLst>
            </p:cNvPr>
            <p:cNvCxnSpPr/>
            <p:nvPr/>
          </p:nvCxnSpPr>
          <p:spPr>
            <a:xfrm flipV="1">
              <a:off x="10070218" y="2935375"/>
              <a:ext cx="70487" cy="59955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4134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199083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CD0E2515-6968-4C75-AD31-8EC79AD2F1FB}"/>
              </a:ext>
            </a:extLst>
          </p:cNvPr>
          <p:cNvSpPr/>
          <p:nvPr/>
        </p:nvSpPr>
        <p:spPr>
          <a:xfrm>
            <a:off x="1033236" y="706664"/>
            <a:ext cx="957943" cy="957943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F1EF5E-D3B0-43D0-AC2B-3E37FB7AA17D}"/>
              </a:ext>
            </a:extLst>
          </p:cNvPr>
          <p:cNvSpPr txBox="1"/>
          <p:nvPr/>
        </p:nvSpPr>
        <p:spPr>
          <a:xfrm>
            <a:off x="2338611" y="1099011"/>
            <a:ext cx="8294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Ước lượng và thực hành cân.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DF2846F-98B1-4757-A006-68BC9A1B4E46}"/>
              </a:ext>
            </a:extLst>
          </p:cNvPr>
          <p:cNvSpPr/>
          <p:nvPr/>
        </p:nvSpPr>
        <p:spPr>
          <a:xfrm>
            <a:off x="1033236" y="2052439"/>
            <a:ext cx="103913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Chọn bốn vật, ví dụ: chai nước 1 </a:t>
            </a:r>
            <a:r>
              <a:rPr lang="vi-VN" sz="3600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3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hộp bút, sách Toán 3, cặp sách.</a:t>
            </a:r>
          </a:p>
          <a:p>
            <a:r>
              <a:rPr lang="vi-VN" sz="3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  Ước lượng từng vật (nặng hơn, nhẹ hơn hay nặng bằng 1 kg).</a:t>
            </a:r>
          </a:p>
          <a:p>
            <a:r>
              <a:rPr lang="vi-VN" sz="3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Cân rồi ghi chép khối lượng từng vật.</a:t>
            </a:r>
          </a:p>
          <a:p>
            <a:r>
              <a:rPr lang="vi-VN" sz="3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  Sắp xếp các vật từ nhẹ đến nặng.</a:t>
            </a:r>
            <a:endParaRPr lang="vi-VN" sz="36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320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068" y="290188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8200089" y="4549843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841" y="-119106"/>
            <a:ext cx="1463167" cy="2694666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163" y="485988"/>
            <a:ext cx="3529442" cy="176472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450" y="4328544"/>
            <a:ext cx="3529442" cy="1764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3227" y="1248653"/>
            <a:ext cx="9516681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31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199083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990345" y="593969"/>
            <a:ext cx="23451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số</a:t>
            </a:r>
            <a:r>
              <a:rPr lang="en-GB" sz="48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GB" dirty="0">
              <a:solidFill>
                <a:srgbClr val="07408A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17278" y="1667367"/>
            <a:ext cx="5813485" cy="3483345"/>
            <a:chOff x="617278" y="1667367"/>
            <a:chExt cx="5813485" cy="3483345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8421" t="19079" r="28947" b="19342"/>
            <a:stretch/>
          </p:blipFill>
          <p:spPr>
            <a:xfrm>
              <a:off x="1159651" y="2518427"/>
              <a:ext cx="995186" cy="133721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59" b="89993" l="5551" r="95569">
                          <a14:foregroundMark x1="11358" y1="39069" x2="27388" y2="40605"/>
                          <a14:foregroundMark x1="7279" y1="38565" x2="20221" y2="44180"/>
                          <a14:foregroundMark x1="17165" y1="44180" x2="10686" y2="45212"/>
                          <a14:foregroundMark x1="18173" y1="50324" x2="79539" y2="49292"/>
                          <a14:foregroundMark x1="70341" y1="39573" x2="91137" y2="40605"/>
                        </a14:backgroundRemoval>
                      </a14:imgEffect>
                    </a14:imgLayer>
                  </a14:imgProps>
                </a:ext>
              </a:extLst>
            </a:blip>
            <a:srcRect t="36551"/>
            <a:stretch/>
          </p:blipFill>
          <p:spPr>
            <a:xfrm>
              <a:off x="617278" y="3641557"/>
              <a:ext cx="5813485" cy="1509155"/>
            </a:xfrm>
            <a:prstGeom prst="rect">
              <a:avLst/>
            </a:prstGeom>
          </p:spPr>
        </p:pic>
        <p:pic>
          <p:nvPicPr>
            <p:cNvPr id="1026" name="Picture 2" descr="Đường kính trắng Toàn Phát 500g giá tốt tại Bách hoá XANH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9219" l="9961" r="89844">
                          <a14:foregroundMark x1="26172" y1="2995" x2="72754" y2="53385"/>
                          <a14:foregroundMark x1="71973" y1="47005" x2="73926" y2="1693"/>
                          <a14:foregroundMark x1="75879" y1="6510" x2="72754" y2="34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2" t="-110" r="20181"/>
            <a:stretch/>
          </p:blipFill>
          <p:spPr bwMode="auto">
            <a:xfrm>
              <a:off x="4914181" y="2683591"/>
              <a:ext cx="828335" cy="1033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2321211" y="1667367"/>
              <a:ext cx="14963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500 g</a:t>
              </a:r>
              <a:endParaRPr lang="en-GB" sz="1100" dirty="0">
                <a:solidFill>
                  <a:srgbClr val="07408A"/>
                </a:solidFill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1916300" y="2201848"/>
              <a:ext cx="893381" cy="63315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38556" y="4839877"/>
            <a:ext cx="5593967" cy="639566"/>
            <a:chOff x="538556" y="4839877"/>
            <a:chExt cx="5593967" cy="639566"/>
          </a:xfrm>
        </p:grpSpPr>
        <p:sp>
          <p:nvSpPr>
            <p:cNvPr id="16" name="Rectangle 15"/>
            <p:cNvSpPr/>
            <p:nvPr/>
          </p:nvSpPr>
          <p:spPr>
            <a:xfrm>
              <a:off x="538556" y="4894668"/>
              <a:ext cx="559396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Gói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đường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g</a:t>
              </a:r>
              <a:endParaRPr lang="en-GB" sz="32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596456" y="4839877"/>
              <a:ext cx="758718" cy="5705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50" name="Rounded Rectangle 49"/>
          <p:cNvSpPr/>
          <p:nvPr/>
        </p:nvSpPr>
        <p:spPr>
          <a:xfrm>
            <a:off x="4377493" y="4853185"/>
            <a:ext cx="1130897" cy="5705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6037171" y="4805692"/>
            <a:ext cx="5790368" cy="673751"/>
            <a:chOff x="658499" y="4805692"/>
            <a:chExt cx="5790368" cy="673751"/>
          </a:xfrm>
        </p:grpSpPr>
        <p:sp>
          <p:nvSpPr>
            <p:cNvPr id="48" name="Rectangle 47"/>
            <p:cNvSpPr/>
            <p:nvPr/>
          </p:nvSpPr>
          <p:spPr>
            <a:xfrm>
              <a:off x="658499" y="4894668"/>
              <a:ext cx="579036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Gói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mì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chính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g</a:t>
              </a:r>
              <a:endParaRPr lang="en-GB" sz="3200" dirty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5095758" y="4805692"/>
              <a:ext cx="758718" cy="5705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51" name="Rounded Rectangle 50"/>
          <p:cNvSpPr/>
          <p:nvPr/>
        </p:nvSpPr>
        <p:spPr>
          <a:xfrm>
            <a:off x="10280545" y="4806226"/>
            <a:ext cx="1130897" cy="5705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150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902857" y="2152638"/>
            <a:ext cx="6058996" cy="3014631"/>
            <a:chOff x="5903955" y="2112249"/>
            <a:chExt cx="6058996" cy="3014631"/>
          </a:xfrm>
        </p:grpSpPr>
        <p:grpSp>
          <p:nvGrpSpPr>
            <p:cNvPr id="22" name="Group 21"/>
            <p:cNvGrpSpPr/>
            <p:nvPr/>
          </p:nvGrpSpPr>
          <p:grpSpPr>
            <a:xfrm>
              <a:off x="5903955" y="2112249"/>
              <a:ext cx="6058996" cy="3014631"/>
              <a:chOff x="5903955" y="2112249"/>
              <a:chExt cx="6058996" cy="3014631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28421" t="19079" r="28947" b="19342"/>
              <a:stretch/>
            </p:blipFill>
            <p:spPr>
              <a:xfrm>
                <a:off x="6888001" y="3042713"/>
                <a:ext cx="512254" cy="688306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28421" t="19079" r="28947" b="19342"/>
              <a:stretch/>
            </p:blipFill>
            <p:spPr>
              <a:xfrm>
                <a:off x="7347644" y="3187527"/>
                <a:ext cx="434828" cy="584270"/>
              </a:xfrm>
              <a:prstGeom prst="rect">
                <a:avLst/>
              </a:prstGeom>
            </p:spPr>
          </p:pic>
          <p:sp>
            <p:nvSpPr>
              <p:cNvPr id="42" name="Rectangle 41"/>
              <p:cNvSpPr/>
              <p:nvPr/>
            </p:nvSpPr>
            <p:spPr>
              <a:xfrm>
                <a:off x="7678175" y="2274572"/>
                <a:ext cx="14963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b="1" dirty="0">
                    <a:solidFill>
                      <a:srgbClr val="07408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50 g</a:t>
                </a:r>
                <a:endParaRPr lang="en-GB" sz="1100" dirty="0">
                  <a:solidFill>
                    <a:srgbClr val="07408A"/>
                  </a:solidFill>
                </a:endParaRP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 flipV="1">
                <a:off x="7543831" y="2870071"/>
                <a:ext cx="456054" cy="42823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Rectangle 43"/>
              <p:cNvSpPr/>
              <p:nvPr/>
            </p:nvSpPr>
            <p:spPr>
              <a:xfrm>
                <a:off x="5903955" y="2112249"/>
                <a:ext cx="14963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b="1" dirty="0">
                    <a:solidFill>
                      <a:srgbClr val="07408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100 g</a:t>
                </a:r>
                <a:endParaRPr lang="en-GB" sz="1100" dirty="0">
                  <a:solidFill>
                    <a:srgbClr val="07408A"/>
                  </a:solidFill>
                </a:endParaRPr>
              </a:p>
            </p:txBody>
          </p:sp>
          <p:cxnSp>
            <p:nvCxnSpPr>
              <p:cNvPr id="45" name="Straight Connector 44"/>
              <p:cNvCxnSpPr>
                <a:stCxn id="32" idx="0"/>
              </p:cNvCxnSpPr>
              <p:nvPr/>
            </p:nvCxnSpPr>
            <p:spPr>
              <a:xfrm flipH="1" flipV="1">
                <a:off x="6656945" y="2786887"/>
                <a:ext cx="487183" cy="25582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959" b="89993" l="5551" r="95569">
                            <a14:foregroundMark x1="11358" y1="39069" x2="27388" y2="40605"/>
                            <a14:foregroundMark x1="7279" y1="38565" x2="20221" y2="44180"/>
                            <a14:foregroundMark x1="17165" y1="44180" x2="10686" y2="45212"/>
                            <a14:foregroundMark x1="18173" y1="50324" x2="79539" y2="49292"/>
                            <a14:foregroundMark x1="70341" y1="39573" x2="91137" y2="40605"/>
                          </a14:backgroundRemoval>
                        </a14:imgEffect>
                      </a14:imgLayer>
                    </a14:imgProps>
                  </a:ext>
                </a:extLst>
              </a:blip>
              <a:srcRect t="36204"/>
              <a:stretch/>
            </p:blipFill>
            <p:spPr>
              <a:xfrm>
                <a:off x="6149466" y="3609474"/>
                <a:ext cx="5813485" cy="1517406"/>
              </a:xfrm>
              <a:prstGeom prst="rect">
                <a:avLst/>
              </a:prstGeom>
            </p:spPr>
          </p:pic>
        </p:grp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984" b="97012" l="9761" r="89841">
                          <a14:foregroundMark x1="21116" y1="10159" x2="19721" y2="91036"/>
                          <a14:foregroundMark x1="39641" y1="14542" x2="79482" y2="13147"/>
                          <a14:foregroundMark x1="20717" y1="10159" x2="77092" y2="10159"/>
                          <a14:foregroundMark x1="79283" y1="56175" x2="79482" y2="90438"/>
                          <a14:foregroundMark x1="23108" y1="94024" x2="82869" y2="9203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337573" y="2621372"/>
              <a:ext cx="1095375" cy="1095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2930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0" grpId="0" animBg="1"/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199083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861830" y="2277088"/>
            <a:ext cx="6058996" cy="3014631"/>
            <a:chOff x="5903955" y="2112249"/>
            <a:chExt cx="6058996" cy="301463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8421" t="19079" r="28947" b="19342"/>
            <a:stretch/>
          </p:blipFill>
          <p:spPr>
            <a:xfrm>
              <a:off x="6737214" y="2954943"/>
              <a:ext cx="566953" cy="76180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8421" t="19079" r="28947" b="19342"/>
            <a:stretch/>
          </p:blipFill>
          <p:spPr>
            <a:xfrm>
              <a:off x="7201384" y="2928722"/>
              <a:ext cx="595421" cy="800056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7678175" y="2274572"/>
              <a:ext cx="14963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200 g</a:t>
              </a:r>
              <a:endParaRPr lang="en-GB" sz="1100" dirty="0">
                <a:solidFill>
                  <a:srgbClr val="07408A"/>
                </a:solidFill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7543831" y="2870071"/>
              <a:ext cx="456054" cy="42823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5903955" y="2112249"/>
              <a:ext cx="14963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200 g</a:t>
              </a:r>
              <a:endParaRPr lang="en-GB" sz="1100" dirty="0">
                <a:solidFill>
                  <a:srgbClr val="07408A"/>
                </a:solidFill>
              </a:endParaRPr>
            </a:p>
          </p:txBody>
        </p:sp>
        <p:cxnSp>
          <p:nvCxnSpPr>
            <p:cNvPr id="45" name="Straight Connector 44"/>
            <p:cNvCxnSpPr>
              <a:stCxn id="32" idx="0"/>
            </p:cNvCxnSpPr>
            <p:nvPr/>
          </p:nvCxnSpPr>
          <p:spPr>
            <a:xfrm flipH="1" flipV="1">
              <a:off x="6560857" y="2772615"/>
              <a:ext cx="487183" cy="25582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60" b="99219" l="9961" r="89844">
                          <a14:backgroundMark x1="71387" y1="40365" x2="72852" y2="80339"/>
                        </a14:backgroundRemoval>
                      </a14:imgEffect>
                    </a14:imgLayer>
                  </a14:imgProps>
                </a:ext>
              </a:extLst>
            </a:blip>
            <a:srcRect l="24507" t="5098" r="23191" b="1974"/>
            <a:stretch/>
          </p:blipFill>
          <p:spPr>
            <a:xfrm>
              <a:off x="10536303" y="2620264"/>
              <a:ext cx="816059" cy="108743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59" b="89993" l="5551" r="95569">
                          <a14:foregroundMark x1="11358" y1="39069" x2="27388" y2="40605"/>
                          <a14:foregroundMark x1="7279" y1="38565" x2="20221" y2="44180"/>
                          <a14:foregroundMark x1="17165" y1="44180" x2="10686" y2="45212"/>
                          <a14:foregroundMark x1="18173" y1="50324" x2="79539" y2="49292"/>
                          <a14:foregroundMark x1="70341" y1="39573" x2="91137" y2="40605"/>
                        </a14:backgroundRemoval>
                      </a14:imgEffect>
                    </a14:imgLayer>
                  </a14:imgProps>
                </a:ext>
              </a:extLst>
            </a:blip>
            <a:srcRect t="36204"/>
            <a:stretch/>
          </p:blipFill>
          <p:spPr>
            <a:xfrm>
              <a:off x="6149466" y="3609474"/>
              <a:ext cx="5813485" cy="1517406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38556" y="4839877"/>
            <a:ext cx="5593198" cy="639566"/>
            <a:chOff x="538556" y="4839877"/>
            <a:chExt cx="5593198" cy="639566"/>
          </a:xfrm>
        </p:grpSpPr>
        <p:sp>
          <p:nvSpPr>
            <p:cNvPr id="16" name="Rectangle 15"/>
            <p:cNvSpPr/>
            <p:nvPr/>
          </p:nvSpPr>
          <p:spPr>
            <a:xfrm>
              <a:off x="538556" y="4894668"/>
              <a:ext cx="559319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Gói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hạt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tiêu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g</a:t>
              </a:r>
              <a:endParaRPr lang="en-GB" sz="32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596456" y="4839877"/>
              <a:ext cx="758718" cy="5705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50" name="Rounded Rectangle 49"/>
          <p:cNvSpPr/>
          <p:nvPr/>
        </p:nvSpPr>
        <p:spPr>
          <a:xfrm>
            <a:off x="4555470" y="4843621"/>
            <a:ext cx="1130897" cy="5705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6437493" y="4815288"/>
            <a:ext cx="5118709" cy="646714"/>
            <a:chOff x="658499" y="4832729"/>
            <a:chExt cx="5118709" cy="646714"/>
          </a:xfrm>
        </p:grpSpPr>
        <p:sp>
          <p:nvSpPr>
            <p:cNvPr id="48" name="Rectangle 47"/>
            <p:cNvSpPr/>
            <p:nvPr/>
          </p:nvSpPr>
          <p:spPr>
            <a:xfrm>
              <a:off x="658499" y="4894668"/>
              <a:ext cx="511870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Gói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muối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g</a:t>
              </a:r>
              <a:endParaRPr lang="en-GB" sz="3200" dirty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4415175" y="4832729"/>
              <a:ext cx="758718" cy="5705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51" name="Rounded Rectangle 50"/>
          <p:cNvSpPr/>
          <p:nvPr/>
        </p:nvSpPr>
        <p:spPr>
          <a:xfrm>
            <a:off x="10018980" y="4805989"/>
            <a:ext cx="1130897" cy="60438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1282" y="2218995"/>
            <a:ext cx="5813485" cy="2930418"/>
            <a:chOff x="581282" y="2218995"/>
            <a:chExt cx="5813485" cy="2930418"/>
          </a:xfrm>
        </p:grpSpPr>
        <p:grpSp>
          <p:nvGrpSpPr>
            <p:cNvPr id="20" name="Group 19"/>
            <p:cNvGrpSpPr/>
            <p:nvPr/>
          </p:nvGrpSpPr>
          <p:grpSpPr>
            <a:xfrm>
              <a:off x="581282" y="2218995"/>
              <a:ext cx="5813485" cy="2930418"/>
              <a:chOff x="581282" y="2218995"/>
              <a:chExt cx="5813485" cy="2930418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28421" t="19079" r="28947" b="19342"/>
              <a:stretch/>
            </p:blipFill>
            <p:spPr>
              <a:xfrm>
                <a:off x="1320034" y="3286015"/>
                <a:ext cx="353539" cy="475043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59" b="89993" l="5551" r="95569">
                            <a14:foregroundMark x1="11358" y1="39069" x2="27388" y2="40605"/>
                            <a14:foregroundMark x1="7279" y1="38565" x2="20221" y2="44180"/>
                            <a14:foregroundMark x1="17165" y1="44180" x2="10686" y2="45212"/>
                            <a14:foregroundMark x1="18173" y1="50324" x2="79539" y2="49292"/>
                            <a14:foregroundMark x1="70341" y1="39573" x2="91137" y2="40605"/>
                          </a14:backgroundRemoval>
                        </a14:imgEffect>
                      </a14:imgLayer>
                    </a14:imgProps>
                  </a:ext>
                </a:extLst>
              </a:blip>
              <a:srcRect t="36551"/>
              <a:stretch/>
            </p:blipFill>
            <p:spPr>
              <a:xfrm>
                <a:off x="581282" y="3640258"/>
                <a:ext cx="5813485" cy="1509155"/>
              </a:xfrm>
              <a:prstGeom prst="rect">
                <a:avLst/>
              </a:prstGeom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2339451" y="2233824"/>
                <a:ext cx="14963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b="1" dirty="0">
                    <a:solidFill>
                      <a:srgbClr val="07408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20 g</a:t>
                </a:r>
                <a:endParaRPr lang="en-GB" sz="1100" dirty="0">
                  <a:solidFill>
                    <a:srgbClr val="07408A"/>
                  </a:solidFill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flipV="1">
                <a:off x="1965634" y="2845346"/>
                <a:ext cx="625308" cy="484287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28421" t="19079" r="28947" b="19342"/>
              <a:stretch/>
            </p:blipFill>
            <p:spPr>
              <a:xfrm>
                <a:off x="1716264" y="3279450"/>
                <a:ext cx="353539" cy="475043"/>
              </a:xfrm>
              <a:prstGeom prst="rect">
                <a:avLst/>
              </a:prstGeom>
            </p:spPr>
          </p:pic>
          <p:cxnSp>
            <p:nvCxnSpPr>
              <p:cNvPr id="37" name="Straight Connector 36"/>
              <p:cNvCxnSpPr>
                <a:stCxn id="35" idx="0"/>
              </p:cNvCxnSpPr>
              <p:nvPr/>
            </p:nvCxnSpPr>
            <p:spPr>
              <a:xfrm flipH="1" flipV="1">
                <a:off x="1192938" y="2826676"/>
                <a:ext cx="303866" cy="45933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8" name="Rectangle 37"/>
              <p:cNvSpPr/>
              <p:nvPr/>
            </p:nvSpPr>
            <p:spPr>
              <a:xfrm>
                <a:off x="601527" y="2218995"/>
                <a:ext cx="14963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b="1" dirty="0">
                    <a:solidFill>
                      <a:srgbClr val="07408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20 g</a:t>
                </a:r>
                <a:endParaRPr lang="en-GB" sz="1100" dirty="0">
                  <a:solidFill>
                    <a:srgbClr val="07408A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175" b="89841" l="9960" r="8984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11226" y="3041955"/>
              <a:ext cx="742449" cy="742449"/>
            </a:xfrm>
            <a:prstGeom prst="rect">
              <a:avLst/>
            </a:prstGeom>
          </p:spPr>
        </p:pic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2A2603A2-9497-49FE-975A-CF6EA204AC68}"/>
              </a:ext>
            </a:extLst>
          </p:cNvPr>
          <p:cNvSpPr/>
          <p:nvPr/>
        </p:nvSpPr>
        <p:spPr>
          <a:xfrm>
            <a:off x="990345" y="593969"/>
            <a:ext cx="23451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số</a:t>
            </a:r>
            <a:r>
              <a:rPr lang="en-GB" sz="48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GB" dirty="0">
              <a:solidFill>
                <a:srgbClr val="0740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503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89" y="404367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8757960" y="4057987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0777" y="68331"/>
            <a:ext cx="1463167" cy="2694666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950" y="228359"/>
            <a:ext cx="3529442" cy="176472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7264" y="4772173"/>
            <a:ext cx="3529442" cy="176472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979628" y="1460182"/>
            <a:ext cx="5845032" cy="3392037"/>
            <a:chOff x="3979628" y="1460182"/>
            <a:chExt cx="5120097" cy="2908561"/>
          </a:xfrm>
        </p:grpSpPr>
        <p:sp>
          <p:nvSpPr>
            <p:cNvPr id="15" name="Cloud 14"/>
            <p:cNvSpPr/>
            <p:nvPr/>
          </p:nvSpPr>
          <p:spPr>
            <a:xfrm>
              <a:off x="4010922" y="1696181"/>
              <a:ext cx="5088803" cy="2672562"/>
            </a:xfrm>
            <a:prstGeom prst="cloud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>
              <a:off x="3979628" y="1460182"/>
              <a:ext cx="5088803" cy="2672562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Chia </a:t>
              </a:r>
              <a:r>
                <a:rPr lang="en-GB" sz="40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lang="en-GB" sz="40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GB" sz="4000" b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điều </a:t>
              </a:r>
              <a:r>
                <a:rPr lang="en-GB" sz="40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GB" sz="40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GB" sz="40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GB" sz="40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GB" sz="40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GB" sz="40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GB" sz="40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2477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068" y="290188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8200089" y="4549843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841" y="-119106"/>
            <a:ext cx="1463167" cy="2694666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163" y="485988"/>
            <a:ext cx="3529442" cy="176472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450" y="4328544"/>
            <a:ext cx="3529442" cy="1764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5119" y="1248653"/>
            <a:ext cx="9919052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48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BA36A62-11D8-46F9-9DE6-82DBF7C50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620AA6D-7304-4109-B6C4-46AB4DF5D9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2177" y="-4099561"/>
            <a:ext cx="8454210" cy="15057119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4747429" y="735521"/>
            <a:ext cx="6615113" cy="475773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GB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GB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GB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GB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GB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GB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GB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GB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GB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GB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GB" sz="48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2517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068" y="290188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8200089" y="4549843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841" y="-119106"/>
            <a:ext cx="1463167" cy="2694666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163" y="485988"/>
            <a:ext cx="3529442" cy="176472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450" y="4328544"/>
            <a:ext cx="3529442" cy="17647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C644663-460B-449E-B93F-D30FF9E37C50}"/>
              </a:ext>
            </a:extLst>
          </p:cNvPr>
          <p:cNvSpPr txBox="1"/>
          <p:nvPr/>
        </p:nvSpPr>
        <p:spPr>
          <a:xfrm>
            <a:off x="2741991" y="2669250"/>
            <a:ext cx="85684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>
                <a:solidFill>
                  <a:srgbClr val="FF0000"/>
                </a:solidFill>
                <a:latin typeface="Coiny" panose="02000903060500060000" pitchFamily="2" charset="0"/>
              </a:rPr>
              <a:t>BÀI HỌC</a:t>
            </a:r>
          </a:p>
        </p:txBody>
      </p:sp>
    </p:spTree>
    <p:extLst>
      <p:ext uri="{BB962C8B-B14F-4D97-AF65-F5344CB8AC3E}">
        <p14:creationId xmlns:p14="http://schemas.microsoft.com/office/powerpoint/2010/main" val="47065644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01170" y="148260"/>
            <a:ext cx="1199083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13E329D4-B3F5-42FE-A5B7-6569783E6B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0" b="67196"/>
          <a:stretch/>
        </p:blipFill>
        <p:spPr>
          <a:xfrm>
            <a:off x="512804" y="2594346"/>
            <a:ext cx="10988846" cy="3506506"/>
          </a:xfrm>
          <a:prstGeom prst="flowChartAlternateProcess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DB114717-AE38-4377-B043-DF7685AAA25D}"/>
              </a:ext>
            </a:extLst>
          </p:cNvPr>
          <p:cNvSpPr/>
          <p:nvPr/>
        </p:nvSpPr>
        <p:spPr>
          <a:xfrm>
            <a:off x="1518292" y="3158525"/>
            <a:ext cx="1708608" cy="1570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B8E7C9E-BB23-40EE-A5CD-D20160335B7D}"/>
              </a:ext>
            </a:extLst>
          </p:cNvPr>
          <p:cNvSpPr/>
          <p:nvPr/>
        </p:nvSpPr>
        <p:spPr>
          <a:xfrm>
            <a:off x="7781918" y="2221110"/>
            <a:ext cx="2280039" cy="1798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1F0CF9A-57C1-4634-8649-FD96372A4105}"/>
              </a:ext>
            </a:extLst>
          </p:cNvPr>
          <p:cNvSpPr/>
          <p:nvPr/>
        </p:nvSpPr>
        <p:spPr>
          <a:xfrm>
            <a:off x="9032453" y="3710689"/>
            <a:ext cx="2184623" cy="1384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oup 4">
            <a:extLst>
              <a:ext uri="{FF2B5EF4-FFF2-40B4-BE49-F238E27FC236}">
                <a16:creationId xmlns:a16="http://schemas.microsoft.com/office/drawing/2014/main" id="{37456E21-B34B-4840-B3B9-EC54B809AD5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90350" y="2030338"/>
            <a:ext cx="2981785" cy="2952040"/>
            <a:chOff x="1588" y="-131"/>
            <a:chExt cx="4511" cy="4466"/>
          </a:xfrm>
          <a:solidFill>
            <a:srgbClr val="F5AE16"/>
          </a:solidFill>
        </p:grpSpPr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EBF23254-08C1-49FC-815A-13CE4FF4D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" y="-131"/>
              <a:ext cx="4511" cy="4466"/>
            </a:xfrm>
            <a:custGeom>
              <a:avLst/>
              <a:gdLst>
                <a:gd name="T0" fmla="*/ 1425 w 6528"/>
                <a:gd name="T1" fmla="*/ 4753 h 6460"/>
                <a:gd name="T2" fmla="*/ 790 w 6528"/>
                <a:gd name="T3" fmla="*/ 5145 h 6460"/>
                <a:gd name="T4" fmla="*/ 206 w 6528"/>
                <a:gd name="T5" fmla="*/ 4784 h 6460"/>
                <a:gd name="T6" fmla="*/ 71 w 6528"/>
                <a:gd name="T7" fmla="*/ 4215 h 6460"/>
                <a:gd name="T8" fmla="*/ 488 w 6528"/>
                <a:gd name="T9" fmla="*/ 3612 h 6460"/>
                <a:gd name="T10" fmla="*/ 483 w 6528"/>
                <a:gd name="T11" fmla="*/ 3725 h 6460"/>
                <a:gd name="T12" fmla="*/ 89 w 6528"/>
                <a:gd name="T13" fmla="*/ 2893 h 6460"/>
                <a:gd name="T14" fmla="*/ 149 w 6528"/>
                <a:gd name="T15" fmla="*/ 2206 h 6460"/>
                <a:gd name="T16" fmla="*/ 1609 w 6528"/>
                <a:gd name="T17" fmla="*/ 477 h 6460"/>
                <a:gd name="T18" fmla="*/ 4210 w 6528"/>
                <a:gd name="T19" fmla="*/ 1299 h 6460"/>
                <a:gd name="T20" fmla="*/ 4242 w 6528"/>
                <a:gd name="T21" fmla="*/ 1499 h 6460"/>
                <a:gd name="T22" fmla="*/ 4296 w 6528"/>
                <a:gd name="T23" fmla="*/ 1536 h 6460"/>
                <a:gd name="T24" fmla="*/ 4503 w 6528"/>
                <a:gd name="T25" fmla="*/ 1391 h 6460"/>
                <a:gd name="T26" fmla="*/ 5025 w 6528"/>
                <a:gd name="T27" fmla="*/ 1276 h 6460"/>
                <a:gd name="T28" fmla="*/ 6127 w 6528"/>
                <a:gd name="T29" fmla="*/ 1812 h 6460"/>
                <a:gd name="T30" fmla="*/ 6451 w 6528"/>
                <a:gd name="T31" fmla="*/ 3017 h 6460"/>
                <a:gd name="T32" fmla="*/ 5968 w 6528"/>
                <a:gd name="T33" fmla="*/ 3782 h 6460"/>
                <a:gd name="T34" fmla="*/ 5973 w 6528"/>
                <a:gd name="T35" fmla="*/ 3668 h 6460"/>
                <a:gd name="T36" fmla="*/ 5719 w 6528"/>
                <a:gd name="T37" fmla="*/ 5038 h 6460"/>
                <a:gd name="T38" fmla="*/ 4550 w 6528"/>
                <a:gd name="T39" fmla="*/ 5750 h 6460"/>
                <a:gd name="T40" fmla="*/ 3440 w 6528"/>
                <a:gd name="T41" fmla="*/ 5315 h 6460"/>
                <a:gd name="T42" fmla="*/ 3369 w 6528"/>
                <a:gd name="T43" fmla="*/ 5161 h 6460"/>
                <a:gd name="T44" fmla="*/ 3311 w 6528"/>
                <a:gd name="T45" fmla="*/ 5121 h 6460"/>
                <a:gd name="T46" fmla="*/ 3281 w 6528"/>
                <a:gd name="T47" fmla="*/ 5592 h 6460"/>
                <a:gd name="T48" fmla="*/ 3639 w 6528"/>
                <a:gd name="T49" fmla="*/ 6325 h 6460"/>
                <a:gd name="T50" fmla="*/ 3635 w 6528"/>
                <a:gd name="T51" fmla="*/ 6438 h 6460"/>
                <a:gd name="T52" fmla="*/ 2709 w 6528"/>
                <a:gd name="T53" fmla="*/ 5024 h 6460"/>
                <a:gd name="T54" fmla="*/ 2704 w 6528"/>
                <a:gd name="T55" fmla="*/ 5137 h 6460"/>
                <a:gd name="T56" fmla="*/ 1425 w 6528"/>
                <a:gd name="T57" fmla="*/ 4771 h 6460"/>
                <a:gd name="T58" fmla="*/ 1430 w 6528"/>
                <a:gd name="T59" fmla="*/ 4658 h 6460"/>
                <a:gd name="T60" fmla="*/ 2709 w 6528"/>
                <a:gd name="T61" fmla="*/ 5024 h 6460"/>
                <a:gd name="T62" fmla="*/ 2704 w 6528"/>
                <a:gd name="T63" fmla="*/ 5137 h 6460"/>
                <a:gd name="T64" fmla="*/ 2975 w 6528"/>
                <a:gd name="T65" fmla="*/ 5950 h 6460"/>
                <a:gd name="T66" fmla="*/ 3639 w 6528"/>
                <a:gd name="T67" fmla="*/ 6325 h 6460"/>
                <a:gd name="T68" fmla="*/ 3635 w 6528"/>
                <a:gd name="T69" fmla="*/ 6438 h 6460"/>
                <a:gd name="T70" fmla="*/ 3268 w 6528"/>
                <a:gd name="T71" fmla="*/ 5229 h 6460"/>
                <a:gd name="T72" fmla="*/ 3295 w 6528"/>
                <a:gd name="T73" fmla="*/ 5077 h 6460"/>
                <a:gd name="T74" fmla="*/ 3353 w 6528"/>
                <a:gd name="T75" fmla="*/ 4978 h 6460"/>
                <a:gd name="T76" fmla="*/ 3516 w 6528"/>
                <a:gd name="T77" fmla="*/ 5305 h 6460"/>
                <a:gd name="T78" fmla="*/ 4049 w 6528"/>
                <a:gd name="T79" fmla="*/ 5614 h 6460"/>
                <a:gd name="T80" fmla="*/ 5233 w 6528"/>
                <a:gd name="T81" fmla="*/ 5406 h 6460"/>
                <a:gd name="T82" fmla="*/ 5968 w 6528"/>
                <a:gd name="T83" fmla="*/ 3782 h 6460"/>
                <a:gd name="T84" fmla="*/ 5973 w 6528"/>
                <a:gd name="T85" fmla="*/ 3668 h 6460"/>
                <a:gd name="T86" fmla="*/ 6378 w 6528"/>
                <a:gd name="T87" fmla="*/ 2473 h 6460"/>
                <a:gd name="T88" fmla="*/ 5324 w 6528"/>
                <a:gd name="T89" fmla="*/ 1422 h 6460"/>
                <a:gd name="T90" fmla="*/ 4658 w 6528"/>
                <a:gd name="T91" fmla="*/ 1442 h 6460"/>
                <a:gd name="T92" fmla="*/ 4397 w 6528"/>
                <a:gd name="T93" fmla="*/ 1563 h 6460"/>
                <a:gd name="T94" fmla="*/ 4291 w 6528"/>
                <a:gd name="T95" fmla="*/ 1649 h 6460"/>
                <a:gd name="T96" fmla="*/ 4246 w 6528"/>
                <a:gd name="T97" fmla="*/ 1698 h 6460"/>
                <a:gd name="T98" fmla="*/ 4226 w 6528"/>
                <a:gd name="T99" fmla="*/ 1530 h 6460"/>
                <a:gd name="T100" fmla="*/ 3271 w 6528"/>
                <a:gd name="T101" fmla="*/ 368 h 6460"/>
                <a:gd name="T102" fmla="*/ 1058 w 6528"/>
                <a:gd name="T103" fmla="*/ 967 h 6460"/>
                <a:gd name="T104" fmla="*/ 158 w 6528"/>
                <a:gd name="T105" fmla="*/ 2271 h 6460"/>
                <a:gd name="T106" fmla="*/ 488 w 6528"/>
                <a:gd name="T107" fmla="*/ 3612 h 6460"/>
                <a:gd name="T108" fmla="*/ 483 w 6528"/>
                <a:gd name="T109" fmla="*/ 3725 h 6460"/>
                <a:gd name="T110" fmla="*/ 72 w 6528"/>
                <a:gd name="T111" fmla="*/ 4264 h 6460"/>
                <a:gd name="T112" fmla="*/ 318 w 6528"/>
                <a:gd name="T113" fmla="*/ 4801 h 6460"/>
                <a:gd name="T114" fmla="*/ 1430 w 6528"/>
                <a:gd name="T115" fmla="*/ 4639 h 6460"/>
                <a:gd name="T116" fmla="*/ 1425 w 6528"/>
                <a:gd name="T117" fmla="*/ 4753 h 6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528" h="6460">
                  <a:moveTo>
                    <a:pt x="1425" y="4753"/>
                  </a:moveTo>
                  <a:cubicBezTo>
                    <a:pt x="1275" y="4996"/>
                    <a:pt x="1058" y="5157"/>
                    <a:pt x="790" y="5145"/>
                  </a:cubicBezTo>
                  <a:cubicBezTo>
                    <a:pt x="560" y="5134"/>
                    <a:pt x="345" y="4983"/>
                    <a:pt x="206" y="4784"/>
                  </a:cubicBezTo>
                  <a:cubicBezTo>
                    <a:pt x="87" y="4615"/>
                    <a:pt x="60" y="4425"/>
                    <a:pt x="71" y="4215"/>
                  </a:cubicBezTo>
                  <a:cubicBezTo>
                    <a:pt x="86" y="3930"/>
                    <a:pt x="275" y="3736"/>
                    <a:pt x="488" y="3612"/>
                  </a:cubicBezTo>
                  <a:cubicBezTo>
                    <a:pt x="486" y="3650"/>
                    <a:pt x="484" y="3688"/>
                    <a:pt x="483" y="3725"/>
                  </a:cubicBezTo>
                  <a:cubicBezTo>
                    <a:pt x="274" y="3497"/>
                    <a:pt x="125" y="3224"/>
                    <a:pt x="89" y="2893"/>
                  </a:cubicBezTo>
                  <a:cubicBezTo>
                    <a:pt x="64" y="2668"/>
                    <a:pt x="94" y="2421"/>
                    <a:pt x="149" y="2206"/>
                  </a:cubicBezTo>
                  <a:cubicBezTo>
                    <a:pt x="348" y="1433"/>
                    <a:pt x="984" y="813"/>
                    <a:pt x="1609" y="477"/>
                  </a:cubicBezTo>
                  <a:cubicBezTo>
                    <a:pt x="2498" y="0"/>
                    <a:pt x="3923" y="15"/>
                    <a:pt x="4210" y="1299"/>
                  </a:cubicBezTo>
                  <a:cubicBezTo>
                    <a:pt x="4225" y="1365"/>
                    <a:pt x="4234" y="1432"/>
                    <a:pt x="4242" y="1499"/>
                  </a:cubicBezTo>
                  <a:cubicBezTo>
                    <a:pt x="4253" y="1582"/>
                    <a:pt x="4240" y="1592"/>
                    <a:pt x="4296" y="1536"/>
                  </a:cubicBezTo>
                  <a:cubicBezTo>
                    <a:pt x="4357" y="1474"/>
                    <a:pt x="4429" y="1429"/>
                    <a:pt x="4503" y="1391"/>
                  </a:cubicBezTo>
                  <a:cubicBezTo>
                    <a:pt x="4666" y="1308"/>
                    <a:pt x="4849" y="1279"/>
                    <a:pt x="5025" y="1276"/>
                  </a:cubicBezTo>
                  <a:cubicBezTo>
                    <a:pt x="5440" y="1271"/>
                    <a:pt x="5854" y="1461"/>
                    <a:pt x="6127" y="1812"/>
                  </a:cubicBezTo>
                  <a:cubicBezTo>
                    <a:pt x="6378" y="2135"/>
                    <a:pt x="6465" y="2595"/>
                    <a:pt x="6451" y="3017"/>
                  </a:cubicBezTo>
                  <a:cubicBezTo>
                    <a:pt x="6438" y="3375"/>
                    <a:pt x="6359" y="3788"/>
                    <a:pt x="5968" y="3782"/>
                  </a:cubicBezTo>
                  <a:cubicBezTo>
                    <a:pt x="5970" y="3744"/>
                    <a:pt x="5971" y="3706"/>
                    <a:pt x="5973" y="3668"/>
                  </a:cubicBezTo>
                  <a:cubicBezTo>
                    <a:pt x="6078" y="4145"/>
                    <a:pt x="5985" y="4644"/>
                    <a:pt x="5719" y="5038"/>
                  </a:cubicBezTo>
                  <a:cubicBezTo>
                    <a:pt x="5434" y="5460"/>
                    <a:pt x="5009" y="5698"/>
                    <a:pt x="4550" y="5750"/>
                  </a:cubicBezTo>
                  <a:cubicBezTo>
                    <a:pt x="4150" y="5796"/>
                    <a:pt x="3680" y="5711"/>
                    <a:pt x="3440" y="5315"/>
                  </a:cubicBezTo>
                  <a:cubicBezTo>
                    <a:pt x="3411" y="5267"/>
                    <a:pt x="3389" y="5214"/>
                    <a:pt x="3369" y="5161"/>
                  </a:cubicBezTo>
                  <a:cubicBezTo>
                    <a:pt x="3344" y="5091"/>
                    <a:pt x="3351" y="5018"/>
                    <a:pt x="3311" y="5121"/>
                  </a:cubicBezTo>
                  <a:cubicBezTo>
                    <a:pt x="3253" y="5273"/>
                    <a:pt x="3258" y="5433"/>
                    <a:pt x="3281" y="5592"/>
                  </a:cubicBezTo>
                  <a:cubicBezTo>
                    <a:pt x="3321" y="5867"/>
                    <a:pt x="3439" y="6154"/>
                    <a:pt x="3639" y="6325"/>
                  </a:cubicBezTo>
                  <a:cubicBezTo>
                    <a:pt x="3646" y="6330"/>
                    <a:pt x="3632" y="6438"/>
                    <a:pt x="3635" y="6438"/>
                  </a:cubicBezTo>
                  <a:cubicBezTo>
                    <a:pt x="3031" y="6460"/>
                    <a:pt x="2576" y="5647"/>
                    <a:pt x="2709" y="5024"/>
                  </a:cubicBezTo>
                  <a:cubicBezTo>
                    <a:pt x="2707" y="5062"/>
                    <a:pt x="2705" y="5099"/>
                    <a:pt x="2704" y="5137"/>
                  </a:cubicBezTo>
                  <a:cubicBezTo>
                    <a:pt x="2382" y="5541"/>
                    <a:pt x="1481" y="5352"/>
                    <a:pt x="1425" y="4771"/>
                  </a:cubicBezTo>
                  <a:cubicBezTo>
                    <a:pt x="1421" y="4734"/>
                    <a:pt x="1433" y="4694"/>
                    <a:pt x="1430" y="4658"/>
                  </a:cubicBezTo>
                  <a:cubicBezTo>
                    <a:pt x="1486" y="5239"/>
                    <a:pt x="2386" y="5427"/>
                    <a:pt x="2709" y="5024"/>
                  </a:cubicBezTo>
                  <a:cubicBezTo>
                    <a:pt x="2695" y="5041"/>
                    <a:pt x="2709" y="5112"/>
                    <a:pt x="2704" y="5137"/>
                  </a:cubicBezTo>
                  <a:cubicBezTo>
                    <a:pt x="2643" y="5423"/>
                    <a:pt x="2812" y="5740"/>
                    <a:pt x="2975" y="5950"/>
                  </a:cubicBezTo>
                  <a:cubicBezTo>
                    <a:pt x="3140" y="6162"/>
                    <a:pt x="3381" y="6334"/>
                    <a:pt x="3639" y="6325"/>
                  </a:cubicBezTo>
                  <a:cubicBezTo>
                    <a:pt x="3638" y="6362"/>
                    <a:pt x="3636" y="6400"/>
                    <a:pt x="3635" y="6438"/>
                  </a:cubicBezTo>
                  <a:cubicBezTo>
                    <a:pt x="3312" y="6163"/>
                    <a:pt x="3231" y="5661"/>
                    <a:pt x="3268" y="5229"/>
                  </a:cubicBezTo>
                  <a:cubicBezTo>
                    <a:pt x="3272" y="5178"/>
                    <a:pt x="3283" y="5127"/>
                    <a:pt x="3295" y="5077"/>
                  </a:cubicBezTo>
                  <a:cubicBezTo>
                    <a:pt x="3304" y="5041"/>
                    <a:pt x="3333" y="4898"/>
                    <a:pt x="3353" y="4978"/>
                  </a:cubicBezTo>
                  <a:cubicBezTo>
                    <a:pt x="3384" y="5100"/>
                    <a:pt x="3442" y="5211"/>
                    <a:pt x="3516" y="5305"/>
                  </a:cubicBezTo>
                  <a:cubicBezTo>
                    <a:pt x="3651" y="5479"/>
                    <a:pt x="3852" y="5568"/>
                    <a:pt x="4049" y="5614"/>
                  </a:cubicBezTo>
                  <a:cubicBezTo>
                    <a:pt x="4440" y="5705"/>
                    <a:pt x="4884" y="5629"/>
                    <a:pt x="5233" y="5406"/>
                  </a:cubicBezTo>
                  <a:cubicBezTo>
                    <a:pt x="5737" y="5084"/>
                    <a:pt x="6114" y="4442"/>
                    <a:pt x="5968" y="3782"/>
                  </a:cubicBezTo>
                  <a:cubicBezTo>
                    <a:pt x="5966" y="3771"/>
                    <a:pt x="5973" y="3668"/>
                    <a:pt x="5973" y="3668"/>
                  </a:cubicBezTo>
                  <a:cubicBezTo>
                    <a:pt x="6528" y="3677"/>
                    <a:pt x="6479" y="2892"/>
                    <a:pt x="6378" y="2473"/>
                  </a:cubicBezTo>
                  <a:cubicBezTo>
                    <a:pt x="6243" y="1910"/>
                    <a:pt x="5820" y="1535"/>
                    <a:pt x="5324" y="1422"/>
                  </a:cubicBezTo>
                  <a:cubicBezTo>
                    <a:pt x="5106" y="1372"/>
                    <a:pt x="4875" y="1379"/>
                    <a:pt x="4658" y="1442"/>
                  </a:cubicBezTo>
                  <a:cubicBezTo>
                    <a:pt x="4566" y="1468"/>
                    <a:pt x="4478" y="1510"/>
                    <a:pt x="4397" y="1563"/>
                  </a:cubicBezTo>
                  <a:cubicBezTo>
                    <a:pt x="4359" y="1588"/>
                    <a:pt x="4324" y="1618"/>
                    <a:pt x="4291" y="1649"/>
                  </a:cubicBezTo>
                  <a:cubicBezTo>
                    <a:pt x="4275" y="1664"/>
                    <a:pt x="4260" y="1681"/>
                    <a:pt x="4246" y="1698"/>
                  </a:cubicBezTo>
                  <a:cubicBezTo>
                    <a:pt x="4259" y="1682"/>
                    <a:pt x="4230" y="1553"/>
                    <a:pt x="4226" y="1530"/>
                  </a:cubicBezTo>
                  <a:cubicBezTo>
                    <a:pt x="4142" y="938"/>
                    <a:pt x="3779" y="517"/>
                    <a:pt x="3271" y="368"/>
                  </a:cubicBezTo>
                  <a:cubicBezTo>
                    <a:pt x="2518" y="146"/>
                    <a:pt x="1668" y="452"/>
                    <a:pt x="1058" y="967"/>
                  </a:cubicBezTo>
                  <a:cubicBezTo>
                    <a:pt x="661" y="1301"/>
                    <a:pt x="322" y="1739"/>
                    <a:pt x="158" y="2271"/>
                  </a:cubicBezTo>
                  <a:cubicBezTo>
                    <a:pt x="0" y="2782"/>
                    <a:pt x="159" y="3251"/>
                    <a:pt x="488" y="3612"/>
                  </a:cubicBezTo>
                  <a:cubicBezTo>
                    <a:pt x="492" y="3617"/>
                    <a:pt x="487" y="3723"/>
                    <a:pt x="483" y="3725"/>
                  </a:cubicBezTo>
                  <a:cubicBezTo>
                    <a:pt x="287" y="3840"/>
                    <a:pt x="113" y="4009"/>
                    <a:pt x="72" y="4264"/>
                  </a:cubicBezTo>
                  <a:cubicBezTo>
                    <a:pt x="42" y="4455"/>
                    <a:pt x="206" y="4685"/>
                    <a:pt x="318" y="4801"/>
                  </a:cubicBezTo>
                  <a:cubicBezTo>
                    <a:pt x="669" y="5161"/>
                    <a:pt x="1162" y="5072"/>
                    <a:pt x="1430" y="4639"/>
                  </a:cubicBezTo>
                  <a:cubicBezTo>
                    <a:pt x="1414" y="4665"/>
                    <a:pt x="1442" y="4726"/>
                    <a:pt x="1425" y="47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ysClr val="windowText" lastClr="000000"/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494E2E96-43C4-4144-8D80-364FC347D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" y="1835"/>
              <a:ext cx="395" cy="1013"/>
            </a:xfrm>
            <a:custGeom>
              <a:avLst/>
              <a:gdLst>
                <a:gd name="T0" fmla="*/ 98 w 571"/>
                <a:gd name="T1" fmla="*/ 0 h 1466"/>
                <a:gd name="T2" fmla="*/ 270 w 571"/>
                <a:gd name="T3" fmla="*/ 451 h 1466"/>
                <a:gd name="T4" fmla="*/ 570 w 571"/>
                <a:gd name="T5" fmla="*/ 776 h 1466"/>
                <a:gd name="T6" fmla="*/ 567 w 571"/>
                <a:gd name="T7" fmla="*/ 858 h 1466"/>
                <a:gd name="T8" fmla="*/ 7 w 571"/>
                <a:gd name="T9" fmla="*/ 1466 h 1466"/>
                <a:gd name="T10" fmla="*/ 11 w 571"/>
                <a:gd name="T11" fmla="*/ 1384 h 1466"/>
                <a:gd name="T12" fmla="*/ 570 w 571"/>
                <a:gd name="T13" fmla="*/ 776 h 1466"/>
                <a:gd name="T14" fmla="*/ 567 w 571"/>
                <a:gd name="T15" fmla="*/ 858 h 1466"/>
                <a:gd name="T16" fmla="*/ 285 w 571"/>
                <a:gd name="T17" fmla="*/ 564 h 1466"/>
                <a:gd name="T18" fmla="*/ 95 w 571"/>
                <a:gd name="T19" fmla="*/ 82 h 1466"/>
                <a:gd name="T20" fmla="*/ 98 w 571"/>
                <a:gd name="T21" fmla="*/ 0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1" h="1466">
                  <a:moveTo>
                    <a:pt x="98" y="0"/>
                  </a:moveTo>
                  <a:cubicBezTo>
                    <a:pt x="116" y="163"/>
                    <a:pt x="194" y="315"/>
                    <a:pt x="270" y="451"/>
                  </a:cubicBezTo>
                  <a:cubicBezTo>
                    <a:pt x="337" y="568"/>
                    <a:pt x="439" y="746"/>
                    <a:pt x="570" y="776"/>
                  </a:cubicBezTo>
                  <a:cubicBezTo>
                    <a:pt x="570" y="776"/>
                    <a:pt x="571" y="855"/>
                    <a:pt x="567" y="858"/>
                  </a:cubicBezTo>
                  <a:cubicBezTo>
                    <a:pt x="339" y="1027"/>
                    <a:pt x="145" y="1196"/>
                    <a:pt x="7" y="1466"/>
                  </a:cubicBezTo>
                  <a:cubicBezTo>
                    <a:pt x="18" y="1445"/>
                    <a:pt x="0" y="1405"/>
                    <a:pt x="11" y="1384"/>
                  </a:cubicBezTo>
                  <a:cubicBezTo>
                    <a:pt x="149" y="1114"/>
                    <a:pt x="343" y="946"/>
                    <a:pt x="570" y="776"/>
                  </a:cubicBezTo>
                  <a:cubicBezTo>
                    <a:pt x="569" y="803"/>
                    <a:pt x="568" y="831"/>
                    <a:pt x="567" y="858"/>
                  </a:cubicBezTo>
                  <a:cubicBezTo>
                    <a:pt x="443" y="830"/>
                    <a:pt x="352" y="672"/>
                    <a:pt x="285" y="564"/>
                  </a:cubicBezTo>
                  <a:cubicBezTo>
                    <a:pt x="199" y="424"/>
                    <a:pt x="113" y="254"/>
                    <a:pt x="95" y="82"/>
                  </a:cubicBezTo>
                  <a:cubicBezTo>
                    <a:pt x="92" y="55"/>
                    <a:pt x="101" y="26"/>
                    <a:pt x="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ysClr val="windowText" lastClr="000000"/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8A7A2C8D-CC4F-4448-8A32-33CE165DA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919"/>
              <a:ext cx="963" cy="697"/>
            </a:xfrm>
            <a:custGeom>
              <a:avLst/>
              <a:gdLst>
                <a:gd name="T0" fmla="*/ 1385 w 1393"/>
                <a:gd name="T1" fmla="*/ 1009 h 1009"/>
                <a:gd name="T2" fmla="*/ 1 w 1393"/>
                <a:gd name="T3" fmla="*/ 147 h 1009"/>
                <a:gd name="T4" fmla="*/ 5 w 1393"/>
                <a:gd name="T5" fmla="*/ 65 h 1009"/>
                <a:gd name="T6" fmla="*/ 1389 w 1393"/>
                <a:gd name="T7" fmla="*/ 927 h 1009"/>
                <a:gd name="T8" fmla="*/ 1385 w 1393"/>
                <a:gd name="T9" fmla="*/ 1009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3" h="1009">
                  <a:moveTo>
                    <a:pt x="1385" y="1009"/>
                  </a:moveTo>
                  <a:cubicBezTo>
                    <a:pt x="1294" y="373"/>
                    <a:pt x="497" y="82"/>
                    <a:pt x="1" y="147"/>
                  </a:cubicBezTo>
                  <a:cubicBezTo>
                    <a:pt x="4" y="146"/>
                    <a:pt x="0" y="66"/>
                    <a:pt x="5" y="65"/>
                  </a:cubicBezTo>
                  <a:cubicBezTo>
                    <a:pt x="501" y="0"/>
                    <a:pt x="1298" y="292"/>
                    <a:pt x="1389" y="927"/>
                  </a:cubicBezTo>
                  <a:cubicBezTo>
                    <a:pt x="1393" y="954"/>
                    <a:pt x="1382" y="983"/>
                    <a:pt x="1385" y="100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ysClr val="windowText" lastClr="000000"/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48" name="文本框 22">
            <a:extLst>
              <a:ext uri="{FF2B5EF4-FFF2-40B4-BE49-F238E27FC236}">
                <a16:creationId xmlns:a16="http://schemas.microsoft.com/office/drawing/2014/main" id="{91F9A1EA-D420-48FC-BCE9-F65F394941D4}"/>
              </a:ext>
            </a:extLst>
          </p:cNvPr>
          <p:cNvSpPr txBox="1"/>
          <p:nvPr/>
        </p:nvSpPr>
        <p:spPr>
          <a:xfrm>
            <a:off x="1223697" y="2892518"/>
            <a:ext cx="2084225" cy="138499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Cái</a:t>
            </a:r>
            <a:r>
              <a:rPr lang="en-US" altLang="zh-CN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bắp</a:t>
            </a:r>
            <a:r>
              <a:rPr lang="en-US" altLang="zh-CN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cải</a:t>
            </a:r>
            <a:r>
              <a:rPr lang="en-US" altLang="zh-CN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28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cân</a:t>
            </a:r>
            <a:r>
              <a:rPr lang="en-US" altLang="zh-CN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nặng</a:t>
            </a:r>
            <a:r>
              <a:rPr lang="en-US" altLang="zh-CN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1kg</a:t>
            </a:r>
            <a:endParaRPr lang="zh-CN" altLang="en-US" sz="2800" dirty="0">
              <a:solidFill>
                <a:sysClr val="windowText" lastClr="000000"/>
              </a:solidFill>
              <a:latin typeface="Arial" panose="020B0604020202020204" pitchFamily="34" charset="0"/>
              <a:ea typeface="字魂36号-正文宋楷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49" name="组合 31">
            <a:extLst>
              <a:ext uri="{FF2B5EF4-FFF2-40B4-BE49-F238E27FC236}">
                <a16:creationId xmlns:a16="http://schemas.microsoft.com/office/drawing/2014/main" id="{E5E63D7E-4D39-4E1A-9220-34CCDBE45265}"/>
              </a:ext>
            </a:extLst>
          </p:cNvPr>
          <p:cNvGrpSpPr/>
          <p:nvPr/>
        </p:nvGrpSpPr>
        <p:grpSpPr>
          <a:xfrm>
            <a:off x="9083450" y="2694833"/>
            <a:ext cx="3035326" cy="2442406"/>
            <a:chOff x="4477533" y="1855332"/>
            <a:chExt cx="3035326" cy="2442406"/>
          </a:xfrm>
        </p:grpSpPr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id="{5EEE598E-3B19-4A37-8199-0C480837CD6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477533" y="1855332"/>
              <a:ext cx="3035326" cy="2442406"/>
              <a:chOff x="1395" y="21"/>
              <a:chExt cx="4592" cy="3695"/>
            </a:xfrm>
            <a:solidFill>
              <a:srgbClr val="9ED744"/>
            </a:solidFill>
          </p:grpSpPr>
          <p:sp>
            <p:nvSpPr>
              <p:cNvPr id="53" name="Freeform 6">
                <a:extLst>
                  <a:ext uri="{FF2B5EF4-FFF2-40B4-BE49-F238E27FC236}">
                    <a16:creationId xmlns:a16="http://schemas.microsoft.com/office/drawing/2014/main" id="{FF229E27-4285-4FFE-80DF-0B37F70C02E6}"/>
                  </a:ext>
                </a:extLst>
              </p:cNvPr>
              <p:cNvSpPr>
                <a:spLocks/>
              </p:cNvSpPr>
              <p:nvPr/>
            </p:nvSpPr>
            <p:spPr bwMode="auto">
              <a:xfrm rot="4001955">
                <a:off x="1843" y="-427"/>
                <a:ext cx="3695" cy="4592"/>
              </a:xfrm>
              <a:custGeom>
                <a:avLst/>
                <a:gdLst>
                  <a:gd name="T0" fmla="*/ 1425 w 6528"/>
                  <a:gd name="T1" fmla="*/ 4753 h 6460"/>
                  <a:gd name="T2" fmla="*/ 790 w 6528"/>
                  <a:gd name="T3" fmla="*/ 5145 h 6460"/>
                  <a:gd name="T4" fmla="*/ 206 w 6528"/>
                  <a:gd name="T5" fmla="*/ 4784 h 6460"/>
                  <a:gd name="T6" fmla="*/ 71 w 6528"/>
                  <a:gd name="T7" fmla="*/ 4215 h 6460"/>
                  <a:gd name="T8" fmla="*/ 488 w 6528"/>
                  <a:gd name="T9" fmla="*/ 3612 h 6460"/>
                  <a:gd name="T10" fmla="*/ 483 w 6528"/>
                  <a:gd name="T11" fmla="*/ 3725 h 6460"/>
                  <a:gd name="T12" fmla="*/ 89 w 6528"/>
                  <a:gd name="T13" fmla="*/ 2893 h 6460"/>
                  <a:gd name="T14" fmla="*/ 149 w 6528"/>
                  <a:gd name="T15" fmla="*/ 2206 h 6460"/>
                  <a:gd name="T16" fmla="*/ 1609 w 6528"/>
                  <a:gd name="T17" fmla="*/ 477 h 6460"/>
                  <a:gd name="T18" fmla="*/ 4210 w 6528"/>
                  <a:gd name="T19" fmla="*/ 1299 h 6460"/>
                  <a:gd name="T20" fmla="*/ 4242 w 6528"/>
                  <a:gd name="T21" fmla="*/ 1499 h 6460"/>
                  <a:gd name="T22" fmla="*/ 4296 w 6528"/>
                  <a:gd name="T23" fmla="*/ 1536 h 6460"/>
                  <a:gd name="T24" fmla="*/ 4503 w 6528"/>
                  <a:gd name="T25" fmla="*/ 1391 h 6460"/>
                  <a:gd name="T26" fmla="*/ 5025 w 6528"/>
                  <a:gd name="T27" fmla="*/ 1276 h 6460"/>
                  <a:gd name="T28" fmla="*/ 6127 w 6528"/>
                  <a:gd name="T29" fmla="*/ 1812 h 6460"/>
                  <a:gd name="T30" fmla="*/ 6451 w 6528"/>
                  <a:gd name="T31" fmla="*/ 3017 h 6460"/>
                  <a:gd name="T32" fmla="*/ 5968 w 6528"/>
                  <a:gd name="T33" fmla="*/ 3782 h 6460"/>
                  <a:gd name="T34" fmla="*/ 5973 w 6528"/>
                  <a:gd name="T35" fmla="*/ 3668 h 6460"/>
                  <a:gd name="T36" fmla="*/ 5719 w 6528"/>
                  <a:gd name="T37" fmla="*/ 5038 h 6460"/>
                  <a:gd name="T38" fmla="*/ 4550 w 6528"/>
                  <a:gd name="T39" fmla="*/ 5750 h 6460"/>
                  <a:gd name="T40" fmla="*/ 3440 w 6528"/>
                  <a:gd name="T41" fmla="*/ 5315 h 6460"/>
                  <a:gd name="T42" fmla="*/ 3369 w 6528"/>
                  <a:gd name="T43" fmla="*/ 5161 h 6460"/>
                  <a:gd name="T44" fmla="*/ 3311 w 6528"/>
                  <a:gd name="T45" fmla="*/ 5121 h 6460"/>
                  <a:gd name="T46" fmla="*/ 3281 w 6528"/>
                  <a:gd name="T47" fmla="*/ 5592 h 6460"/>
                  <a:gd name="T48" fmla="*/ 3639 w 6528"/>
                  <a:gd name="T49" fmla="*/ 6325 h 6460"/>
                  <a:gd name="T50" fmla="*/ 3635 w 6528"/>
                  <a:gd name="T51" fmla="*/ 6438 h 6460"/>
                  <a:gd name="T52" fmla="*/ 2709 w 6528"/>
                  <a:gd name="T53" fmla="*/ 5024 h 6460"/>
                  <a:gd name="T54" fmla="*/ 2704 w 6528"/>
                  <a:gd name="T55" fmla="*/ 5137 h 6460"/>
                  <a:gd name="T56" fmla="*/ 1425 w 6528"/>
                  <a:gd name="T57" fmla="*/ 4771 h 6460"/>
                  <a:gd name="T58" fmla="*/ 1430 w 6528"/>
                  <a:gd name="T59" fmla="*/ 4658 h 6460"/>
                  <a:gd name="T60" fmla="*/ 2709 w 6528"/>
                  <a:gd name="T61" fmla="*/ 5024 h 6460"/>
                  <a:gd name="T62" fmla="*/ 2704 w 6528"/>
                  <a:gd name="T63" fmla="*/ 5137 h 6460"/>
                  <a:gd name="T64" fmla="*/ 2975 w 6528"/>
                  <a:gd name="T65" fmla="*/ 5950 h 6460"/>
                  <a:gd name="T66" fmla="*/ 3639 w 6528"/>
                  <a:gd name="T67" fmla="*/ 6325 h 6460"/>
                  <a:gd name="T68" fmla="*/ 3635 w 6528"/>
                  <a:gd name="T69" fmla="*/ 6438 h 6460"/>
                  <a:gd name="T70" fmla="*/ 3268 w 6528"/>
                  <a:gd name="T71" fmla="*/ 5229 h 6460"/>
                  <a:gd name="T72" fmla="*/ 3295 w 6528"/>
                  <a:gd name="T73" fmla="*/ 5077 h 6460"/>
                  <a:gd name="T74" fmla="*/ 3353 w 6528"/>
                  <a:gd name="T75" fmla="*/ 4978 h 6460"/>
                  <a:gd name="T76" fmla="*/ 3516 w 6528"/>
                  <a:gd name="T77" fmla="*/ 5305 h 6460"/>
                  <a:gd name="T78" fmla="*/ 4049 w 6528"/>
                  <a:gd name="T79" fmla="*/ 5614 h 6460"/>
                  <a:gd name="T80" fmla="*/ 5233 w 6528"/>
                  <a:gd name="T81" fmla="*/ 5406 h 6460"/>
                  <a:gd name="T82" fmla="*/ 5968 w 6528"/>
                  <a:gd name="T83" fmla="*/ 3782 h 6460"/>
                  <a:gd name="T84" fmla="*/ 5973 w 6528"/>
                  <a:gd name="T85" fmla="*/ 3668 h 6460"/>
                  <a:gd name="T86" fmla="*/ 6378 w 6528"/>
                  <a:gd name="T87" fmla="*/ 2473 h 6460"/>
                  <a:gd name="T88" fmla="*/ 5324 w 6528"/>
                  <a:gd name="T89" fmla="*/ 1422 h 6460"/>
                  <a:gd name="T90" fmla="*/ 4658 w 6528"/>
                  <a:gd name="T91" fmla="*/ 1442 h 6460"/>
                  <a:gd name="T92" fmla="*/ 4397 w 6528"/>
                  <a:gd name="T93" fmla="*/ 1563 h 6460"/>
                  <a:gd name="T94" fmla="*/ 4291 w 6528"/>
                  <a:gd name="T95" fmla="*/ 1649 h 6460"/>
                  <a:gd name="T96" fmla="*/ 4246 w 6528"/>
                  <a:gd name="T97" fmla="*/ 1698 h 6460"/>
                  <a:gd name="T98" fmla="*/ 4226 w 6528"/>
                  <a:gd name="T99" fmla="*/ 1530 h 6460"/>
                  <a:gd name="T100" fmla="*/ 3271 w 6528"/>
                  <a:gd name="T101" fmla="*/ 368 h 6460"/>
                  <a:gd name="T102" fmla="*/ 1058 w 6528"/>
                  <a:gd name="T103" fmla="*/ 967 h 6460"/>
                  <a:gd name="T104" fmla="*/ 158 w 6528"/>
                  <a:gd name="T105" fmla="*/ 2271 h 6460"/>
                  <a:gd name="T106" fmla="*/ 488 w 6528"/>
                  <a:gd name="T107" fmla="*/ 3612 h 6460"/>
                  <a:gd name="T108" fmla="*/ 483 w 6528"/>
                  <a:gd name="T109" fmla="*/ 3725 h 6460"/>
                  <a:gd name="T110" fmla="*/ 72 w 6528"/>
                  <a:gd name="T111" fmla="*/ 4264 h 6460"/>
                  <a:gd name="T112" fmla="*/ 318 w 6528"/>
                  <a:gd name="T113" fmla="*/ 4801 h 6460"/>
                  <a:gd name="T114" fmla="*/ 1430 w 6528"/>
                  <a:gd name="T115" fmla="*/ 4639 h 6460"/>
                  <a:gd name="T116" fmla="*/ 1425 w 6528"/>
                  <a:gd name="T117" fmla="*/ 4753 h 6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528" h="6460">
                    <a:moveTo>
                      <a:pt x="1425" y="4753"/>
                    </a:moveTo>
                    <a:cubicBezTo>
                      <a:pt x="1275" y="4996"/>
                      <a:pt x="1058" y="5157"/>
                      <a:pt x="790" y="5145"/>
                    </a:cubicBezTo>
                    <a:cubicBezTo>
                      <a:pt x="560" y="5134"/>
                      <a:pt x="345" y="4983"/>
                      <a:pt x="206" y="4784"/>
                    </a:cubicBezTo>
                    <a:cubicBezTo>
                      <a:pt x="87" y="4615"/>
                      <a:pt x="60" y="4425"/>
                      <a:pt x="71" y="4215"/>
                    </a:cubicBezTo>
                    <a:cubicBezTo>
                      <a:pt x="86" y="3930"/>
                      <a:pt x="275" y="3736"/>
                      <a:pt x="488" y="3612"/>
                    </a:cubicBezTo>
                    <a:cubicBezTo>
                      <a:pt x="486" y="3650"/>
                      <a:pt x="484" y="3688"/>
                      <a:pt x="483" y="3725"/>
                    </a:cubicBezTo>
                    <a:cubicBezTo>
                      <a:pt x="274" y="3497"/>
                      <a:pt x="125" y="3224"/>
                      <a:pt x="89" y="2893"/>
                    </a:cubicBezTo>
                    <a:cubicBezTo>
                      <a:pt x="64" y="2668"/>
                      <a:pt x="94" y="2421"/>
                      <a:pt x="149" y="2206"/>
                    </a:cubicBezTo>
                    <a:cubicBezTo>
                      <a:pt x="348" y="1433"/>
                      <a:pt x="984" y="813"/>
                      <a:pt x="1609" y="477"/>
                    </a:cubicBezTo>
                    <a:cubicBezTo>
                      <a:pt x="2498" y="0"/>
                      <a:pt x="3923" y="15"/>
                      <a:pt x="4210" y="1299"/>
                    </a:cubicBezTo>
                    <a:cubicBezTo>
                      <a:pt x="4225" y="1365"/>
                      <a:pt x="4234" y="1432"/>
                      <a:pt x="4242" y="1499"/>
                    </a:cubicBezTo>
                    <a:cubicBezTo>
                      <a:pt x="4253" y="1582"/>
                      <a:pt x="4240" y="1592"/>
                      <a:pt x="4296" y="1536"/>
                    </a:cubicBezTo>
                    <a:cubicBezTo>
                      <a:pt x="4357" y="1474"/>
                      <a:pt x="4429" y="1429"/>
                      <a:pt x="4503" y="1391"/>
                    </a:cubicBezTo>
                    <a:cubicBezTo>
                      <a:pt x="4666" y="1308"/>
                      <a:pt x="4849" y="1279"/>
                      <a:pt x="5025" y="1276"/>
                    </a:cubicBezTo>
                    <a:cubicBezTo>
                      <a:pt x="5440" y="1271"/>
                      <a:pt x="5854" y="1461"/>
                      <a:pt x="6127" y="1812"/>
                    </a:cubicBezTo>
                    <a:cubicBezTo>
                      <a:pt x="6378" y="2135"/>
                      <a:pt x="6465" y="2595"/>
                      <a:pt x="6451" y="3017"/>
                    </a:cubicBezTo>
                    <a:cubicBezTo>
                      <a:pt x="6438" y="3375"/>
                      <a:pt x="6359" y="3788"/>
                      <a:pt x="5968" y="3782"/>
                    </a:cubicBezTo>
                    <a:cubicBezTo>
                      <a:pt x="5970" y="3744"/>
                      <a:pt x="5971" y="3706"/>
                      <a:pt x="5973" y="3668"/>
                    </a:cubicBezTo>
                    <a:cubicBezTo>
                      <a:pt x="6078" y="4145"/>
                      <a:pt x="5985" y="4644"/>
                      <a:pt x="5719" y="5038"/>
                    </a:cubicBezTo>
                    <a:cubicBezTo>
                      <a:pt x="5434" y="5460"/>
                      <a:pt x="5009" y="5698"/>
                      <a:pt x="4550" y="5750"/>
                    </a:cubicBezTo>
                    <a:cubicBezTo>
                      <a:pt x="4150" y="5796"/>
                      <a:pt x="3680" y="5711"/>
                      <a:pt x="3440" y="5315"/>
                    </a:cubicBezTo>
                    <a:cubicBezTo>
                      <a:pt x="3411" y="5267"/>
                      <a:pt x="3389" y="5214"/>
                      <a:pt x="3369" y="5161"/>
                    </a:cubicBezTo>
                    <a:cubicBezTo>
                      <a:pt x="3344" y="5091"/>
                      <a:pt x="3351" y="5018"/>
                      <a:pt x="3311" y="5121"/>
                    </a:cubicBezTo>
                    <a:cubicBezTo>
                      <a:pt x="3253" y="5273"/>
                      <a:pt x="3258" y="5433"/>
                      <a:pt x="3281" y="5592"/>
                    </a:cubicBezTo>
                    <a:cubicBezTo>
                      <a:pt x="3321" y="5867"/>
                      <a:pt x="3439" y="6154"/>
                      <a:pt x="3639" y="6325"/>
                    </a:cubicBezTo>
                    <a:cubicBezTo>
                      <a:pt x="3646" y="6330"/>
                      <a:pt x="3632" y="6438"/>
                      <a:pt x="3635" y="6438"/>
                    </a:cubicBezTo>
                    <a:cubicBezTo>
                      <a:pt x="3031" y="6460"/>
                      <a:pt x="2576" y="5647"/>
                      <a:pt x="2709" y="5024"/>
                    </a:cubicBezTo>
                    <a:cubicBezTo>
                      <a:pt x="2707" y="5062"/>
                      <a:pt x="2705" y="5099"/>
                      <a:pt x="2704" y="5137"/>
                    </a:cubicBezTo>
                    <a:cubicBezTo>
                      <a:pt x="2382" y="5541"/>
                      <a:pt x="1481" y="5352"/>
                      <a:pt x="1425" y="4771"/>
                    </a:cubicBezTo>
                    <a:cubicBezTo>
                      <a:pt x="1421" y="4734"/>
                      <a:pt x="1433" y="4694"/>
                      <a:pt x="1430" y="4658"/>
                    </a:cubicBezTo>
                    <a:cubicBezTo>
                      <a:pt x="1486" y="5239"/>
                      <a:pt x="2386" y="5427"/>
                      <a:pt x="2709" y="5024"/>
                    </a:cubicBezTo>
                    <a:cubicBezTo>
                      <a:pt x="2695" y="5041"/>
                      <a:pt x="2709" y="5112"/>
                      <a:pt x="2704" y="5137"/>
                    </a:cubicBezTo>
                    <a:cubicBezTo>
                      <a:pt x="2643" y="5423"/>
                      <a:pt x="2812" y="5740"/>
                      <a:pt x="2975" y="5950"/>
                    </a:cubicBezTo>
                    <a:cubicBezTo>
                      <a:pt x="3140" y="6162"/>
                      <a:pt x="3381" y="6334"/>
                      <a:pt x="3639" y="6325"/>
                    </a:cubicBezTo>
                    <a:cubicBezTo>
                      <a:pt x="3638" y="6362"/>
                      <a:pt x="3636" y="6400"/>
                      <a:pt x="3635" y="6438"/>
                    </a:cubicBezTo>
                    <a:cubicBezTo>
                      <a:pt x="3312" y="6163"/>
                      <a:pt x="3231" y="5661"/>
                      <a:pt x="3268" y="5229"/>
                    </a:cubicBezTo>
                    <a:cubicBezTo>
                      <a:pt x="3272" y="5178"/>
                      <a:pt x="3283" y="5127"/>
                      <a:pt x="3295" y="5077"/>
                    </a:cubicBezTo>
                    <a:cubicBezTo>
                      <a:pt x="3304" y="5041"/>
                      <a:pt x="3333" y="4898"/>
                      <a:pt x="3353" y="4978"/>
                    </a:cubicBezTo>
                    <a:cubicBezTo>
                      <a:pt x="3384" y="5100"/>
                      <a:pt x="3442" y="5211"/>
                      <a:pt x="3516" y="5305"/>
                    </a:cubicBezTo>
                    <a:cubicBezTo>
                      <a:pt x="3651" y="5479"/>
                      <a:pt x="3852" y="5568"/>
                      <a:pt x="4049" y="5614"/>
                    </a:cubicBezTo>
                    <a:cubicBezTo>
                      <a:pt x="4440" y="5705"/>
                      <a:pt x="4884" y="5629"/>
                      <a:pt x="5233" y="5406"/>
                    </a:cubicBezTo>
                    <a:cubicBezTo>
                      <a:pt x="5737" y="5084"/>
                      <a:pt x="6114" y="4442"/>
                      <a:pt x="5968" y="3782"/>
                    </a:cubicBezTo>
                    <a:cubicBezTo>
                      <a:pt x="5966" y="3771"/>
                      <a:pt x="5973" y="3668"/>
                      <a:pt x="5973" y="3668"/>
                    </a:cubicBezTo>
                    <a:cubicBezTo>
                      <a:pt x="6528" y="3677"/>
                      <a:pt x="6479" y="2892"/>
                      <a:pt x="6378" y="2473"/>
                    </a:cubicBezTo>
                    <a:cubicBezTo>
                      <a:pt x="6243" y="1910"/>
                      <a:pt x="5820" y="1535"/>
                      <a:pt x="5324" y="1422"/>
                    </a:cubicBezTo>
                    <a:cubicBezTo>
                      <a:pt x="5106" y="1372"/>
                      <a:pt x="4875" y="1379"/>
                      <a:pt x="4658" y="1442"/>
                    </a:cubicBezTo>
                    <a:cubicBezTo>
                      <a:pt x="4566" y="1468"/>
                      <a:pt x="4478" y="1510"/>
                      <a:pt x="4397" y="1563"/>
                    </a:cubicBezTo>
                    <a:cubicBezTo>
                      <a:pt x="4359" y="1588"/>
                      <a:pt x="4324" y="1618"/>
                      <a:pt x="4291" y="1649"/>
                    </a:cubicBezTo>
                    <a:cubicBezTo>
                      <a:pt x="4275" y="1664"/>
                      <a:pt x="4260" y="1681"/>
                      <a:pt x="4246" y="1698"/>
                    </a:cubicBezTo>
                    <a:cubicBezTo>
                      <a:pt x="4259" y="1682"/>
                      <a:pt x="4230" y="1553"/>
                      <a:pt x="4226" y="1530"/>
                    </a:cubicBezTo>
                    <a:cubicBezTo>
                      <a:pt x="4142" y="938"/>
                      <a:pt x="3779" y="517"/>
                      <a:pt x="3271" y="368"/>
                    </a:cubicBezTo>
                    <a:cubicBezTo>
                      <a:pt x="2518" y="146"/>
                      <a:pt x="1668" y="452"/>
                      <a:pt x="1058" y="967"/>
                    </a:cubicBezTo>
                    <a:cubicBezTo>
                      <a:pt x="661" y="1301"/>
                      <a:pt x="322" y="1739"/>
                      <a:pt x="158" y="2271"/>
                    </a:cubicBezTo>
                    <a:cubicBezTo>
                      <a:pt x="0" y="2782"/>
                      <a:pt x="159" y="3251"/>
                      <a:pt x="488" y="3612"/>
                    </a:cubicBezTo>
                    <a:cubicBezTo>
                      <a:pt x="492" y="3617"/>
                      <a:pt x="487" y="3723"/>
                      <a:pt x="483" y="3725"/>
                    </a:cubicBezTo>
                    <a:cubicBezTo>
                      <a:pt x="287" y="3840"/>
                      <a:pt x="113" y="4009"/>
                      <a:pt x="72" y="4264"/>
                    </a:cubicBezTo>
                    <a:cubicBezTo>
                      <a:pt x="42" y="4455"/>
                      <a:pt x="206" y="4685"/>
                      <a:pt x="318" y="4801"/>
                    </a:cubicBezTo>
                    <a:cubicBezTo>
                      <a:pt x="669" y="5161"/>
                      <a:pt x="1162" y="5072"/>
                      <a:pt x="1430" y="4639"/>
                    </a:cubicBezTo>
                    <a:cubicBezTo>
                      <a:pt x="1414" y="4665"/>
                      <a:pt x="1442" y="4726"/>
                      <a:pt x="1425" y="47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ysClr val="windowText" lastClr="000000"/>
                  </a:solidFill>
                  <a:latin typeface="Arial" panose="020B0604020202020204" pitchFamily="34" charset="0"/>
                  <a:ea typeface="字魂36号-正文宋楷" panose="02000000000000000000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7">
                <a:extLst>
                  <a:ext uri="{FF2B5EF4-FFF2-40B4-BE49-F238E27FC236}">
                    <a16:creationId xmlns:a16="http://schemas.microsoft.com/office/drawing/2014/main" id="{A0007E92-53ED-4AAB-878D-DCCC7CD13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1" y="1835"/>
                <a:ext cx="395" cy="1013"/>
              </a:xfrm>
              <a:custGeom>
                <a:avLst/>
                <a:gdLst>
                  <a:gd name="T0" fmla="*/ 98 w 571"/>
                  <a:gd name="T1" fmla="*/ 0 h 1466"/>
                  <a:gd name="T2" fmla="*/ 270 w 571"/>
                  <a:gd name="T3" fmla="*/ 451 h 1466"/>
                  <a:gd name="T4" fmla="*/ 570 w 571"/>
                  <a:gd name="T5" fmla="*/ 776 h 1466"/>
                  <a:gd name="T6" fmla="*/ 567 w 571"/>
                  <a:gd name="T7" fmla="*/ 858 h 1466"/>
                  <a:gd name="T8" fmla="*/ 7 w 571"/>
                  <a:gd name="T9" fmla="*/ 1466 h 1466"/>
                  <a:gd name="T10" fmla="*/ 11 w 571"/>
                  <a:gd name="T11" fmla="*/ 1384 h 1466"/>
                  <a:gd name="T12" fmla="*/ 570 w 571"/>
                  <a:gd name="T13" fmla="*/ 776 h 1466"/>
                  <a:gd name="T14" fmla="*/ 567 w 571"/>
                  <a:gd name="T15" fmla="*/ 858 h 1466"/>
                  <a:gd name="T16" fmla="*/ 285 w 571"/>
                  <a:gd name="T17" fmla="*/ 564 h 1466"/>
                  <a:gd name="T18" fmla="*/ 95 w 571"/>
                  <a:gd name="T19" fmla="*/ 82 h 1466"/>
                  <a:gd name="T20" fmla="*/ 98 w 571"/>
                  <a:gd name="T21" fmla="*/ 0 h 1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1" h="1466">
                    <a:moveTo>
                      <a:pt x="98" y="0"/>
                    </a:moveTo>
                    <a:cubicBezTo>
                      <a:pt x="116" y="163"/>
                      <a:pt x="194" y="315"/>
                      <a:pt x="270" y="451"/>
                    </a:cubicBezTo>
                    <a:cubicBezTo>
                      <a:pt x="337" y="568"/>
                      <a:pt x="439" y="746"/>
                      <a:pt x="570" y="776"/>
                    </a:cubicBezTo>
                    <a:cubicBezTo>
                      <a:pt x="570" y="776"/>
                      <a:pt x="571" y="855"/>
                      <a:pt x="567" y="858"/>
                    </a:cubicBezTo>
                    <a:cubicBezTo>
                      <a:pt x="339" y="1027"/>
                      <a:pt x="145" y="1196"/>
                      <a:pt x="7" y="1466"/>
                    </a:cubicBezTo>
                    <a:cubicBezTo>
                      <a:pt x="18" y="1445"/>
                      <a:pt x="0" y="1405"/>
                      <a:pt x="11" y="1384"/>
                    </a:cubicBezTo>
                    <a:cubicBezTo>
                      <a:pt x="149" y="1114"/>
                      <a:pt x="343" y="946"/>
                      <a:pt x="570" y="776"/>
                    </a:cubicBezTo>
                    <a:cubicBezTo>
                      <a:pt x="569" y="803"/>
                      <a:pt x="568" y="831"/>
                      <a:pt x="567" y="858"/>
                    </a:cubicBezTo>
                    <a:cubicBezTo>
                      <a:pt x="443" y="830"/>
                      <a:pt x="352" y="672"/>
                      <a:pt x="285" y="564"/>
                    </a:cubicBezTo>
                    <a:cubicBezTo>
                      <a:pt x="199" y="424"/>
                      <a:pt x="113" y="254"/>
                      <a:pt x="95" y="82"/>
                    </a:cubicBezTo>
                    <a:cubicBezTo>
                      <a:pt x="92" y="55"/>
                      <a:pt x="101" y="26"/>
                      <a:pt x="9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ysClr val="windowText" lastClr="000000"/>
                  </a:solidFill>
                  <a:latin typeface="Arial" panose="020B0604020202020204" pitchFamily="34" charset="0"/>
                  <a:ea typeface="字魂36号-正文宋楷" panose="02000000000000000000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2" name="文本框 25">
              <a:extLst>
                <a:ext uri="{FF2B5EF4-FFF2-40B4-BE49-F238E27FC236}">
                  <a16:creationId xmlns:a16="http://schemas.microsoft.com/office/drawing/2014/main" id="{0AC000A7-3543-4B40-80FC-9BFFBD5061F5}"/>
                </a:ext>
              </a:extLst>
            </p:cNvPr>
            <p:cNvSpPr txBox="1"/>
            <p:nvPr/>
          </p:nvSpPr>
          <p:spPr>
            <a:xfrm>
              <a:off x="5067602" y="2448913"/>
              <a:ext cx="2005677" cy="138499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ea typeface="字魂36号-正文宋楷" panose="02000000000000000000" pitchFamily="2" charset="-122"/>
                  <a:cs typeface="Arial" panose="020B0604020202020204" pitchFamily="34" charset="0"/>
                </a:rPr>
                <a:t>Quả</a:t>
              </a:r>
              <a:r>
                <a:rPr lang="en-US" altLang="zh-CN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字魂36号-正文宋楷" panose="020000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ea typeface="字魂36号-正文宋楷" panose="02000000000000000000" pitchFamily="2" charset="-122"/>
                  <a:cs typeface="Arial" panose="020B0604020202020204" pitchFamily="34" charset="0"/>
                </a:rPr>
                <a:t>cà</a:t>
              </a:r>
              <a:r>
                <a:rPr lang="en-US" altLang="zh-CN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字魂36号-正文宋楷" panose="020000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ea typeface="字魂36号-正文宋楷" panose="02000000000000000000" pitchFamily="2" charset="-122"/>
                  <a:cs typeface="Arial" panose="020B0604020202020204" pitchFamily="34" charset="0"/>
                </a:rPr>
                <a:t>tím</a:t>
              </a:r>
              <a:endParaRPr lang="en-US" altLang="zh-CN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  <a:p>
              <a:r>
                <a:rPr lang="en-US" altLang="zh-CN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ea typeface="字魂36号-正文宋楷" panose="02000000000000000000" pitchFamily="2" charset="-122"/>
                  <a:cs typeface="Arial" panose="020B0604020202020204" pitchFamily="34" charset="0"/>
                </a:rPr>
                <a:t>Cân</a:t>
              </a:r>
              <a:r>
                <a:rPr lang="en-US" altLang="zh-CN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字魂36号-正文宋楷" panose="020000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ea typeface="字魂36号-正文宋楷" panose="02000000000000000000" pitchFamily="2" charset="-122"/>
                  <a:cs typeface="Arial" panose="020B0604020202020204" pitchFamily="34" charset="0"/>
                </a:rPr>
                <a:t>nặng</a:t>
              </a:r>
              <a:r>
                <a:rPr lang="en-US" altLang="zh-CN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字魂36号-正文宋楷" panose="02000000000000000000" pitchFamily="2" charset="-122"/>
                  <a:cs typeface="Arial" panose="020B0604020202020204" pitchFamily="34" charset="0"/>
                </a:rPr>
                <a:t> </a:t>
              </a:r>
            </a:p>
            <a:p>
              <a:r>
                <a:rPr lang="en-US" altLang="zh-CN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ea typeface="字魂36号-正文宋楷" panose="02000000000000000000" pitchFamily="2" charset="-122"/>
                  <a:cs typeface="Arial" panose="020B0604020202020204" pitchFamily="34" charset="0"/>
                </a:rPr>
                <a:t>Bao</a:t>
              </a:r>
              <a:r>
                <a:rPr lang="en-US" altLang="zh-CN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字魂36号-正文宋楷" panose="020000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ea typeface="字魂36号-正文宋楷" panose="02000000000000000000" pitchFamily="2" charset="-122"/>
                  <a:cs typeface="Arial" panose="020B0604020202020204" pitchFamily="34" charset="0"/>
                </a:rPr>
                <a:t>nhiêu</a:t>
              </a:r>
              <a:r>
                <a:rPr lang="en-US" altLang="zh-CN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字魂36号-正文宋楷" panose="02000000000000000000" pitchFamily="2" charset="-122"/>
                  <a:cs typeface="Arial" panose="020B0604020202020204" pitchFamily="34" charset="0"/>
                </a:rPr>
                <a:t>?</a:t>
              </a:r>
              <a:endParaRPr lang="zh-CN" alt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8" name="组合 32">
            <a:extLst>
              <a:ext uri="{FF2B5EF4-FFF2-40B4-BE49-F238E27FC236}">
                <a16:creationId xmlns:a16="http://schemas.microsoft.com/office/drawing/2014/main" id="{08E267CD-BB0F-426D-81DD-3D0A7EF1A2ED}"/>
              </a:ext>
            </a:extLst>
          </p:cNvPr>
          <p:cNvGrpSpPr/>
          <p:nvPr/>
        </p:nvGrpSpPr>
        <p:grpSpPr>
          <a:xfrm>
            <a:off x="6573713" y="100023"/>
            <a:ext cx="3224373" cy="3548265"/>
            <a:chOff x="8012319" y="1253159"/>
            <a:chExt cx="3224373" cy="3548265"/>
          </a:xfrm>
        </p:grpSpPr>
        <p:grpSp>
          <p:nvGrpSpPr>
            <p:cNvPr id="59" name="Group 4">
              <a:extLst>
                <a:ext uri="{FF2B5EF4-FFF2-40B4-BE49-F238E27FC236}">
                  <a16:creationId xmlns:a16="http://schemas.microsoft.com/office/drawing/2014/main" id="{4806A046-40CB-4015-8B15-83ED1CB41EB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012319" y="1253159"/>
              <a:ext cx="3224373" cy="3548265"/>
              <a:chOff x="1708" y="-890"/>
              <a:chExt cx="4878" cy="5368"/>
            </a:xfrm>
            <a:solidFill>
              <a:srgbClr val="D97E33"/>
            </a:solidFill>
          </p:grpSpPr>
          <p:sp>
            <p:nvSpPr>
              <p:cNvPr id="63" name="Freeform 6">
                <a:extLst>
                  <a:ext uri="{FF2B5EF4-FFF2-40B4-BE49-F238E27FC236}">
                    <a16:creationId xmlns:a16="http://schemas.microsoft.com/office/drawing/2014/main" id="{6569FD13-9E95-43DB-87E7-DC57306CF474}"/>
                  </a:ext>
                </a:extLst>
              </p:cNvPr>
              <p:cNvSpPr>
                <a:spLocks/>
              </p:cNvSpPr>
              <p:nvPr/>
            </p:nvSpPr>
            <p:spPr bwMode="auto">
              <a:xfrm rot="1079945">
                <a:off x="1708" y="-890"/>
                <a:ext cx="4878" cy="5368"/>
              </a:xfrm>
              <a:custGeom>
                <a:avLst/>
                <a:gdLst>
                  <a:gd name="T0" fmla="*/ 1425 w 6528"/>
                  <a:gd name="T1" fmla="*/ 4753 h 6460"/>
                  <a:gd name="T2" fmla="*/ 790 w 6528"/>
                  <a:gd name="T3" fmla="*/ 5145 h 6460"/>
                  <a:gd name="T4" fmla="*/ 206 w 6528"/>
                  <a:gd name="T5" fmla="*/ 4784 h 6460"/>
                  <a:gd name="T6" fmla="*/ 71 w 6528"/>
                  <a:gd name="T7" fmla="*/ 4215 h 6460"/>
                  <a:gd name="T8" fmla="*/ 488 w 6528"/>
                  <a:gd name="T9" fmla="*/ 3612 h 6460"/>
                  <a:gd name="T10" fmla="*/ 483 w 6528"/>
                  <a:gd name="T11" fmla="*/ 3725 h 6460"/>
                  <a:gd name="T12" fmla="*/ 89 w 6528"/>
                  <a:gd name="T13" fmla="*/ 2893 h 6460"/>
                  <a:gd name="T14" fmla="*/ 149 w 6528"/>
                  <a:gd name="T15" fmla="*/ 2206 h 6460"/>
                  <a:gd name="T16" fmla="*/ 1609 w 6528"/>
                  <a:gd name="T17" fmla="*/ 477 h 6460"/>
                  <a:gd name="T18" fmla="*/ 4210 w 6528"/>
                  <a:gd name="T19" fmla="*/ 1299 h 6460"/>
                  <a:gd name="T20" fmla="*/ 4242 w 6528"/>
                  <a:gd name="T21" fmla="*/ 1499 h 6460"/>
                  <a:gd name="T22" fmla="*/ 4296 w 6528"/>
                  <a:gd name="T23" fmla="*/ 1536 h 6460"/>
                  <a:gd name="T24" fmla="*/ 4503 w 6528"/>
                  <a:gd name="T25" fmla="*/ 1391 h 6460"/>
                  <a:gd name="T26" fmla="*/ 5025 w 6528"/>
                  <a:gd name="T27" fmla="*/ 1276 h 6460"/>
                  <a:gd name="T28" fmla="*/ 6127 w 6528"/>
                  <a:gd name="T29" fmla="*/ 1812 h 6460"/>
                  <a:gd name="T30" fmla="*/ 6451 w 6528"/>
                  <a:gd name="T31" fmla="*/ 3017 h 6460"/>
                  <a:gd name="T32" fmla="*/ 5968 w 6528"/>
                  <a:gd name="T33" fmla="*/ 3782 h 6460"/>
                  <a:gd name="T34" fmla="*/ 5973 w 6528"/>
                  <a:gd name="T35" fmla="*/ 3668 h 6460"/>
                  <a:gd name="T36" fmla="*/ 5719 w 6528"/>
                  <a:gd name="T37" fmla="*/ 5038 h 6460"/>
                  <a:gd name="T38" fmla="*/ 4550 w 6528"/>
                  <a:gd name="T39" fmla="*/ 5750 h 6460"/>
                  <a:gd name="T40" fmla="*/ 3440 w 6528"/>
                  <a:gd name="T41" fmla="*/ 5315 h 6460"/>
                  <a:gd name="T42" fmla="*/ 3369 w 6528"/>
                  <a:gd name="T43" fmla="*/ 5161 h 6460"/>
                  <a:gd name="T44" fmla="*/ 3311 w 6528"/>
                  <a:gd name="T45" fmla="*/ 5121 h 6460"/>
                  <a:gd name="T46" fmla="*/ 3281 w 6528"/>
                  <a:gd name="T47" fmla="*/ 5592 h 6460"/>
                  <a:gd name="T48" fmla="*/ 3639 w 6528"/>
                  <a:gd name="T49" fmla="*/ 6325 h 6460"/>
                  <a:gd name="T50" fmla="*/ 3635 w 6528"/>
                  <a:gd name="T51" fmla="*/ 6438 h 6460"/>
                  <a:gd name="T52" fmla="*/ 2709 w 6528"/>
                  <a:gd name="T53" fmla="*/ 5024 h 6460"/>
                  <a:gd name="T54" fmla="*/ 2704 w 6528"/>
                  <a:gd name="T55" fmla="*/ 5137 h 6460"/>
                  <a:gd name="T56" fmla="*/ 1425 w 6528"/>
                  <a:gd name="T57" fmla="*/ 4771 h 6460"/>
                  <a:gd name="T58" fmla="*/ 1430 w 6528"/>
                  <a:gd name="T59" fmla="*/ 4658 h 6460"/>
                  <a:gd name="T60" fmla="*/ 2709 w 6528"/>
                  <a:gd name="T61" fmla="*/ 5024 h 6460"/>
                  <a:gd name="T62" fmla="*/ 2704 w 6528"/>
                  <a:gd name="T63" fmla="*/ 5137 h 6460"/>
                  <a:gd name="T64" fmla="*/ 2975 w 6528"/>
                  <a:gd name="T65" fmla="*/ 5950 h 6460"/>
                  <a:gd name="T66" fmla="*/ 3639 w 6528"/>
                  <a:gd name="T67" fmla="*/ 6325 h 6460"/>
                  <a:gd name="T68" fmla="*/ 3635 w 6528"/>
                  <a:gd name="T69" fmla="*/ 6438 h 6460"/>
                  <a:gd name="T70" fmla="*/ 3268 w 6528"/>
                  <a:gd name="T71" fmla="*/ 5229 h 6460"/>
                  <a:gd name="T72" fmla="*/ 3295 w 6528"/>
                  <a:gd name="T73" fmla="*/ 5077 h 6460"/>
                  <a:gd name="T74" fmla="*/ 3353 w 6528"/>
                  <a:gd name="T75" fmla="*/ 4978 h 6460"/>
                  <a:gd name="T76" fmla="*/ 3516 w 6528"/>
                  <a:gd name="T77" fmla="*/ 5305 h 6460"/>
                  <a:gd name="T78" fmla="*/ 4049 w 6528"/>
                  <a:gd name="T79" fmla="*/ 5614 h 6460"/>
                  <a:gd name="T80" fmla="*/ 5233 w 6528"/>
                  <a:gd name="T81" fmla="*/ 5406 h 6460"/>
                  <a:gd name="T82" fmla="*/ 5968 w 6528"/>
                  <a:gd name="T83" fmla="*/ 3782 h 6460"/>
                  <a:gd name="T84" fmla="*/ 5973 w 6528"/>
                  <a:gd name="T85" fmla="*/ 3668 h 6460"/>
                  <a:gd name="T86" fmla="*/ 6378 w 6528"/>
                  <a:gd name="T87" fmla="*/ 2473 h 6460"/>
                  <a:gd name="T88" fmla="*/ 5324 w 6528"/>
                  <a:gd name="T89" fmla="*/ 1422 h 6460"/>
                  <a:gd name="T90" fmla="*/ 4658 w 6528"/>
                  <a:gd name="T91" fmla="*/ 1442 h 6460"/>
                  <a:gd name="T92" fmla="*/ 4397 w 6528"/>
                  <a:gd name="T93" fmla="*/ 1563 h 6460"/>
                  <a:gd name="T94" fmla="*/ 4291 w 6528"/>
                  <a:gd name="T95" fmla="*/ 1649 h 6460"/>
                  <a:gd name="T96" fmla="*/ 4246 w 6528"/>
                  <a:gd name="T97" fmla="*/ 1698 h 6460"/>
                  <a:gd name="T98" fmla="*/ 4226 w 6528"/>
                  <a:gd name="T99" fmla="*/ 1530 h 6460"/>
                  <a:gd name="T100" fmla="*/ 3271 w 6528"/>
                  <a:gd name="T101" fmla="*/ 368 h 6460"/>
                  <a:gd name="T102" fmla="*/ 1058 w 6528"/>
                  <a:gd name="T103" fmla="*/ 967 h 6460"/>
                  <a:gd name="T104" fmla="*/ 158 w 6528"/>
                  <a:gd name="T105" fmla="*/ 2271 h 6460"/>
                  <a:gd name="T106" fmla="*/ 488 w 6528"/>
                  <a:gd name="T107" fmla="*/ 3612 h 6460"/>
                  <a:gd name="T108" fmla="*/ 483 w 6528"/>
                  <a:gd name="T109" fmla="*/ 3725 h 6460"/>
                  <a:gd name="T110" fmla="*/ 72 w 6528"/>
                  <a:gd name="T111" fmla="*/ 4264 h 6460"/>
                  <a:gd name="T112" fmla="*/ 318 w 6528"/>
                  <a:gd name="T113" fmla="*/ 4801 h 6460"/>
                  <a:gd name="T114" fmla="*/ 1430 w 6528"/>
                  <a:gd name="T115" fmla="*/ 4639 h 6460"/>
                  <a:gd name="T116" fmla="*/ 1425 w 6528"/>
                  <a:gd name="T117" fmla="*/ 4753 h 6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528" h="6460">
                    <a:moveTo>
                      <a:pt x="1425" y="4753"/>
                    </a:moveTo>
                    <a:cubicBezTo>
                      <a:pt x="1275" y="4996"/>
                      <a:pt x="1058" y="5157"/>
                      <a:pt x="790" y="5145"/>
                    </a:cubicBezTo>
                    <a:cubicBezTo>
                      <a:pt x="560" y="5134"/>
                      <a:pt x="345" y="4983"/>
                      <a:pt x="206" y="4784"/>
                    </a:cubicBezTo>
                    <a:cubicBezTo>
                      <a:pt x="87" y="4615"/>
                      <a:pt x="60" y="4425"/>
                      <a:pt x="71" y="4215"/>
                    </a:cubicBezTo>
                    <a:cubicBezTo>
                      <a:pt x="86" y="3930"/>
                      <a:pt x="275" y="3736"/>
                      <a:pt x="488" y="3612"/>
                    </a:cubicBezTo>
                    <a:cubicBezTo>
                      <a:pt x="486" y="3650"/>
                      <a:pt x="484" y="3688"/>
                      <a:pt x="483" y="3725"/>
                    </a:cubicBezTo>
                    <a:cubicBezTo>
                      <a:pt x="274" y="3497"/>
                      <a:pt x="125" y="3224"/>
                      <a:pt x="89" y="2893"/>
                    </a:cubicBezTo>
                    <a:cubicBezTo>
                      <a:pt x="64" y="2668"/>
                      <a:pt x="94" y="2421"/>
                      <a:pt x="149" y="2206"/>
                    </a:cubicBezTo>
                    <a:cubicBezTo>
                      <a:pt x="348" y="1433"/>
                      <a:pt x="984" y="813"/>
                      <a:pt x="1609" y="477"/>
                    </a:cubicBezTo>
                    <a:cubicBezTo>
                      <a:pt x="2498" y="0"/>
                      <a:pt x="3923" y="15"/>
                      <a:pt x="4210" y="1299"/>
                    </a:cubicBezTo>
                    <a:cubicBezTo>
                      <a:pt x="4225" y="1365"/>
                      <a:pt x="4234" y="1432"/>
                      <a:pt x="4242" y="1499"/>
                    </a:cubicBezTo>
                    <a:cubicBezTo>
                      <a:pt x="4253" y="1582"/>
                      <a:pt x="4240" y="1592"/>
                      <a:pt x="4296" y="1536"/>
                    </a:cubicBezTo>
                    <a:cubicBezTo>
                      <a:pt x="4357" y="1474"/>
                      <a:pt x="4429" y="1429"/>
                      <a:pt x="4503" y="1391"/>
                    </a:cubicBezTo>
                    <a:cubicBezTo>
                      <a:pt x="4666" y="1308"/>
                      <a:pt x="4849" y="1279"/>
                      <a:pt x="5025" y="1276"/>
                    </a:cubicBezTo>
                    <a:cubicBezTo>
                      <a:pt x="5440" y="1271"/>
                      <a:pt x="5854" y="1461"/>
                      <a:pt x="6127" y="1812"/>
                    </a:cubicBezTo>
                    <a:cubicBezTo>
                      <a:pt x="6378" y="2135"/>
                      <a:pt x="6465" y="2595"/>
                      <a:pt x="6451" y="3017"/>
                    </a:cubicBezTo>
                    <a:cubicBezTo>
                      <a:pt x="6438" y="3375"/>
                      <a:pt x="6359" y="3788"/>
                      <a:pt x="5968" y="3782"/>
                    </a:cubicBezTo>
                    <a:cubicBezTo>
                      <a:pt x="5970" y="3744"/>
                      <a:pt x="5971" y="3706"/>
                      <a:pt x="5973" y="3668"/>
                    </a:cubicBezTo>
                    <a:cubicBezTo>
                      <a:pt x="6078" y="4145"/>
                      <a:pt x="5985" y="4644"/>
                      <a:pt x="5719" y="5038"/>
                    </a:cubicBezTo>
                    <a:cubicBezTo>
                      <a:pt x="5434" y="5460"/>
                      <a:pt x="5009" y="5698"/>
                      <a:pt x="4550" y="5750"/>
                    </a:cubicBezTo>
                    <a:cubicBezTo>
                      <a:pt x="4150" y="5796"/>
                      <a:pt x="3680" y="5711"/>
                      <a:pt x="3440" y="5315"/>
                    </a:cubicBezTo>
                    <a:cubicBezTo>
                      <a:pt x="3411" y="5267"/>
                      <a:pt x="3389" y="5214"/>
                      <a:pt x="3369" y="5161"/>
                    </a:cubicBezTo>
                    <a:cubicBezTo>
                      <a:pt x="3344" y="5091"/>
                      <a:pt x="3351" y="5018"/>
                      <a:pt x="3311" y="5121"/>
                    </a:cubicBezTo>
                    <a:cubicBezTo>
                      <a:pt x="3253" y="5273"/>
                      <a:pt x="3258" y="5433"/>
                      <a:pt x="3281" y="5592"/>
                    </a:cubicBezTo>
                    <a:cubicBezTo>
                      <a:pt x="3321" y="5867"/>
                      <a:pt x="3439" y="6154"/>
                      <a:pt x="3639" y="6325"/>
                    </a:cubicBezTo>
                    <a:cubicBezTo>
                      <a:pt x="3646" y="6330"/>
                      <a:pt x="3632" y="6438"/>
                      <a:pt x="3635" y="6438"/>
                    </a:cubicBezTo>
                    <a:cubicBezTo>
                      <a:pt x="3031" y="6460"/>
                      <a:pt x="2576" y="5647"/>
                      <a:pt x="2709" y="5024"/>
                    </a:cubicBezTo>
                    <a:cubicBezTo>
                      <a:pt x="2707" y="5062"/>
                      <a:pt x="2705" y="5099"/>
                      <a:pt x="2704" y="5137"/>
                    </a:cubicBezTo>
                    <a:cubicBezTo>
                      <a:pt x="2382" y="5541"/>
                      <a:pt x="1481" y="5352"/>
                      <a:pt x="1425" y="4771"/>
                    </a:cubicBezTo>
                    <a:cubicBezTo>
                      <a:pt x="1421" y="4734"/>
                      <a:pt x="1433" y="4694"/>
                      <a:pt x="1430" y="4658"/>
                    </a:cubicBezTo>
                    <a:cubicBezTo>
                      <a:pt x="1486" y="5239"/>
                      <a:pt x="2386" y="5427"/>
                      <a:pt x="2709" y="5024"/>
                    </a:cubicBezTo>
                    <a:cubicBezTo>
                      <a:pt x="2695" y="5041"/>
                      <a:pt x="2709" y="5112"/>
                      <a:pt x="2704" y="5137"/>
                    </a:cubicBezTo>
                    <a:cubicBezTo>
                      <a:pt x="2643" y="5423"/>
                      <a:pt x="2812" y="5740"/>
                      <a:pt x="2975" y="5950"/>
                    </a:cubicBezTo>
                    <a:cubicBezTo>
                      <a:pt x="3140" y="6162"/>
                      <a:pt x="3381" y="6334"/>
                      <a:pt x="3639" y="6325"/>
                    </a:cubicBezTo>
                    <a:cubicBezTo>
                      <a:pt x="3638" y="6362"/>
                      <a:pt x="3636" y="6400"/>
                      <a:pt x="3635" y="6438"/>
                    </a:cubicBezTo>
                    <a:cubicBezTo>
                      <a:pt x="3312" y="6163"/>
                      <a:pt x="3231" y="5661"/>
                      <a:pt x="3268" y="5229"/>
                    </a:cubicBezTo>
                    <a:cubicBezTo>
                      <a:pt x="3272" y="5178"/>
                      <a:pt x="3283" y="5127"/>
                      <a:pt x="3295" y="5077"/>
                    </a:cubicBezTo>
                    <a:cubicBezTo>
                      <a:pt x="3304" y="5041"/>
                      <a:pt x="3333" y="4898"/>
                      <a:pt x="3353" y="4978"/>
                    </a:cubicBezTo>
                    <a:cubicBezTo>
                      <a:pt x="3384" y="5100"/>
                      <a:pt x="3442" y="5211"/>
                      <a:pt x="3516" y="5305"/>
                    </a:cubicBezTo>
                    <a:cubicBezTo>
                      <a:pt x="3651" y="5479"/>
                      <a:pt x="3852" y="5568"/>
                      <a:pt x="4049" y="5614"/>
                    </a:cubicBezTo>
                    <a:cubicBezTo>
                      <a:pt x="4440" y="5705"/>
                      <a:pt x="4884" y="5629"/>
                      <a:pt x="5233" y="5406"/>
                    </a:cubicBezTo>
                    <a:cubicBezTo>
                      <a:pt x="5737" y="5084"/>
                      <a:pt x="6114" y="4442"/>
                      <a:pt x="5968" y="3782"/>
                    </a:cubicBezTo>
                    <a:cubicBezTo>
                      <a:pt x="5966" y="3771"/>
                      <a:pt x="5973" y="3668"/>
                      <a:pt x="5973" y="3668"/>
                    </a:cubicBezTo>
                    <a:cubicBezTo>
                      <a:pt x="6528" y="3677"/>
                      <a:pt x="6479" y="2892"/>
                      <a:pt x="6378" y="2473"/>
                    </a:cubicBezTo>
                    <a:cubicBezTo>
                      <a:pt x="6243" y="1910"/>
                      <a:pt x="5820" y="1535"/>
                      <a:pt x="5324" y="1422"/>
                    </a:cubicBezTo>
                    <a:cubicBezTo>
                      <a:pt x="5106" y="1372"/>
                      <a:pt x="4875" y="1379"/>
                      <a:pt x="4658" y="1442"/>
                    </a:cubicBezTo>
                    <a:cubicBezTo>
                      <a:pt x="4566" y="1468"/>
                      <a:pt x="4478" y="1510"/>
                      <a:pt x="4397" y="1563"/>
                    </a:cubicBezTo>
                    <a:cubicBezTo>
                      <a:pt x="4359" y="1588"/>
                      <a:pt x="4324" y="1618"/>
                      <a:pt x="4291" y="1649"/>
                    </a:cubicBezTo>
                    <a:cubicBezTo>
                      <a:pt x="4275" y="1664"/>
                      <a:pt x="4260" y="1681"/>
                      <a:pt x="4246" y="1698"/>
                    </a:cubicBezTo>
                    <a:cubicBezTo>
                      <a:pt x="4259" y="1682"/>
                      <a:pt x="4230" y="1553"/>
                      <a:pt x="4226" y="1530"/>
                    </a:cubicBezTo>
                    <a:cubicBezTo>
                      <a:pt x="4142" y="938"/>
                      <a:pt x="3779" y="517"/>
                      <a:pt x="3271" y="368"/>
                    </a:cubicBezTo>
                    <a:cubicBezTo>
                      <a:pt x="2518" y="146"/>
                      <a:pt x="1668" y="452"/>
                      <a:pt x="1058" y="967"/>
                    </a:cubicBezTo>
                    <a:cubicBezTo>
                      <a:pt x="661" y="1301"/>
                      <a:pt x="322" y="1739"/>
                      <a:pt x="158" y="2271"/>
                    </a:cubicBezTo>
                    <a:cubicBezTo>
                      <a:pt x="0" y="2782"/>
                      <a:pt x="159" y="3251"/>
                      <a:pt x="488" y="3612"/>
                    </a:cubicBezTo>
                    <a:cubicBezTo>
                      <a:pt x="492" y="3617"/>
                      <a:pt x="487" y="3723"/>
                      <a:pt x="483" y="3725"/>
                    </a:cubicBezTo>
                    <a:cubicBezTo>
                      <a:pt x="287" y="3840"/>
                      <a:pt x="113" y="4009"/>
                      <a:pt x="72" y="4264"/>
                    </a:cubicBezTo>
                    <a:cubicBezTo>
                      <a:pt x="42" y="4455"/>
                      <a:pt x="206" y="4685"/>
                      <a:pt x="318" y="4801"/>
                    </a:cubicBezTo>
                    <a:cubicBezTo>
                      <a:pt x="669" y="5161"/>
                      <a:pt x="1162" y="5072"/>
                      <a:pt x="1430" y="4639"/>
                    </a:cubicBezTo>
                    <a:cubicBezTo>
                      <a:pt x="1414" y="4665"/>
                      <a:pt x="1442" y="4726"/>
                      <a:pt x="1425" y="47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ysClr val="windowText" lastClr="000000"/>
                  </a:solidFill>
                  <a:latin typeface="Arial" panose="020B0604020202020204" pitchFamily="34" charset="0"/>
                  <a:ea typeface="字魂36号-正文宋楷" panose="02000000000000000000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7">
                <a:extLst>
                  <a:ext uri="{FF2B5EF4-FFF2-40B4-BE49-F238E27FC236}">
                    <a16:creationId xmlns:a16="http://schemas.microsoft.com/office/drawing/2014/main" id="{8A33966C-41CE-469A-B792-54A6F583A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1" y="1835"/>
                <a:ext cx="395" cy="1013"/>
              </a:xfrm>
              <a:custGeom>
                <a:avLst/>
                <a:gdLst>
                  <a:gd name="T0" fmla="*/ 98 w 571"/>
                  <a:gd name="T1" fmla="*/ 0 h 1466"/>
                  <a:gd name="T2" fmla="*/ 270 w 571"/>
                  <a:gd name="T3" fmla="*/ 451 h 1466"/>
                  <a:gd name="T4" fmla="*/ 570 w 571"/>
                  <a:gd name="T5" fmla="*/ 776 h 1466"/>
                  <a:gd name="T6" fmla="*/ 567 w 571"/>
                  <a:gd name="T7" fmla="*/ 858 h 1466"/>
                  <a:gd name="T8" fmla="*/ 7 w 571"/>
                  <a:gd name="T9" fmla="*/ 1466 h 1466"/>
                  <a:gd name="T10" fmla="*/ 11 w 571"/>
                  <a:gd name="T11" fmla="*/ 1384 h 1466"/>
                  <a:gd name="T12" fmla="*/ 570 w 571"/>
                  <a:gd name="T13" fmla="*/ 776 h 1466"/>
                  <a:gd name="T14" fmla="*/ 567 w 571"/>
                  <a:gd name="T15" fmla="*/ 858 h 1466"/>
                  <a:gd name="T16" fmla="*/ 285 w 571"/>
                  <a:gd name="T17" fmla="*/ 564 h 1466"/>
                  <a:gd name="T18" fmla="*/ 95 w 571"/>
                  <a:gd name="T19" fmla="*/ 82 h 1466"/>
                  <a:gd name="T20" fmla="*/ 98 w 571"/>
                  <a:gd name="T21" fmla="*/ 0 h 1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1" h="1466">
                    <a:moveTo>
                      <a:pt x="98" y="0"/>
                    </a:moveTo>
                    <a:cubicBezTo>
                      <a:pt x="116" y="163"/>
                      <a:pt x="194" y="315"/>
                      <a:pt x="270" y="451"/>
                    </a:cubicBezTo>
                    <a:cubicBezTo>
                      <a:pt x="337" y="568"/>
                      <a:pt x="439" y="746"/>
                      <a:pt x="570" y="776"/>
                    </a:cubicBezTo>
                    <a:cubicBezTo>
                      <a:pt x="570" y="776"/>
                      <a:pt x="571" y="855"/>
                      <a:pt x="567" y="858"/>
                    </a:cubicBezTo>
                    <a:cubicBezTo>
                      <a:pt x="339" y="1027"/>
                      <a:pt x="145" y="1196"/>
                      <a:pt x="7" y="1466"/>
                    </a:cubicBezTo>
                    <a:cubicBezTo>
                      <a:pt x="18" y="1445"/>
                      <a:pt x="0" y="1405"/>
                      <a:pt x="11" y="1384"/>
                    </a:cubicBezTo>
                    <a:cubicBezTo>
                      <a:pt x="149" y="1114"/>
                      <a:pt x="343" y="946"/>
                      <a:pt x="570" y="776"/>
                    </a:cubicBezTo>
                    <a:cubicBezTo>
                      <a:pt x="569" y="803"/>
                      <a:pt x="568" y="831"/>
                      <a:pt x="567" y="858"/>
                    </a:cubicBezTo>
                    <a:cubicBezTo>
                      <a:pt x="443" y="830"/>
                      <a:pt x="352" y="672"/>
                      <a:pt x="285" y="564"/>
                    </a:cubicBezTo>
                    <a:cubicBezTo>
                      <a:pt x="199" y="424"/>
                      <a:pt x="113" y="254"/>
                      <a:pt x="95" y="82"/>
                    </a:cubicBezTo>
                    <a:cubicBezTo>
                      <a:pt x="92" y="55"/>
                      <a:pt x="101" y="26"/>
                      <a:pt x="9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ysClr val="windowText" lastClr="000000"/>
                  </a:solidFill>
                  <a:latin typeface="Arial" panose="020B0604020202020204" pitchFamily="34" charset="0"/>
                  <a:ea typeface="字魂36号-正文宋楷" panose="02000000000000000000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8">
                <a:extLst>
                  <a:ext uri="{FF2B5EF4-FFF2-40B4-BE49-F238E27FC236}">
                    <a16:creationId xmlns:a16="http://schemas.microsoft.com/office/drawing/2014/main" id="{0F22566D-5AD8-4D26-9FE7-3CA802B86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0" y="919"/>
                <a:ext cx="963" cy="697"/>
              </a:xfrm>
              <a:custGeom>
                <a:avLst/>
                <a:gdLst>
                  <a:gd name="T0" fmla="*/ 1385 w 1393"/>
                  <a:gd name="T1" fmla="*/ 1009 h 1009"/>
                  <a:gd name="T2" fmla="*/ 1 w 1393"/>
                  <a:gd name="T3" fmla="*/ 147 h 1009"/>
                  <a:gd name="T4" fmla="*/ 5 w 1393"/>
                  <a:gd name="T5" fmla="*/ 65 h 1009"/>
                  <a:gd name="T6" fmla="*/ 1389 w 1393"/>
                  <a:gd name="T7" fmla="*/ 927 h 1009"/>
                  <a:gd name="T8" fmla="*/ 1385 w 1393"/>
                  <a:gd name="T9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3" h="1009">
                    <a:moveTo>
                      <a:pt x="1385" y="1009"/>
                    </a:moveTo>
                    <a:cubicBezTo>
                      <a:pt x="1294" y="373"/>
                      <a:pt x="497" y="82"/>
                      <a:pt x="1" y="147"/>
                    </a:cubicBezTo>
                    <a:cubicBezTo>
                      <a:pt x="4" y="146"/>
                      <a:pt x="0" y="66"/>
                      <a:pt x="5" y="65"/>
                    </a:cubicBezTo>
                    <a:cubicBezTo>
                      <a:pt x="501" y="0"/>
                      <a:pt x="1298" y="292"/>
                      <a:pt x="1389" y="927"/>
                    </a:cubicBezTo>
                    <a:cubicBezTo>
                      <a:pt x="1393" y="954"/>
                      <a:pt x="1382" y="983"/>
                      <a:pt x="1385" y="100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ysClr val="windowText" lastClr="000000"/>
                  </a:solidFill>
                  <a:latin typeface="Arial" panose="020B0604020202020204" pitchFamily="34" charset="0"/>
                  <a:ea typeface="字魂36号-正文宋楷" panose="02000000000000000000" pitchFamily="2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0" name="组合 27">
              <a:extLst>
                <a:ext uri="{FF2B5EF4-FFF2-40B4-BE49-F238E27FC236}">
                  <a16:creationId xmlns:a16="http://schemas.microsoft.com/office/drawing/2014/main" id="{4CBD3888-A847-46D1-9217-C4FCC527F984}"/>
                </a:ext>
              </a:extLst>
            </p:cNvPr>
            <p:cNvGrpSpPr/>
            <p:nvPr/>
          </p:nvGrpSpPr>
          <p:grpSpPr>
            <a:xfrm>
              <a:off x="8361550" y="2013878"/>
              <a:ext cx="2392533" cy="1384995"/>
              <a:chOff x="6014759" y="1759043"/>
              <a:chExt cx="2830260" cy="1384995"/>
            </a:xfrm>
          </p:grpSpPr>
          <p:sp>
            <p:nvSpPr>
              <p:cNvPr id="61" name="文本框 28">
                <a:extLst>
                  <a:ext uri="{FF2B5EF4-FFF2-40B4-BE49-F238E27FC236}">
                    <a16:creationId xmlns:a16="http://schemas.microsoft.com/office/drawing/2014/main" id="{214F6E00-8A60-4C7A-B32E-44FFD05C0274}"/>
                  </a:ext>
                </a:extLst>
              </p:cNvPr>
              <p:cNvSpPr txBox="1"/>
              <p:nvPr/>
            </p:nvSpPr>
            <p:spPr>
              <a:xfrm>
                <a:off x="6030559" y="1759043"/>
                <a:ext cx="2814460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800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字魂36号-正文宋楷" panose="02000000000000000000" pitchFamily="2" charset="-122"/>
                    <a:cs typeface="Arial" panose="020B0604020202020204" pitchFamily="34" charset="0"/>
                  </a:rPr>
                  <a:t>Quả</a:t>
                </a:r>
                <a:r>
                  <a:rPr lang="en-US" altLang="zh-CN" sz="2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字魂36号-正文宋楷" panose="02000000000000000000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800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字魂36号-正文宋楷" panose="02000000000000000000" pitchFamily="2" charset="-122"/>
                    <a:cs typeface="Arial" panose="020B0604020202020204" pitchFamily="34" charset="0"/>
                  </a:rPr>
                  <a:t>cà</a:t>
                </a:r>
                <a:r>
                  <a:rPr lang="en-US" altLang="zh-CN" sz="2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字魂36号-正文宋楷" panose="02000000000000000000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800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字魂36号-正文宋楷" panose="02000000000000000000" pitchFamily="2" charset="-122"/>
                    <a:cs typeface="Arial" panose="020B0604020202020204" pitchFamily="34" charset="0"/>
                  </a:rPr>
                  <a:t>tím</a:t>
                </a:r>
                <a:endParaRPr lang="en-US" altLang="zh-CN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字魂36号-正文宋楷" panose="02000000000000000000" pitchFamily="2" charset="-122"/>
                  <a:cs typeface="Arial" panose="020B0604020202020204" pitchFamily="34" charset="0"/>
                </a:endParaRPr>
              </a:p>
              <a:p>
                <a:r>
                  <a:rPr lang="en-US" altLang="zh-CN" sz="2800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字魂36号-正文宋楷" panose="02000000000000000000" pitchFamily="2" charset="-122"/>
                    <a:cs typeface="Arial" panose="020B0604020202020204" pitchFamily="34" charset="0"/>
                  </a:rPr>
                  <a:t>Cân</a:t>
                </a:r>
                <a:r>
                  <a:rPr lang="en-US" altLang="zh-CN" sz="2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字魂36号-正文宋楷" panose="02000000000000000000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800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字魂36号-正文宋楷" panose="02000000000000000000" pitchFamily="2" charset="-122"/>
                    <a:cs typeface="Arial" panose="020B0604020202020204" pitchFamily="34" charset="0"/>
                  </a:rPr>
                  <a:t>nặng</a:t>
                </a:r>
                <a:endParaRPr lang="en-US" altLang="zh-CN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字魂36号-正文宋楷" panose="02000000000000000000" pitchFamily="2" charset="-122"/>
                  <a:cs typeface="Arial" panose="020B0604020202020204" pitchFamily="34" charset="0"/>
                </a:endParaRPr>
              </a:p>
              <a:p>
                <a:r>
                  <a:rPr lang="en-US" altLang="zh-CN" sz="2800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字魂36号-正文宋楷" panose="02000000000000000000" pitchFamily="2" charset="-122"/>
                    <a:cs typeface="Arial" panose="020B0604020202020204" pitchFamily="34" charset="0"/>
                  </a:rPr>
                  <a:t>Chưa</a:t>
                </a:r>
                <a:r>
                  <a:rPr lang="en-US" altLang="zh-CN" sz="2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字魂36号-正文宋楷" panose="02000000000000000000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800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字魂36号-正文宋楷" panose="02000000000000000000" pitchFamily="2" charset="-122"/>
                    <a:cs typeface="Arial" panose="020B0604020202020204" pitchFamily="34" charset="0"/>
                  </a:rPr>
                  <a:t>tới</a:t>
                </a:r>
                <a:r>
                  <a:rPr lang="en-US" altLang="zh-CN" sz="2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字魂36号-正文宋楷" panose="02000000000000000000" pitchFamily="2" charset="-122"/>
                    <a:cs typeface="Arial" panose="020B0604020202020204" pitchFamily="34" charset="0"/>
                  </a:rPr>
                  <a:t> 1 kg</a:t>
                </a:r>
                <a:endParaRPr lang="zh-CN" alt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字魂36号-正文宋楷" panose="02000000000000000000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2" name="文本框 29">
                <a:extLst>
                  <a:ext uri="{FF2B5EF4-FFF2-40B4-BE49-F238E27FC236}">
                    <a16:creationId xmlns:a16="http://schemas.microsoft.com/office/drawing/2014/main" id="{8035236C-F83B-4BF8-9CF4-1E1664C8B05F}"/>
                  </a:ext>
                </a:extLst>
              </p:cNvPr>
              <p:cNvSpPr txBox="1"/>
              <p:nvPr/>
            </p:nvSpPr>
            <p:spPr>
              <a:xfrm>
                <a:off x="6014759" y="2594188"/>
                <a:ext cx="2636897" cy="33445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3600" b="0">
                    <a:solidFill>
                      <a:srgbClr val="1C75BC"/>
                    </a:solidFill>
                    <a:latin typeface="汉仪趣黑W" panose="00020600040101010101" pitchFamily="18" charset="-122"/>
                    <a:ea typeface="汉仪趣黑W" panose="00020600040101010101" pitchFamily="18" charset="-122"/>
                  </a:defRPr>
                </a:lvl1pPr>
              </a:lstStyle>
              <a:p>
                <a:endParaRPr lang="zh-CN" altLang="en-US" sz="14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字魂36号-正文宋楷" panose="02000000000000000000" pitchFamily="2" charset="-122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1785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068" y="290188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227983" y="5248895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841" y="-119106"/>
            <a:ext cx="1463167" cy="2694666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163" y="485988"/>
            <a:ext cx="3529442" cy="176472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450" y="4328544"/>
            <a:ext cx="3529442" cy="1764720"/>
          </a:xfrm>
          <a:prstGeom prst="rect">
            <a:avLst/>
          </a:prstGeom>
        </p:spPr>
      </p:pic>
      <p:sp>
        <p:nvSpPr>
          <p:cNvPr id="14" name="Cloud 13"/>
          <p:cNvSpPr/>
          <p:nvPr/>
        </p:nvSpPr>
        <p:spPr>
          <a:xfrm>
            <a:off x="1528067" y="1368347"/>
            <a:ext cx="7458977" cy="4353042"/>
          </a:xfrm>
          <a:prstGeom prst="clou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 </a:t>
            </a:r>
            <a:r>
              <a:rPr lang="en-GB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GB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GB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GB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GB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GB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GB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GB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GB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</a:t>
            </a:r>
            <a:r>
              <a:rPr lang="en-GB" sz="4400" b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GB" sz="4400" b="1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GB" sz="4400" b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-gam nhỉ</a:t>
            </a:r>
            <a:r>
              <a:rPr lang="en-GB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839036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>
            <a:extLst>
              <a:ext uri="{FF2B5EF4-FFF2-40B4-BE49-F238E27FC236}">
                <a16:creationId xmlns:a16="http://schemas.microsoft.com/office/drawing/2014/main" id="{492819D4-3F83-49CC-BBAC-217C97AE1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0BBE56E8-D798-45C7-BBA7-5C759FC2A1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7" name="图片 17">
            <a:extLst>
              <a:ext uri="{FF2B5EF4-FFF2-40B4-BE49-F238E27FC236}">
                <a16:creationId xmlns:a16="http://schemas.microsoft.com/office/drawing/2014/main" id="{30FAA652-2A59-496A-AB73-B8A3C712A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068" y="290188"/>
            <a:ext cx="3529442" cy="1764720"/>
          </a:xfrm>
          <a:prstGeom prst="rect">
            <a:avLst/>
          </a:prstGeom>
        </p:spPr>
      </p:pic>
      <p:pic>
        <p:nvPicPr>
          <p:cNvPr id="8" name="图片 19">
            <a:extLst>
              <a:ext uri="{FF2B5EF4-FFF2-40B4-BE49-F238E27FC236}">
                <a16:creationId xmlns:a16="http://schemas.microsoft.com/office/drawing/2014/main" id="{D8C50F9C-D79C-4B60-9F5A-2AD5EE5C1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8200089" y="4549843"/>
            <a:ext cx="3535986" cy="1688738"/>
          </a:xfrm>
          <a:prstGeom prst="rect">
            <a:avLst/>
          </a:prstGeom>
        </p:spPr>
      </p:pic>
      <p:pic>
        <p:nvPicPr>
          <p:cNvPr id="9" name="图片 25">
            <a:extLst>
              <a:ext uri="{FF2B5EF4-FFF2-40B4-BE49-F238E27FC236}">
                <a16:creationId xmlns:a16="http://schemas.microsoft.com/office/drawing/2014/main" id="{29190C91-8045-4396-A320-E5FF6402B0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841" y="-119106"/>
            <a:ext cx="1463167" cy="2694666"/>
          </a:xfrm>
          <a:prstGeom prst="rect">
            <a:avLst/>
          </a:prstGeom>
        </p:spPr>
      </p:pic>
      <p:pic>
        <p:nvPicPr>
          <p:cNvPr id="11" name="图片 17">
            <a:extLst>
              <a:ext uri="{FF2B5EF4-FFF2-40B4-BE49-F238E27FC236}">
                <a16:creationId xmlns:a16="http://schemas.microsoft.com/office/drawing/2014/main" id="{4EE68729-00FA-4E23-BB3A-1BC6CBC78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163" y="485988"/>
            <a:ext cx="3529442" cy="1764720"/>
          </a:xfrm>
          <a:prstGeom prst="rect">
            <a:avLst/>
          </a:prstGeom>
        </p:spPr>
      </p:pic>
      <p:sp>
        <p:nvSpPr>
          <p:cNvPr id="2" name="文本框 30">
            <a:extLst>
              <a:ext uri="{FF2B5EF4-FFF2-40B4-BE49-F238E27FC236}">
                <a16:creationId xmlns:a16="http://schemas.microsoft.com/office/drawing/2014/main" id="{F9B2D8FE-4423-4565-89DD-DE4C215FBEA5}"/>
              </a:ext>
            </a:extLst>
          </p:cNvPr>
          <p:cNvSpPr txBox="1"/>
          <p:nvPr/>
        </p:nvSpPr>
        <p:spPr>
          <a:xfrm>
            <a:off x="3674493" y="2195806"/>
            <a:ext cx="720421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Gam </a:t>
            </a:r>
            <a:r>
              <a:rPr lang="en-US" altLang="zh-CN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là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một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đơn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vị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đo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khối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lượng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. 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字魂36号-正文宋楷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" name="文本框 31">
            <a:extLst>
              <a:ext uri="{FF2B5EF4-FFF2-40B4-BE49-F238E27FC236}">
                <a16:creationId xmlns:a16="http://schemas.microsoft.com/office/drawing/2014/main" id="{4CAF1365-0BF5-441E-8C64-3CE99C01C2EA}"/>
              </a:ext>
            </a:extLst>
          </p:cNvPr>
          <p:cNvSpPr txBox="1"/>
          <p:nvPr/>
        </p:nvSpPr>
        <p:spPr>
          <a:xfrm>
            <a:off x="3274689" y="3319664"/>
            <a:ext cx="4653092" cy="6960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r>
              <a:rPr lang="en-US" altLang="zh-CN" sz="3600" dirty="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Gam </a:t>
            </a:r>
            <a:r>
              <a:rPr lang="en-US" altLang="zh-CN" sz="3600" dirty="0" err="1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viết</a:t>
            </a:r>
            <a:r>
              <a:rPr lang="en-US" altLang="zh-CN" sz="3600" dirty="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tắt</a:t>
            </a:r>
            <a:r>
              <a:rPr lang="en-US" altLang="zh-CN" sz="3600" dirty="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err="1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là</a:t>
            </a:r>
            <a:r>
              <a:rPr lang="en-US" altLang="zh-CN" sz="36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 g</a:t>
            </a:r>
            <a:r>
              <a:rPr lang="en-US" altLang="zh-CN" sz="1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.</a:t>
            </a:r>
            <a:endParaRPr lang="zh-CN" altLang="en-US" sz="1800" dirty="0">
              <a:latin typeface="Arial" panose="020B0604020202020204" pitchFamily="34" charset="0"/>
              <a:ea typeface="字魂36号-正文宋楷" panose="020000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483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01170" y="148260"/>
            <a:ext cx="1199083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Rectangle 4"/>
          <p:cNvSpPr/>
          <p:nvPr/>
        </p:nvSpPr>
        <p:spPr>
          <a:xfrm>
            <a:off x="5820123" y="3013502"/>
            <a:ext cx="5517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ù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2511935" y="408302"/>
            <a:ext cx="4705619" cy="2852991"/>
            <a:chOff x="2511935" y="408302"/>
            <a:chExt cx="4705619" cy="285299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8421" t="19079" r="28947" b="19342"/>
            <a:stretch/>
          </p:blipFill>
          <p:spPr>
            <a:xfrm>
              <a:off x="3173406" y="1186243"/>
              <a:ext cx="484194" cy="699392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3818583" y="408302"/>
              <a:ext cx="10102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100g</a:t>
              </a:r>
              <a:endParaRPr lang="en-GB" sz="1050" dirty="0">
                <a:solidFill>
                  <a:srgbClr val="07408A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3415503" y="871543"/>
              <a:ext cx="603707" cy="3147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984" b="97012" l="9761" r="89841">
                          <a14:foregroundMark x1="21116" y1="10159" x2="19721" y2="91036"/>
                          <a14:foregroundMark x1="39641" y1="14542" x2="79482" y2="13147"/>
                          <a14:foregroundMark x1="20717" y1="10159" x2="77092" y2="10159"/>
                          <a14:foregroundMark x1="79283" y1="56175" x2="79482" y2="90438"/>
                          <a14:foregroundMark x1="23108" y1="94024" x2="82869" y2="9203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15763" y="790260"/>
              <a:ext cx="1095375" cy="10953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59" b="89993" l="5551" r="95569">
                          <a14:foregroundMark x1="11358" y1="39069" x2="27388" y2="40605"/>
                          <a14:foregroundMark x1="7279" y1="38565" x2="20221" y2="44180"/>
                          <a14:foregroundMark x1="17165" y1="44180" x2="10686" y2="45212"/>
                          <a14:foregroundMark x1="18173" y1="50324" x2="79539" y2="49292"/>
                          <a14:foregroundMark x1="70341" y1="39573" x2="91137" y2="40605"/>
                        </a14:backgroundRemoval>
                      </a14:imgEffect>
                    </a14:imgLayer>
                  </a14:imgProps>
                </a:ext>
              </a:extLst>
            </a:blip>
            <a:srcRect t="32355"/>
            <a:stretch/>
          </p:blipFill>
          <p:spPr>
            <a:xfrm>
              <a:off x="2511935" y="1652336"/>
              <a:ext cx="4705619" cy="1608957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2221783" y="2675734"/>
            <a:ext cx="60370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bột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ngọt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100 gam.</a:t>
            </a:r>
            <a:endParaRPr lang="en-GB" sz="1100" dirty="0">
              <a:solidFill>
                <a:srgbClr val="07408A"/>
              </a:solidFill>
            </a:endParaRPr>
          </a:p>
        </p:txBody>
      </p:sp>
      <p:sp>
        <p:nvSpPr>
          <p:cNvPr id="28" name="Cloud 27"/>
          <p:cNvSpPr/>
          <p:nvPr/>
        </p:nvSpPr>
        <p:spPr>
          <a:xfrm>
            <a:off x="7049120" y="913543"/>
            <a:ext cx="4653193" cy="149950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GB" sz="24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bột</a:t>
            </a:r>
            <a:r>
              <a:rPr lang="en-GB" sz="24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ngọt</a:t>
            </a:r>
            <a:r>
              <a:rPr lang="en-GB" sz="24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GB" sz="24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GB" sz="24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GB" sz="24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GB" sz="24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GB" sz="24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</a:t>
            </a:r>
            <a:r>
              <a:rPr lang="en-GB" sz="24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GB" sz="24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GB" sz="24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-gam?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44853" y="3686520"/>
            <a:ext cx="7370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kg, 2 kg, 5 kg </a:t>
            </a:r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1g, 2g, 5g, 10g, 20g, 50g, 100g, 200g, 500g.</a:t>
            </a:r>
            <a:endParaRPr lang="en-GB" sz="1100" dirty="0">
              <a:solidFill>
                <a:srgbClr val="07408A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522561" y="4659359"/>
            <a:ext cx="1010213" cy="1455496"/>
            <a:chOff x="8522561" y="4659359"/>
            <a:chExt cx="1010213" cy="1455496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8421" t="19079" r="28947" b="19342"/>
            <a:stretch/>
          </p:blipFill>
          <p:spPr>
            <a:xfrm>
              <a:off x="8884171" y="4659359"/>
              <a:ext cx="484194" cy="699392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8522561" y="5591635"/>
              <a:ext cx="10102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100g</a:t>
              </a:r>
              <a:endParaRPr lang="en-GB" sz="1050" dirty="0">
                <a:solidFill>
                  <a:srgbClr val="07408A"/>
                </a:solidFill>
              </a:endParaRPr>
            </a:p>
          </p:txBody>
        </p:sp>
        <p:cxnSp>
          <p:nvCxnSpPr>
            <p:cNvPr id="36" name="Straight Connector 35"/>
            <p:cNvCxnSpPr>
              <a:stCxn id="33" idx="0"/>
            </p:cNvCxnSpPr>
            <p:nvPr/>
          </p:nvCxnSpPr>
          <p:spPr>
            <a:xfrm flipV="1">
              <a:off x="9027668" y="5302013"/>
              <a:ext cx="98600" cy="28962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9223718" y="3578413"/>
            <a:ext cx="1085261" cy="1836235"/>
            <a:chOff x="9223718" y="3578413"/>
            <a:chExt cx="1085261" cy="183623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8421" t="19079" r="28947" b="19342"/>
            <a:stretch/>
          </p:blipFill>
          <p:spPr>
            <a:xfrm>
              <a:off x="9574699" y="4354020"/>
              <a:ext cx="734280" cy="1060628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9223718" y="3578413"/>
              <a:ext cx="10102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200g</a:t>
              </a:r>
              <a:endParaRPr lang="en-GB" sz="1050" dirty="0">
                <a:solidFill>
                  <a:srgbClr val="07408A"/>
                </a:solidFill>
              </a:endParaRPr>
            </a:p>
          </p:txBody>
        </p:sp>
        <p:cxnSp>
          <p:nvCxnSpPr>
            <p:cNvPr id="38" name="Straight Connector 37"/>
            <p:cNvCxnSpPr>
              <a:stCxn id="31" idx="0"/>
            </p:cNvCxnSpPr>
            <p:nvPr/>
          </p:nvCxnSpPr>
          <p:spPr>
            <a:xfrm flipH="1" flipV="1">
              <a:off x="9720225" y="4015970"/>
              <a:ext cx="221614" cy="33805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0510149" y="3058881"/>
            <a:ext cx="1065594" cy="2355767"/>
            <a:chOff x="10510149" y="3058881"/>
            <a:chExt cx="1065594" cy="2355767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8421" t="19079" r="28947" b="19342"/>
            <a:stretch/>
          </p:blipFill>
          <p:spPr>
            <a:xfrm>
              <a:off x="10510149" y="3974524"/>
              <a:ext cx="997008" cy="1440124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10565530" y="3058881"/>
              <a:ext cx="10102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500g</a:t>
              </a:r>
              <a:endParaRPr lang="en-GB" sz="1050" dirty="0">
                <a:solidFill>
                  <a:srgbClr val="07408A"/>
                </a:solidFill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1000149" y="3440899"/>
              <a:ext cx="70487" cy="59955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8170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199083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83224" y="1174278"/>
            <a:ext cx="3674475" cy="1100152"/>
            <a:chOff x="2790494" y="1597632"/>
            <a:chExt cx="5871371" cy="1603613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2790494" y="1597632"/>
              <a:ext cx="5871369" cy="1603613"/>
            </a:xfrm>
            <a:prstGeom prst="wedgeRoundRectCallout">
              <a:avLst>
                <a:gd name="adj1" fmla="val 29848"/>
                <a:gd name="adj2" fmla="val 109782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198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60745" y="1597632"/>
              <a:ext cx="5601120" cy="13907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8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GB" sz="28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ki</a:t>
              </a:r>
              <a:r>
                <a:rPr lang="en-GB" sz="28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  <a:r>
                <a:rPr lang="en-GB" sz="28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lô</a:t>
              </a:r>
              <a:r>
                <a:rPr lang="en-GB" sz="28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-gam </a:t>
              </a:r>
              <a:r>
                <a:rPr lang="en-GB" sz="28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GB" sz="28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bao</a:t>
              </a:r>
              <a:r>
                <a:rPr lang="en-GB" sz="28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GB" sz="28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gam </a:t>
              </a:r>
              <a:r>
                <a:rPr lang="en-GB" sz="28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nhỉ</a:t>
              </a:r>
              <a:r>
                <a:rPr lang="en-GB" sz="28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GB" sz="1050" dirty="0">
                <a:solidFill>
                  <a:srgbClr val="07408A"/>
                </a:solidFill>
              </a:endParaRP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1334071" y="4151533"/>
            <a:ext cx="6652320" cy="1109323"/>
          </a:xfrm>
          <a:prstGeom prst="roundRect">
            <a:avLst/>
          </a:prstGeom>
          <a:solidFill>
            <a:srgbClr val="FFFF00"/>
          </a:solidFill>
          <a:ln>
            <a:solidFill>
              <a:srgbClr val="60A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kg = 1000 g; 1000 g = 1 kg.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53371" y="1439634"/>
            <a:ext cx="5813485" cy="2676274"/>
            <a:chOff x="1553371" y="1439634"/>
            <a:chExt cx="5813485" cy="2676274"/>
          </a:xfrm>
        </p:grpSpPr>
        <p:grpSp>
          <p:nvGrpSpPr>
            <p:cNvPr id="13" name="Group 12"/>
            <p:cNvGrpSpPr/>
            <p:nvPr/>
          </p:nvGrpSpPr>
          <p:grpSpPr>
            <a:xfrm>
              <a:off x="2083465" y="1439634"/>
              <a:ext cx="995186" cy="1337210"/>
              <a:chOff x="3529836" y="223057"/>
              <a:chExt cx="997008" cy="1440124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28421" t="19079" r="28947" b="19342"/>
              <a:stretch/>
            </p:blipFill>
            <p:spPr>
              <a:xfrm>
                <a:off x="3529836" y="223057"/>
                <a:ext cx="997008" cy="1440124"/>
              </a:xfrm>
              <a:prstGeom prst="rect">
                <a:avLst/>
              </a:prstGeom>
            </p:spPr>
          </p:pic>
          <p:sp>
            <p:nvSpPr>
              <p:cNvPr id="36" name="Rectangle 35"/>
              <p:cNvSpPr/>
              <p:nvPr/>
            </p:nvSpPr>
            <p:spPr>
              <a:xfrm>
                <a:off x="3631147" y="919571"/>
                <a:ext cx="7943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1kg</a:t>
                </a:r>
                <a:endParaRPr lang="en-GB" sz="1050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583283" y="1581826"/>
              <a:ext cx="1390076" cy="1087437"/>
              <a:chOff x="5161665" y="1186993"/>
              <a:chExt cx="1390076" cy="108743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161665" y="1321761"/>
                <a:ext cx="700609" cy="937106"/>
                <a:chOff x="5046215" y="1171430"/>
                <a:chExt cx="816059" cy="1087437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260" b="99219" l="9961" r="89844">
                              <a14:backgroundMark x1="71387" y1="40365" x2="72852" y2="80339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24507" t="5098" r="23191" b="1974"/>
                <a:stretch/>
              </p:blipFill>
              <p:spPr>
                <a:xfrm>
                  <a:off x="5046215" y="1171430"/>
                  <a:ext cx="816059" cy="1087437"/>
                </a:xfrm>
                <a:prstGeom prst="rect">
                  <a:avLst/>
                </a:prstGeom>
              </p:spPr>
            </p:pic>
            <p:sp>
              <p:nvSpPr>
                <p:cNvPr id="37" name="Rectangle 36"/>
                <p:cNvSpPr/>
                <p:nvPr/>
              </p:nvSpPr>
              <p:spPr>
                <a:xfrm>
                  <a:off x="5060044" y="1430449"/>
                  <a:ext cx="71365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400g</a:t>
                  </a:r>
                  <a:endParaRPr lang="en-GB" sz="800" dirty="0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5735682" y="1186993"/>
                <a:ext cx="816059" cy="1087437"/>
                <a:chOff x="5046215" y="1171430"/>
                <a:chExt cx="816059" cy="1087437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260" b="99219" l="9961" r="89844">
                              <a14:backgroundMark x1="71387" y1="40365" x2="72852" y2="80339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24507" t="5098" r="23191" b="1974"/>
                <a:stretch/>
              </p:blipFill>
              <p:spPr>
                <a:xfrm>
                  <a:off x="5046215" y="1171430"/>
                  <a:ext cx="816059" cy="1087437"/>
                </a:xfrm>
                <a:prstGeom prst="rect">
                  <a:avLst/>
                </a:prstGeom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5097415" y="1467680"/>
                  <a:ext cx="71365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600g</a:t>
                  </a:r>
                  <a:endParaRPr lang="en-GB" sz="800" dirty="0"/>
                </a:p>
              </p:txBody>
            </p:sp>
          </p:grpSp>
        </p:grp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59" b="89993" l="5551" r="95569">
                          <a14:foregroundMark x1="11358" y1="39069" x2="27388" y2="40605"/>
                          <a14:foregroundMark x1="7279" y1="38565" x2="20221" y2="44180"/>
                          <a14:foregroundMark x1="17165" y1="44180" x2="10686" y2="45212"/>
                          <a14:foregroundMark x1="18173" y1="50324" x2="79539" y2="49292"/>
                          <a14:foregroundMark x1="70341" y1="39573" x2="91137" y2="406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53371" y="1737384"/>
              <a:ext cx="5813485" cy="2378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1226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18270833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227</TotalTime>
  <Words>367</Words>
  <Application>Microsoft Office PowerPoint</Application>
  <PresentationFormat>Widescreen</PresentationFormat>
  <Paragraphs>71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</vt:lpstr>
      <vt:lpstr>Coiny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Lan Hương; 0354473852</dc:creator>
  <cp:lastModifiedBy>GIANG</cp:lastModifiedBy>
  <cp:revision>1</cp:revision>
  <dcterms:created xsi:type="dcterms:W3CDTF">2022-10-27T13:32:02Z</dcterms:created>
  <dcterms:modified xsi:type="dcterms:W3CDTF">2025-02-16T02:33:18Z</dcterms:modified>
</cp:coreProperties>
</file>