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1.svg" ContentType="image/svg+xml"/>
  <Override PartName="/ppt/media/image34.svg" ContentType="image/svg+xml"/>
  <Override PartName="/ppt/media/image3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"/>
  </p:notesMasterIdLst>
  <p:sldIdLst>
    <p:sldId id="1635" r:id="rId4"/>
    <p:sldId id="265" r:id="rId5"/>
    <p:sldId id="264" r:id="rId6"/>
    <p:sldId id="267" r:id="rId8"/>
    <p:sldId id="268" r:id="rId9"/>
    <p:sldId id="1611" r:id="rId10"/>
    <p:sldId id="269" r:id="rId11"/>
    <p:sldId id="270" r:id="rId12"/>
    <p:sldId id="1612" r:id="rId13"/>
    <p:sldId id="1615" r:id="rId14"/>
    <p:sldId id="273" r:id="rId15"/>
    <p:sldId id="1613" r:id="rId16"/>
    <p:sldId id="274" r:id="rId17"/>
    <p:sldId id="1637" r:id="rId18"/>
    <p:sldId id="276" r:id="rId19"/>
    <p:sldId id="1642" r:id="rId20"/>
    <p:sldId id="281" r:id="rId21"/>
    <p:sldId id="284" r:id="rId22"/>
    <p:sldId id="285" r:id="rId23"/>
    <p:sldId id="1644" r:id="rId24"/>
    <p:sldId id="1647" r:id="rId25"/>
    <p:sldId id="288" r:id="rId26"/>
    <p:sldId id="289" r:id="rId27"/>
    <p:sldId id="290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39" userDrawn="1">
          <p15:clr>
            <a:srgbClr val="A4A3A4"/>
          </p15:clr>
        </p15:guide>
        <p15:guide id="3" orient="horz" pos="21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ach" initials="P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CD7A2"/>
    <a:srgbClr val="FAC576"/>
    <a:srgbClr val="FBCE8D"/>
    <a:srgbClr val="F6E3CB"/>
    <a:srgbClr val="F0D0AA"/>
    <a:srgbClr val="916637"/>
    <a:srgbClr val="7D572F"/>
    <a:srgbClr val="0066FF"/>
    <a:srgbClr val="FC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0476" autoAdjust="0"/>
  </p:normalViewPr>
  <p:slideViewPr>
    <p:cSldViewPr snapToGrid="0" showGuides="1">
      <p:cViewPr varScale="1">
        <p:scale>
          <a:sx n="64" d="100"/>
          <a:sy n="64" d="100"/>
        </p:scale>
        <p:origin x="984" y="72"/>
      </p:cViewPr>
      <p:guideLst>
        <p:guide pos="2239"/>
        <p:guide orient="horz" pos="21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786FE-0D27-40DB-97D4-47242C6D5D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D5DD-F970-407A-81CC-03535FE56A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81694-1106-41FB-BE5C-15CB5F6600F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2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7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7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image" Target="../media/image2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9.png"/><Relationship Id="rId12" Type="http://schemas.openxmlformats.org/officeDocument/2006/relationships/image" Target="../media/image23.GIF"/><Relationship Id="rId11" Type="http://schemas.openxmlformats.org/officeDocument/2006/relationships/image" Target="../media/image28.png"/><Relationship Id="rId10" Type="http://schemas.microsoft.com/office/2007/relationships/hdphoto" Target="../media/image8.wdp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4495" y="-822960"/>
            <a:ext cx="14709140" cy="7680960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1113155" y="137160"/>
            <a:ext cx="9134475" cy="3480435"/>
          </a:xfrm>
          <a:prstGeom prst="heart">
            <a:avLst/>
          </a:prstGeom>
          <a:noFill/>
          <a:ln w="76200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4/1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22967" y="4908755"/>
            <a:ext cx="1665846" cy="799171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603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569137" y="3194689"/>
            <a:ext cx="1665846" cy="799171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603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50389" y="1382802"/>
            <a:ext cx="1465787" cy="1722500"/>
            <a:chOff x="1650389" y="1382802"/>
            <a:chExt cx="1465787" cy="1722500"/>
          </a:xfrm>
        </p:grpSpPr>
        <p:sp>
          <p:nvSpPr>
            <p:cNvPr id="39" name="Rectangle 38"/>
            <p:cNvSpPr/>
            <p:nvPr/>
          </p:nvSpPr>
          <p:spPr>
            <a:xfrm>
              <a:off x="2162068" y="1382802"/>
              <a:ext cx="9541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162068" y="2181972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650389" y="1720307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96"/>
            <p:cNvSpPr>
              <a:spLocks noChangeShapeType="1"/>
            </p:cNvSpPr>
            <p:nvPr/>
          </p:nvSpPr>
          <p:spPr bwMode="auto">
            <a:xfrm>
              <a:off x="2188318" y="3105302"/>
              <a:ext cx="833661" cy="0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2154620" y="308990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83736" y="2742887"/>
            <a:ext cx="4201708" cy="72483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4626261" y="2766735"/>
            <a:ext cx="36744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656">
            <a:off x="3133249" y="3027842"/>
            <a:ext cx="1343139" cy="77045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62652" y="3720833"/>
            <a:ext cx="4201708" cy="72483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4405177" y="3744681"/>
            <a:ext cx="36744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656">
            <a:off x="2912165" y="4005788"/>
            <a:ext cx="1343139" cy="770451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>
          <a:xfrm>
            <a:off x="1411507" y="4008765"/>
            <a:ext cx="1665846" cy="799171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603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90611" y="4822841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6120" y="4647922"/>
            <a:ext cx="2118924" cy="72483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599733" y="4656937"/>
            <a:ext cx="11336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656">
            <a:off x="2875633" y="4932877"/>
            <a:ext cx="1343139" cy="770451"/>
          </a:xfrm>
          <a:prstGeom prst="rect">
            <a:avLst/>
          </a:prstGeom>
        </p:spPr>
      </p:pic>
      <p:pic>
        <p:nvPicPr>
          <p:cNvPr id="75" name="图片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3606573" y="-145378"/>
            <a:ext cx="3675174" cy="2051824"/>
          </a:xfrm>
          <a:prstGeom prst="rect">
            <a:avLst/>
          </a:prstGeom>
        </p:spPr>
      </p:pic>
      <p:sp>
        <p:nvSpPr>
          <p:cNvPr id="76" name="Text Box 66"/>
          <p:cNvSpPr txBox="1">
            <a:spLocks noChangeArrowheads="1"/>
          </p:cNvSpPr>
          <p:nvPr/>
        </p:nvSpPr>
        <p:spPr bwMode="auto">
          <a:xfrm>
            <a:off x="4625381" y="736471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 x 12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655" l="3375" r="90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97" y="2643637"/>
            <a:ext cx="4788000" cy="451585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2190071" y="308761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图片 3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338814" y="812698"/>
            <a:ext cx="1205116" cy="1437404"/>
          </a:xfrm>
          <a:prstGeom prst="rect">
            <a:avLst/>
          </a:prstGeom>
        </p:spPr>
      </p:pic>
      <p:cxnSp>
        <p:nvCxnSpPr>
          <p:cNvPr id="82" name="Straight Arrow Connector 81"/>
          <p:cNvCxnSpPr/>
          <p:nvPr/>
        </p:nvCxnSpPr>
        <p:spPr>
          <a:xfrm>
            <a:off x="2824664" y="2643637"/>
            <a:ext cx="0" cy="925898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474764" y="2766735"/>
            <a:ext cx="0" cy="1587059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815818" y="390447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Line 96"/>
          <p:cNvSpPr>
            <a:spLocks noChangeShapeType="1"/>
          </p:cNvSpPr>
          <p:nvPr/>
        </p:nvSpPr>
        <p:spPr bwMode="auto">
          <a:xfrm flipV="1">
            <a:off x="1806811" y="4822841"/>
            <a:ext cx="1249754" cy="6507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169298" y="390292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61" grpId="0"/>
      <p:bldP spid="64" grpId="0"/>
      <p:bldP spid="67" grpId="0"/>
      <p:bldP spid="69" grpId="0" animBg="1"/>
      <p:bldP spid="69" grpId="1" animBg="1"/>
      <p:bldP spid="73" grpId="0"/>
      <p:bldP spid="79" grpId="0"/>
      <p:bldP spid="79" grpId="1"/>
      <p:bldP spid="79" grpId="2"/>
      <p:bldP spid="62" grpId="0"/>
      <p:bldP spid="70" grpId="0" animBg="1"/>
      <p:bldP spid="78" grpId="0"/>
      <p:bldP spid="78" grpId="1"/>
      <p:bldP spid="7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6" y="78984"/>
            <a:ext cx="7355216" cy="7355216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268316" y="-207034"/>
            <a:ext cx="4268520" cy="702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40871">
            <a:off x="983132" y="-148988"/>
            <a:ext cx="2453463" cy="2858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40871">
            <a:off x="2982895" y="1540318"/>
            <a:ext cx="2082387" cy="242608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6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3039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0847" y="447606"/>
            <a:ext cx="4499976" cy="757670"/>
            <a:chOff x="450847" y="447606"/>
            <a:chExt cx="4499976" cy="757670"/>
          </a:xfrm>
        </p:grpSpPr>
        <p:grpSp>
          <p:nvGrpSpPr>
            <p:cNvPr id="9" name="Group 8"/>
            <p:cNvGrpSpPr/>
            <p:nvPr/>
          </p:nvGrpSpPr>
          <p:grpSpPr>
            <a:xfrm>
              <a:off x="450847" y="447606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1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15"/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223007" y="472967"/>
              <a:ext cx="37278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53534" y="1048413"/>
            <a:ext cx="10031917" cy="2276060"/>
            <a:chOff x="940883" y="1117811"/>
            <a:chExt cx="10031917" cy="2276060"/>
          </a:xfrm>
        </p:grpSpPr>
        <p:sp>
          <p:nvSpPr>
            <p:cNvPr id="13" name="TextBox 12"/>
            <p:cNvSpPr txBox="1"/>
            <p:nvPr/>
          </p:nvSpPr>
          <p:spPr>
            <a:xfrm>
              <a:off x="940883" y="1163690"/>
              <a:ext cx="4192820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62 × 41 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3239" y="2224320"/>
              <a:ext cx="4192820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 × 23 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67523" y="1117811"/>
              <a:ext cx="440527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176 x 32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67523" y="2151498"/>
              <a:ext cx="440527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1042 x 57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0847" y="3505595"/>
            <a:ext cx="11491117" cy="3506069"/>
            <a:chOff x="451111" y="3309526"/>
            <a:chExt cx="11491117" cy="3506069"/>
          </a:xfrm>
        </p:grpSpPr>
        <p:sp>
          <p:nvSpPr>
            <p:cNvPr id="21" name="TextBox 10"/>
            <p:cNvSpPr txBox="1"/>
            <p:nvPr/>
          </p:nvSpPr>
          <p:spPr>
            <a:xfrm>
              <a:off x="3591301" y="3309526"/>
              <a:ext cx="8350927" cy="316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THỰC HIỆN </a:t>
              </a:r>
              <a:r>
                <a:rPr kumimoji="0" lang="vi-VN" alt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B</a:t>
              </a:r>
              <a:r>
                <a:rPr kumimoji="0" lang="vi-VN" altLang="en-US" sz="10000" b="1" i="0" u="heavy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ẢNG</a:t>
              </a:r>
              <a:r>
                <a:rPr kumimoji="0" lang="en-US" altLang="vi-VN" sz="10000" b="1" i="0" u="heavy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 CON</a:t>
              </a:r>
              <a:endParaRPr kumimoji="0" lang="en-US" altLang="vi-VN" sz="10000" b="1" i="0" u="heavy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7C1D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Hoa Nho LNTH" pitchFamily="2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9" r="59618" b="43859"/>
            <a:stretch>
              <a:fillRect/>
            </a:stretch>
          </p:blipFill>
          <p:spPr>
            <a:xfrm>
              <a:off x="451111" y="3390053"/>
              <a:ext cx="3183006" cy="34255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86316" y="1167826"/>
            <a:ext cx="2859344" cy="995209"/>
            <a:chOff x="675593" y="2747010"/>
            <a:chExt cx="2859344" cy="995209"/>
          </a:xfrm>
        </p:grpSpPr>
        <p:sp>
          <p:nvSpPr>
            <p:cNvPr id="53" name="TextBox 52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5864" y="2921448"/>
              <a:ext cx="217880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62 × 41 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0" y="726775"/>
            <a:ext cx="845805" cy="84580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7480839" y="1167826"/>
            <a:ext cx="2859344" cy="995209"/>
            <a:chOff x="675593" y="2747010"/>
            <a:chExt cx="2859344" cy="995209"/>
          </a:xfrm>
        </p:grpSpPr>
        <p:sp>
          <p:nvSpPr>
            <p:cNvPr id="66" name="TextBox 65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320436" y="2921448"/>
              <a:ext cx="156966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54 x 23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53" y="726775"/>
            <a:ext cx="845805" cy="845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4"/>
          <p:cNvSpPr/>
          <p:nvPr/>
        </p:nvSpPr>
        <p:spPr>
          <a:xfrm>
            <a:off x="1420776" y="1809313"/>
            <a:ext cx="3590423" cy="4103131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视界-NEW书院体" panose="020F0502020204030204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86316" y="1167826"/>
            <a:ext cx="2859344" cy="995209"/>
            <a:chOff x="675593" y="2747010"/>
            <a:chExt cx="2859344" cy="995209"/>
          </a:xfrm>
        </p:grpSpPr>
        <p:sp>
          <p:nvSpPr>
            <p:cNvPr id="53" name="TextBox 52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5864" y="2921448"/>
              <a:ext cx="217880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62 × 41 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0" y="726775"/>
            <a:ext cx="845805" cy="84580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417014" y="253722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字体视界-NEW书院体" panose="020F0502020204030204"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556305" y="2291000"/>
            <a:ext cx="1319364" cy="1323439"/>
            <a:chOff x="1264534" y="3234429"/>
            <a:chExt cx="1319364" cy="1323439"/>
          </a:xfrm>
        </p:grpSpPr>
        <p:sp>
          <p:nvSpPr>
            <p:cNvPr id="58" name="Rectangle 57"/>
            <p:cNvSpPr/>
            <p:nvPr/>
          </p:nvSpPr>
          <p:spPr>
            <a:xfrm>
              <a:off x="1264534" y="3234429"/>
              <a:ext cx="1319364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62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41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NEW书院体" panose="020F0502020204030204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2533438" y="3586719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182186" y="4081488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96"/>
          <p:cNvSpPr>
            <a:spLocks noChangeShapeType="1"/>
          </p:cNvSpPr>
          <p:nvPr/>
        </p:nvSpPr>
        <p:spPr bwMode="auto">
          <a:xfrm>
            <a:off x="2235603" y="4766914"/>
            <a:ext cx="1284028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NEW书院体" panose="020F0502020204030204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235603" y="4797078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2542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4"/>
          <p:cNvSpPr/>
          <p:nvPr/>
        </p:nvSpPr>
        <p:spPr>
          <a:xfrm>
            <a:off x="7115299" y="1809313"/>
            <a:ext cx="3590423" cy="4103131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视界-NEW书院体" panose="020F0502020204030204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480839" y="1167826"/>
            <a:ext cx="2859344" cy="995209"/>
            <a:chOff x="675593" y="2747010"/>
            <a:chExt cx="2859344" cy="995209"/>
          </a:xfrm>
        </p:grpSpPr>
        <p:sp>
          <p:nvSpPr>
            <p:cNvPr id="66" name="TextBox 65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320436" y="2921448"/>
              <a:ext cx="156966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54 x 23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53" y="726775"/>
            <a:ext cx="845805" cy="84580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8111537" y="253722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字体视界-NEW书院体" panose="020F0502020204030204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50828" y="2291000"/>
            <a:ext cx="1319364" cy="1323439"/>
            <a:chOff x="1264534" y="3234429"/>
            <a:chExt cx="1319364" cy="1323439"/>
          </a:xfrm>
        </p:grpSpPr>
        <p:sp>
          <p:nvSpPr>
            <p:cNvPr id="71" name="Rectangle 70"/>
            <p:cNvSpPr/>
            <p:nvPr/>
          </p:nvSpPr>
          <p:spPr>
            <a:xfrm>
              <a:off x="1264534" y="3234429"/>
              <a:ext cx="1319364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NEW书院体" panose="020F0502020204030204"/>
                <a:cs typeface="+mn-cs"/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8103156" y="3572153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782495" y="4067232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Line 96"/>
          <p:cNvSpPr>
            <a:spLocks noChangeShapeType="1"/>
          </p:cNvSpPr>
          <p:nvPr/>
        </p:nvSpPr>
        <p:spPr bwMode="auto">
          <a:xfrm>
            <a:off x="7930126" y="4766914"/>
            <a:ext cx="1284028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NEW书院体" panose="020F0502020204030204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836020" y="4797078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1242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1" grpId="0"/>
      <p:bldP spid="62" grpId="0" animBg="1"/>
      <p:bldP spid="63" grpId="0"/>
      <p:bldP spid="69" grpId="0"/>
      <p:bldP spid="73" grpId="0"/>
      <p:bldP spid="74" grpId="0"/>
      <p:bldP spid="75" grpId="0" animBg="1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86316" y="1167826"/>
            <a:ext cx="2859344" cy="995209"/>
            <a:chOff x="675593" y="2747010"/>
            <a:chExt cx="2859344" cy="995209"/>
          </a:xfrm>
        </p:grpSpPr>
        <p:sp>
          <p:nvSpPr>
            <p:cNvPr id="53" name="TextBox 52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61364" y="2921448"/>
              <a:ext cx="22878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176 x 32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0" y="726775"/>
            <a:ext cx="845805" cy="84580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7480839" y="1167826"/>
            <a:ext cx="2859344" cy="995209"/>
            <a:chOff x="675593" y="2747010"/>
            <a:chExt cx="2859344" cy="995209"/>
          </a:xfrm>
        </p:grpSpPr>
        <p:sp>
          <p:nvSpPr>
            <p:cNvPr id="66" name="TextBox 65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89604" y="2921448"/>
              <a:ext cx="20313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1042 x 57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53" y="726775"/>
            <a:ext cx="845805" cy="845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35" y="-362745"/>
            <a:ext cx="7355216" cy="7355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-412382" y="-168866"/>
            <a:ext cx="4268520" cy="702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302434" y="-110820"/>
            <a:ext cx="2453463" cy="2858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302197" y="1578486"/>
            <a:ext cx="2082387" cy="2426081"/>
          </a:xfrm>
          <a:prstGeom prst="rect">
            <a:avLst/>
          </a:prstGeom>
        </p:spPr>
      </p:pic>
      <p:pic>
        <p:nvPicPr>
          <p:cNvPr id="10" name="Hình ảnh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03" y="357632"/>
            <a:ext cx="5517678" cy="65003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6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0" y="146389"/>
            <a:ext cx="7355216" cy="7355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-412382" y="-168866"/>
            <a:ext cx="4268520" cy="7026866"/>
          </a:xfrm>
          <a:prstGeom prst="rect">
            <a:avLst/>
          </a:prstGeom>
        </p:spPr>
      </p:pic>
      <p:pic>
        <p:nvPicPr>
          <p:cNvPr id="16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78" y="492103"/>
            <a:ext cx="5517678" cy="6500368"/>
          </a:xfrm>
          <a:prstGeom prst="rect">
            <a:avLst/>
          </a:prstGeom>
        </p:spPr>
      </p:pic>
      <p:grpSp>
        <p:nvGrpSpPr>
          <p:cNvPr id="11" name="Nhóm 28"/>
          <p:cNvGrpSpPr/>
          <p:nvPr/>
        </p:nvGrpSpPr>
        <p:grpSpPr>
          <a:xfrm>
            <a:off x="4968703" y="146389"/>
            <a:ext cx="6967971" cy="2950245"/>
            <a:chOff x="1139185" y="1145243"/>
            <a:chExt cx="7173783" cy="6901296"/>
          </a:xfrm>
        </p:grpSpPr>
        <p:sp>
          <p:nvSpPr>
            <p:cNvPr id="12" name="Bong bóng Lời nói: Hình chữ nhật với Góc Tròn 29"/>
            <p:cNvSpPr/>
            <p:nvPr/>
          </p:nvSpPr>
          <p:spPr>
            <a:xfrm>
              <a:off x="1139185" y="1145243"/>
              <a:ext cx="7173783" cy="6901296"/>
            </a:xfrm>
            <a:custGeom>
              <a:avLst/>
              <a:gdLst>
                <a:gd name="connsiteX0" fmla="*/ 0 w 7173783"/>
                <a:gd name="connsiteY0" fmla="*/ 1150239 h 6901296"/>
                <a:gd name="connsiteX1" fmla="*/ 1150239 w 7173783"/>
                <a:gd name="connsiteY1" fmla="*/ 0 h 6901296"/>
                <a:gd name="connsiteX2" fmla="*/ 1195631 w 7173783"/>
                <a:gd name="connsiteY2" fmla="*/ 0 h 6901296"/>
                <a:gd name="connsiteX3" fmla="*/ 1195631 w 7173783"/>
                <a:gd name="connsiteY3" fmla="*/ 0 h 6901296"/>
                <a:gd name="connsiteX4" fmla="*/ 2989076 w 7173783"/>
                <a:gd name="connsiteY4" fmla="*/ 0 h 6901296"/>
                <a:gd name="connsiteX5" fmla="*/ 6023544 w 7173783"/>
                <a:gd name="connsiteY5" fmla="*/ 0 h 6901296"/>
                <a:gd name="connsiteX6" fmla="*/ 7173783 w 7173783"/>
                <a:gd name="connsiteY6" fmla="*/ 1150239 h 6901296"/>
                <a:gd name="connsiteX7" fmla="*/ 7173783 w 7173783"/>
                <a:gd name="connsiteY7" fmla="*/ 4025756 h 6901296"/>
                <a:gd name="connsiteX8" fmla="*/ 7173783 w 7173783"/>
                <a:gd name="connsiteY8" fmla="*/ 4025756 h 6901296"/>
                <a:gd name="connsiteX9" fmla="*/ 7173783 w 7173783"/>
                <a:gd name="connsiteY9" fmla="*/ 5751080 h 6901296"/>
                <a:gd name="connsiteX10" fmla="*/ 7173783 w 7173783"/>
                <a:gd name="connsiteY10" fmla="*/ 5751057 h 6901296"/>
                <a:gd name="connsiteX11" fmla="*/ 6023544 w 7173783"/>
                <a:gd name="connsiteY11" fmla="*/ 6901296 h 6901296"/>
                <a:gd name="connsiteX12" fmla="*/ 2989076 w 7173783"/>
                <a:gd name="connsiteY12" fmla="*/ 6901296 h 6901296"/>
                <a:gd name="connsiteX13" fmla="*/ 1195631 w 7173783"/>
                <a:gd name="connsiteY13" fmla="*/ 6901296 h 6901296"/>
                <a:gd name="connsiteX14" fmla="*/ 1195631 w 7173783"/>
                <a:gd name="connsiteY14" fmla="*/ 6901296 h 6901296"/>
                <a:gd name="connsiteX15" fmla="*/ 1150239 w 7173783"/>
                <a:gd name="connsiteY15" fmla="*/ 6901296 h 6901296"/>
                <a:gd name="connsiteX16" fmla="*/ 0 w 7173783"/>
                <a:gd name="connsiteY16" fmla="*/ 5751057 h 6901296"/>
                <a:gd name="connsiteX17" fmla="*/ 0 w 7173783"/>
                <a:gd name="connsiteY17" fmla="*/ 5751080 h 6901296"/>
                <a:gd name="connsiteX18" fmla="*/ -423038 w 7173783"/>
                <a:gd name="connsiteY18" fmla="*/ 5121797 h 6901296"/>
                <a:gd name="connsiteX19" fmla="*/ 0 w 7173783"/>
                <a:gd name="connsiteY19" fmla="*/ 4025756 h 6901296"/>
                <a:gd name="connsiteX20" fmla="*/ 0 w 7173783"/>
                <a:gd name="connsiteY20" fmla="*/ 1150239 h 69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6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09851"/>
                    <a:pt x="7342393" y="2937215"/>
                    <a:pt x="7173783" y="4025756"/>
                  </a:cubicBezTo>
                  <a:lnTo>
                    <a:pt x="7173783" y="4025756"/>
                  </a:lnTo>
                  <a:cubicBezTo>
                    <a:pt x="7263876" y="4765877"/>
                    <a:pt x="7281517" y="5177507"/>
                    <a:pt x="7173783" y="5751080"/>
                  </a:cubicBezTo>
                  <a:cubicBezTo>
                    <a:pt x="7173784" y="5751068"/>
                    <a:pt x="7173781" y="5751060"/>
                    <a:pt x="7173783" y="5751057"/>
                  </a:cubicBezTo>
                  <a:cubicBezTo>
                    <a:pt x="7270770" y="6310200"/>
                    <a:pt x="6683161" y="6964236"/>
                    <a:pt x="6023544" y="6901296"/>
                  </a:cubicBezTo>
                  <a:cubicBezTo>
                    <a:pt x="5386066" y="6824334"/>
                    <a:pt x="3959644" y="6872237"/>
                    <a:pt x="2989076" y="6901296"/>
                  </a:cubicBezTo>
                  <a:cubicBezTo>
                    <a:pt x="2457844" y="6884289"/>
                    <a:pt x="1832322" y="6867036"/>
                    <a:pt x="1195631" y="6901296"/>
                  </a:cubicBezTo>
                  <a:lnTo>
                    <a:pt x="1195631" y="6901296"/>
                  </a:lnTo>
                  <a:cubicBezTo>
                    <a:pt x="1182463" y="6898665"/>
                    <a:pt x="1160010" y="6898813"/>
                    <a:pt x="1150239" y="6901296"/>
                  </a:cubicBezTo>
                  <a:cubicBezTo>
                    <a:pt x="448945" y="6922100"/>
                    <a:pt x="739" y="6402840"/>
                    <a:pt x="0" y="5751057"/>
                  </a:cubicBezTo>
                  <a:cubicBezTo>
                    <a:pt x="-1" y="5751064"/>
                    <a:pt x="-1" y="5751073"/>
                    <a:pt x="0" y="5751080"/>
                  </a:cubicBezTo>
                  <a:cubicBezTo>
                    <a:pt x="-117417" y="5584361"/>
                    <a:pt x="-347455" y="5186913"/>
                    <a:pt x="-423038" y="5121797"/>
                  </a:cubicBezTo>
                  <a:cubicBezTo>
                    <a:pt x="-417812" y="4972111"/>
                    <a:pt x="-96327" y="4386517"/>
                    <a:pt x="0" y="4025756"/>
                  </a:cubicBezTo>
                  <a:cubicBezTo>
                    <a:pt x="85667" y="3351500"/>
                    <a:pt x="-27555" y="1683342"/>
                    <a:pt x="0" y="1150239"/>
                  </a:cubicBezTo>
                  <a:close/>
                </a:path>
                <a:path w="7173783" h="6901296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2"/>
                    <a:pt x="7302418" y="3734096"/>
                    <a:pt x="7173783" y="4025756"/>
                  </a:cubicBezTo>
                  <a:lnTo>
                    <a:pt x="7173783" y="4025756"/>
                  </a:lnTo>
                  <a:cubicBezTo>
                    <a:pt x="7018703" y="4398549"/>
                    <a:pt x="7084831" y="5530362"/>
                    <a:pt x="7173783" y="5751080"/>
                  </a:cubicBezTo>
                  <a:cubicBezTo>
                    <a:pt x="7173781" y="5751077"/>
                    <a:pt x="7173782" y="5751059"/>
                    <a:pt x="7173783" y="5751057"/>
                  </a:cubicBezTo>
                  <a:cubicBezTo>
                    <a:pt x="7216241" y="6333495"/>
                    <a:pt x="6590058" y="6896141"/>
                    <a:pt x="6023544" y="6901296"/>
                  </a:cubicBezTo>
                  <a:cubicBezTo>
                    <a:pt x="4630265" y="6756212"/>
                    <a:pt x="3678567" y="6936375"/>
                    <a:pt x="2989076" y="6901296"/>
                  </a:cubicBezTo>
                  <a:cubicBezTo>
                    <a:pt x="2198558" y="6940386"/>
                    <a:pt x="1678911" y="6862630"/>
                    <a:pt x="1195631" y="6901296"/>
                  </a:cubicBezTo>
                  <a:lnTo>
                    <a:pt x="1195631" y="6901296"/>
                  </a:lnTo>
                  <a:cubicBezTo>
                    <a:pt x="1189456" y="6897882"/>
                    <a:pt x="1165786" y="6897292"/>
                    <a:pt x="1150239" y="6901296"/>
                  </a:cubicBezTo>
                  <a:cubicBezTo>
                    <a:pt x="499688" y="6894765"/>
                    <a:pt x="44882" y="6358652"/>
                    <a:pt x="0" y="5751057"/>
                  </a:cubicBezTo>
                  <a:cubicBezTo>
                    <a:pt x="-1" y="5751060"/>
                    <a:pt x="-1" y="5751076"/>
                    <a:pt x="0" y="5751080"/>
                  </a:cubicBezTo>
                  <a:cubicBezTo>
                    <a:pt x="-50639" y="5625020"/>
                    <a:pt x="-382804" y="5250513"/>
                    <a:pt x="-423038" y="5121797"/>
                  </a:cubicBezTo>
                  <a:cubicBezTo>
                    <a:pt x="-382138" y="4754876"/>
                    <a:pt x="-153085" y="4412857"/>
                    <a:pt x="0" y="4025756"/>
                  </a:cubicBezTo>
                  <a:cubicBezTo>
                    <a:pt x="-50189" y="2653659"/>
                    <a:pt x="-24614" y="1778929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/>
            <p:cNvSpPr txBox="1"/>
            <p:nvPr/>
          </p:nvSpPr>
          <p:spPr>
            <a:xfrm>
              <a:off x="1478803" y="1607353"/>
              <a:ext cx="6693715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Chỉ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còn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viên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nữa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là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đủ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đầu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bếp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cho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rồi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viên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đó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105" r="4171" b="5693"/>
          <a:stretch>
            <a:fillRect/>
          </a:stretch>
        </p:blipFill>
        <p:spPr>
          <a:xfrm>
            <a:off x="0" y="-13063"/>
            <a:ext cx="12239897" cy="687377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227418"/>
            <a:ext cx="11778409" cy="2624367"/>
            <a:chOff x="135684" y="178686"/>
            <a:chExt cx="11778409" cy="2624367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/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/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  <a:endParaRPr kumimoji="0" lang="en-US" sz="9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/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  <a:endParaRPr kumimoji="0" lang="en-US" sz="9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3716931" y="178686"/>
              <a:ext cx="7922075" cy="248578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a"/>
          <p:cNvSpPr/>
          <p:nvPr/>
        </p:nvSpPr>
        <p:spPr>
          <a:xfrm>
            <a:off x="482330" y="3001637"/>
            <a:ext cx="11365452" cy="3381023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" y="680777"/>
            <a:ext cx="6816734" cy="2457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78" y="3068987"/>
            <a:ext cx="2063939" cy="3289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74" y="2692826"/>
            <a:ext cx="5121015" cy="1514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7" y="5344836"/>
            <a:ext cx="5386171" cy="886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4"/>
          <p:cNvSpPr/>
          <p:nvPr/>
        </p:nvSpPr>
        <p:spPr>
          <a:xfrm>
            <a:off x="1420776" y="1989018"/>
            <a:ext cx="3590423" cy="4103131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视界-NEW书院体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86316" y="1167826"/>
            <a:ext cx="2859344" cy="995209"/>
            <a:chOff x="675593" y="2747010"/>
            <a:chExt cx="2859344" cy="995209"/>
          </a:xfrm>
        </p:grpSpPr>
        <p:sp>
          <p:nvSpPr>
            <p:cNvPr id="53" name="TextBox 52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61364" y="2921448"/>
              <a:ext cx="22878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176 x 32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0" y="726775"/>
            <a:ext cx="845805" cy="84580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310885" y="253722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字体视界-NEW书院体" panose="020F0502020204030204"/>
              <a:ea typeface="+mn-ea"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556305" y="2291000"/>
            <a:ext cx="1319364" cy="1323439"/>
            <a:chOff x="1264534" y="3234429"/>
            <a:chExt cx="1319364" cy="1323439"/>
          </a:xfrm>
        </p:grpSpPr>
        <p:sp>
          <p:nvSpPr>
            <p:cNvPr id="58" name="Rectangle 57"/>
            <p:cNvSpPr/>
            <p:nvPr/>
          </p:nvSpPr>
          <p:spPr>
            <a:xfrm>
              <a:off x="1264534" y="3234429"/>
              <a:ext cx="1319364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176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9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NEW书院体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2533438" y="3586719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35603" y="4089192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528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Line 96"/>
          <p:cNvSpPr>
            <a:spLocks noChangeShapeType="1"/>
          </p:cNvSpPr>
          <p:nvPr/>
        </p:nvSpPr>
        <p:spPr bwMode="auto">
          <a:xfrm>
            <a:off x="2235603" y="4766914"/>
            <a:ext cx="1284028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NEW书院体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344703" y="4797078"/>
            <a:ext cx="13193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5632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480839" y="1167826"/>
            <a:ext cx="2859344" cy="995209"/>
            <a:chOff x="675593" y="2747010"/>
            <a:chExt cx="2859344" cy="995209"/>
          </a:xfrm>
        </p:grpSpPr>
        <p:sp>
          <p:nvSpPr>
            <p:cNvPr id="66" name="TextBox 65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89604" y="2921448"/>
              <a:ext cx="20313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1042 x 57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53" y="726775"/>
            <a:ext cx="845805" cy="845805"/>
          </a:xfrm>
          <a:prstGeom prst="rect">
            <a:avLst/>
          </a:prstGeom>
        </p:spPr>
      </p:pic>
      <p:sp>
        <p:nvSpPr>
          <p:cNvPr id="9" name="Hình chữ nhật: Góc Tròn 13"/>
          <p:cNvSpPr/>
          <p:nvPr/>
        </p:nvSpPr>
        <p:spPr>
          <a:xfrm>
            <a:off x="382905" y="343535"/>
            <a:ext cx="11530965" cy="1645285"/>
          </a:xfrm>
          <a:custGeom>
            <a:avLst/>
            <a:gdLst>
              <a:gd name="connsiteX0" fmla="*/ 0 w 11530957"/>
              <a:gd name="connsiteY0" fmla="*/ 362326 h 2173912"/>
              <a:gd name="connsiteX1" fmla="*/ 362326 w 11530957"/>
              <a:gd name="connsiteY1" fmla="*/ 0 h 2173912"/>
              <a:gd name="connsiteX2" fmla="*/ 11168631 w 11530957"/>
              <a:gd name="connsiteY2" fmla="*/ 0 h 2173912"/>
              <a:gd name="connsiteX3" fmla="*/ 11530957 w 11530957"/>
              <a:gd name="connsiteY3" fmla="*/ 362326 h 2173912"/>
              <a:gd name="connsiteX4" fmla="*/ 11530957 w 11530957"/>
              <a:gd name="connsiteY4" fmla="*/ 1811586 h 2173912"/>
              <a:gd name="connsiteX5" fmla="*/ 11168631 w 11530957"/>
              <a:gd name="connsiteY5" fmla="*/ 2173912 h 2173912"/>
              <a:gd name="connsiteX6" fmla="*/ 362326 w 11530957"/>
              <a:gd name="connsiteY6" fmla="*/ 2173912 h 2173912"/>
              <a:gd name="connsiteX7" fmla="*/ 0 w 11530957"/>
              <a:gd name="connsiteY7" fmla="*/ 1811586 h 2173912"/>
              <a:gd name="connsiteX8" fmla="*/ 0 w 11530957"/>
              <a:gd name="connsiteY8" fmla="*/ 362326 h 217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2173912" fill="none" extrusionOk="0">
                <a:moveTo>
                  <a:pt x="0" y="362326"/>
                </a:moveTo>
                <a:cubicBezTo>
                  <a:pt x="-13895" y="163083"/>
                  <a:pt x="161346" y="4960"/>
                  <a:pt x="362326" y="0"/>
                </a:cubicBezTo>
                <a:cubicBezTo>
                  <a:pt x="4594817" y="77600"/>
                  <a:pt x="9911360" y="-27269"/>
                  <a:pt x="11168631" y="0"/>
                </a:cubicBezTo>
                <a:cubicBezTo>
                  <a:pt x="11379880" y="-14698"/>
                  <a:pt x="11548733" y="167452"/>
                  <a:pt x="11530957" y="362326"/>
                </a:cubicBezTo>
                <a:cubicBezTo>
                  <a:pt x="11650298" y="734533"/>
                  <a:pt x="11461025" y="1581505"/>
                  <a:pt x="11530957" y="1811586"/>
                </a:cubicBezTo>
                <a:cubicBezTo>
                  <a:pt x="11514320" y="2005185"/>
                  <a:pt x="11338908" y="2187068"/>
                  <a:pt x="11168631" y="2173912"/>
                </a:cubicBezTo>
                <a:cubicBezTo>
                  <a:pt x="8916905" y="2223089"/>
                  <a:pt x="3453281" y="2051210"/>
                  <a:pt x="362326" y="2173912"/>
                </a:cubicBezTo>
                <a:cubicBezTo>
                  <a:pt x="157406" y="2210876"/>
                  <a:pt x="-15980" y="2025452"/>
                  <a:pt x="0" y="1811586"/>
                </a:cubicBezTo>
                <a:cubicBezTo>
                  <a:pt x="11780" y="1092457"/>
                  <a:pt x="-78357" y="1026037"/>
                  <a:pt x="0" y="362326"/>
                </a:cubicBezTo>
                <a:close/>
              </a:path>
              <a:path w="11530957" h="2173912" stroke="0" extrusionOk="0">
                <a:moveTo>
                  <a:pt x="0" y="362326"/>
                </a:moveTo>
                <a:cubicBezTo>
                  <a:pt x="12417" y="160800"/>
                  <a:pt x="167098" y="-326"/>
                  <a:pt x="362326" y="0"/>
                </a:cubicBezTo>
                <a:cubicBezTo>
                  <a:pt x="2766759" y="-129276"/>
                  <a:pt x="6400469" y="-77778"/>
                  <a:pt x="11168631" y="0"/>
                </a:cubicBezTo>
                <a:cubicBezTo>
                  <a:pt x="11363877" y="-15498"/>
                  <a:pt x="11527433" y="182538"/>
                  <a:pt x="11530957" y="362326"/>
                </a:cubicBezTo>
                <a:cubicBezTo>
                  <a:pt x="11462788" y="649621"/>
                  <a:pt x="11566852" y="1264960"/>
                  <a:pt x="11530957" y="1811586"/>
                </a:cubicBezTo>
                <a:cubicBezTo>
                  <a:pt x="11531995" y="2013883"/>
                  <a:pt x="11358891" y="2177258"/>
                  <a:pt x="11168631" y="2173912"/>
                </a:cubicBezTo>
                <a:cubicBezTo>
                  <a:pt x="9850207" y="2218132"/>
                  <a:pt x="1969469" y="2144530"/>
                  <a:pt x="362326" y="2173912"/>
                </a:cubicBezTo>
                <a:cubicBezTo>
                  <a:pt x="160960" y="2169074"/>
                  <a:pt x="-36377" y="2003286"/>
                  <a:pt x="0" y="1811586"/>
                </a:cubicBezTo>
                <a:cubicBezTo>
                  <a:pt x="35307" y="1251542"/>
                  <a:pt x="-43835" y="902575"/>
                  <a:pt x="0" y="3623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9DB6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Tích riêng thứ nhất của phép tính là</a:t>
            </a:r>
            <a:r>
              <a:rPr lang="en-US" sz="3600" b="1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85938" y="1988746"/>
            <a:ext cx="1122957" cy="1264031"/>
          </a:xfrm>
          <a:prstGeom prst="rect">
            <a:avLst/>
          </a:prstGeom>
        </p:spPr>
      </p:pic>
      <p:sp>
        <p:nvSpPr>
          <p:cNvPr id="16" name="a"/>
          <p:cNvSpPr/>
          <p:nvPr/>
        </p:nvSpPr>
        <p:spPr>
          <a:xfrm>
            <a:off x="7363664" y="1949767"/>
            <a:ext cx="2815462" cy="14185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7601305" y="3525827"/>
            <a:ext cx="299840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3520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Đú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55" y="2195961"/>
            <a:ext cx="1641159" cy="1312926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5645" y="3509184"/>
            <a:ext cx="1262487" cy="142701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86393" y="5054543"/>
            <a:ext cx="4058630" cy="1536004"/>
            <a:chOff x="2416028" y="4709163"/>
            <a:chExt cx="5343829" cy="1990782"/>
          </a:xfrm>
        </p:grpSpPr>
        <p:sp>
          <p:nvSpPr>
            <p:cNvPr id="24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528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sp>
        <p:nvSpPr>
          <p:cNvPr id="12" name="TextBox 67"/>
          <p:cNvSpPr txBox="1"/>
          <p:nvPr/>
        </p:nvSpPr>
        <p:spPr>
          <a:xfrm>
            <a:off x="-99695" y="1099185"/>
            <a:ext cx="4280535" cy="7169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9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2:</a:t>
            </a:r>
            <a:endParaRPr kumimoji="0" lang="en-US" sz="9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FF5D5D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1" grpId="0"/>
      <p:bldP spid="62" grpId="0" bldLvl="0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4"/>
          <p:cNvSpPr/>
          <p:nvPr/>
        </p:nvSpPr>
        <p:spPr>
          <a:xfrm>
            <a:off x="1420776" y="1989018"/>
            <a:ext cx="3590423" cy="4103131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体视界-NEW书院体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86316" y="1167826"/>
            <a:ext cx="2859344" cy="995209"/>
            <a:chOff x="675593" y="2747010"/>
            <a:chExt cx="2859344" cy="995209"/>
          </a:xfrm>
        </p:grpSpPr>
        <p:sp>
          <p:nvSpPr>
            <p:cNvPr id="53" name="TextBox 52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61364" y="2921448"/>
              <a:ext cx="22878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176 x 32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30" y="726775"/>
            <a:ext cx="845805" cy="84580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310885" y="253722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字体视界-NEW书院体" panose="020F0502020204030204"/>
              <a:ea typeface="+mn-ea"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556305" y="2291000"/>
            <a:ext cx="1319364" cy="1322070"/>
            <a:chOff x="1264534" y="3234429"/>
            <a:chExt cx="1319364" cy="1322070"/>
          </a:xfrm>
        </p:grpSpPr>
        <p:sp>
          <p:nvSpPr>
            <p:cNvPr id="58" name="Rectangle 57"/>
            <p:cNvSpPr/>
            <p:nvPr/>
          </p:nvSpPr>
          <p:spPr>
            <a:xfrm>
              <a:off x="1264534" y="3234429"/>
              <a:ext cx="1319364" cy="132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106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9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NEW书院体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2533438" y="3586719"/>
            <a:ext cx="1319364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35603" y="4089192"/>
            <a:ext cx="1319364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318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Line 96"/>
          <p:cNvSpPr>
            <a:spLocks noChangeShapeType="1"/>
          </p:cNvSpPr>
          <p:nvPr/>
        </p:nvSpPr>
        <p:spPr bwMode="auto">
          <a:xfrm>
            <a:off x="2235603" y="4766914"/>
            <a:ext cx="1284028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NEW书院体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344703" y="4797078"/>
            <a:ext cx="1319364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3392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480839" y="1167826"/>
            <a:ext cx="2859344" cy="995209"/>
            <a:chOff x="675593" y="2747010"/>
            <a:chExt cx="2859344" cy="995209"/>
          </a:xfrm>
        </p:grpSpPr>
        <p:sp>
          <p:nvSpPr>
            <p:cNvPr id="66" name="TextBox 65"/>
            <p:cNvSpPr txBox="1"/>
            <p:nvPr/>
          </p:nvSpPr>
          <p:spPr>
            <a:xfrm>
              <a:off x="675593" y="2747010"/>
              <a:ext cx="2859344" cy="995209"/>
            </a:xfrm>
            <a:custGeom>
              <a:avLst/>
              <a:gdLst>
                <a:gd name="connsiteX0" fmla="*/ 0 w 2196487"/>
                <a:gd name="connsiteY0" fmla="*/ 202847 h 851297"/>
                <a:gd name="connsiteX1" fmla="*/ 202847 w 2196487"/>
                <a:gd name="connsiteY1" fmla="*/ 0 h 851297"/>
                <a:gd name="connsiteX2" fmla="*/ 799778 w 2196487"/>
                <a:gd name="connsiteY2" fmla="*/ 0 h 851297"/>
                <a:gd name="connsiteX3" fmla="*/ 1432525 w 2196487"/>
                <a:gd name="connsiteY3" fmla="*/ 0 h 851297"/>
                <a:gd name="connsiteX4" fmla="*/ 1993640 w 2196487"/>
                <a:gd name="connsiteY4" fmla="*/ 0 h 851297"/>
                <a:gd name="connsiteX5" fmla="*/ 2196487 w 2196487"/>
                <a:gd name="connsiteY5" fmla="*/ 202847 h 851297"/>
                <a:gd name="connsiteX6" fmla="*/ 2196487 w 2196487"/>
                <a:gd name="connsiteY6" fmla="*/ 648450 h 851297"/>
                <a:gd name="connsiteX7" fmla="*/ 1993640 w 2196487"/>
                <a:gd name="connsiteY7" fmla="*/ 851297 h 851297"/>
                <a:gd name="connsiteX8" fmla="*/ 1450433 w 2196487"/>
                <a:gd name="connsiteY8" fmla="*/ 851297 h 851297"/>
                <a:gd name="connsiteX9" fmla="*/ 817686 w 2196487"/>
                <a:gd name="connsiteY9" fmla="*/ 851297 h 851297"/>
                <a:gd name="connsiteX10" fmla="*/ 202847 w 2196487"/>
                <a:gd name="connsiteY10" fmla="*/ 851297 h 851297"/>
                <a:gd name="connsiteX11" fmla="*/ 0 w 2196487"/>
                <a:gd name="connsiteY11" fmla="*/ 648450 h 851297"/>
                <a:gd name="connsiteX12" fmla="*/ 0 w 2196487"/>
                <a:gd name="connsiteY12" fmla="*/ 202847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6487" h="851297" fill="none" extrusionOk="0">
                  <a:moveTo>
                    <a:pt x="0" y="202847"/>
                  </a:moveTo>
                  <a:cubicBezTo>
                    <a:pt x="32064" y="88819"/>
                    <a:pt x="90445" y="-32334"/>
                    <a:pt x="202847" y="0"/>
                  </a:cubicBezTo>
                  <a:cubicBezTo>
                    <a:pt x="495732" y="-62639"/>
                    <a:pt x="591595" y="56929"/>
                    <a:pt x="799778" y="0"/>
                  </a:cubicBezTo>
                  <a:cubicBezTo>
                    <a:pt x="1007961" y="-56929"/>
                    <a:pt x="1271666" y="8584"/>
                    <a:pt x="1432525" y="0"/>
                  </a:cubicBezTo>
                  <a:cubicBezTo>
                    <a:pt x="1593384" y="-8584"/>
                    <a:pt x="1810927" y="48601"/>
                    <a:pt x="1993640" y="0"/>
                  </a:cubicBezTo>
                  <a:cubicBezTo>
                    <a:pt x="2083823" y="14752"/>
                    <a:pt x="2225587" y="105813"/>
                    <a:pt x="2196487" y="202847"/>
                  </a:cubicBezTo>
                  <a:cubicBezTo>
                    <a:pt x="2206591" y="417720"/>
                    <a:pt x="2156537" y="457150"/>
                    <a:pt x="2196487" y="648450"/>
                  </a:cubicBezTo>
                  <a:cubicBezTo>
                    <a:pt x="2216063" y="783246"/>
                    <a:pt x="2105420" y="870730"/>
                    <a:pt x="1993640" y="851297"/>
                  </a:cubicBezTo>
                  <a:cubicBezTo>
                    <a:pt x="1874317" y="915784"/>
                    <a:pt x="1703251" y="848200"/>
                    <a:pt x="1450433" y="851297"/>
                  </a:cubicBezTo>
                  <a:cubicBezTo>
                    <a:pt x="1197615" y="854394"/>
                    <a:pt x="1116275" y="789563"/>
                    <a:pt x="817686" y="851297"/>
                  </a:cubicBezTo>
                  <a:cubicBezTo>
                    <a:pt x="519097" y="913031"/>
                    <a:pt x="476823" y="835964"/>
                    <a:pt x="202847" y="851297"/>
                  </a:cubicBezTo>
                  <a:cubicBezTo>
                    <a:pt x="69864" y="877294"/>
                    <a:pt x="9255" y="757864"/>
                    <a:pt x="0" y="648450"/>
                  </a:cubicBezTo>
                  <a:cubicBezTo>
                    <a:pt x="-23988" y="505453"/>
                    <a:pt x="45190" y="358054"/>
                    <a:pt x="0" y="202847"/>
                  </a:cubicBezTo>
                  <a:close/>
                </a:path>
                <a:path w="2196487" h="851297" stroke="0" extrusionOk="0">
                  <a:moveTo>
                    <a:pt x="0" y="202847"/>
                  </a:moveTo>
                  <a:cubicBezTo>
                    <a:pt x="-13263" y="83606"/>
                    <a:pt x="101401" y="29239"/>
                    <a:pt x="202847" y="0"/>
                  </a:cubicBezTo>
                  <a:cubicBezTo>
                    <a:pt x="423109" y="-41733"/>
                    <a:pt x="633695" y="66309"/>
                    <a:pt x="799778" y="0"/>
                  </a:cubicBezTo>
                  <a:cubicBezTo>
                    <a:pt x="965861" y="-66309"/>
                    <a:pt x="1207034" y="43217"/>
                    <a:pt x="1360893" y="0"/>
                  </a:cubicBezTo>
                  <a:cubicBezTo>
                    <a:pt x="1514753" y="-43217"/>
                    <a:pt x="1828111" y="18965"/>
                    <a:pt x="1993640" y="0"/>
                  </a:cubicBezTo>
                  <a:cubicBezTo>
                    <a:pt x="2119541" y="3524"/>
                    <a:pt x="2171405" y="87982"/>
                    <a:pt x="2196487" y="202847"/>
                  </a:cubicBezTo>
                  <a:cubicBezTo>
                    <a:pt x="2227158" y="316601"/>
                    <a:pt x="2184136" y="541496"/>
                    <a:pt x="2196487" y="648450"/>
                  </a:cubicBezTo>
                  <a:cubicBezTo>
                    <a:pt x="2184358" y="752623"/>
                    <a:pt x="2116120" y="827576"/>
                    <a:pt x="1993640" y="851297"/>
                  </a:cubicBezTo>
                  <a:cubicBezTo>
                    <a:pt x="1750804" y="857449"/>
                    <a:pt x="1644129" y="850141"/>
                    <a:pt x="1378801" y="851297"/>
                  </a:cubicBezTo>
                  <a:cubicBezTo>
                    <a:pt x="1113473" y="852453"/>
                    <a:pt x="1073299" y="794068"/>
                    <a:pt x="781870" y="851297"/>
                  </a:cubicBezTo>
                  <a:cubicBezTo>
                    <a:pt x="490441" y="908526"/>
                    <a:pt x="414521" y="832993"/>
                    <a:pt x="202847" y="851297"/>
                  </a:cubicBezTo>
                  <a:cubicBezTo>
                    <a:pt x="107372" y="843682"/>
                    <a:pt x="-15358" y="783401"/>
                    <a:pt x="0" y="648450"/>
                  </a:cubicBezTo>
                  <a:cubicBezTo>
                    <a:pt x="-5764" y="472207"/>
                    <a:pt x="30869" y="359943"/>
                    <a:pt x="0" y="20284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EE6E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5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89604" y="2921448"/>
              <a:ext cx="20313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1042 x 57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53" y="726775"/>
            <a:ext cx="845805" cy="845805"/>
          </a:xfrm>
          <a:prstGeom prst="rect">
            <a:avLst/>
          </a:prstGeom>
        </p:spPr>
      </p:pic>
      <p:sp>
        <p:nvSpPr>
          <p:cNvPr id="9" name="Hình chữ nhật: Góc Tròn 13"/>
          <p:cNvSpPr/>
          <p:nvPr/>
        </p:nvSpPr>
        <p:spPr>
          <a:xfrm>
            <a:off x="382905" y="343535"/>
            <a:ext cx="11530965" cy="1645285"/>
          </a:xfrm>
          <a:custGeom>
            <a:avLst/>
            <a:gdLst>
              <a:gd name="connsiteX0" fmla="*/ 0 w 11530957"/>
              <a:gd name="connsiteY0" fmla="*/ 362326 h 2173912"/>
              <a:gd name="connsiteX1" fmla="*/ 362326 w 11530957"/>
              <a:gd name="connsiteY1" fmla="*/ 0 h 2173912"/>
              <a:gd name="connsiteX2" fmla="*/ 11168631 w 11530957"/>
              <a:gd name="connsiteY2" fmla="*/ 0 h 2173912"/>
              <a:gd name="connsiteX3" fmla="*/ 11530957 w 11530957"/>
              <a:gd name="connsiteY3" fmla="*/ 362326 h 2173912"/>
              <a:gd name="connsiteX4" fmla="*/ 11530957 w 11530957"/>
              <a:gd name="connsiteY4" fmla="*/ 1811586 h 2173912"/>
              <a:gd name="connsiteX5" fmla="*/ 11168631 w 11530957"/>
              <a:gd name="connsiteY5" fmla="*/ 2173912 h 2173912"/>
              <a:gd name="connsiteX6" fmla="*/ 362326 w 11530957"/>
              <a:gd name="connsiteY6" fmla="*/ 2173912 h 2173912"/>
              <a:gd name="connsiteX7" fmla="*/ 0 w 11530957"/>
              <a:gd name="connsiteY7" fmla="*/ 1811586 h 2173912"/>
              <a:gd name="connsiteX8" fmla="*/ 0 w 11530957"/>
              <a:gd name="connsiteY8" fmla="*/ 362326 h 217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2173912" fill="none" extrusionOk="0">
                <a:moveTo>
                  <a:pt x="0" y="362326"/>
                </a:moveTo>
                <a:cubicBezTo>
                  <a:pt x="-13895" y="163083"/>
                  <a:pt x="161346" y="4960"/>
                  <a:pt x="362326" y="0"/>
                </a:cubicBezTo>
                <a:cubicBezTo>
                  <a:pt x="4594817" y="77600"/>
                  <a:pt x="9911360" y="-27269"/>
                  <a:pt x="11168631" y="0"/>
                </a:cubicBezTo>
                <a:cubicBezTo>
                  <a:pt x="11379880" y="-14698"/>
                  <a:pt x="11548733" y="167452"/>
                  <a:pt x="11530957" y="362326"/>
                </a:cubicBezTo>
                <a:cubicBezTo>
                  <a:pt x="11650298" y="734533"/>
                  <a:pt x="11461025" y="1581505"/>
                  <a:pt x="11530957" y="1811586"/>
                </a:cubicBezTo>
                <a:cubicBezTo>
                  <a:pt x="11514320" y="2005185"/>
                  <a:pt x="11338908" y="2187068"/>
                  <a:pt x="11168631" y="2173912"/>
                </a:cubicBezTo>
                <a:cubicBezTo>
                  <a:pt x="8916905" y="2223089"/>
                  <a:pt x="3453281" y="2051210"/>
                  <a:pt x="362326" y="2173912"/>
                </a:cubicBezTo>
                <a:cubicBezTo>
                  <a:pt x="157406" y="2210876"/>
                  <a:pt x="-15980" y="2025452"/>
                  <a:pt x="0" y="1811586"/>
                </a:cubicBezTo>
                <a:cubicBezTo>
                  <a:pt x="11780" y="1092457"/>
                  <a:pt x="-78357" y="1026037"/>
                  <a:pt x="0" y="362326"/>
                </a:cubicBezTo>
                <a:close/>
              </a:path>
              <a:path w="11530957" h="2173912" stroke="0" extrusionOk="0">
                <a:moveTo>
                  <a:pt x="0" y="362326"/>
                </a:moveTo>
                <a:cubicBezTo>
                  <a:pt x="12417" y="160800"/>
                  <a:pt x="167098" y="-326"/>
                  <a:pt x="362326" y="0"/>
                </a:cubicBezTo>
                <a:cubicBezTo>
                  <a:pt x="2766759" y="-129276"/>
                  <a:pt x="6400469" y="-77778"/>
                  <a:pt x="11168631" y="0"/>
                </a:cubicBezTo>
                <a:cubicBezTo>
                  <a:pt x="11363877" y="-15498"/>
                  <a:pt x="11527433" y="182538"/>
                  <a:pt x="11530957" y="362326"/>
                </a:cubicBezTo>
                <a:cubicBezTo>
                  <a:pt x="11462788" y="649621"/>
                  <a:pt x="11566852" y="1264960"/>
                  <a:pt x="11530957" y="1811586"/>
                </a:cubicBezTo>
                <a:cubicBezTo>
                  <a:pt x="11531995" y="2013883"/>
                  <a:pt x="11358891" y="2177258"/>
                  <a:pt x="11168631" y="2173912"/>
                </a:cubicBezTo>
                <a:cubicBezTo>
                  <a:pt x="9850207" y="2218132"/>
                  <a:pt x="1969469" y="2144530"/>
                  <a:pt x="362326" y="2173912"/>
                </a:cubicBezTo>
                <a:cubicBezTo>
                  <a:pt x="160960" y="2169074"/>
                  <a:pt x="-36377" y="2003286"/>
                  <a:pt x="0" y="1811586"/>
                </a:cubicBezTo>
                <a:cubicBezTo>
                  <a:pt x="35307" y="1251542"/>
                  <a:pt x="-43835" y="902575"/>
                  <a:pt x="0" y="3623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9DB6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Kết quả của phép tính là</a:t>
            </a:r>
            <a:r>
              <a:rPr lang="en-US" sz="3600" b="1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85938" y="1988746"/>
            <a:ext cx="1122957" cy="1264031"/>
          </a:xfrm>
          <a:prstGeom prst="rect">
            <a:avLst/>
          </a:prstGeom>
        </p:spPr>
      </p:pic>
      <p:sp>
        <p:nvSpPr>
          <p:cNvPr id="16" name="a"/>
          <p:cNvSpPr/>
          <p:nvPr/>
        </p:nvSpPr>
        <p:spPr>
          <a:xfrm>
            <a:off x="7363664" y="1949767"/>
            <a:ext cx="2815462" cy="14185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318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7601305" y="3525827"/>
            <a:ext cx="2998408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3180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Đú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20" y="5193161"/>
            <a:ext cx="1641159" cy="1312926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5645" y="3509184"/>
            <a:ext cx="1262487" cy="142701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86393" y="5054543"/>
            <a:ext cx="4058630" cy="1536004"/>
            <a:chOff x="2416028" y="4709163"/>
            <a:chExt cx="5343829" cy="1990782"/>
          </a:xfrm>
        </p:grpSpPr>
        <p:sp>
          <p:nvSpPr>
            <p:cNvPr id="24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3392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sp>
        <p:nvSpPr>
          <p:cNvPr id="12" name="TextBox 67"/>
          <p:cNvSpPr txBox="1"/>
          <p:nvPr/>
        </p:nvSpPr>
        <p:spPr>
          <a:xfrm>
            <a:off x="-99695" y="1099185"/>
            <a:ext cx="4280535" cy="7169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9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3:</a:t>
            </a:r>
            <a:endParaRPr kumimoji="0" lang="en-US" sz="9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FF5D5D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61" grpId="0"/>
      <p:bldP spid="62" grpId="0" bldLvl="0" animBg="1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13" name="Hình ảnh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347" y1="25918" x2="51429" y2="40918"/>
                        <a14:foregroundMark x1="32245" y1="30714" x2="42041" y2="38673"/>
                        <a14:foregroundMark x1="47755" y1="65714" x2="54388" y2="73469"/>
                        <a14:foregroundMark x1="48878" y1="67551" x2="44388" y2="69592"/>
                        <a14:foregroundMark x1="56224" y1="64796" x2="50000" y2="65510"/>
                        <a14:foregroundMark x1="45000" y1="77041" x2="45306" y2="79592"/>
                        <a14:foregroundMark x1="55510" y1="79592" x2="57041" y2="82347"/>
                        <a14:backgroundMark x1="23673" y1="55714" x2="37347" y2="67347"/>
                        <a14:backgroundMark x1="77551" y1="47041" x2="80102" y2="55000"/>
                        <a14:backgroundMark x1="43163" y1="19796" x2="25204" y2="23163"/>
                        <a14:backgroundMark x1="72347" y1="29082" x2="71224" y2="47041"/>
                        <a14:backgroundMark x1="71224" y1="52041" x2="70000" y2="62041"/>
                        <a14:backgroundMark x1="50510" y1="82959" x2="51429" y2="87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3" t="13631" r="24038" b="12908"/>
          <a:stretch>
            <a:fillRect/>
          </a:stretch>
        </p:blipFill>
        <p:spPr>
          <a:xfrm flipH="1">
            <a:off x="7567787" y="413816"/>
            <a:ext cx="4816029" cy="5960068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35" y="-362745"/>
            <a:ext cx="7355216" cy="73552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-412382" y="-168866"/>
            <a:ext cx="4268520" cy="7026866"/>
          </a:xfrm>
          <a:prstGeom prst="rect">
            <a:avLst/>
          </a:prstGeom>
        </p:spPr>
      </p:pic>
      <p:pic>
        <p:nvPicPr>
          <p:cNvPr id="20" name="Hình ảnh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1" y="492103"/>
            <a:ext cx="5517678" cy="65003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83132" y="-148988"/>
            <a:ext cx="2453463" cy="2858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645271" y="1386559"/>
            <a:ext cx="2082387" cy="2426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637" y="484116"/>
            <a:ext cx="11455377" cy="3688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6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: Góc Tròn 3"/>
          <p:cNvSpPr/>
          <p:nvPr/>
        </p:nvSpPr>
        <p:spPr>
          <a:xfrm>
            <a:off x="3274060" y="1431290"/>
            <a:ext cx="8704580" cy="468947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97403" y="1574697"/>
            <a:ext cx="6939280" cy="1568450"/>
            <a:chOff x="4709371" y="1828078"/>
            <a:chExt cx="6939280" cy="1568450"/>
          </a:xfrm>
        </p:grpSpPr>
        <p:sp>
          <p:nvSpPr>
            <p:cNvPr id="30" name="TextBox 47"/>
            <p:cNvSpPr txBox="1"/>
            <p:nvPr/>
          </p:nvSpPr>
          <p:spPr>
            <a:xfrm>
              <a:off x="5976831" y="1828078"/>
              <a:ext cx="5671820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Về nhà thực hành nhân cho thành thạo. 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>
              <a:fillRect/>
            </a:stretch>
          </p:blipFill>
          <p:spPr>
            <a:xfrm rot="5929754" flipH="1">
              <a:off x="4856046" y="1956358"/>
              <a:ext cx="842139" cy="113548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3569955" y="3181365"/>
            <a:ext cx="7606680" cy="2316466"/>
            <a:chOff x="5109977" y="1570282"/>
            <a:chExt cx="6538969" cy="2316474"/>
          </a:xfrm>
        </p:grpSpPr>
        <p:sp>
          <p:nvSpPr>
            <p:cNvPr id="33" name="TextBox 47"/>
            <p:cNvSpPr txBox="1"/>
            <p:nvPr/>
          </p:nvSpPr>
          <p:spPr>
            <a:xfrm>
              <a:off x="5766669" y="1579793"/>
              <a:ext cx="5882277" cy="2306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Xem trước bài tập phần luyện tập trang 17. Nhờ phụ huynh hỗ trợ.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>
              <a:fillRect/>
            </a:stretch>
          </p:blipFill>
          <p:spPr>
            <a:xfrm rot="8689754" flipH="1">
              <a:off x="5109977" y="1570282"/>
              <a:ext cx="723930" cy="132090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118110" y="-325120"/>
            <a:ext cx="3420745" cy="62553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485" y="-255905"/>
            <a:ext cx="7284720" cy="1938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6" y="109440"/>
            <a:ext cx="11754107" cy="66391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>
            <a:fillRect/>
          </a:stretch>
        </p:blipFill>
        <p:spPr>
          <a:xfrm>
            <a:off x="486359" y="-325207"/>
            <a:ext cx="4268520" cy="7026866"/>
          </a:xfrm>
          <a:prstGeom prst="rect">
            <a:avLst/>
          </a:prstGeom>
        </p:spPr>
      </p:pic>
      <p:grpSp>
        <p:nvGrpSpPr>
          <p:cNvPr id="10" name="Nhóm 28"/>
          <p:cNvGrpSpPr/>
          <p:nvPr/>
        </p:nvGrpSpPr>
        <p:grpSpPr>
          <a:xfrm>
            <a:off x="4754879" y="932325"/>
            <a:ext cx="6186487" cy="2950245"/>
            <a:chOff x="1139185" y="1145243"/>
            <a:chExt cx="7173783" cy="6901296"/>
          </a:xfrm>
        </p:grpSpPr>
        <p:sp>
          <p:nvSpPr>
            <p:cNvPr id="11" name="Bong bóng Lời nói: Hình chữ nhật với Góc Tròn 29"/>
            <p:cNvSpPr/>
            <p:nvPr/>
          </p:nvSpPr>
          <p:spPr>
            <a:xfrm>
              <a:off x="1139185" y="1145243"/>
              <a:ext cx="7173783" cy="6901296"/>
            </a:xfrm>
            <a:custGeom>
              <a:avLst/>
              <a:gdLst>
                <a:gd name="connsiteX0" fmla="*/ 0 w 7173783"/>
                <a:gd name="connsiteY0" fmla="*/ 1150239 h 6901296"/>
                <a:gd name="connsiteX1" fmla="*/ 1150239 w 7173783"/>
                <a:gd name="connsiteY1" fmla="*/ 0 h 6901296"/>
                <a:gd name="connsiteX2" fmla="*/ 1195631 w 7173783"/>
                <a:gd name="connsiteY2" fmla="*/ 0 h 6901296"/>
                <a:gd name="connsiteX3" fmla="*/ 1195631 w 7173783"/>
                <a:gd name="connsiteY3" fmla="*/ 0 h 6901296"/>
                <a:gd name="connsiteX4" fmla="*/ 2989076 w 7173783"/>
                <a:gd name="connsiteY4" fmla="*/ 0 h 6901296"/>
                <a:gd name="connsiteX5" fmla="*/ 6023544 w 7173783"/>
                <a:gd name="connsiteY5" fmla="*/ 0 h 6901296"/>
                <a:gd name="connsiteX6" fmla="*/ 7173783 w 7173783"/>
                <a:gd name="connsiteY6" fmla="*/ 1150239 h 6901296"/>
                <a:gd name="connsiteX7" fmla="*/ 7173783 w 7173783"/>
                <a:gd name="connsiteY7" fmla="*/ 4025756 h 6901296"/>
                <a:gd name="connsiteX8" fmla="*/ 7173783 w 7173783"/>
                <a:gd name="connsiteY8" fmla="*/ 4025756 h 6901296"/>
                <a:gd name="connsiteX9" fmla="*/ 7173783 w 7173783"/>
                <a:gd name="connsiteY9" fmla="*/ 5751080 h 6901296"/>
                <a:gd name="connsiteX10" fmla="*/ 7173783 w 7173783"/>
                <a:gd name="connsiteY10" fmla="*/ 5751057 h 6901296"/>
                <a:gd name="connsiteX11" fmla="*/ 6023544 w 7173783"/>
                <a:gd name="connsiteY11" fmla="*/ 6901296 h 6901296"/>
                <a:gd name="connsiteX12" fmla="*/ 2989076 w 7173783"/>
                <a:gd name="connsiteY12" fmla="*/ 6901296 h 6901296"/>
                <a:gd name="connsiteX13" fmla="*/ 1195631 w 7173783"/>
                <a:gd name="connsiteY13" fmla="*/ 6901296 h 6901296"/>
                <a:gd name="connsiteX14" fmla="*/ 1195631 w 7173783"/>
                <a:gd name="connsiteY14" fmla="*/ 6901296 h 6901296"/>
                <a:gd name="connsiteX15" fmla="*/ 1150239 w 7173783"/>
                <a:gd name="connsiteY15" fmla="*/ 6901296 h 6901296"/>
                <a:gd name="connsiteX16" fmla="*/ 0 w 7173783"/>
                <a:gd name="connsiteY16" fmla="*/ 5751057 h 6901296"/>
                <a:gd name="connsiteX17" fmla="*/ 0 w 7173783"/>
                <a:gd name="connsiteY17" fmla="*/ 5751080 h 6901296"/>
                <a:gd name="connsiteX18" fmla="*/ -423038 w 7173783"/>
                <a:gd name="connsiteY18" fmla="*/ 5121797 h 6901296"/>
                <a:gd name="connsiteX19" fmla="*/ 0 w 7173783"/>
                <a:gd name="connsiteY19" fmla="*/ 4025756 h 6901296"/>
                <a:gd name="connsiteX20" fmla="*/ 0 w 7173783"/>
                <a:gd name="connsiteY20" fmla="*/ 1150239 h 69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6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09851"/>
                    <a:pt x="7342393" y="2937215"/>
                    <a:pt x="7173783" y="4025756"/>
                  </a:cubicBezTo>
                  <a:lnTo>
                    <a:pt x="7173783" y="4025756"/>
                  </a:lnTo>
                  <a:cubicBezTo>
                    <a:pt x="7263876" y="4765877"/>
                    <a:pt x="7281517" y="5177507"/>
                    <a:pt x="7173783" y="5751080"/>
                  </a:cubicBezTo>
                  <a:cubicBezTo>
                    <a:pt x="7173784" y="5751068"/>
                    <a:pt x="7173781" y="5751060"/>
                    <a:pt x="7173783" y="5751057"/>
                  </a:cubicBezTo>
                  <a:cubicBezTo>
                    <a:pt x="7270770" y="6310200"/>
                    <a:pt x="6683161" y="6964236"/>
                    <a:pt x="6023544" y="6901296"/>
                  </a:cubicBezTo>
                  <a:cubicBezTo>
                    <a:pt x="5386066" y="6824334"/>
                    <a:pt x="3959644" y="6872237"/>
                    <a:pt x="2989076" y="6901296"/>
                  </a:cubicBezTo>
                  <a:cubicBezTo>
                    <a:pt x="2457844" y="6884289"/>
                    <a:pt x="1832322" y="6867036"/>
                    <a:pt x="1195631" y="6901296"/>
                  </a:cubicBezTo>
                  <a:lnTo>
                    <a:pt x="1195631" y="6901296"/>
                  </a:lnTo>
                  <a:cubicBezTo>
                    <a:pt x="1182463" y="6898665"/>
                    <a:pt x="1160010" y="6898813"/>
                    <a:pt x="1150239" y="6901296"/>
                  </a:cubicBezTo>
                  <a:cubicBezTo>
                    <a:pt x="448945" y="6922100"/>
                    <a:pt x="739" y="6402840"/>
                    <a:pt x="0" y="5751057"/>
                  </a:cubicBezTo>
                  <a:cubicBezTo>
                    <a:pt x="-1" y="5751064"/>
                    <a:pt x="-1" y="5751073"/>
                    <a:pt x="0" y="5751080"/>
                  </a:cubicBezTo>
                  <a:cubicBezTo>
                    <a:pt x="-117417" y="5584361"/>
                    <a:pt x="-347455" y="5186913"/>
                    <a:pt x="-423038" y="5121797"/>
                  </a:cubicBezTo>
                  <a:cubicBezTo>
                    <a:pt x="-417812" y="4972111"/>
                    <a:pt x="-96327" y="4386517"/>
                    <a:pt x="0" y="4025756"/>
                  </a:cubicBezTo>
                  <a:cubicBezTo>
                    <a:pt x="85667" y="3351500"/>
                    <a:pt x="-27555" y="1683342"/>
                    <a:pt x="0" y="1150239"/>
                  </a:cubicBezTo>
                  <a:close/>
                </a:path>
                <a:path w="7173783" h="6901296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2"/>
                    <a:pt x="7302418" y="3734096"/>
                    <a:pt x="7173783" y="4025756"/>
                  </a:cubicBezTo>
                  <a:lnTo>
                    <a:pt x="7173783" y="4025756"/>
                  </a:lnTo>
                  <a:cubicBezTo>
                    <a:pt x="7018703" y="4398549"/>
                    <a:pt x="7084831" y="5530362"/>
                    <a:pt x="7173783" y="5751080"/>
                  </a:cubicBezTo>
                  <a:cubicBezTo>
                    <a:pt x="7173781" y="5751077"/>
                    <a:pt x="7173782" y="5751059"/>
                    <a:pt x="7173783" y="5751057"/>
                  </a:cubicBezTo>
                  <a:cubicBezTo>
                    <a:pt x="7216241" y="6333495"/>
                    <a:pt x="6590058" y="6896141"/>
                    <a:pt x="6023544" y="6901296"/>
                  </a:cubicBezTo>
                  <a:cubicBezTo>
                    <a:pt x="4630265" y="6756212"/>
                    <a:pt x="3678567" y="6936375"/>
                    <a:pt x="2989076" y="6901296"/>
                  </a:cubicBezTo>
                  <a:cubicBezTo>
                    <a:pt x="2198558" y="6940386"/>
                    <a:pt x="1678911" y="6862630"/>
                    <a:pt x="1195631" y="6901296"/>
                  </a:cubicBezTo>
                  <a:lnTo>
                    <a:pt x="1195631" y="6901296"/>
                  </a:lnTo>
                  <a:cubicBezTo>
                    <a:pt x="1189456" y="6897882"/>
                    <a:pt x="1165786" y="6897292"/>
                    <a:pt x="1150239" y="6901296"/>
                  </a:cubicBezTo>
                  <a:cubicBezTo>
                    <a:pt x="499688" y="6894765"/>
                    <a:pt x="44882" y="6358652"/>
                    <a:pt x="0" y="5751057"/>
                  </a:cubicBezTo>
                  <a:cubicBezTo>
                    <a:pt x="-1" y="5751060"/>
                    <a:pt x="-1" y="5751076"/>
                    <a:pt x="0" y="5751080"/>
                  </a:cubicBezTo>
                  <a:cubicBezTo>
                    <a:pt x="-50639" y="5625020"/>
                    <a:pt x="-382804" y="5250513"/>
                    <a:pt x="-423038" y="5121797"/>
                  </a:cubicBezTo>
                  <a:cubicBezTo>
                    <a:pt x="-382138" y="4754876"/>
                    <a:pt x="-153085" y="4412857"/>
                    <a:pt x="0" y="4025756"/>
                  </a:cubicBezTo>
                  <a:cubicBezTo>
                    <a:pt x="-50189" y="2653659"/>
                    <a:pt x="-24614" y="1778929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 Placeholder 7"/>
            <p:cNvSpPr txBox="1"/>
            <p:nvPr/>
          </p:nvSpPr>
          <p:spPr>
            <a:xfrm>
              <a:off x="1379219" y="2272891"/>
              <a:ext cx="6693715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7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 giúp nhà hàng tuyển dụng đầu bếp qua những bài học dưới đây nhé!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03261" y="750182"/>
            <a:ext cx="4130452" cy="1123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× 12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2" r="51350" b="31407"/>
          <a:stretch>
            <a:fillRect/>
          </a:stretch>
        </p:blipFill>
        <p:spPr>
          <a:xfrm>
            <a:off x="524656" y="2306259"/>
            <a:ext cx="4763956" cy="3955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1833" y="1873894"/>
            <a:ext cx="61555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/>
              <a:t>→	Viết 12 thành một tổng hai số</a:t>
            </a:r>
            <a:endParaRPr lang="vi-VN" sz="4000"/>
          </a:p>
          <a:p>
            <a:pPr algn="just"/>
            <a:r>
              <a:rPr lang="vi-VN" sz="4000"/>
              <a:t>→	Chuyển về các phép nhân đã học (tận dụng các trường hợp nhân nhẩm).</a:t>
            </a:r>
            <a:endParaRPr lang="en-US" sz="400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7843" r="38235" b="15152"/>
          <a:stretch>
            <a:fillRect/>
          </a:stretch>
        </p:blipFill>
        <p:spPr>
          <a:xfrm>
            <a:off x="679269" y="2672748"/>
            <a:ext cx="5201828" cy="3984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26" y="1486069"/>
            <a:ext cx="6248942" cy="47552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3261" y="750182"/>
            <a:ext cx="4130452" cy="1123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× 12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03261" y="750182"/>
            <a:ext cx="4130452" cy="1123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× 12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2" r="51350" b="31407"/>
          <a:stretch>
            <a:fillRect/>
          </a:stretch>
        </p:blipFill>
        <p:spPr>
          <a:xfrm>
            <a:off x="524656" y="2306259"/>
            <a:ext cx="4763956" cy="3955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6489" y="1873894"/>
            <a:ext cx="6155511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>
                <a:solidFill>
                  <a:prstClr val="black"/>
                </a:solidFill>
              </a:rPr>
              <a:t> 16 × 12     </a:t>
            </a:r>
            <a:endParaRPr lang="en-US" sz="4800">
              <a:solidFill>
                <a:prstClr val="black"/>
              </a:solidFill>
            </a:endParaRPr>
          </a:p>
          <a:p>
            <a:pPr lvl="0"/>
            <a:r>
              <a:rPr lang="vi-VN" sz="4800">
                <a:solidFill>
                  <a:prstClr val="black"/>
                </a:solidFill>
              </a:rPr>
              <a:t>=</a:t>
            </a:r>
            <a:r>
              <a:rPr lang="en-US" sz="4800">
                <a:solidFill>
                  <a:prstClr val="black"/>
                </a:solidFill>
              </a:rPr>
              <a:t> </a:t>
            </a:r>
            <a:r>
              <a:rPr lang="vi-VN" sz="4800">
                <a:solidFill>
                  <a:prstClr val="black"/>
                </a:solidFill>
              </a:rPr>
              <a:t>16 × (10 + 2)                                      =</a:t>
            </a:r>
            <a:r>
              <a:rPr lang="en-US" sz="4800">
                <a:solidFill>
                  <a:prstClr val="black"/>
                </a:solidFill>
              </a:rPr>
              <a:t> </a:t>
            </a:r>
            <a:r>
              <a:rPr lang="vi-VN" sz="4800">
                <a:solidFill>
                  <a:prstClr val="black"/>
                </a:solidFill>
              </a:rPr>
              <a:t>16 × 10 + 16 ×</a:t>
            </a:r>
            <a:r>
              <a:rPr lang="vi-VN" sz="4800">
                <a:solidFill>
                  <a:srgbClr val="0070C0"/>
                </a:solidFill>
              </a:rPr>
              <a:t> .?.    </a:t>
            </a:r>
            <a:r>
              <a:rPr lang="vi-VN" sz="4800">
                <a:solidFill>
                  <a:prstClr val="black"/>
                </a:solidFill>
              </a:rPr>
              <a:t>                          = </a:t>
            </a:r>
            <a:r>
              <a:rPr lang="vi-VN" sz="4800">
                <a:solidFill>
                  <a:srgbClr val="0070C0"/>
                </a:solidFill>
              </a:rPr>
              <a:t>.?.</a:t>
            </a:r>
            <a:r>
              <a:rPr lang="vi-VN" sz="4800">
                <a:solidFill>
                  <a:prstClr val="black"/>
                </a:solidFill>
              </a:rPr>
              <a:t> </a:t>
            </a:r>
            <a:r>
              <a:rPr lang="en-US" sz="4800">
                <a:solidFill>
                  <a:prstClr val="black"/>
                </a:solidFill>
              </a:rPr>
              <a:t>  </a:t>
            </a:r>
            <a:r>
              <a:rPr lang="vi-VN" altLang="en-US" sz="4800">
                <a:solidFill>
                  <a:prstClr val="black"/>
                </a:solidFill>
              </a:rPr>
              <a:t>      </a:t>
            </a:r>
            <a:r>
              <a:rPr lang="vi-VN" sz="4800">
                <a:solidFill>
                  <a:prstClr val="black"/>
                </a:solidFill>
              </a:rPr>
              <a:t>+</a:t>
            </a:r>
            <a:r>
              <a:rPr lang="en-US" sz="4800">
                <a:solidFill>
                  <a:prstClr val="black"/>
                </a:solidFill>
              </a:rPr>
              <a:t>  </a:t>
            </a:r>
            <a:r>
              <a:rPr lang="vi-VN" sz="4800">
                <a:solidFill>
                  <a:prstClr val="black"/>
                </a:solidFill>
              </a:rPr>
              <a:t>  </a:t>
            </a:r>
            <a:r>
              <a:rPr lang="vi-VN" sz="4800">
                <a:solidFill>
                  <a:srgbClr val="0070C0"/>
                </a:solidFill>
              </a:rPr>
              <a:t>.?.  </a:t>
            </a:r>
            <a:r>
              <a:rPr lang="vi-VN" sz="4800">
                <a:solidFill>
                  <a:prstClr val="black"/>
                </a:solidFill>
              </a:rPr>
              <a:t>   </a:t>
            </a:r>
            <a:endParaRPr lang="en-US" sz="4800">
              <a:solidFill>
                <a:prstClr val="black"/>
              </a:solidFill>
            </a:endParaRPr>
          </a:p>
          <a:p>
            <a:pPr lvl="0"/>
            <a:r>
              <a:rPr lang="vi-VN" sz="4800">
                <a:solidFill>
                  <a:prstClr val="black"/>
                </a:solidFill>
              </a:rPr>
              <a:t>= </a:t>
            </a:r>
            <a:r>
              <a:rPr lang="vi-VN" sz="4800">
                <a:solidFill>
                  <a:srgbClr val="0070C0"/>
                </a:solidFill>
              </a:rPr>
              <a:t>.?.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31465" y="3303923"/>
            <a:ext cx="82151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vi-VN" sz="4800">
                <a:solidFill>
                  <a:srgbClr val="0070C0"/>
                </a:solidFill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2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1951" y="4058750"/>
            <a:ext cx="11527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800">
                <a:solidFill>
                  <a:srgbClr val="0070C0"/>
                </a:solidFill>
              </a:rPr>
              <a:t>160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45345" y="4058920"/>
            <a:ext cx="127254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800">
                <a:solidFill>
                  <a:srgbClr val="0070C0"/>
                </a:solidFill>
              </a:rPr>
              <a:t>32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4450" y="4797950"/>
            <a:ext cx="11527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800">
                <a:solidFill>
                  <a:srgbClr val="0070C0"/>
                </a:solidFill>
              </a:rPr>
              <a:t>192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9" grpId="0" bldLvl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57985" y="358546"/>
            <a:ext cx="10146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9205" y="1039930"/>
            <a:ext cx="47348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6000">
                <a:solidFill>
                  <a:prstClr val="black"/>
                </a:solidFill>
              </a:rPr>
              <a:t>16 × 12 = ?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88" y="1991768"/>
            <a:ext cx="4770151" cy="3839869"/>
          </a:xfrm>
          <a:prstGeom prst="rect">
            <a:avLst/>
          </a:prstGeom>
        </p:spPr>
      </p:pic>
      <p:sp>
        <p:nvSpPr>
          <p:cNvPr id="27" name="TextBox 1"/>
          <p:cNvSpPr txBox="1"/>
          <p:nvPr/>
        </p:nvSpPr>
        <p:spPr>
          <a:xfrm>
            <a:off x="2366006" y="2257707"/>
            <a:ext cx="3365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16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29" name="TextBox 3"/>
          <p:cNvSpPr txBox="1"/>
          <p:nvPr/>
        </p:nvSpPr>
        <p:spPr>
          <a:xfrm>
            <a:off x="1620527" y="2814921"/>
            <a:ext cx="776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x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</p:txBody>
      </p:sp>
      <p:cxnSp>
        <p:nvCxnSpPr>
          <p:cNvPr id="30" name="Straight Connector 6"/>
          <p:cNvCxnSpPr/>
          <p:nvPr/>
        </p:nvCxnSpPr>
        <p:spPr>
          <a:xfrm>
            <a:off x="1103231" y="4828998"/>
            <a:ext cx="40173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8"/>
          <p:cNvSpPr txBox="1"/>
          <p:nvPr/>
        </p:nvSpPr>
        <p:spPr>
          <a:xfrm>
            <a:off x="2397171" y="3356426"/>
            <a:ext cx="1465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12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76200" y="2127441"/>
            <a:ext cx="6200852" cy="2785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kẻ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10027" y="4882333"/>
            <a:ext cx="1704160" cy="6980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70252" y="4943305"/>
            <a:ext cx="374354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72332" y="1463472"/>
            <a:ext cx="2608786" cy="6980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7" grpId="0"/>
      <p:bldP spid="29" grpId="0"/>
      <p:bldP spid="31" grpId="0"/>
      <p:bldP spid="47" grpId="0"/>
      <p:bldP spid="48" grpId="0" animBg="1"/>
      <p:bldP spid="49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2264" y="293302"/>
            <a:ext cx="574550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× 12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"/>
          <p:cNvSpPr txBox="1"/>
          <p:nvPr/>
        </p:nvSpPr>
        <p:spPr>
          <a:xfrm>
            <a:off x="3826467" y="4709997"/>
            <a:ext cx="1310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 6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32" name="TextBox 2"/>
          <p:cNvSpPr txBox="1"/>
          <p:nvPr/>
        </p:nvSpPr>
        <p:spPr>
          <a:xfrm>
            <a:off x="3237787" y="4709997"/>
            <a:ext cx="1310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 2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98176" y="1473283"/>
            <a:ext cx="8859043" cy="4634922"/>
          </a:xfrm>
          <a:prstGeom prst="roundRect">
            <a:avLst/>
          </a:prstGeom>
          <a:solidFill>
            <a:srgbClr val="FCE9F1"/>
          </a:solidFill>
          <a:ln>
            <a:solidFill>
              <a:srgbClr val="FC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99770" y="1663507"/>
            <a:ext cx="80295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</a:rPr>
              <a:t>* 2 nhân 6 bằng 12, viết 2, nhớ 1;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99770" y="2302300"/>
            <a:ext cx="86093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</a:rPr>
              <a:t>   2 nhân 1 bằng 2, thêm 1 bằng 3, viết 3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6539" y="3007407"/>
            <a:ext cx="915028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</a:rPr>
              <a:t> * 1 nhân 6 bằng 6, viết 6 (ở hàng chục);</a:t>
            </a:r>
            <a:endParaRPr lang="en-US" sz="4000">
              <a:solidFill>
                <a:prstClr val="black"/>
              </a:solidFill>
            </a:endParaRPr>
          </a:p>
          <a:p>
            <a:pPr lvl="0"/>
            <a:r>
              <a:rPr lang="en-US" sz="4000">
                <a:solidFill>
                  <a:prstClr val="black"/>
                </a:solidFill>
              </a:rPr>
              <a:t>    1 nhân 1 bằng 1, viết 1.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07614" y="302390"/>
            <a:ext cx="175958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52021" y="4241198"/>
            <a:ext cx="915028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</a:rPr>
              <a:t>* Hạ 2;</a:t>
            </a:r>
            <a:endParaRPr lang="en-US" sz="4000">
              <a:solidFill>
                <a:prstClr val="black"/>
              </a:solidFill>
            </a:endParaRPr>
          </a:p>
          <a:p>
            <a:pPr lvl="0"/>
            <a:r>
              <a:rPr lang="en-US" sz="4000">
                <a:solidFill>
                  <a:prstClr val="black"/>
                </a:solidFill>
              </a:rPr>
              <a:t>   3 cộng 6 bằng 9, viết 9;    </a:t>
            </a:r>
            <a:endParaRPr lang="en-US" sz="4000">
              <a:solidFill>
                <a:prstClr val="black"/>
              </a:solidFill>
            </a:endParaRPr>
          </a:p>
          <a:p>
            <a:pPr lvl="0"/>
            <a:r>
              <a:rPr lang="en-US" sz="4000">
                <a:solidFill>
                  <a:prstClr val="black"/>
                </a:solidFill>
              </a:rPr>
              <a:t>   Hạ 1.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73859" y="1629779"/>
            <a:ext cx="1976673" cy="4478426"/>
            <a:chOff x="973859" y="1629779"/>
            <a:chExt cx="1976673" cy="4478426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973859" y="1640723"/>
              <a:ext cx="557211" cy="44674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vi-VN" sz="1350" kern="1200" spc="45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1576245" y="1629779"/>
              <a:ext cx="557211" cy="4467482"/>
            </a:xfrm>
            <a:prstGeom prst="roundRect">
              <a:avLst/>
            </a:prstGeom>
            <a:solidFill>
              <a:srgbClr val="FCD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vi-VN" sz="1350" kern="1200" spc="45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2149190" y="1629779"/>
              <a:ext cx="557211" cy="44674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vi-VN" sz="1350" kern="1200" spc="45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99813" y="2506550"/>
              <a:ext cx="14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5400" b="1" kern="1200" spc="90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1 2</a:t>
              </a:r>
              <a:endParaRPr lang="vi-VN" sz="5400" b="1" kern="1200" spc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1822" y="1679612"/>
              <a:ext cx="14057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5400" b="1" kern="1200" spc="90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1 6</a:t>
              </a:r>
              <a:endParaRPr lang="vi-VN" sz="5400" b="1" kern="1200" spc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91471" y="2078779"/>
              <a:ext cx="14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5400" b="1" kern="1200" spc="90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x</a:t>
              </a:r>
              <a:endParaRPr lang="vi-VN" sz="5400" b="1" kern="1200" spc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8" name="Straight Connector 6"/>
            <p:cNvCxnSpPr/>
            <p:nvPr/>
          </p:nvCxnSpPr>
          <p:spPr>
            <a:xfrm>
              <a:off x="991471" y="3429000"/>
              <a:ext cx="18473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2154243" y="3392558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41636" y="3392558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3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59310" y="4255058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6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5204" y="4237439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4" name="Straight Connector 6"/>
          <p:cNvCxnSpPr/>
          <p:nvPr/>
        </p:nvCxnSpPr>
        <p:spPr>
          <a:xfrm>
            <a:off x="1005204" y="5160769"/>
            <a:ext cx="184730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140314" y="5191550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72734" y="5204711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9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0720" y="5213231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5400" b="1" kern="1200" spc="9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endParaRPr lang="vi-VN" sz="5400" b="1" kern="1200" spc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1" grpId="0" animBg="1"/>
      <p:bldP spid="49" grpId="0"/>
      <p:bldP spid="50" grpId="0"/>
      <p:bldP spid="51" grpId="0"/>
      <p:bldP spid="52" grpId="0"/>
      <p:bldP spid="56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>
            <a:fillRect/>
          </a:stretch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37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20707" y="396367"/>
            <a:ext cx="574550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× 12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4643" y="405455"/>
            <a:ext cx="175958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73859" y="1629779"/>
            <a:ext cx="1976673" cy="4478426"/>
            <a:chOff x="973859" y="1629779"/>
            <a:chExt cx="1976673" cy="4478426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973859" y="1640723"/>
              <a:ext cx="557211" cy="44674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4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1576245" y="1629779"/>
              <a:ext cx="557211" cy="4467482"/>
            </a:xfrm>
            <a:prstGeom prst="roundRect">
              <a:avLst/>
            </a:prstGeom>
            <a:solidFill>
              <a:srgbClr val="FCD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4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2149190" y="1629779"/>
              <a:ext cx="557211" cy="44674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4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99813" y="2506550"/>
              <a:ext cx="14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90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</a:t>
              </a:r>
              <a:endParaRPr kumimoji="0" lang="vi-VN" sz="5400" b="1" i="0" u="none" strike="noStrike" kern="1200" cap="none" spc="9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1822" y="1679612"/>
              <a:ext cx="14057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90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1 6</a:t>
              </a:r>
              <a:endParaRPr kumimoji="0" lang="vi-VN" sz="5400" b="1" i="0" u="none" strike="noStrike" kern="1200" cap="none" spc="9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91471" y="2078779"/>
              <a:ext cx="14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90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5400" b="1" i="0" u="none" strike="noStrike" kern="1200" cap="none" spc="9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8" name="Straight Connector 6"/>
            <p:cNvCxnSpPr/>
            <p:nvPr/>
          </p:nvCxnSpPr>
          <p:spPr>
            <a:xfrm>
              <a:off x="991471" y="3429000"/>
              <a:ext cx="18473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2154243" y="3392558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41636" y="3392558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59310" y="4255058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5204" y="4237439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4" name="Straight Connector 6"/>
          <p:cNvCxnSpPr/>
          <p:nvPr/>
        </p:nvCxnSpPr>
        <p:spPr>
          <a:xfrm>
            <a:off x="1005204" y="5160769"/>
            <a:ext cx="184730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140314" y="5191550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72734" y="5204711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0720" y="5213231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56" y="2967292"/>
            <a:ext cx="3590391" cy="353820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03669" y="1419465"/>
            <a:ext cx="8376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1">
                <a:solidFill>
                  <a:srgbClr val="FF0000"/>
                </a:solidFill>
              </a:rPr>
              <a:t>Lưu ý:</a:t>
            </a:r>
            <a:r>
              <a:rPr lang="vi-VN" sz="4000"/>
              <a:t> 32 gọi là tích riêng thứ nhất.</a:t>
            </a:r>
            <a:endParaRPr lang="en-US" sz="4000"/>
          </a:p>
        </p:txBody>
      </p:sp>
      <p:sp>
        <p:nvSpPr>
          <p:cNvPr id="35" name="TextBox 34"/>
          <p:cNvSpPr txBox="1"/>
          <p:nvPr/>
        </p:nvSpPr>
        <p:spPr>
          <a:xfrm>
            <a:off x="4752061" y="2282575"/>
            <a:ext cx="7727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/>
              <a:t> 16 gọi là tích riêng thứ hai.</a:t>
            </a:r>
            <a:endParaRPr lang="en-US" sz="4000"/>
          </a:p>
        </p:txBody>
      </p:sp>
      <p:sp>
        <p:nvSpPr>
          <p:cNvPr id="36" name="TextBox 35"/>
          <p:cNvSpPr txBox="1"/>
          <p:nvPr/>
        </p:nvSpPr>
        <p:spPr>
          <a:xfrm>
            <a:off x="4814400" y="3113209"/>
            <a:ext cx="68923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/>
              <a:t> Tích riêng thứ hai viết </a:t>
            </a:r>
            <a:endParaRPr lang="en-US" sz="4000"/>
          </a:p>
          <a:p>
            <a:r>
              <a:rPr lang="vi-VN" sz="4000">
                <a:solidFill>
                  <a:srgbClr val="7030A0"/>
                </a:solidFill>
              </a:rPr>
              <a:t>lùi sang trái một hàng.</a:t>
            </a:r>
            <a:endParaRPr lang="en-US" sz="4000">
              <a:solidFill>
                <a:srgbClr val="7030A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461822" y="3474148"/>
            <a:ext cx="1290226" cy="79973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/>
          <p:cNvSpPr/>
          <p:nvPr/>
        </p:nvSpPr>
        <p:spPr>
          <a:xfrm>
            <a:off x="988928" y="4299237"/>
            <a:ext cx="1290226" cy="799734"/>
          </a:xfrm>
          <a:prstGeom prst="round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159244" y="4259801"/>
            <a:ext cx="68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9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vi-VN" sz="5400" b="1" i="0" u="none" strike="noStrike" kern="1200" cap="none" spc="9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1008893" y="4285467"/>
            <a:ext cx="1757159" cy="799293"/>
          </a:xfrm>
          <a:prstGeom prst="round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7" grpId="0" animBg="1"/>
      <p:bldP spid="38" grpId="0" animBg="1"/>
      <p:bldP spid="38" grpId="1" animBg="1"/>
      <p:bldP spid="40" grpId="0"/>
      <p:bldP spid="53" grpId="0" animBg="1"/>
    </p:bldLst>
  </p:timing>
</p:sld>
</file>

<file path=ppt/tags/tag1.xml><?xml version="1.0" encoding="utf-8"?>
<p:tagLst xmlns:p="http://schemas.openxmlformats.org/presentationml/2006/main">
  <p:tag name="ISPRING_PRESENTATION_TITLE" val="5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1885</Words>
  <Application>WPS Presentation</Application>
  <PresentationFormat>Widescreen</PresentationFormat>
  <Paragraphs>275</Paragraphs>
  <Slides>24</Slides>
  <Notes>9</Notes>
  <HiddenSlides>0</HiddenSlides>
  <MMClips>4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UTM Duepuntozero</vt:lpstr>
      <vt:lpstr>Segoe Print</vt:lpstr>
      <vt:lpstr>UTM Edwardian</vt:lpstr>
      <vt:lpstr>Microsoft YaHei</vt:lpstr>
      <vt:lpstr>Lato Regular</vt:lpstr>
      <vt:lpstr>Calibri</vt:lpstr>
      <vt:lpstr>等线</vt:lpstr>
      <vt:lpstr>Arial Unicode MS</vt:lpstr>
      <vt:lpstr>Calibri Light</vt:lpstr>
      <vt:lpstr>Cambria Math</vt:lpstr>
      <vt:lpstr>.VnTime</vt:lpstr>
      <vt:lpstr>UTM Cookies</vt:lpstr>
      <vt:lpstr>LNTH-Hoa Nho LNTH</vt:lpstr>
      <vt:lpstr>字体视界-NEW书院体</vt:lpstr>
      <vt:lpstr>Times New Roman</vt:lpstr>
      <vt:lpstr>LNTH-LuoLuoNotangYuanTi 1</vt:lpstr>
      <vt:lpstr>Yu Gothic</vt:lpstr>
      <vt:lpstr>Custom Design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huong</dc:creator>
  <dc:description>9Slide.vn</dc:description>
  <dc:subject>9Slide.vn</dc:subject>
  <cp:category>9Slide.vn</cp:category>
  <cp:lastModifiedBy>Trần Ngân</cp:lastModifiedBy>
  <cp:revision>10</cp:revision>
  <dcterms:created xsi:type="dcterms:W3CDTF">2019-07-12T03:18:00Z</dcterms:created>
  <dcterms:modified xsi:type="dcterms:W3CDTF">2025-02-07T08:52:10Z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96EBB0AC4D204736816F53D6F9810181_12</vt:lpwstr>
  </property>
  <property fmtid="{D5CDD505-2E9C-101B-9397-08002B2CF9AE}" pid="3" name="KSOProductBuildVer">
    <vt:lpwstr>1033-12.2.0.19805</vt:lpwstr>
  </property>
</Properties>
</file>