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  <p:sldMasterId id="2147483785" r:id="rId2"/>
    <p:sldMasterId id="2147483797" r:id="rId3"/>
    <p:sldMasterId id="2147483809" r:id="rId4"/>
    <p:sldMasterId id="2147483828" r:id="rId5"/>
    <p:sldMasterId id="2147483843" r:id="rId6"/>
    <p:sldMasterId id="2147483855" r:id="rId7"/>
    <p:sldMasterId id="2147483879" r:id="rId8"/>
    <p:sldMasterId id="2147483891" r:id="rId9"/>
    <p:sldMasterId id="2147483894" r:id="rId10"/>
    <p:sldMasterId id="2147483897" r:id="rId11"/>
  </p:sldMasterIdLst>
  <p:notesMasterIdLst>
    <p:notesMasterId r:id="rId45"/>
  </p:notesMasterIdLst>
  <p:sldIdLst>
    <p:sldId id="257" r:id="rId12"/>
    <p:sldId id="755" r:id="rId13"/>
    <p:sldId id="583" r:id="rId14"/>
    <p:sldId id="819" r:id="rId15"/>
    <p:sldId id="256" r:id="rId16"/>
    <p:sldId id="749" r:id="rId17"/>
    <p:sldId id="674" r:id="rId18"/>
    <p:sldId id="259" r:id="rId19"/>
    <p:sldId id="757" r:id="rId20"/>
    <p:sldId id="758" r:id="rId21"/>
    <p:sldId id="759" r:id="rId22"/>
    <p:sldId id="760" r:id="rId23"/>
    <p:sldId id="820" r:id="rId24"/>
    <p:sldId id="754" r:id="rId25"/>
    <p:sldId id="761" r:id="rId26"/>
    <p:sldId id="762" r:id="rId27"/>
    <p:sldId id="767" r:id="rId28"/>
    <p:sldId id="769" r:id="rId29"/>
    <p:sldId id="813" r:id="rId30"/>
    <p:sldId id="821" r:id="rId31"/>
    <p:sldId id="823" r:id="rId32"/>
    <p:sldId id="822" r:id="rId33"/>
    <p:sldId id="277" r:id="rId34"/>
    <p:sldId id="815" r:id="rId35"/>
    <p:sldId id="300" r:id="rId36"/>
    <p:sldId id="301" r:id="rId37"/>
    <p:sldId id="302" r:id="rId38"/>
    <p:sldId id="303" r:id="rId39"/>
    <p:sldId id="304" r:id="rId40"/>
    <p:sldId id="771" r:id="rId41"/>
    <p:sldId id="772" r:id="rId42"/>
    <p:sldId id="773" r:id="rId43"/>
    <p:sldId id="75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E8E7"/>
    <a:srgbClr val="9080AF"/>
    <a:srgbClr val="938FB0"/>
    <a:srgbClr val="C7AECC"/>
    <a:srgbClr val="D27091"/>
    <a:srgbClr val="AAB2D7"/>
    <a:srgbClr val="9A8CB6"/>
    <a:srgbClr val="5261AC"/>
    <a:srgbClr val="000000"/>
    <a:srgbClr val="D8C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4" autoAdjust="0"/>
    <p:restoredTop sz="94660"/>
  </p:normalViewPr>
  <p:slideViewPr>
    <p:cSldViewPr snapToGrid="0">
      <p:cViewPr varScale="1">
        <p:scale>
          <a:sx n="76" d="100"/>
          <a:sy n="76" d="100"/>
        </p:scale>
        <p:origin x="456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8ACA5-DC62-4127-AFCE-6B853BC5FC38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46A63-75CE-4280-96B7-26FCFC0AD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9B774-A12C-43E5-B862-D7438EC082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26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Trạm 1: Sao Thủy</a:t>
            </a:r>
          </a:p>
        </p:txBody>
      </p:sp>
    </p:spTree>
    <p:extLst>
      <p:ext uri="{BB962C8B-B14F-4D97-AF65-F5344CB8AC3E}">
        <p14:creationId xmlns:p14="http://schemas.microsoft.com/office/powerpoint/2010/main" val="1785980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9F88B-10A9-402D-AF19-FF5CF9ACC7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072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566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Trạm 1: Sao Thủy</a:t>
            </a:r>
          </a:p>
        </p:txBody>
      </p:sp>
    </p:spTree>
    <p:extLst>
      <p:ext uri="{BB962C8B-B14F-4D97-AF65-F5344CB8AC3E}">
        <p14:creationId xmlns:p14="http://schemas.microsoft.com/office/powerpoint/2010/main" val="3506128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Trạm</a:t>
            </a:r>
            <a:r>
              <a:rPr lang="en-US" dirty="0"/>
              <a:t> 1: Sao </a:t>
            </a:r>
            <a:r>
              <a:rPr lang="en-US" dirty="0" err="1"/>
              <a:t>Thủy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003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331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Trạm 1 HS đã được thực hiện ở tiết trước nên tiếp tục sang trạm 2</a:t>
            </a:r>
          </a:p>
        </p:txBody>
      </p:sp>
    </p:spTree>
    <p:extLst>
      <p:ext uri="{BB962C8B-B14F-4D97-AF65-F5344CB8AC3E}">
        <p14:creationId xmlns:p14="http://schemas.microsoft.com/office/powerpoint/2010/main" val="1015751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687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Trạm 1: Sao Thủy</a:t>
            </a:r>
          </a:p>
        </p:txBody>
      </p:sp>
    </p:spTree>
    <p:extLst>
      <p:ext uri="{BB962C8B-B14F-4D97-AF65-F5344CB8AC3E}">
        <p14:creationId xmlns:p14="http://schemas.microsoft.com/office/powerpoint/2010/main" val="2302529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Relationship Id="rId14" Type="http://schemas.openxmlformats.org/officeDocument/2006/relationships/image" Target="../media/image2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4.emf"/><Relationship Id="rId7" Type="http://schemas.openxmlformats.org/officeDocument/2006/relationships/image" Target="../media/image22.emf"/><Relationship Id="rId12" Type="http://schemas.openxmlformats.org/officeDocument/2006/relationships/image" Target="../media/image17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emf"/><Relationship Id="rId11" Type="http://schemas.openxmlformats.org/officeDocument/2006/relationships/image" Target="../media/image18.emf"/><Relationship Id="rId5" Type="http://schemas.openxmlformats.org/officeDocument/2006/relationships/image" Target="../media/image26.emf"/><Relationship Id="rId10" Type="http://schemas.openxmlformats.org/officeDocument/2006/relationships/image" Target="../media/image19.emf"/><Relationship Id="rId4" Type="http://schemas.openxmlformats.org/officeDocument/2006/relationships/image" Target="../media/image25.emf"/><Relationship Id="rId9" Type="http://schemas.openxmlformats.org/officeDocument/2006/relationships/image" Target="../media/image10.emf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33.emf"/><Relationship Id="rId3" Type="http://schemas.openxmlformats.org/officeDocument/2006/relationships/image" Target="../media/image27.emf"/><Relationship Id="rId7" Type="http://schemas.openxmlformats.org/officeDocument/2006/relationships/image" Target="../media/image18.emf"/><Relationship Id="rId12" Type="http://schemas.openxmlformats.org/officeDocument/2006/relationships/image" Target="../media/image32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emf"/><Relationship Id="rId11" Type="http://schemas.openxmlformats.org/officeDocument/2006/relationships/image" Target="../media/image31.emf"/><Relationship Id="rId5" Type="http://schemas.openxmlformats.org/officeDocument/2006/relationships/image" Target="../media/image10.emf"/><Relationship Id="rId10" Type="http://schemas.openxmlformats.org/officeDocument/2006/relationships/image" Target="../media/image30.emf"/><Relationship Id="rId4" Type="http://schemas.openxmlformats.org/officeDocument/2006/relationships/image" Target="../media/image28.emf"/><Relationship Id="rId9" Type="http://schemas.openxmlformats.org/officeDocument/2006/relationships/image" Target="../media/image29.emf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9.emf"/><Relationship Id="rId3" Type="http://schemas.openxmlformats.org/officeDocument/2006/relationships/image" Target="../media/image16.emf"/><Relationship Id="rId7" Type="http://schemas.openxmlformats.org/officeDocument/2006/relationships/image" Target="../media/image17.emf"/><Relationship Id="rId12" Type="http://schemas.openxmlformats.org/officeDocument/2006/relationships/image" Target="../media/image3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emf"/><Relationship Id="rId11" Type="http://schemas.openxmlformats.org/officeDocument/2006/relationships/image" Target="../media/image21.emf"/><Relationship Id="rId5" Type="http://schemas.openxmlformats.org/officeDocument/2006/relationships/image" Target="../media/image34.emf"/><Relationship Id="rId10" Type="http://schemas.openxmlformats.org/officeDocument/2006/relationships/image" Target="../media/image20.emf"/><Relationship Id="rId4" Type="http://schemas.openxmlformats.org/officeDocument/2006/relationships/image" Target="../media/image12.emf"/><Relationship Id="rId9" Type="http://schemas.openxmlformats.org/officeDocument/2006/relationships/image" Target="../media/image19.emf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5" Type="http://schemas.openxmlformats.org/officeDocument/2006/relationships/hyperlink" Target="http://ibaotu.com/ppt/" TargetMode="External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Relationship Id="rId14" Type="http://schemas.openxmlformats.org/officeDocument/2006/relationships/image" Target="../media/image22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912557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5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2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8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77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39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58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54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4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9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6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89993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7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6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4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6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7EA5545-99C2-4B5B-B905-10D5749D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2025/2/13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DE3D818-B6B2-4206-98F9-6C05988C88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F0BE3DF-E906-459F-8F58-9AF31A5008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57424" y="-1906387"/>
            <a:ext cx="8821889" cy="117561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7D1D68C-3845-4D4A-AF1B-BC902021E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711212" y="-2793895"/>
            <a:ext cx="8821889" cy="11756116"/>
          </a:xfrm>
          <a:prstGeom prst="rect">
            <a:avLst/>
          </a:prstGeom>
        </p:spPr>
      </p:pic>
      <p:sp>
        <p:nvSpPr>
          <p:cNvPr id="32" name="Freeform 6">
            <a:extLst>
              <a:ext uri="{FF2B5EF4-FFF2-40B4-BE49-F238E27FC236}">
                <a16:creationId xmlns:a16="http://schemas.microsoft.com/office/drawing/2014/main" xmlns="" id="{DF8E3A32-2EB9-4155-A613-B7CD33EAC443}"/>
              </a:ext>
            </a:extLst>
          </p:cNvPr>
          <p:cNvSpPr>
            <a:spLocks/>
          </p:cNvSpPr>
          <p:nvPr userDrawn="1"/>
        </p:nvSpPr>
        <p:spPr bwMode="auto">
          <a:xfrm>
            <a:off x="10317223" y="4831977"/>
            <a:ext cx="2726425" cy="1388895"/>
          </a:xfrm>
          <a:custGeom>
            <a:avLst/>
            <a:gdLst>
              <a:gd name="T0" fmla="*/ 716 w 1467"/>
              <a:gd name="T1" fmla="*/ 776 h 776"/>
              <a:gd name="T2" fmla="*/ 373 w 1467"/>
              <a:gd name="T3" fmla="*/ 776 h 776"/>
              <a:gd name="T4" fmla="*/ 117 w 1467"/>
              <a:gd name="T5" fmla="*/ 776 h 776"/>
              <a:gd name="T6" fmla="*/ 8 w 1467"/>
              <a:gd name="T7" fmla="*/ 691 h 776"/>
              <a:gd name="T8" fmla="*/ 1 w 1467"/>
              <a:gd name="T9" fmla="*/ 627 h 776"/>
              <a:gd name="T10" fmla="*/ 41 w 1467"/>
              <a:gd name="T11" fmla="*/ 487 h 776"/>
              <a:gd name="T12" fmla="*/ 125 w 1467"/>
              <a:gd name="T13" fmla="*/ 405 h 776"/>
              <a:gd name="T14" fmla="*/ 247 w 1467"/>
              <a:gd name="T15" fmla="*/ 359 h 776"/>
              <a:gd name="T16" fmla="*/ 339 w 1467"/>
              <a:gd name="T17" fmla="*/ 345 h 776"/>
              <a:gd name="T18" fmla="*/ 346 w 1467"/>
              <a:gd name="T19" fmla="*/ 338 h 776"/>
              <a:gd name="T20" fmla="*/ 481 w 1467"/>
              <a:gd name="T21" fmla="*/ 92 h 776"/>
              <a:gd name="T22" fmla="*/ 632 w 1467"/>
              <a:gd name="T23" fmla="*/ 11 h 776"/>
              <a:gd name="T24" fmla="*/ 742 w 1467"/>
              <a:gd name="T25" fmla="*/ 2 h 776"/>
              <a:gd name="T26" fmla="*/ 869 w 1467"/>
              <a:gd name="T27" fmla="*/ 32 h 776"/>
              <a:gd name="T28" fmla="*/ 1008 w 1467"/>
              <a:gd name="T29" fmla="*/ 153 h 776"/>
              <a:gd name="T30" fmla="*/ 1030 w 1467"/>
              <a:gd name="T31" fmla="*/ 186 h 776"/>
              <a:gd name="T32" fmla="*/ 1037 w 1467"/>
              <a:gd name="T33" fmla="*/ 190 h 776"/>
              <a:gd name="T34" fmla="*/ 1127 w 1467"/>
              <a:gd name="T35" fmla="*/ 185 h 776"/>
              <a:gd name="T36" fmla="*/ 1226 w 1467"/>
              <a:gd name="T37" fmla="*/ 222 h 776"/>
              <a:gd name="T38" fmla="*/ 1277 w 1467"/>
              <a:gd name="T39" fmla="*/ 334 h 776"/>
              <a:gd name="T40" fmla="*/ 1272 w 1467"/>
              <a:gd name="T41" fmla="*/ 427 h 776"/>
              <a:gd name="T42" fmla="*/ 1276 w 1467"/>
              <a:gd name="T43" fmla="*/ 435 h 776"/>
              <a:gd name="T44" fmla="*/ 1321 w 1467"/>
              <a:gd name="T45" fmla="*/ 453 h 776"/>
              <a:gd name="T46" fmla="*/ 1406 w 1467"/>
              <a:gd name="T47" fmla="*/ 495 h 776"/>
              <a:gd name="T48" fmla="*/ 1463 w 1467"/>
              <a:gd name="T49" fmla="*/ 606 h 776"/>
              <a:gd name="T50" fmla="*/ 1461 w 1467"/>
              <a:gd name="T51" fmla="*/ 680 h 776"/>
              <a:gd name="T52" fmla="*/ 1401 w 1467"/>
              <a:gd name="T53" fmla="*/ 756 h 776"/>
              <a:gd name="T54" fmla="*/ 1305 w 1467"/>
              <a:gd name="T55" fmla="*/ 776 h 776"/>
              <a:gd name="T56" fmla="*/ 935 w 1467"/>
              <a:gd name="T57" fmla="*/ 776 h 776"/>
              <a:gd name="T58" fmla="*/ 716 w 1467"/>
              <a:gd name="T59" fmla="*/ 776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67" h="776">
                <a:moveTo>
                  <a:pt x="716" y="776"/>
                </a:moveTo>
                <a:cubicBezTo>
                  <a:pt x="602" y="776"/>
                  <a:pt x="488" y="776"/>
                  <a:pt x="373" y="776"/>
                </a:cubicBezTo>
                <a:cubicBezTo>
                  <a:pt x="288" y="776"/>
                  <a:pt x="203" y="776"/>
                  <a:pt x="117" y="776"/>
                </a:cubicBezTo>
                <a:cubicBezTo>
                  <a:pt x="68" y="775"/>
                  <a:pt x="22" y="740"/>
                  <a:pt x="8" y="691"/>
                </a:cubicBezTo>
                <a:cubicBezTo>
                  <a:pt x="1" y="671"/>
                  <a:pt x="0" y="649"/>
                  <a:pt x="1" y="627"/>
                </a:cubicBezTo>
                <a:cubicBezTo>
                  <a:pt x="2" y="577"/>
                  <a:pt x="15" y="530"/>
                  <a:pt x="41" y="487"/>
                </a:cubicBezTo>
                <a:cubicBezTo>
                  <a:pt x="62" y="452"/>
                  <a:pt x="92" y="426"/>
                  <a:pt x="125" y="405"/>
                </a:cubicBezTo>
                <a:cubicBezTo>
                  <a:pt x="163" y="381"/>
                  <a:pt x="204" y="367"/>
                  <a:pt x="247" y="359"/>
                </a:cubicBezTo>
                <a:cubicBezTo>
                  <a:pt x="277" y="354"/>
                  <a:pt x="308" y="350"/>
                  <a:pt x="339" y="345"/>
                </a:cubicBezTo>
                <a:cubicBezTo>
                  <a:pt x="344" y="344"/>
                  <a:pt x="345" y="342"/>
                  <a:pt x="346" y="338"/>
                </a:cubicBezTo>
                <a:cubicBezTo>
                  <a:pt x="364" y="240"/>
                  <a:pt x="409" y="158"/>
                  <a:pt x="481" y="92"/>
                </a:cubicBezTo>
                <a:cubicBezTo>
                  <a:pt x="524" y="52"/>
                  <a:pt x="575" y="24"/>
                  <a:pt x="632" y="11"/>
                </a:cubicBezTo>
                <a:cubicBezTo>
                  <a:pt x="668" y="2"/>
                  <a:pt x="705" y="0"/>
                  <a:pt x="742" y="2"/>
                </a:cubicBezTo>
                <a:cubicBezTo>
                  <a:pt x="786" y="4"/>
                  <a:pt x="828" y="13"/>
                  <a:pt x="869" y="32"/>
                </a:cubicBezTo>
                <a:cubicBezTo>
                  <a:pt x="926" y="58"/>
                  <a:pt x="972" y="99"/>
                  <a:pt x="1008" y="153"/>
                </a:cubicBezTo>
                <a:cubicBezTo>
                  <a:pt x="1016" y="164"/>
                  <a:pt x="1023" y="175"/>
                  <a:pt x="1030" y="186"/>
                </a:cubicBezTo>
                <a:cubicBezTo>
                  <a:pt x="1032" y="189"/>
                  <a:pt x="1034" y="190"/>
                  <a:pt x="1037" y="190"/>
                </a:cubicBezTo>
                <a:cubicBezTo>
                  <a:pt x="1067" y="186"/>
                  <a:pt x="1097" y="183"/>
                  <a:pt x="1127" y="185"/>
                </a:cubicBezTo>
                <a:cubicBezTo>
                  <a:pt x="1163" y="188"/>
                  <a:pt x="1197" y="198"/>
                  <a:pt x="1226" y="222"/>
                </a:cubicBezTo>
                <a:cubicBezTo>
                  <a:pt x="1259" y="251"/>
                  <a:pt x="1275" y="289"/>
                  <a:pt x="1277" y="334"/>
                </a:cubicBezTo>
                <a:cubicBezTo>
                  <a:pt x="1279" y="365"/>
                  <a:pt x="1276" y="396"/>
                  <a:pt x="1272" y="427"/>
                </a:cubicBezTo>
                <a:cubicBezTo>
                  <a:pt x="1271" y="431"/>
                  <a:pt x="1273" y="433"/>
                  <a:pt x="1276" y="435"/>
                </a:cubicBezTo>
                <a:cubicBezTo>
                  <a:pt x="1290" y="445"/>
                  <a:pt x="1305" y="449"/>
                  <a:pt x="1321" y="453"/>
                </a:cubicBezTo>
                <a:cubicBezTo>
                  <a:pt x="1353" y="459"/>
                  <a:pt x="1382" y="472"/>
                  <a:pt x="1406" y="495"/>
                </a:cubicBezTo>
                <a:cubicBezTo>
                  <a:pt x="1439" y="524"/>
                  <a:pt x="1457" y="562"/>
                  <a:pt x="1463" y="606"/>
                </a:cubicBezTo>
                <a:cubicBezTo>
                  <a:pt x="1467" y="631"/>
                  <a:pt x="1466" y="655"/>
                  <a:pt x="1461" y="680"/>
                </a:cubicBezTo>
                <a:cubicBezTo>
                  <a:pt x="1454" y="717"/>
                  <a:pt x="1432" y="741"/>
                  <a:pt x="1401" y="756"/>
                </a:cubicBezTo>
                <a:cubicBezTo>
                  <a:pt x="1371" y="771"/>
                  <a:pt x="1338" y="776"/>
                  <a:pt x="1305" y="776"/>
                </a:cubicBezTo>
                <a:cubicBezTo>
                  <a:pt x="1182" y="776"/>
                  <a:pt x="1058" y="776"/>
                  <a:pt x="935" y="776"/>
                </a:cubicBezTo>
                <a:cubicBezTo>
                  <a:pt x="862" y="776"/>
                  <a:pt x="789" y="776"/>
                  <a:pt x="716" y="7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8318C93-DD42-48F4-9245-072122C9F7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337">
            <a:off x="3941933" y="1170658"/>
            <a:ext cx="4888465" cy="48744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09240A1-7577-41C2-A8ED-4EB887F0E82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8564" y="563987"/>
            <a:ext cx="6427693" cy="6419519"/>
          </a:xfrm>
          <a:prstGeom prst="rect">
            <a:avLst/>
          </a:prstGeom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xmlns="" id="{26D6118C-43E6-4300-8AFF-30D15D9B4C7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617664" y="607274"/>
            <a:ext cx="3268101" cy="1660796"/>
            <a:chOff x="1523" y="-452"/>
            <a:chExt cx="3727" cy="1894"/>
          </a:xfrm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xmlns="" id="{A13AF09C-394E-43F1-8126-F7CE92F774E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3" y="295"/>
              <a:ext cx="1885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xmlns="" id="{23BD0E64-FD57-4D97-B046-60489D8046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9" y="-452"/>
              <a:ext cx="1701" cy="899"/>
            </a:xfrm>
            <a:custGeom>
              <a:avLst/>
              <a:gdLst>
                <a:gd name="T0" fmla="*/ 716 w 1467"/>
                <a:gd name="T1" fmla="*/ 776 h 776"/>
                <a:gd name="T2" fmla="*/ 373 w 1467"/>
                <a:gd name="T3" fmla="*/ 776 h 776"/>
                <a:gd name="T4" fmla="*/ 117 w 1467"/>
                <a:gd name="T5" fmla="*/ 776 h 776"/>
                <a:gd name="T6" fmla="*/ 8 w 1467"/>
                <a:gd name="T7" fmla="*/ 691 h 776"/>
                <a:gd name="T8" fmla="*/ 1 w 1467"/>
                <a:gd name="T9" fmla="*/ 627 h 776"/>
                <a:gd name="T10" fmla="*/ 41 w 1467"/>
                <a:gd name="T11" fmla="*/ 487 h 776"/>
                <a:gd name="T12" fmla="*/ 125 w 1467"/>
                <a:gd name="T13" fmla="*/ 405 h 776"/>
                <a:gd name="T14" fmla="*/ 247 w 1467"/>
                <a:gd name="T15" fmla="*/ 359 h 776"/>
                <a:gd name="T16" fmla="*/ 339 w 1467"/>
                <a:gd name="T17" fmla="*/ 345 h 776"/>
                <a:gd name="T18" fmla="*/ 346 w 1467"/>
                <a:gd name="T19" fmla="*/ 338 h 776"/>
                <a:gd name="T20" fmla="*/ 481 w 1467"/>
                <a:gd name="T21" fmla="*/ 92 h 776"/>
                <a:gd name="T22" fmla="*/ 632 w 1467"/>
                <a:gd name="T23" fmla="*/ 11 h 776"/>
                <a:gd name="T24" fmla="*/ 742 w 1467"/>
                <a:gd name="T25" fmla="*/ 2 h 776"/>
                <a:gd name="T26" fmla="*/ 869 w 1467"/>
                <a:gd name="T27" fmla="*/ 32 h 776"/>
                <a:gd name="T28" fmla="*/ 1008 w 1467"/>
                <a:gd name="T29" fmla="*/ 153 h 776"/>
                <a:gd name="T30" fmla="*/ 1030 w 1467"/>
                <a:gd name="T31" fmla="*/ 186 h 776"/>
                <a:gd name="T32" fmla="*/ 1037 w 1467"/>
                <a:gd name="T33" fmla="*/ 190 h 776"/>
                <a:gd name="T34" fmla="*/ 1127 w 1467"/>
                <a:gd name="T35" fmla="*/ 185 h 776"/>
                <a:gd name="T36" fmla="*/ 1226 w 1467"/>
                <a:gd name="T37" fmla="*/ 222 h 776"/>
                <a:gd name="T38" fmla="*/ 1277 w 1467"/>
                <a:gd name="T39" fmla="*/ 334 h 776"/>
                <a:gd name="T40" fmla="*/ 1272 w 1467"/>
                <a:gd name="T41" fmla="*/ 427 h 776"/>
                <a:gd name="T42" fmla="*/ 1276 w 1467"/>
                <a:gd name="T43" fmla="*/ 435 h 776"/>
                <a:gd name="T44" fmla="*/ 1321 w 1467"/>
                <a:gd name="T45" fmla="*/ 453 h 776"/>
                <a:gd name="T46" fmla="*/ 1406 w 1467"/>
                <a:gd name="T47" fmla="*/ 495 h 776"/>
                <a:gd name="T48" fmla="*/ 1463 w 1467"/>
                <a:gd name="T49" fmla="*/ 606 h 776"/>
                <a:gd name="T50" fmla="*/ 1461 w 1467"/>
                <a:gd name="T51" fmla="*/ 680 h 776"/>
                <a:gd name="T52" fmla="*/ 1401 w 1467"/>
                <a:gd name="T53" fmla="*/ 756 h 776"/>
                <a:gd name="T54" fmla="*/ 1305 w 1467"/>
                <a:gd name="T55" fmla="*/ 776 h 776"/>
                <a:gd name="T56" fmla="*/ 935 w 1467"/>
                <a:gd name="T57" fmla="*/ 776 h 776"/>
                <a:gd name="T58" fmla="*/ 716 w 1467"/>
                <a:gd name="T59" fmla="*/ 776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7" h="776">
                  <a:moveTo>
                    <a:pt x="716" y="776"/>
                  </a:moveTo>
                  <a:cubicBezTo>
                    <a:pt x="602" y="776"/>
                    <a:pt x="488" y="776"/>
                    <a:pt x="373" y="776"/>
                  </a:cubicBezTo>
                  <a:cubicBezTo>
                    <a:pt x="288" y="776"/>
                    <a:pt x="203" y="776"/>
                    <a:pt x="117" y="776"/>
                  </a:cubicBezTo>
                  <a:cubicBezTo>
                    <a:pt x="68" y="775"/>
                    <a:pt x="22" y="740"/>
                    <a:pt x="8" y="691"/>
                  </a:cubicBezTo>
                  <a:cubicBezTo>
                    <a:pt x="1" y="671"/>
                    <a:pt x="0" y="649"/>
                    <a:pt x="1" y="627"/>
                  </a:cubicBezTo>
                  <a:cubicBezTo>
                    <a:pt x="2" y="577"/>
                    <a:pt x="15" y="530"/>
                    <a:pt x="41" y="487"/>
                  </a:cubicBezTo>
                  <a:cubicBezTo>
                    <a:pt x="62" y="452"/>
                    <a:pt x="92" y="426"/>
                    <a:pt x="125" y="405"/>
                  </a:cubicBezTo>
                  <a:cubicBezTo>
                    <a:pt x="163" y="381"/>
                    <a:pt x="204" y="367"/>
                    <a:pt x="247" y="359"/>
                  </a:cubicBezTo>
                  <a:cubicBezTo>
                    <a:pt x="277" y="354"/>
                    <a:pt x="308" y="350"/>
                    <a:pt x="339" y="345"/>
                  </a:cubicBezTo>
                  <a:cubicBezTo>
                    <a:pt x="344" y="344"/>
                    <a:pt x="345" y="342"/>
                    <a:pt x="346" y="338"/>
                  </a:cubicBezTo>
                  <a:cubicBezTo>
                    <a:pt x="364" y="240"/>
                    <a:pt x="409" y="158"/>
                    <a:pt x="481" y="92"/>
                  </a:cubicBezTo>
                  <a:cubicBezTo>
                    <a:pt x="524" y="52"/>
                    <a:pt x="575" y="24"/>
                    <a:pt x="632" y="11"/>
                  </a:cubicBezTo>
                  <a:cubicBezTo>
                    <a:pt x="668" y="2"/>
                    <a:pt x="705" y="0"/>
                    <a:pt x="742" y="2"/>
                  </a:cubicBezTo>
                  <a:cubicBezTo>
                    <a:pt x="786" y="4"/>
                    <a:pt x="828" y="13"/>
                    <a:pt x="869" y="32"/>
                  </a:cubicBezTo>
                  <a:cubicBezTo>
                    <a:pt x="926" y="58"/>
                    <a:pt x="972" y="99"/>
                    <a:pt x="1008" y="153"/>
                  </a:cubicBezTo>
                  <a:cubicBezTo>
                    <a:pt x="1016" y="164"/>
                    <a:pt x="1023" y="175"/>
                    <a:pt x="1030" y="186"/>
                  </a:cubicBezTo>
                  <a:cubicBezTo>
                    <a:pt x="1032" y="189"/>
                    <a:pt x="1034" y="190"/>
                    <a:pt x="1037" y="190"/>
                  </a:cubicBezTo>
                  <a:cubicBezTo>
                    <a:pt x="1067" y="186"/>
                    <a:pt x="1097" y="183"/>
                    <a:pt x="1127" y="185"/>
                  </a:cubicBezTo>
                  <a:cubicBezTo>
                    <a:pt x="1163" y="188"/>
                    <a:pt x="1197" y="198"/>
                    <a:pt x="1226" y="222"/>
                  </a:cubicBezTo>
                  <a:cubicBezTo>
                    <a:pt x="1259" y="251"/>
                    <a:pt x="1275" y="289"/>
                    <a:pt x="1277" y="334"/>
                  </a:cubicBezTo>
                  <a:cubicBezTo>
                    <a:pt x="1279" y="365"/>
                    <a:pt x="1276" y="396"/>
                    <a:pt x="1272" y="427"/>
                  </a:cubicBezTo>
                  <a:cubicBezTo>
                    <a:pt x="1271" y="431"/>
                    <a:pt x="1273" y="433"/>
                    <a:pt x="1276" y="435"/>
                  </a:cubicBezTo>
                  <a:cubicBezTo>
                    <a:pt x="1290" y="445"/>
                    <a:pt x="1305" y="449"/>
                    <a:pt x="1321" y="453"/>
                  </a:cubicBezTo>
                  <a:cubicBezTo>
                    <a:pt x="1353" y="459"/>
                    <a:pt x="1382" y="472"/>
                    <a:pt x="1406" y="495"/>
                  </a:cubicBezTo>
                  <a:cubicBezTo>
                    <a:pt x="1439" y="524"/>
                    <a:pt x="1457" y="562"/>
                    <a:pt x="1463" y="606"/>
                  </a:cubicBezTo>
                  <a:cubicBezTo>
                    <a:pt x="1467" y="631"/>
                    <a:pt x="1466" y="655"/>
                    <a:pt x="1461" y="680"/>
                  </a:cubicBezTo>
                  <a:cubicBezTo>
                    <a:pt x="1454" y="717"/>
                    <a:pt x="1432" y="741"/>
                    <a:pt x="1401" y="756"/>
                  </a:cubicBezTo>
                  <a:cubicBezTo>
                    <a:pt x="1371" y="771"/>
                    <a:pt x="1338" y="776"/>
                    <a:pt x="1305" y="776"/>
                  </a:cubicBezTo>
                  <a:cubicBezTo>
                    <a:pt x="1182" y="776"/>
                    <a:pt x="1058" y="776"/>
                    <a:pt x="935" y="776"/>
                  </a:cubicBezTo>
                  <a:cubicBezTo>
                    <a:pt x="862" y="776"/>
                    <a:pt x="789" y="776"/>
                    <a:pt x="716" y="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23" name="Group 9">
            <a:extLst>
              <a:ext uri="{FF2B5EF4-FFF2-40B4-BE49-F238E27FC236}">
                <a16:creationId xmlns:a16="http://schemas.microsoft.com/office/drawing/2014/main" xmlns="" id="{117E0541-174C-4B23-9982-A139A879BEB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000567" y="1202265"/>
            <a:ext cx="2805954" cy="1997890"/>
            <a:chOff x="899" y="525"/>
            <a:chExt cx="2205" cy="1570"/>
          </a:xfrm>
        </p:grpSpPr>
        <p:sp>
          <p:nvSpPr>
            <p:cNvPr id="24" name="AutoShape 8">
              <a:extLst>
                <a:ext uri="{FF2B5EF4-FFF2-40B4-BE49-F238E27FC236}">
                  <a16:creationId xmlns:a16="http://schemas.microsoft.com/office/drawing/2014/main" xmlns="" id="{43C1E9F5-8A52-40A9-B51C-743F4E9E061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99" y="525"/>
              <a:ext cx="2205" cy="1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xmlns="" id="{6D895CB4-C9AF-49F5-BACE-DAB235B93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" y="557"/>
              <a:ext cx="2021" cy="1069"/>
            </a:xfrm>
            <a:custGeom>
              <a:avLst/>
              <a:gdLst>
                <a:gd name="T0" fmla="*/ 850 w 1743"/>
                <a:gd name="T1" fmla="*/ 922 h 923"/>
                <a:gd name="T2" fmla="*/ 443 w 1743"/>
                <a:gd name="T3" fmla="*/ 922 h 923"/>
                <a:gd name="T4" fmla="*/ 139 w 1743"/>
                <a:gd name="T5" fmla="*/ 922 h 923"/>
                <a:gd name="T6" fmla="*/ 8 w 1743"/>
                <a:gd name="T7" fmla="*/ 821 h 923"/>
                <a:gd name="T8" fmla="*/ 0 w 1743"/>
                <a:gd name="T9" fmla="*/ 745 h 923"/>
                <a:gd name="T10" fmla="*/ 48 w 1743"/>
                <a:gd name="T11" fmla="*/ 579 h 923"/>
                <a:gd name="T12" fmla="*/ 148 w 1743"/>
                <a:gd name="T13" fmla="*/ 481 h 923"/>
                <a:gd name="T14" fmla="*/ 293 w 1743"/>
                <a:gd name="T15" fmla="*/ 427 h 923"/>
                <a:gd name="T16" fmla="*/ 402 w 1743"/>
                <a:gd name="T17" fmla="*/ 410 h 923"/>
                <a:gd name="T18" fmla="*/ 410 w 1743"/>
                <a:gd name="T19" fmla="*/ 402 h 923"/>
                <a:gd name="T20" fmla="*/ 570 w 1743"/>
                <a:gd name="T21" fmla="*/ 109 h 923"/>
                <a:gd name="T22" fmla="*/ 750 w 1743"/>
                <a:gd name="T23" fmla="*/ 13 h 923"/>
                <a:gd name="T24" fmla="*/ 881 w 1743"/>
                <a:gd name="T25" fmla="*/ 3 h 923"/>
                <a:gd name="T26" fmla="*/ 1031 w 1743"/>
                <a:gd name="T27" fmla="*/ 38 h 923"/>
                <a:gd name="T28" fmla="*/ 1198 w 1743"/>
                <a:gd name="T29" fmla="*/ 182 h 923"/>
                <a:gd name="T30" fmla="*/ 1223 w 1743"/>
                <a:gd name="T31" fmla="*/ 221 h 923"/>
                <a:gd name="T32" fmla="*/ 1232 w 1743"/>
                <a:gd name="T33" fmla="*/ 225 h 923"/>
                <a:gd name="T34" fmla="*/ 1338 w 1743"/>
                <a:gd name="T35" fmla="*/ 220 h 923"/>
                <a:gd name="T36" fmla="*/ 1456 w 1743"/>
                <a:gd name="T37" fmla="*/ 264 h 923"/>
                <a:gd name="T38" fmla="*/ 1517 w 1743"/>
                <a:gd name="T39" fmla="*/ 397 h 923"/>
                <a:gd name="T40" fmla="*/ 1510 w 1743"/>
                <a:gd name="T41" fmla="*/ 507 h 923"/>
                <a:gd name="T42" fmla="*/ 1515 w 1743"/>
                <a:gd name="T43" fmla="*/ 517 h 923"/>
                <a:gd name="T44" fmla="*/ 1569 w 1743"/>
                <a:gd name="T45" fmla="*/ 538 h 923"/>
                <a:gd name="T46" fmla="*/ 1670 w 1743"/>
                <a:gd name="T47" fmla="*/ 588 h 923"/>
                <a:gd name="T48" fmla="*/ 1738 w 1743"/>
                <a:gd name="T49" fmla="*/ 720 h 923"/>
                <a:gd name="T50" fmla="*/ 1736 w 1743"/>
                <a:gd name="T51" fmla="*/ 808 h 923"/>
                <a:gd name="T52" fmla="*/ 1664 w 1743"/>
                <a:gd name="T53" fmla="*/ 899 h 923"/>
                <a:gd name="T54" fmla="*/ 1550 w 1743"/>
                <a:gd name="T55" fmla="*/ 922 h 923"/>
                <a:gd name="T56" fmla="*/ 1110 w 1743"/>
                <a:gd name="T57" fmla="*/ 922 h 923"/>
                <a:gd name="T58" fmla="*/ 850 w 1743"/>
                <a:gd name="T59" fmla="*/ 922 h 923"/>
                <a:gd name="T60" fmla="*/ 850 w 1743"/>
                <a:gd name="T61" fmla="*/ 92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3" h="923">
                  <a:moveTo>
                    <a:pt x="850" y="922"/>
                  </a:moveTo>
                  <a:cubicBezTo>
                    <a:pt x="714" y="922"/>
                    <a:pt x="579" y="923"/>
                    <a:pt x="443" y="922"/>
                  </a:cubicBezTo>
                  <a:cubicBezTo>
                    <a:pt x="341" y="922"/>
                    <a:pt x="240" y="922"/>
                    <a:pt x="139" y="922"/>
                  </a:cubicBezTo>
                  <a:cubicBezTo>
                    <a:pt x="80" y="921"/>
                    <a:pt x="26" y="880"/>
                    <a:pt x="8" y="821"/>
                  </a:cubicBezTo>
                  <a:cubicBezTo>
                    <a:pt x="1" y="797"/>
                    <a:pt x="0" y="771"/>
                    <a:pt x="0" y="745"/>
                  </a:cubicBezTo>
                  <a:cubicBezTo>
                    <a:pt x="2" y="685"/>
                    <a:pt x="17" y="629"/>
                    <a:pt x="48" y="579"/>
                  </a:cubicBezTo>
                  <a:cubicBezTo>
                    <a:pt x="74" y="537"/>
                    <a:pt x="108" y="506"/>
                    <a:pt x="148" y="481"/>
                  </a:cubicBezTo>
                  <a:cubicBezTo>
                    <a:pt x="193" y="453"/>
                    <a:pt x="242" y="437"/>
                    <a:pt x="293" y="427"/>
                  </a:cubicBezTo>
                  <a:cubicBezTo>
                    <a:pt x="329" y="420"/>
                    <a:pt x="366" y="415"/>
                    <a:pt x="402" y="410"/>
                  </a:cubicBezTo>
                  <a:cubicBezTo>
                    <a:pt x="408" y="409"/>
                    <a:pt x="409" y="407"/>
                    <a:pt x="410" y="402"/>
                  </a:cubicBezTo>
                  <a:cubicBezTo>
                    <a:pt x="432" y="285"/>
                    <a:pt x="485" y="188"/>
                    <a:pt x="570" y="109"/>
                  </a:cubicBezTo>
                  <a:cubicBezTo>
                    <a:pt x="622" y="62"/>
                    <a:pt x="682" y="29"/>
                    <a:pt x="750" y="13"/>
                  </a:cubicBezTo>
                  <a:cubicBezTo>
                    <a:pt x="793" y="2"/>
                    <a:pt x="837" y="0"/>
                    <a:pt x="881" y="3"/>
                  </a:cubicBezTo>
                  <a:cubicBezTo>
                    <a:pt x="933" y="5"/>
                    <a:pt x="983" y="16"/>
                    <a:pt x="1031" y="38"/>
                  </a:cubicBezTo>
                  <a:cubicBezTo>
                    <a:pt x="1100" y="69"/>
                    <a:pt x="1155" y="118"/>
                    <a:pt x="1198" y="182"/>
                  </a:cubicBezTo>
                  <a:cubicBezTo>
                    <a:pt x="1206" y="195"/>
                    <a:pt x="1215" y="208"/>
                    <a:pt x="1223" y="221"/>
                  </a:cubicBezTo>
                  <a:cubicBezTo>
                    <a:pt x="1225" y="225"/>
                    <a:pt x="1228" y="226"/>
                    <a:pt x="1232" y="225"/>
                  </a:cubicBezTo>
                  <a:cubicBezTo>
                    <a:pt x="1267" y="221"/>
                    <a:pt x="1302" y="217"/>
                    <a:pt x="1338" y="220"/>
                  </a:cubicBezTo>
                  <a:cubicBezTo>
                    <a:pt x="1381" y="223"/>
                    <a:pt x="1421" y="235"/>
                    <a:pt x="1456" y="264"/>
                  </a:cubicBezTo>
                  <a:cubicBezTo>
                    <a:pt x="1496" y="299"/>
                    <a:pt x="1515" y="343"/>
                    <a:pt x="1517" y="397"/>
                  </a:cubicBezTo>
                  <a:cubicBezTo>
                    <a:pt x="1519" y="434"/>
                    <a:pt x="1515" y="470"/>
                    <a:pt x="1510" y="507"/>
                  </a:cubicBezTo>
                  <a:cubicBezTo>
                    <a:pt x="1510" y="512"/>
                    <a:pt x="1512" y="515"/>
                    <a:pt x="1515" y="517"/>
                  </a:cubicBezTo>
                  <a:cubicBezTo>
                    <a:pt x="1532" y="528"/>
                    <a:pt x="1550" y="534"/>
                    <a:pt x="1569" y="538"/>
                  </a:cubicBezTo>
                  <a:cubicBezTo>
                    <a:pt x="1607" y="546"/>
                    <a:pt x="1641" y="561"/>
                    <a:pt x="1670" y="588"/>
                  </a:cubicBezTo>
                  <a:cubicBezTo>
                    <a:pt x="1709" y="623"/>
                    <a:pt x="1730" y="668"/>
                    <a:pt x="1738" y="720"/>
                  </a:cubicBezTo>
                  <a:cubicBezTo>
                    <a:pt x="1743" y="750"/>
                    <a:pt x="1741" y="779"/>
                    <a:pt x="1736" y="808"/>
                  </a:cubicBezTo>
                  <a:cubicBezTo>
                    <a:pt x="1727" y="852"/>
                    <a:pt x="1701" y="880"/>
                    <a:pt x="1664" y="899"/>
                  </a:cubicBezTo>
                  <a:cubicBezTo>
                    <a:pt x="1628" y="917"/>
                    <a:pt x="1590" y="922"/>
                    <a:pt x="1550" y="922"/>
                  </a:cubicBezTo>
                  <a:cubicBezTo>
                    <a:pt x="1403" y="922"/>
                    <a:pt x="1257" y="922"/>
                    <a:pt x="1110" y="922"/>
                  </a:cubicBezTo>
                  <a:cubicBezTo>
                    <a:pt x="1023" y="922"/>
                    <a:pt x="937" y="922"/>
                    <a:pt x="850" y="922"/>
                  </a:cubicBezTo>
                  <a:cubicBezTo>
                    <a:pt x="850" y="922"/>
                    <a:pt x="850" y="922"/>
                    <a:pt x="850" y="9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F96EE456-0EAD-4A28-86AC-81E3D0725C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34" y="1290"/>
              <a:ext cx="1236" cy="654"/>
            </a:xfrm>
            <a:custGeom>
              <a:avLst/>
              <a:gdLst>
                <a:gd name="T0" fmla="*/ 520 w 1066"/>
                <a:gd name="T1" fmla="*/ 564 h 565"/>
                <a:gd name="T2" fmla="*/ 271 w 1066"/>
                <a:gd name="T3" fmla="*/ 564 h 565"/>
                <a:gd name="T4" fmla="*/ 85 w 1066"/>
                <a:gd name="T5" fmla="*/ 564 h 565"/>
                <a:gd name="T6" fmla="*/ 5 w 1066"/>
                <a:gd name="T7" fmla="*/ 503 h 565"/>
                <a:gd name="T8" fmla="*/ 0 w 1066"/>
                <a:gd name="T9" fmla="*/ 456 h 565"/>
                <a:gd name="T10" fmla="*/ 29 w 1066"/>
                <a:gd name="T11" fmla="*/ 354 h 565"/>
                <a:gd name="T12" fmla="*/ 90 w 1066"/>
                <a:gd name="T13" fmla="*/ 294 h 565"/>
                <a:gd name="T14" fmla="*/ 179 w 1066"/>
                <a:gd name="T15" fmla="*/ 261 h 565"/>
                <a:gd name="T16" fmla="*/ 246 w 1066"/>
                <a:gd name="T17" fmla="*/ 251 h 565"/>
                <a:gd name="T18" fmla="*/ 251 w 1066"/>
                <a:gd name="T19" fmla="*/ 246 h 565"/>
                <a:gd name="T20" fmla="*/ 349 w 1066"/>
                <a:gd name="T21" fmla="*/ 67 h 565"/>
                <a:gd name="T22" fmla="*/ 459 w 1066"/>
                <a:gd name="T23" fmla="*/ 7 h 565"/>
                <a:gd name="T24" fmla="*/ 539 w 1066"/>
                <a:gd name="T25" fmla="*/ 1 h 565"/>
                <a:gd name="T26" fmla="*/ 631 w 1066"/>
                <a:gd name="T27" fmla="*/ 23 h 565"/>
                <a:gd name="T28" fmla="*/ 733 w 1066"/>
                <a:gd name="T29" fmla="*/ 111 h 565"/>
                <a:gd name="T30" fmla="*/ 748 w 1066"/>
                <a:gd name="T31" fmla="*/ 135 h 565"/>
                <a:gd name="T32" fmla="*/ 754 w 1066"/>
                <a:gd name="T33" fmla="*/ 138 h 565"/>
                <a:gd name="T34" fmla="*/ 819 w 1066"/>
                <a:gd name="T35" fmla="*/ 135 h 565"/>
                <a:gd name="T36" fmla="*/ 891 w 1066"/>
                <a:gd name="T37" fmla="*/ 162 h 565"/>
                <a:gd name="T38" fmla="*/ 928 w 1066"/>
                <a:gd name="T39" fmla="*/ 243 h 565"/>
                <a:gd name="T40" fmla="*/ 924 w 1066"/>
                <a:gd name="T41" fmla="*/ 310 h 565"/>
                <a:gd name="T42" fmla="*/ 927 w 1066"/>
                <a:gd name="T43" fmla="*/ 316 h 565"/>
                <a:gd name="T44" fmla="*/ 960 w 1066"/>
                <a:gd name="T45" fmla="*/ 329 h 565"/>
                <a:gd name="T46" fmla="*/ 1022 w 1066"/>
                <a:gd name="T47" fmla="*/ 359 h 565"/>
                <a:gd name="T48" fmla="*/ 1064 w 1066"/>
                <a:gd name="T49" fmla="*/ 441 h 565"/>
                <a:gd name="T50" fmla="*/ 1062 w 1066"/>
                <a:gd name="T51" fmla="*/ 494 h 565"/>
                <a:gd name="T52" fmla="*/ 1019 w 1066"/>
                <a:gd name="T53" fmla="*/ 550 h 565"/>
                <a:gd name="T54" fmla="*/ 949 w 1066"/>
                <a:gd name="T55" fmla="*/ 564 h 565"/>
                <a:gd name="T56" fmla="*/ 679 w 1066"/>
                <a:gd name="T57" fmla="*/ 564 h 565"/>
                <a:gd name="T58" fmla="*/ 520 w 1066"/>
                <a:gd name="T59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6" h="565">
                  <a:moveTo>
                    <a:pt x="520" y="564"/>
                  </a:moveTo>
                  <a:cubicBezTo>
                    <a:pt x="437" y="564"/>
                    <a:pt x="354" y="565"/>
                    <a:pt x="271" y="564"/>
                  </a:cubicBezTo>
                  <a:cubicBezTo>
                    <a:pt x="209" y="564"/>
                    <a:pt x="147" y="564"/>
                    <a:pt x="85" y="564"/>
                  </a:cubicBezTo>
                  <a:cubicBezTo>
                    <a:pt x="49" y="564"/>
                    <a:pt x="15" y="538"/>
                    <a:pt x="5" y="503"/>
                  </a:cubicBezTo>
                  <a:cubicBezTo>
                    <a:pt x="0" y="487"/>
                    <a:pt x="0" y="472"/>
                    <a:pt x="0" y="456"/>
                  </a:cubicBezTo>
                  <a:cubicBezTo>
                    <a:pt x="1" y="419"/>
                    <a:pt x="10" y="385"/>
                    <a:pt x="29" y="354"/>
                  </a:cubicBezTo>
                  <a:cubicBezTo>
                    <a:pt x="45" y="328"/>
                    <a:pt x="66" y="310"/>
                    <a:pt x="90" y="294"/>
                  </a:cubicBezTo>
                  <a:cubicBezTo>
                    <a:pt x="118" y="277"/>
                    <a:pt x="148" y="267"/>
                    <a:pt x="179" y="261"/>
                  </a:cubicBezTo>
                  <a:cubicBezTo>
                    <a:pt x="201" y="257"/>
                    <a:pt x="224" y="254"/>
                    <a:pt x="246" y="251"/>
                  </a:cubicBezTo>
                  <a:cubicBezTo>
                    <a:pt x="249" y="250"/>
                    <a:pt x="250" y="249"/>
                    <a:pt x="251" y="246"/>
                  </a:cubicBezTo>
                  <a:cubicBezTo>
                    <a:pt x="264" y="174"/>
                    <a:pt x="297" y="115"/>
                    <a:pt x="349" y="67"/>
                  </a:cubicBezTo>
                  <a:cubicBezTo>
                    <a:pt x="381" y="37"/>
                    <a:pt x="417" y="17"/>
                    <a:pt x="459" y="7"/>
                  </a:cubicBezTo>
                  <a:cubicBezTo>
                    <a:pt x="485" y="1"/>
                    <a:pt x="512" y="0"/>
                    <a:pt x="539" y="1"/>
                  </a:cubicBezTo>
                  <a:cubicBezTo>
                    <a:pt x="571" y="3"/>
                    <a:pt x="602" y="9"/>
                    <a:pt x="631" y="23"/>
                  </a:cubicBezTo>
                  <a:cubicBezTo>
                    <a:pt x="673" y="42"/>
                    <a:pt x="706" y="72"/>
                    <a:pt x="733" y="111"/>
                  </a:cubicBezTo>
                  <a:cubicBezTo>
                    <a:pt x="738" y="119"/>
                    <a:pt x="743" y="127"/>
                    <a:pt x="748" y="135"/>
                  </a:cubicBezTo>
                  <a:cubicBezTo>
                    <a:pt x="750" y="138"/>
                    <a:pt x="751" y="138"/>
                    <a:pt x="754" y="138"/>
                  </a:cubicBezTo>
                  <a:cubicBezTo>
                    <a:pt x="775" y="135"/>
                    <a:pt x="797" y="133"/>
                    <a:pt x="819" y="135"/>
                  </a:cubicBezTo>
                  <a:cubicBezTo>
                    <a:pt x="845" y="137"/>
                    <a:pt x="870" y="144"/>
                    <a:pt x="891" y="162"/>
                  </a:cubicBezTo>
                  <a:cubicBezTo>
                    <a:pt x="915" y="183"/>
                    <a:pt x="927" y="210"/>
                    <a:pt x="928" y="243"/>
                  </a:cubicBezTo>
                  <a:cubicBezTo>
                    <a:pt x="929" y="265"/>
                    <a:pt x="927" y="288"/>
                    <a:pt x="924" y="310"/>
                  </a:cubicBezTo>
                  <a:cubicBezTo>
                    <a:pt x="924" y="313"/>
                    <a:pt x="925" y="315"/>
                    <a:pt x="927" y="316"/>
                  </a:cubicBezTo>
                  <a:cubicBezTo>
                    <a:pt x="937" y="323"/>
                    <a:pt x="949" y="327"/>
                    <a:pt x="960" y="329"/>
                  </a:cubicBezTo>
                  <a:cubicBezTo>
                    <a:pt x="983" y="334"/>
                    <a:pt x="1004" y="343"/>
                    <a:pt x="1022" y="359"/>
                  </a:cubicBezTo>
                  <a:cubicBezTo>
                    <a:pt x="1046" y="381"/>
                    <a:pt x="1059" y="409"/>
                    <a:pt x="1064" y="441"/>
                  </a:cubicBezTo>
                  <a:cubicBezTo>
                    <a:pt x="1066" y="459"/>
                    <a:pt x="1066" y="476"/>
                    <a:pt x="1062" y="494"/>
                  </a:cubicBezTo>
                  <a:cubicBezTo>
                    <a:pt x="1057" y="521"/>
                    <a:pt x="1041" y="538"/>
                    <a:pt x="1019" y="550"/>
                  </a:cubicBezTo>
                  <a:cubicBezTo>
                    <a:pt x="996" y="561"/>
                    <a:pt x="973" y="564"/>
                    <a:pt x="949" y="564"/>
                  </a:cubicBezTo>
                  <a:cubicBezTo>
                    <a:pt x="859" y="564"/>
                    <a:pt x="769" y="564"/>
                    <a:pt x="679" y="564"/>
                  </a:cubicBezTo>
                  <a:cubicBezTo>
                    <a:pt x="626" y="564"/>
                    <a:pt x="573" y="564"/>
                    <a:pt x="520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7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7EA5545-99C2-4B5B-B905-10D5749D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2025/2/13</a:t>
            </a:fld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7D1D68C-3845-4D4A-AF1B-BC902021EE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711212" y="-2793895"/>
            <a:ext cx="8821889" cy="11756116"/>
          </a:xfrm>
          <a:prstGeom prst="rect">
            <a:avLst/>
          </a:prstGeom>
        </p:spPr>
      </p:pic>
      <p:sp>
        <p:nvSpPr>
          <p:cNvPr id="50" name="圆角矩形 1">
            <a:extLst>
              <a:ext uri="{FF2B5EF4-FFF2-40B4-BE49-F238E27FC236}">
                <a16:creationId xmlns:a16="http://schemas.microsoft.com/office/drawing/2014/main" xmlns="" id="{7E82452F-67AF-4C15-BFC8-5F661BD5ADF7}"/>
              </a:ext>
            </a:extLst>
          </p:cNvPr>
          <p:cNvSpPr/>
          <p:nvPr userDrawn="1"/>
        </p:nvSpPr>
        <p:spPr>
          <a:xfrm>
            <a:off x="4445546" y="2242964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0C37F9C8-DBC2-4305-B8B2-38987D766C24}"/>
              </a:ext>
            </a:extLst>
          </p:cNvPr>
          <p:cNvGrpSpPr/>
          <p:nvPr userDrawn="1"/>
        </p:nvGrpSpPr>
        <p:grpSpPr>
          <a:xfrm>
            <a:off x="4767551" y="2301999"/>
            <a:ext cx="4139663" cy="369332"/>
            <a:chOff x="2167226" y="1730685"/>
            <a:chExt cx="4139663" cy="369332"/>
          </a:xfrm>
        </p:grpSpPr>
        <p:sp>
          <p:nvSpPr>
            <p:cNvPr id="52" name="TextBox 4">
              <a:extLst>
                <a:ext uri="{FF2B5EF4-FFF2-40B4-BE49-F238E27FC236}">
                  <a16:creationId xmlns:a16="http://schemas.microsoft.com/office/drawing/2014/main" xmlns="" id="{7CF035B7-5F16-46BC-ACAD-F0C0C52595BC}"/>
                </a:ext>
              </a:extLst>
            </p:cNvPr>
            <p:cNvSpPr txBox="1"/>
            <p:nvPr/>
          </p:nvSpPr>
          <p:spPr>
            <a:xfrm>
              <a:off x="2595617" y="1730685"/>
              <a:ext cx="37112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添加目录一标题 </a:t>
              </a:r>
              <a:r>
                <a:rPr lang="en-US" altLang="zh-CN" sz="11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ADD DIRECTORY ONE TITLES</a:t>
              </a:r>
              <a:endParaRPr lang="zh-CN" altLang="en-US" sz="1100" b="0" i="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xmlns="" id="{54D4F185-FB3F-4709-8D51-D426C53CD4FA}"/>
                </a:ext>
              </a:extLst>
            </p:cNvPr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4" name="TextBox 4">
              <a:extLst>
                <a:ext uri="{FF2B5EF4-FFF2-40B4-BE49-F238E27FC236}">
                  <a16:creationId xmlns:a16="http://schemas.microsoft.com/office/drawing/2014/main" xmlns="" id="{E0FA861F-959E-47C1-9FB6-79DA828BAEF6}"/>
                </a:ext>
              </a:extLst>
            </p:cNvPr>
            <p:cNvSpPr txBox="1"/>
            <p:nvPr/>
          </p:nvSpPr>
          <p:spPr>
            <a:xfrm>
              <a:off x="2167226" y="1750528"/>
              <a:ext cx="3658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0" i="0" dirty="0">
                  <a:solidFill>
                    <a:schemeClr val="tx1"/>
                  </a:solidFill>
                  <a:latin typeface="inpin heiti" charset="-122"/>
                  <a:ea typeface="inpin heiti" charset="-122"/>
                </a:rPr>
                <a:t>01</a:t>
              </a:r>
              <a:endParaRPr lang="zh-CN" altLang="en-US" sz="1100" b="0" i="0" dirty="0">
                <a:solidFill>
                  <a:schemeClr val="tx1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55" name="圆角矩形 6">
            <a:extLst>
              <a:ext uri="{FF2B5EF4-FFF2-40B4-BE49-F238E27FC236}">
                <a16:creationId xmlns:a16="http://schemas.microsoft.com/office/drawing/2014/main" xmlns="" id="{209CBDCE-D11C-4164-9BDA-9E8AA17C2016}"/>
              </a:ext>
            </a:extLst>
          </p:cNvPr>
          <p:cNvSpPr/>
          <p:nvPr userDrawn="1"/>
        </p:nvSpPr>
        <p:spPr>
          <a:xfrm>
            <a:off x="4445546" y="2940013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xmlns="" id="{68911951-71B3-4DBD-83EF-0EF2B10047B5}"/>
              </a:ext>
            </a:extLst>
          </p:cNvPr>
          <p:cNvGrpSpPr/>
          <p:nvPr userDrawn="1"/>
        </p:nvGrpSpPr>
        <p:grpSpPr>
          <a:xfrm>
            <a:off x="4767551" y="2999048"/>
            <a:ext cx="4139663" cy="369332"/>
            <a:chOff x="2167226" y="1730685"/>
            <a:chExt cx="4139663" cy="369332"/>
          </a:xfrm>
        </p:grpSpPr>
        <p:sp>
          <p:nvSpPr>
            <p:cNvPr id="57" name="TextBox 4">
              <a:extLst>
                <a:ext uri="{FF2B5EF4-FFF2-40B4-BE49-F238E27FC236}">
                  <a16:creationId xmlns:a16="http://schemas.microsoft.com/office/drawing/2014/main" xmlns="" id="{2DC38EA0-DA13-46E3-BE40-D28778DB6665}"/>
                </a:ext>
              </a:extLst>
            </p:cNvPr>
            <p:cNvSpPr txBox="1"/>
            <p:nvPr/>
          </p:nvSpPr>
          <p:spPr>
            <a:xfrm>
              <a:off x="2595617" y="1730685"/>
              <a:ext cx="37112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添加目录二标题 </a:t>
              </a:r>
              <a:r>
                <a:rPr lang="en-US" altLang="zh-CN" sz="11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ADD DIRECTORY ONE TITLES</a:t>
              </a:r>
              <a:endParaRPr lang="zh-CN" altLang="en-US" sz="1100" b="0" i="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xmlns="" id="{42C097A4-BE2B-4509-B648-8CAD4185FCBD}"/>
                </a:ext>
              </a:extLst>
            </p:cNvPr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9" name="TextBox 4">
              <a:extLst>
                <a:ext uri="{FF2B5EF4-FFF2-40B4-BE49-F238E27FC236}">
                  <a16:creationId xmlns:a16="http://schemas.microsoft.com/office/drawing/2014/main" xmlns="" id="{42990E62-18BC-4A20-80F1-7040B68B42F4}"/>
                </a:ext>
              </a:extLst>
            </p:cNvPr>
            <p:cNvSpPr txBox="1"/>
            <p:nvPr/>
          </p:nvSpPr>
          <p:spPr>
            <a:xfrm>
              <a:off x="2167226" y="1750528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0" i="0" dirty="0">
                  <a:solidFill>
                    <a:srgbClr val="FFFFFF"/>
                  </a:solidFill>
                  <a:latin typeface="inpin heiti" charset="-122"/>
                  <a:ea typeface="inpin heiti" charset="-122"/>
                </a:rPr>
                <a:t>02</a:t>
              </a:r>
              <a:endParaRPr lang="zh-CN" altLang="en-US" sz="1100" b="0" i="0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60" name="圆角矩形 11">
            <a:extLst>
              <a:ext uri="{FF2B5EF4-FFF2-40B4-BE49-F238E27FC236}">
                <a16:creationId xmlns:a16="http://schemas.microsoft.com/office/drawing/2014/main" xmlns="" id="{EDE14DDC-4B7C-4FC9-96AB-D455E3E20FA6}"/>
              </a:ext>
            </a:extLst>
          </p:cNvPr>
          <p:cNvSpPr/>
          <p:nvPr userDrawn="1"/>
        </p:nvSpPr>
        <p:spPr>
          <a:xfrm>
            <a:off x="4445546" y="3631156"/>
            <a:ext cx="5616624" cy="468052"/>
          </a:xfrm>
          <a:prstGeom prst="roundRect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xmlns="" id="{D03F6DE3-A81E-4D38-8CC2-8C6438B006E8}"/>
              </a:ext>
            </a:extLst>
          </p:cNvPr>
          <p:cNvGrpSpPr/>
          <p:nvPr userDrawn="1"/>
        </p:nvGrpSpPr>
        <p:grpSpPr>
          <a:xfrm>
            <a:off x="4767551" y="3690191"/>
            <a:ext cx="4139663" cy="369332"/>
            <a:chOff x="2167226" y="1730685"/>
            <a:chExt cx="4139663" cy="369332"/>
          </a:xfrm>
        </p:grpSpPr>
        <p:sp>
          <p:nvSpPr>
            <p:cNvPr id="62" name="TextBox 4">
              <a:extLst>
                <a:ext uri="{FF2B5EF4-FFF2-40B4-BE49-F238E27FC236}">
                  <a16:creationId xmlns:a16="http://schemas.microsoft.com/office/drawing/2014/main" xmlns="" id="{1F33F075-F411-4C83-89CD-2ECA2B99018D}"/>
                </a:ext>
              </a:extLst>
            </p:cNvPr>
            <p:cNvSpPr txBox="1"/>
            <p:nvPr/>
          </p:nvSpPr>
          <p:spPr>
            <a:xfrm>
              <a:off x="2595617" y="1730685"/>
              <a:ext cx="37112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添加目录三标题 </a:t>
              </a:r>
              <a:r>
                <a:rPr lang="en-US" altLang="zh-CN" sz="11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ADD DIRECTORY ONE TITLES</a:t>
              </a:r>
              <a:endParaRPr lang="zh-CN" altLang="en-US" sz="1100" b="0" i="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xmlns="" id="{69355198-8B68-4C58-B033-41B063C69C40}"/>
                </a:ext>
              </a:extLst>
            </p:cNvPr>
            <p:cNvSpPr/>
            <p:nvPr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4" name="TextBox 4">
              <a:extLst>
                <a:ext uri="{FF2B5EF4-FFF2-40B4-BE49-F238E27FC236}">
                  <a16:creationId xmlns:a16="http://schemas.microsoft.com/office/drawing/2014/main" xmlns="" id="{49054083-E4EB-4918-BE53-58E9A03690C1}"/>
                </a:ext>
              </a:extLst>
            </p:cNvPr>
            <p:cNvSpPr txBox="1"/>
            <p:nvPr/>
          </p:nvSpPr>
          <p:spPr>
            <a:xfrm>
              <a:off x="2167226" y="1750528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0" i="0" dirty="0">
                  <a:solidFill>
                    <a:schemeClr val="tx1"/>
                  </a:solidFill>
                  <a:latin typeface="inpin heiti" charset="-122"/>
                  <a:ea typeface="inpin heiti" charset="-122"/>
                </a:rPr>
                <a:t>03</a:t>
              </a:r>
              <a:endParaRPr lang="zh-CN" altLang="en-US" sz="1100" b="0" i="0" dirty="0">
                <a:solidFill>
                  <a:schemeClr val="tx1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65" name="圆角矩形 16">
            <a:extLst>
              <a:ext uri="{FF2B5EF4-FFF2-40B4-BE49-F238E27FC236}">
                <a16:creationId xmlns:a16="http://schemas.microsoft.com/office/drawing/2014/main" xmlns="" id="{B2290246-BE23-4827-9B57-B5D4CEAE7886}"/>
              </a:ext>
            </a:extLst>
          </p:cNvPr>
          <p:cNvSpPr/>
          <p:nvPr userDrawn="1"/>
        </p:nvSpPr>
        <p:spPr>
          <a:xfrm>
            <a:off x="4445546" y="4312876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ABDE489A-83CD-482A-A5BC-783F5B9AFD74}"/>
              </a:ext>
            </a:extLst>
          </p:cNvPr>
          <p:cNvGrpSpPr/>
          <p:nvPr userDrawn="1"/>
        </p:nvGrpSpPr>
        <p:grpSpPr>
          <a:xfrm>
            <a:off x="4767551" y="4371911"/>
            <a:ext cx="4139663" cy="369332"/>
            <a:chOff x="2167226" y="1730685"/>
            <a:chExt cx="4139663" cy="369332"/>
          </a:xfrm>
        </p:grpSpPr>
        <p:sp>
          <p:nvSpPr>
            <p:cNvPr id="67" name="TextBox 4">
              <a:extLst>
                <a:ext uri="{FF2B5EF4-FFF2-40B4-BE49-F238E27FC236}">
                  <a16:creationId xmlns:a16="http://schemas.microsoft.com/office/drawing/2014/main" xmlns="" id="{FC3B49A8-6E0D-4AC3-B460-F440B53165E8}"/>
                </a:ext>
              </a:extLst>
            </p:cNvPr>
            <p:cNvSpPr txBox="1"/>
            <p:nvPr/>
          </p:nvSpPr>
          <p:spPr>
            <a:xfrm>
              <a:off x="2595617" y="1730685"/>
              <a:ext cx="37112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添加目录四标题 </a:t>
              </a:r>
              <a:r>
                <a:rPr lang="en-US" altLang="zh-CN" sz="1100" b="0" i="0" dirty="0">
                  <a:solidFill>
                    <a:schemeClr val="bg1"/>
                  </a:solidFill>
                  <a:latin typeface="inpin heiti" charset="-122"/>
                  <a:ea typeface="inpin heiti" charset="-122"/>
                </a:rPr>
                <a:t>ADD DIRECTORY ONE TITLES</a:t>
              </a:r>
              <a:endParaRPr lang="zh-CN" altLang="en-US" sz="1100" b="0" i="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xmlns="" id="{067EC7BF-CCAC-483C-86FC-EFF22D8420BD}"/>
                </a:ext>
              </a:extLst>
            </p:cNvPr>
            <p:cNvSpPr/>
            <p:nvPr userDrawn="1"/>
          </p:nvSpPr>
          <p:spPr>
            <a:xfrm>
              <a:off x="2195969" y="1730685"/>
              <a:ext cx="369332" cy="36933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9" name="TextBox 4">
              <a:extLst>
                <a:ext uri="{FF2B5EF4-FFF2-40B4-BE49-F238E27FC236}">
                  <a16:creationId xmlns:a16="http://schemas.microsoft.com/office/drawing/2014/main" xmlns="" id="{1BB0514A-196E-4A5A-9DB9-79D5C8C16808}"/>
                </a:ext>
              </a:extLst>
            </p:cNvPr>
            <p:cNvSpPr txBox="1"/>
            <p:nvPr userDrawn="1"/>
          </p:nvSpPr>
          <p:spPr>
            <a:xfrm>
              <a:off x="2167226" y="1750528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0" i="0" dirty="0">
                  <a:solidFill>
                    <a:srgbClr val="FFFFFF"/>
                  </a:solidFill>
                  <a:latin typeface="inpin heiti" charset="-122"/>
                  <a:ea typeface="inpin heiti" charset="-122"/>
                </a:rPr>
                <a:t>04</a:t>
              </a:r>
              <a:endParaRPr lang="zh-CN" altLang="en-US" sz="1100" b="0" i="0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70" name="Text Placeholder 8">
            <a:extLst>
              <a:ext uri="{FF2B5EF4-FFF2-40B4-BE49-F238E27FC236}">
                <a16:creationId xmlns:a16="http://schemas.microsoft.com/office/drawing/2014/main" xmlns="" id="{876D2E7A-B349-46AF-A820-EAFD5EB986C3}"/>
              </a:ext>
            </a:extLst>
          </p:cNvPr>
          <p:cNvSpPr txBox="1">
            <a:spLocks/>
          </p:cNvSpPr>
          <p:nvPr userDrawn="1"/>
        </p:nvSpPr>
        <p:spPr>
          <a:xfrm>
            <a:off x="4398640" y="849660"/>
            <a:ext cx="3495354" cy="4572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2800" b="0" i="0" dirty="0">
                <a:solidFill>
                  <a:schemeClr val="bg1"/>
                </a:solidFill>
                <a:latin typeface="inpin heiti" charset="-122"/>
                <a:ea typeface="inpin heiti" charset="-122"/>
              </a:rPr>
              <a:t>目录标题</a:t>
            </a:r>
            <a:endParaRPr lang="en-US" altLang="zh-CN" sz="2800" b="0" i="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280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5" grpId="0" animBg="1"/>
      <p:bldP spid="55" grpId="1" animBg="1"/>
      <p:bldP spid="60" grpId="0" animBg="1"/>
      <p:bldP spid="60" grpId="1" animBg="1"/>
      <p:bldP spid="65" grpId="0" animBg="1"/>
      <p:bldP spid="65" grpId="1" animBg="1"/>
      <p:bldP spid="70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7EA5545-99C2-4B5B-B905-10D5749D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2025/2/13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DE3D818-B6B2-4206-98F9-6C05988C88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F0BE3DF-E906-459F-8F58-9AF31A5008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57424" y="-1906387"/>
            <a:ext cx="8821889" cy="117561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7D1D68C-3845-4D4A-AF1B-BC902021E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711212" y="-2793895"/>
            <a:ext cx="8821889" cy="11756116"/>
          </a:xfrm>
          <a:prstGeom prst="rect">
            <a:avLst/>
          </a:prstGeom>
        </p:spPr>
      </p:pic>
      <p:sp>
        <p:nvSpPr>
          <p:cNvPr id="32" name="Freeform 6">
            <a:extLst>
              <a:ext uri="{FF2B5EF4-FFF2-40B4-BE49-F238E27FC236}">
                <a16:creationId xmlns:a16="http://schemas.microsoft.com/office/drawing/2014/main" xmlns="" id="{DF8E3A32-2EB9-4155-A613-B7CD33EAC443}"/>
              </a:ext>
            </a:extLst>
          </p:cNvPr>
          <p:cNvSpPr>
            <a:spLocks/>
          </p:cNvSpPr>
          <p:nvPr userDrawn="1"/>
        </p:nvSpPr>
        <p:spPr bwMode="auto">
          <a:xfrm>
            <a:off x="10317223" y="4831977"/>
            <a:ext cx="2726425" cy="1388895"/>
          </a:xfrm>
          <a:custGeom>
            <a:avLst/>
            <a:gdLst>
              <a:gd name="T0" fmla="*/ 716 w 1467"/>
              <a:gd name="T1" fmla="*/ 776 h 776"/>
              <a:gd name="T2" fmla="*/ 373 w 1467"/>
              <a:gd name="T3" fmla="*/ 776 h 776"/>
              <a:gd name="T4" fmla="*/ 117 w 1467"/>
              <a:gd name="T5" fmla="*/ 776 h 776"/>
              <a:gd name="T6" fmla="*/ 8 w 1467"/>
              <a:gd name="T7" fmla="*/ 691 h 776"/>
              <a:gd name="T8" fmla="*/ 1 w 1467"/>
              <a:gd name="T9" fmla="*/ 627 h 776"/>
              <a:gd name="T10" fmla="*/ 41 w 1467"/>
              <a:gd name="T11" fmla="*/ 487 h 776"/>
              <a:gd name="T12" fmla="*/ 125 w 1467"/>
              <a:gd name="T13" fmla="*/ 405 h 776"/>
              <a:gd name="T14" fmla="*/ 247 w 1467"/>
              <a:gd name="T15" fmla="*/ 359 h 776"/>
              <a:gd name="T16" fmla="*/ 339 w 1467"/>
              <a:gd name="T17" fmla="*/ 345 h 776"/>
              <a:gd name="T18" fmla="*/ 346 w 1467"/>
              <a:gd name="T19" fmla="*/ 338 h 776"/>
              <a:gd name="T20" fmla="*/ 481 w 1467"/>
              <a:gd name="T21" fmla="*/ 92 h 776"/>
              <a:gd name="T22" fmla="*/ 632 w 1467"/>
              <a:gd name="T23" fmla="*/ 11 h 776"/>
              <a:gd name="T24" fmla="*/ 742 w 1467"/>
              <a:gd name="T25" fmla="*/ 2 h 776"/>
              <a:gd name="T26" fmla="*/ 869 w 1467"/>
              <a:gd name="T27" fmla="*/ 32 h 776"/>
              <a:gd name="T28" fmla="*/ 1008 w 1467"/>
              <a:gd name="T29" fmla="*/ 153 h 776"/>
              <a:gd name="T30" fmla="*/ 1030 w 1467"/>
              <a:gd name="T31" fmla="*/ 186 h 776"/>
              <a:gd name="T32" fmla="*/ 1037 w 1467"/>
              <a:gd name="T33" fmla="*/ 190 h 776"/>
              <a:gd name="T34" fmla="*/ 1127 w 1467"/>
              <a:gd name="T35" fmla="*/ 185 h 776"/>
              <a:gd name="T36" fmla="*/ 1226 w 1467"/>
              <a:gd name="T37" fmla="*/ 222 h 776"/>
              <a:gd name="T38" fmla="*/ 1277 w 1467"/>
              <a:gd name="T39" fmla="*/ 334 h 776"/>
              <a:gd name="T40" fmla="*/ 1272 w 1467"/>
              <a:gd name="T41" fmla="*/ 427 h 776"/>
              <a:gd name="T42" fmla="*/ 1276 w 1467"/>
              <a:gd name="T43" fmla="*/ 435 h 776"/>
              <a:gd name="T44" fmla="*/ 1321 w 1467"/>
              <a:gd name="T45" fmla="*/ 453 h 776"/>
              <a:gd name="T46" fmla="*/ 1406 w 1467"/>
              <a:gd name="T47" fmla="*/ 495 h 776"/>
              <a:gd name="T48" fmla="*/ 1463 w 1467"/>
              <a:gd name="T49" fmla="*/ 606 h 776"/>
              <a:gd name="T50" fmla="*/ 1461 w 1467"/>
              <a:gd name="T51" fmla="*/ 680 h 776"/>
              <a:gd name="T52" fmla="*/ 1401 w 1467"/>
              <a:gd name="T53" fmla="*/ 756 h 776"/>
              <a:gd name="T54" fmla="*/ 1305 w 1467"/>
              <a:gd name="T55" fmla="*/ 776 h 776"/>
              <a:gd name="T56" fmla="*/ 935 w 1467"/>
              <a:gd name="T57" fmla="*/ 776 h 776"/>
              <a:gd name="T58" fmla="*/ 716 w 1467"/>
              <a:gd name="T59" fmla="*/ 776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67" h="776">
                <a:moveTo>
                  <a:pt x="716" y="776"/>
                </a:moveTo>
                <a:cubicBezTo>
                  <a:pt x="602" y="776"/>
                  <a:pt x="488" y="776"/>
                  <a:pt x="373" y="776"/>
                </a:cubicBezTo>
                <a:cubicBezTo>
                  <a:pt x="288" y="776"/>
                  <a:pt x="203" y="776"/>
                  <a:pt x="117" y="776"/>
                </a:cubicBezTo>
                <a:cubicBezTo>
                  <a:pt x="68" y="775"/>
                  <a:pt x="22" y="740"/>
                  <a:pt x="8" y="691"/>
                </a:cubicBezTo>
                <a:cubicBezTo>
                  <a:pt x="1" y="671"/>
                  <a:pt x="0" y="649"/>
                  <a:pt x="1" y="627"/>
                </a:cubicBezTo>
                <a:cubicBezTo>
                  <a:pt x="2" y="577"/>
                  <a:pt x="15" y="530"/>
                  <a:pt x="41" y="487"/>
                </a:cubicBezTo>
                <a:cubicBezTo>
                  <a:pt x="62" y="452"/>
                  <a:pt x="92" y="426"/>
                  <a:pt x="125" y="405"/>
                </a:cubicBezTo>
                <a:cubicBezTo>
                  <a:pt x="163" y="381"/>
                  <a:pt x="204" y="367"/>
                  <a:pt x="247" y="359"/>
                </a:cubicBezTo>
                <a:cubicBezTo>
                  <a:pt x="277" y="354"/>
                  <a:pt x="308" y="350"/>
                  <a:pt x="339" y="345"/>
                </a:cubicBezTo>
                <a:cubicBezTo>
                  <a:pt x="344" y="344"/>
                  <a:pt x="345" y="342"/>
                  <a:pt x="346" y="338"/>
                </a:cubicBezTo>
                <a:cubicBezTo>
                  <a:pt x="364" y="240"/>
                  <a:pt x="409" y="158"/>
                  <a:pt x="481" y="92"/>
                </a:cubicBezTo>
                <a:cubicBezTo>
                  <a:pt x="524" y="52"/>
                  <a:pt x="575" y="24"/>
                  <a:pt x="632" y="11"/>
                </a:cubicBezTo>
                <a:cubicBezTo>
                  <a:pt x="668" y="2"/>
                  <a:pt x="705" y="0"/>
                  <a:pt x="742" y="2"/>
                </a:cubicBezTo>
                <a:cubicBezTo>
                  <a:pt x="786" y="4"/>
                  <a:pt x="828" y="13"/>
                  <a:pt x="869" y="32"/>
                </a:cubicBezTo>
                <a:cubicBezTo>
                  <a:pt x="926" y="58"/>
                  <a:pt x="972" y="99"/>
                  <a:pt x="1008" y="153"/>
                </a:cubicBezTo>
                <a:cubicBezTo>
                  <a:pt x="1016" y="164"/>
                  <a:pt x="1023" y="175"/>
                  <a:pt x="1030" y="186"/>
                </a:cubicBezTo>
                <a:cubicBezTo>
                  <a:pt x="1032" y="189"/>
                  <a:pt x="1034" y="190"/>
                  <a:pt x="1037" y="190"/>
                </a:cubicBezTo>
                <a:cubicBezTo>
                  <a:pt x="1067" y="186"/>
                  <a:pt x="1097" y="183"/>
                  <a:pt x="1127" y="185"/>
                </a:cubicBezTo>
                <a:cubicBezTo>
                  <a:pt x="1163" y="188"/>
                  <a:pt x="1197" y="198"/>
                  <a:pt x="1226" y="222"/>
                </a:cubicBezTo>
                <a:cubicBezTo>
                  <a:pt x="1259" y="251"/>
                  <a:pt x="1275" y="289"/>
                  <a:pt x="1277" y="334"/>
                </a:cubicBezTo>
                <a:cubicBezTo>
                  <a:pt x="1279" y="365"/>
                  <a:pt x="1276" y="396"/>
                  <a:pt x="1272" y="427"/>
                </a:cubicBezTo>
                <a:cubicBezTo>
                  <a:pt x="1271" y="431"/>
                  <a:pt x="1273" y="433"/>
                  <a:pt x="1276" y="435"/>
                </a:cubicBezTo>
                <a:cubicBezTo>
                  <a:pt x="1290" y="445"/>
                  <a:pt x="1305" y="449"/>
                  <a:pt x="1321" y="453"/>
                </a:cubicBezTo>
                <a:cubicBezTo>
                  <a:pt x="1353" y="459"/>
                  <a:pt x="1382" y="472"/>
                  <a:pt x="1406" y="495"/>
                </a:cubicBezTo>
                <a:cubicBezTo>
                  <a:pt x="1439" y="524"/>
                  <a:pt x="1457" y="562"/>
                  <a:pt x="1463" y="606"/>
                </a:cubicBezTo>
                <a:cubicBezTo>
                  <a:pt x="1467" y="631"/>
                  <a:pt x="1466" y="655"/>
                  <a:pt x="1461" y="680"/>
                </a:cubicBezTo>
                <a:cubicBezTo>
                  <a:pt x="1454" y="717"/>
                  <a:pt x="1432" y="741"/>
                  <a:pt x="1401" y="756"/>
                </a:cubicBezTo>
                <a:cubicBezTo>
                  <a:pt x="1371" y="771"/>
                  <a:pt x="1338" y="776"/>
                  <a:pt x="1305" y="776"/>
                </a:cubicBezTo>
                <a:cubicBezTo>
                  <a:pt x="1182" y="776"/>
                  <a:pt x="1058" y="776"/>
                  <a:pt x="935" y="776"/>
                </a:cubicBezTo>
                <a:cubicBezTo>
                  <a:pt x="862" y="776"/>
                  <a:pt x="789" y="776"/>
                  <a:pt x="716" y="7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09240A1-7577-41C2-A8ED-4EB887F0E8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66342" y="2693554"/>
            <a:ext cx="4169747" cy="4164445"/>
          </a:xfrm>
          <a:prstGeom prst="rect">
            <a:avLst/>
          </a:prstGeom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xmlns="" id="{26D6118C-43E6-4300-8AFF-30D15D9B4C7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617664" y="607274"/>
            <a:ext cx="3268101" cy="1660796"/>
            <a:chOff x="1523" y="-452"/>
            <a:chExt cx="3727" cy="1894"/>
          </a:xfrm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xmlns="" id="{A13AF09C-394E-43F1-8126-F7CE92F774E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3" y="295"/>
              <a:ext cx="1885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xmlns="" id="{23BD0E64-FD57-4D97-B046-60489D8046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9" y="-452"/>
              <a:ext cx="1701" cy="899"/>
            </a:xfrm>
            <a:custGeom>
              <a:avLst/>
              <a:gdLst>
                <a:gd name="T0" fmla="*/ 716 w 1467"/>
                <a:gd name="T1" fmla="*/ 776 h 776"/>
                <a:gd name="T2" fmla="*/ 373 w 1467"/>
                <a:gd name="T3" fmla="*/ 776 h 776"/>
                <a:gd name="T4" fmla="*/ 117 w 1467"/>
                <a:gd name="T5" fmla="*/ 776 h 776"/>
                <a:gd name="T6" fmla="*/ 8 w 1467"/>
                <a:gd name="T7" fmla="*/ 691 h 776"/>
                <a:gd name="T8" fmla="*/ 1 w 1467"/>
                <a:gd name="T9" fmla="*/ 627 h 776"/>
                <a:gd name="T10" fmla="*/ 41 w 1467"/>
                <a:gd name="T11" fmla="*/ 487 h 776"/>
                <a:gd name="T12" fmla="*/ 125 w 1467"/>
                <a:gd name="T13" fmla="*/ 405 h 776"/>
                <a:gd name="T14" fmla="*/ 247 w 1467"/>
                <a:gd name="T15" fmla="*/ 359 h 776"/>
                <a:gd name="T16" fmla="*/ 339 w 1467"/>
                <a:gd name="T17" fmla="*/ 345 h 776"/>
                <a:gd name="T18" fmla="*/ 346 w 1467"/>
                <a:gd name="T19" fmla="*/ 338 h 776"/>
                <a:gd name="T20" fmla="*/ 481 w 1467"/>
                <a:gd name="T21" fmla="*/ 92 h 776"/>
                <a:gd name="T22" fmla="*/ 632 w 1467"/>
                <a:gd name="T23" fmla="*/ 11 h 776"/>
                <a:gd name="T24" fmla="*/ 742 w 1467"/>
                <a:gd name="T25" fmla="*/ 2 h 776"/>
                <a:gd name="T26" fmla="*/ 869 w 1467"/>
                <a:gd name="T27" fmla="*/ 32 h 776"/>
                <a:gd name="T28" fmla="*/ 1008 w 1467"/>
                <a:gd name="T29" fmla="*/ 153 h 776"/>
                <a:gd name="T30" fmla="*/ 1030 w 1467"/>
                <a:gd name="T31" fmla="*/ 186 h 776"/>
                <a:gd name="T32" fmla="*/ 1037 w 1467"/>
                <a:gd name="T33" fmla="*/ 190 h 776"/>
                <a:gd name="T34" fmla="*/ 1127 w 1467"/>
                <a:gd name="T35" fmla="*/ 185 h 776"/>
                <a:gd name="T36" fmla="*/ 1226 w 1467"/>
                <a:gd name="T37" fmla="*/ 222 h 776"/>
                <a:gd name="T38" fmla="*/ 1277 w 1467"/>
                <a:gd name="T39" fmla="*/ 334 h 776"/>
                <a:gd name="T40" fmla="*/ 1272 w 1467"/>
                <a:gd name="T41" fmla="*/ 427 h 776"/>
                <a:gd name="T42" fmla="*/ 1276 w 1467"/>
                <a:gd name="T43" fmla="*/ 435 h 776"/>
                <a:gd name="T44" fmla="*/ 1321 w 1467"/>
                <a:gd name="T45" fmla="*/ 453 h 776"/>
                <a:gd name="T46" fmla="*/ 1406 w 1467"/>
                <a:gd name="T47" fmla="*/ 495 h 776"/>
                <a:gd name="T48" fmla="*/ 1463 w 1467"/>
                <a:gd name="T49" fmla="*/ 606 h 776"/>
                <a:gd name="T50" fmla="*/ 1461 w 1467"/>
                <a:gd name="T51" fmla="*/ 680 h 776"/>
                <a:gd name="T52" fmla="*/ 1401 w 1467"/>
                <a:gd name="T53" fmla="*/ 756 h 776"/>
                <a:gd name="T54" fmla="*/ 1305 w 1467"/>
                <a:gd name="T55" fmla="*/ 776 h 776"/>
                <a:gd name="T56" fmla="*/ 935 w 1467"/>
                <a:gd name="T57" fmla="*/ 776 h 776"/>
                <a:gd name="T58" fmla="*/ 716 w 1467"/>
                <a:gd name="T59" fmla="*/ 776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7" h="776">
                  <a:moveTo>
                    <a:pt x="716" y="776"/>
                  </a:moveTo>
                  <a:cubicBezTo>
                    <a:pt x="602" y="776"/>
                    <a:pt x="488" y="776"/>
                    <a:pt x="373" y="776"/>
                  </a:cubicBezTo>
                  <a:cubicBezTo>
                    <a:pt x="288" y="776"/>
                    <a:pt x="203" y="776"/>
                    <a:pt x="117" y="776"/>
                  </a:cubicBezTo>
                  <a:cubicBezTo>
                    <a:pt x="68" y="775"/>
                    <a:pt x="22" y="740"/>
                    <a:pt x="8" y="691"/>
                  </a:cubicBezTo>
                  <a:cubicBezTo>
                    <a:pt x="1" y="671"/>
                    <a:pt x="0" y="649"/>
                    <a:pt x="1" y="627"/>
                  </a:cubicBezTo>
                  <a:cubicBezTo>
                    <a:pt x="2" y="577"/>
                    <a:pt x="15" y="530"/>
                    <a:pt x="41" y="487"/>
                  </a:cubicBezTo>
                  <a:cubicBezTo>
                    <a:pt x="62" y="452"/>
                    <a:pt x="92" y="426"/>
                    <a:pt x="125" y="405"/>
                  </a:cubicBezTo>
                  <a:cubicBezTo>
                    <a:pt x="163" y="381"/>
                    <a:pt x="204" y="367"/>
                    <a:pt x="247" y="359"/>
                  </a:cubicBezTo>
                  <a:cubicBezTo>
                    <a:pt x="277" y="354"/>
                    <a:pt x="308" y="350"/>
                    <a:pt x="339" y="345"/>
                  </a:cubicBezTo>
                  <a:cubicBezTo>
                    <a:pt x="344" y="344"/>
                    <a:pt x="345" y="342"/>
                    <a:pt x="346" y="338"/>
                  </a:cubicBezTo>
                  <a:cubicBezTo>
                    <a:pt x="364" y="240"/>
                    <a:pt x="409" y="158"/>
                    <a:pt x="481" y="92"/>
                  </a:cubicBezTo>
                  <a:cubicBezTo>
                    <a:pt x="524" y="52"/>
                    <a:pt x="575" y="24"/>
                    <a:pt x="632" y="11"/>
                  </a:cubicBezTo>
                  <a:cubicBezTo>
                    <a:pt x="668" y="2"/>
                    <a:pt x="705" y="0"/>
                    <a:pt x="742" y="2"/>
                  </a:cubicBezTo>
                  <a:cubicBezTo>
                    <a:pt x="786" y="4"/>
                    <a:pt x="828" y="13"/>
                    <a:pt x="869" y="32"/>
                  </a:cubicBezTo>
                  <a:cubicBezTo>
                    <a:pt x="926" y="58"/>
                    <a:pt x="972" y="99"/>
                    <a:pt x="1008" y="153"/>
                  </a:cubicBezTo>
                  <a:cubicBezTo>
                    <a:pt x="1016" y="164"/>
                    <a:pt x="1023" y="175"/>
                    <a:pt x="1030" y="186"/>
                  </a:cubicBezTo>
                  <a:cubicBezTo>
                    <a:pt x="1032" y="189"/>
                    <a:pt x="1034" y="190"/>
                    <a:pt x="1037" y="190"/>
                  </a:cubicBezTo>
                  <a:cubicBezTo>
                    <a:pt x="1067" y="186"/>
                    <a:pt x="1097" y="183"/>
                    <a:pt x="1127" y="185"/>
                  </a:cubicBezTo>
                  <a:cubicBezTo>
                    <a:pt x="1163" y="188"/>
                    <a:pt x="1197" y="198"/>
                    <a:pt x="1226" y="222"/>
                  </a:cubicBezTo>
                  <a:cubicBezTo>
                    <a:pt x="1259" y="251"/>
                    <a:pt x="1275" y="289"/>
                    <a:pt x="1277" y="334"/>
                  </a:cubicBezTo>
                  <a:cubicBezTo>
                    <a:pt x="1279" y="365"/>
                    <a:pt x="1276" y="396"/>
                    <a:pt x="1272" y="427"/>
                  </a:cubicBezTo>
                  <a:cubicBezTo>
                    <a:pt x="1271" y="431"/>
                    <a:pt x="1273" y="433"/>
                    <a:pt x="1276" y="435"/>
                  </a:cubicBezTo>
                  <a:cubicBezTo>
                    <a:pt x="1290" y="445"/>
                    <a:pt x="1305" y="449"/>
                    <a:pt x="1321" y="453"/>
                  </a:cubicBezTo>
                  <a:cubicBezTo>
                    <a:pt x="1353" y="459"/>
                    <a:pt x="1382" y="472"/>
                    <a:pt x="1406" y="495"/>
                  </a:cubicBezTo>
                  <a:cubicBezTo>
                    <a:pt x="1439" y="524"/>
                    <a:pt x="1457" y="562"/>
                    <a:pt x="1463" y="606"/>
                  </a:cubicBezTo>
                  <a:cubicBezTo>
                    <a:pt x="1467" y="631"/>
                    <a:pt x="1466" y="655"/>
                    <a:pt x="1461" y="680"/>
                  </a:cubicBezTo>
                  <a:cubicBezTo>
                    <a:pt x="1454" y="717"/>
                    <a:pt x="1432" y="741"/>
                    <a:pt x="1401" y="756"/>
                  </a:cubicBezTo>
                  <a:cubicBezTo>
                    <a:pt x="1371" y="771"/>
                    <a:pt x="1338" y="776"/>
                    <a:pt x="1305" y="776"/>
                  </a:cubicBezTo>
                  <a:cubicBezTo>
                    <a:pt x="1182" y="776"/>
                    <a:pt x="1058" y="776"/>
                    <a:pt x="935" y="776"/>
                  </a:cubicBezTo>
                  <a:cubicBezTo>
                    <a:pt x="862" y="776"/>
                    <a:pt x="789" y="776"/>
                    <a:pt x="716" y="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23" name="Group 9">
            <a:extLst>
              <a:ext uri="{FF2B5EF4-FFF2-40B4-BE49-F238E27FC236}">
                <a16:creationId xmlns:a16="http://schemas.microsoft.com/office/drawing/2014/main" xmlns="" id="{117E0541-174C-4B23-9982-A139A879BEB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851922" y="317362"/>
            <a:ext cx="2052921" cy="1461717"/>
            <a:chOff x="899" y="525"/>
            <a:chExt cx="2205" cy="1570"/>
          </a:xfrm>
        </p:grpSpPr>
        <p:sp>
          <p:nvSpPr>
            <p:cNvPr id="24" name="AutoShape 8">
              <a:extLst>
                <a:ext uri="{FF2B5EF4-FFF2-40B4-BE49-F238E27FC236}">
                  <a16:creationId xmlns:a16="http://schemas.microsoft.com/office/drawing/2014/main" xmlns="" id="{43C1E9F5-8A52-40A9-B51C-743F4E9E061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99" y="525"/>
              <a:ext cx="2205" cy="1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xmlns="" id="{6D895CB4-C9AF-49F5-BACE-DAB235B93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" y="557"/>
              <a:ext cx="2021" cy="1069"/>
            </a:xfrm>
            <a:custGeom>
              <a:avLst/>
              <a:gdLst>
                <a:gd name="T0" fmla="*/ 850 w 1743"/>
                <a:gd name="T1" fmla="*/ 922 h 923"/>
                <a:gd name="T2" fmla="*/ 443 w 1743"/>
                <a:gd name="T3" fmla="*/ 922 h 923"/>
                <a:gd name="T4" fmla="*/ 139 w 1743"/>
                <a:gd name="T5" fmla="*/ 922 h 923"/>
                <a:gd name="T6" fmla="*/ 8 w 1743"/>
                <a:gd name="T7" fmla="*/ 821 h 923"/>
                <a:gd name="T8" fmla="*/ 0 w 1743"/>
                <a:gd name="T9" fmla="*/ 745 h 923"/>
                <a:gd name="T10" fmla="*/ 48 w 1743"/>
                <a:gd name="T11" fmla="*/ 579 h 923"/>
                <a:gd name="T12" fmla="*/ 148 w 1743"/>
                <a:gd name="T13" fmla="*/ 481 h 923"/>
                <a:gd name="T14" fmla="*/ 293 w 1743"/>
                <a:gd name="T15" fmla="*/ 427 h 923"/>
                <a:gd name="T16" fmla="*/ 402 w 1743"/>
                <a:gd name="T17" fmla="*/ 410 h 923"/>
                <a:gd name="T18" fmla="*/ 410 w 1743"/>
                <a:gd name="T19" fmla="*/ 402 h 923"/>
                <a:gd name="T20" fmla="*/ 570 w 1743"/>
                <a:gd name="T21" fmla="*/ 109 h 923"/>
                <a:gd name="T22" fmla="*/ 750 w 1743"/>
                <a:gd name="T23" fmla="*/ 13 h 923"/>
                <a:gd name="T24" fmla="*/ 881 w 1743"/>
                <a:gd name="T25" fmla="*/ 3 h 923"/>
                <a:gd name="T26" fmla="*/ 1031 w 1743"/>
                <a:gd name="T27" fmla="*/ 38 h 923"/>
                <a:gd name="T28" fmla="*/ 1198 w 1743"/>
                <a:gd name="T29" fmla="*/ 182 h 923"/>
                <a:gd name="T30" fmla="*/ 1223 w 1743"/>
                <a:gd name="T31" fmla="*/ 221 h 923"/>
                <a:gd name="T32" fmla="*/ 1232 w 1743"/>
                <a:gd name="T33" fmla="*/ 225 h 923"/>
                <a:gd name="T34" fmla="*/ 1338 w 1743"/>
                <a:gd name="T35" fmla="*/ 220 h 923"/>
                <a:gd name="T36" fmla="*/ 1456 w 1743"/>
                <a:gd name="T37" fmla="*/ 264 h 923"/>
                <a:gd name="T38" fmla="*/ 1517 w 1743"/>
                <a:gd name="T39" fmla="*/ 397 h 923"/>
                <a:gd name="T40" fmla="*/ 1510 w 1743"/>
                <a:gd name="T41" fmla="*/ 507 h 923"/>
                <a:gd name="T42" fmla="*/ 1515 w 1743"/>
                <a:gd name="T43" fmla="*/ 517 h 923"/>
                <a:gd name="T44" fmla="*/ 1569 w 1743"/>
                <a:gd name="T45" fmla="*/ 538 h 923"/>
                <a:gd name="T46" fmla="*/ 1670 w 1743"/>
                <a:gd name="T47" fmla="*/ 588 h 923"/>
                <a:gd name="T48" fmla="*/ 1738 w 1743"/>
                <a:gd name="T49" fmla="*/ 720 h 923"/>
                <a:gd name="T50" fmla="*/ 1736 w 1743"/>
                <a:gd name="T51" fmla="*/ 808 h 923"/>
                <a:gd name="T52" fmla="*/ 1664 w 1743"/>
                <a:gd name="T53" fmla="*/ 899 h 923"/>
                <a:gd name="T54" fmla="*/ 1550 w 1743"/>
                <a:gd name="T55" fmla="*/ 922 h 923"/>
                <a:gd name="T56" fmla="*/ 1110 w 1743"/>
                <a:gd name="T57" fmla="*/ 922 h 923"/>
                <a:gd name="T58" fmla="*/ 850 w 1743"/>
                <a:gd name="T59" fmla="*/ 922 h 923"/>
                <a:gd name="T60" fmla="*/ 850 w 1743"/>
                <a:gd name="T61" fmla="*/ 92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3" h="923">
                  <a:moveTo>
                    <a:pt x="850" y="922"/>
                  </a:moveTo>
                  <a:cubicBezTo>
                    <a:pt x="714" y="922"/>
                    <a:pt x="579" y="923"/>
                    <a:pt x="443" y="922"/>
                  </a:cubicBezTo>
                  <a:cubicBezTo>
                    <a:pt x="341" y="922"/>
                    <a:pt x="240" y="922"/>
                    <a:pt x="139" y="922"/>
                  </a:cubicBezTo>
                  <a:cubicBezTo>
                    <a:pt x="80" y="921"/>
                    <a:pt x="26" y="880"/>
                    <a:pt x="8" y="821"/>
                  </a:cubicBezTo>
                  <a:cubicBezTo>
                    <a:pt x="1" y="797"/>
                    <a:pt x="0" y="771"/>
                    <a:pt x="0" y="745"/>
                  </a:cubicBezTo>
                  <a:cubicBezTo>
                    <a:pt x="2" y="685"/>
                    <a:pt x="17" y="629"/>
                    <a:pt x="48" y="579"/>
                  </a:cubicBezTo>
                  <a:cubicBezTo>
                    <a:pt x="74" y="537"/>
                    <a:pt x="108" y="506"/>
                    <a:pt x="148" y="481"/>
                  </a:cubicBezTo>
                  <a:cubicBezTo>
                    <a:pt x="193" y="453"/>
                    <a:pt x="242" y="437"/>
                    <a:pt x="293" y="427"/>
                  </a:cubicBezTo>
                  <a:cubicBezTo>
                    <a:pt x="329" y="420"/>
                    <a:pt x="366" y="415"/>
                    <a:pt x="402" y="410"/>
                  </a:cubicBezTo>
                  <a:cubicBezTo>
                    <a:pt x="408" y="409"/>
                    <a:pt x="409" y="407"/>
                    <a:pt x="410" y="402"/>
                  </a:cubicBezTo>
                  <a:cubicBezTo>
                    <a:pt x="432" y="285"/>
                    <a:pt x="485" y="188"/>
                    <a:pt x="570" y="109"/>
                  </a:cubicBezTo>
                  <a:cubicBezTo>
                    <a:pt x="622" y="62"/>
                    <a:pt x="682" y="29"/>
                    <a:pt x="750" y="13"/>
                  </a:cubicBezTo>
                  <a:cubicBezTo>
                    <a:pt x="793" y="2"/>
                    <a:pt x="837" y="0"/>
                    <a:pt x="881" y="3"/>
                  </a:cubicBezTo>
                  <a:cubicBezTo>
                    <a:pt x="933" y="5"/>
                    <a:pt x="983" y="16"/>
                    <a:pt x="1031" y="38"/>
                  </a:cubicBezTo>
                  <a:cubicBezTo>
                    <a:pt x="1100" y="69"/>
                    <a:pt x="1155" y="118"/>
                    <a:pt x="1198" y="182"/>
                  </a:cubicBezTo>
                  <a:cubicBezTo>
                    <a:pt x="1206" y="195"/>
                    <a:pt x="1215" y="208"/>
                    <a:pt x="1223" y="221"/>
                  </a:cubicBezTo>
                  <a:cubicBezTo>
                    <a:pt x="1225" y="225"/>
                    <a:pt x="1228" y="226"/>
                    <a:pt x="1232" y="225"/>
                  </a:cubicBezTo>
                  <a:cubicBezTo>
                    <a:pt x="1267" y="221"/>
                    <a:pt x="1302" y="217"/>
                    <a:pt x="1338" y="220"/>
                  </a:cubicBezTo>
                  <a:cubicBezTo>
                    <a:pt x="1381" y="223"/>
                    <a:pt x="1421" y="235"/>
                    <a:pt x="1456" y="264"/>
                  </a:cubicBezTo>
                  <a:cubicBezTo>
                    <a:pt x="1496" y="299"/>
                    <a:pt x="1515" y="343"/>
                    <a:pt x="1517" y="397"/>
                  </a:cubicBezTo>
                  <a:cubicBezTo>
                    <a:pt x="1519" y="434"/>
                    <a:pt x="1515" y="470"/>
                    <a:pt x="1510" y="507"/>
                  </a:cubicBezTo>
                  <a:cubicBezTo>
                    <a:pt x="1510" y="512"/>
                    <a:pt x="1512" y="515"/>
                    <a:pt x="1515" y="517"/>
                  </a:cubicBezTo>
                  <a:cubicBezTo>
                    <a:pt x="1532" y="528"/>
                    <a:pt x="1550" y="534"/>
                    <a:pt x="1569" y="538"/>
                  </a:cubicBezTo>
                  <a:cubicBezTo>
                    <a:pt x="1607" y="546"/>
                    <a:pt x="1641" y="561"/>
                    <a:pt x="1670" y="588"/>
                  </a:cubicBezTo>
                  <a:cubicBezTo>
                    <a:pt x="1709" y="623"/>
                    <a:pt x="1730" y="668"/>
                    <a:pt x="1738" y="720"/>
                  </a:cubicBezTo>
                  <a:cubicBezTo>
                    <a:pt x="1743" y="750"/>
                    <a:pt x="1741" y="779"/>
                    <a:pt x="1736" y="808"/>
                  </a:cubicBezTo>
                  <a:cubicBezTo>
                    <a:pt x="1727" y="852"/>
                    <a:pt x="1701" y="880"/>
                    <a:pt x="1664" y="899"/>
                  </a:cubicBezTo>
                  <a:cubicBezTo>
                    <a:pt x="1628" y="917"/>
                    <a:pt x="1590" y="922"/>
                    <a:pt x="1550" y="922"/>
                  </a:cubicBezTo>
                  <a:cubicBezTo>
                    <a:pt x="1403" y="922"/>
                    <a:pt x="1257" y="922"/>
                    <a:pt x="1110" y="922"/>
                  </a:cubicBezTo>
                  <a:cubicBezTo>
                    <a:pt x="1023" y="922"/>
                    <a:pt x="937" y="922"/>
                    <a:pt x="850" y="922"/>
                  </a:cubicBezTo>
                  <a:cubicBezTo>
                    <a:pt x="850" y="922"/>
                    <a:pt x="850" y="922"/>
                    <a:pt x="850" y="9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F96EE456-0EAD-4A28-86AC-81E3D0725C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34" y="1290"/>
              <a:ext cx="1236" cy="654"/>
            </a:xfrm>
            <a:custGeom>
              <a:avLst/>
              <a:gdLst>
                <a:gd name="T0" fmla="*/ 520 w 1066"/>
                <a:gd name="T1" fmla="*/ 564 h 565"/>
                <a:gd name="T2" fmla="*/ 271 w 1066"/>
                <a:gd name="T3" fmla="*/ 564 h 565"/>
                <a:gd name="T4" fmla="*/ 85 w 1066"/>
                <a:gd name="T5" fmla="*/ 564 h 565"/>
                <a:gd name="T6" fmla="*/ 5 w 1066"/>
                <a:gd name="T7" fmla="*/ 503 h 565"/>
                <a:gd name="T8" fmla="*/ 0 w 1066"/>
                <a:gd name="T9" fmla="*/ 456 h 565"/>
                <a:gd name="T10" fmla="*/ 29 w 1066"/>
                <a:gd name="T11" fmla="*/ 354 h 565"/>
                <a:gd name="T12" fmla="*/ 90 w 1066"/>
                <a:gd name="T13" fmla="*/ 294 h 565"/>
                <a:gd name="T14" fmla="*/ 179 w 1066"/>
                <a:gd name="T15" fmla="*/ 261 h 565"/>
                <a:gd name="T16" fmla="*/ 246 w 1066"/>
                <a:gd name="T17" fmla="*/ 251 h 565"/>
                <a:gd name="T18" fmla="*/ 251 w 1066"/>
                <a:gd name="T19" fmla="*/ 246 h 565"/>
                <a:gd name="T20" fmla="*/ 349 w 1066"/>
                <a:gd name="T21" fmla="*/ 67 h 565"/>
                <a:gd name="T22" fmla="*/ 459 w 1066"/>
                <a:gd name="T23" fmla="*/ 7 h 565"/>
                <a:gd name="T24" fmla="*/ 539 w 1066"/>
                <a:gd name="T25" fmla="*/ 1 h 565"/>
                <a:gd name="T26" fmla="*/ 631 w 1066"/>
                <a:gd name="T27" fmla="*/ 23 h 565"/>
                <a:gd name="T28" fmla="*/ 733 w 1066"/>
                <a:gd name="T29" fmla="*/ 111 h 565"/>
                <a:gd name="T30" fmla="*/ 748 w 1066"/>
                <a:gd name="T31" fmla="*/ 135 h 565"/>
                <a:gd name="T32" fmla="*/ 754 w 1066"/>
                <a:gd name="T33" fmla="*/ 138 h 565"/>
                <a:gd name="T34" fmla="*/ 819 w 1066"/>
                <a:gd name="T35" fmla="*/ 135 h 565"/>
                <a:gd name="T36" fmla="*/ 891 w 1066"/>
                <a:gd name="T37" fmla="*/ 162 h 565"/>
                <a:gd name="T38" fmla="*/ 928 w 1066"/>
                <a:gd name="T39" fmla="*/ 243 h 565"/>
                <a:gd name="T40" fmla="*/ 924 w 1066"/>
                <a:gd name="T41" fmla="*/ 310 h 565"/>
                <a:gd name="T42" fmla="*/ 927 w 1066"/>
                <a:gd name="T43" fmla="*/ 316 h 565"/>
                <a:gd name="T44" fmla="*/ 960 w 1066"/>
                <a:gd name="T45" fmla="*/ 329 h 565"/>
                <a:gd name="T46" fmla="*/ 1022 w 1066"/>
                <a:gd name="T47" fmla="*/ 359 h 565"/>
                <a:gd name="T48" fmla="*/ 1064 w 1066"/>
                <a:gd name="T49" fmla="*/ 441 h 565"/>
                <a:gd name="T50" fmla="*/ 1062 w 1066"/>
                <a:gd name="T51" fmla="*/ 494 h 565"/>
                <a:gd name="T52" fmla="*/ 1019 w 1066"/>
                <a:gd name="T53" fmla="*/ 550 h 565"/>
                <a:gd name="T54" fmla="*/ 949 w 1066"/>
                <a:gd name="T55" fmla="*/ 564 h 565"/>
                <a:gd name="T56" fmla="*/ 679 w 1066"/>
                <a:gd name="T57" fmla="*/ 564 h 565"/>
                <a:gd name="T58" fmla="*/ 520 w 1066"/>
                <a:gd name="T59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6" h="565">
                  <a:moveTo>
                    <a:pt x="520" y="564"/>
                  </a:moveTo>
                  <a:cubicBezTo>
                    <a:pt x="437" y="564"/>
                    <a:pt x="354" y="565"/>
                    <a:pt x="271" y="564"/>
                  </a:cubicBezTo>
                  <a:cubicBezTo>
                    <a:pt x="209" y="564"/>
                    <a:pt x="147" y="564"/>
                    <a:pt x="85" y="564"/>
                  </a:cubicBezTo>
                  <a:cubicBezTo>
                    <a:pt x="49" y="564"/>
                    <a:pt x="15" y="538"/>
                    <a:pt x="5" y="503"/>
                  </a:cubicBezTo>
                  <a:cubicBezTo>
                    <a:pt x="0" y="487"/>
                    <a:pt x="0" y="472"/>
                    <a:pt x="0" y="456"/>
                  </a:cubicBezTo>
                  <a:cubicBezTo>
                    <a:pt x="1" y="419"/>
                    <a:pt x="10" y="385"/>
                    <a:pt x="29" y="354"/>
                  </a:cubicBezTo>
                  <a:cubicBezTo>
                    <a:pt x="45" y="328"/>
                    <a:pt x="66" y="310"/>
                    <a:pt x="90" y="294"/>
                  </a:cubicBezTo>
                  <a:cubicBezTo>
                    <a:pt x="118" y="277"/>
                    <a:pt x="148" y="267"/>
                    <a:pt x="179" y="261"/>
                  </a:cubicBezTo>
                  <a:cubicBezTo>
                    <a:pt x="201" y="257"/>
                    <a:pt x="224" y="254"/>
                    <a:pt x="246" y="251"/>
                  </a:cubicBezTo>
                  <a:cubicBezTo>
                    <a:pt x="249" y="250"/>
                    <a:pt x="250" y="249"/>
                    <a:pt x="251" y="246"/>
                  </a:cubicBezTo>
                  <a:cubicBezTo>
                    <a:pt x="264" y="174"/>
                    <a:pt x="297" y="115"/>
                    <a:pt x="349" y="67"/>
                  </a:cubicBezTo>
                  <a:cubicBezTo>
                    <a:pt x="381" y="37"/>
                    <a:pt x="417" y="17"/>
                    <a:pt x="459" y="7"/>
                  </a:cubicBezTo>
                  <a:cubicBezTo>
                    <a:pt x="485" y="1"/>
                    <a:pt x="512" y="0"/>
                    <a:pt x="539" y="1"/>
                  </a:cubicBezTo>
                  <a:cubicBezTo>
                    <a:pt x="571" y="3"/>
                    <a:pt x="602" y="9"/>
                    <a:pt x="631" y="23"/>
                  </a:cubicBezTo>
                  <a:cubicBezTo>
                    <a:pt x="673" y="42"/>
                    <a:pt x="706" y="72"/>
                    <a:pt x="733" y="111"/>
                  </a:cubicBezTo>
                  <a:cubicBezTo>
                    <a:pt x="738" y="119"/>
                    <a:pt x="743" y="127"/>
                    <a:pt x="748" y="135"/>
                  </a:cubicBezTo>
                  <a:cubicBezTo>
                    <a:pt x="750" y="138"/>
                    <a:pt x="751" y="138"/>
                    <a:pt x="754" y="138"/>
                  </a:cubicBezTo>
                  <a:cubicBezTo>
                    <a:pt x="775" y="135"/>
                    <a:pt x="797" y="133"/>
                    <a:pt x="819" y="135"/>
                  </a:cubicBezTo>
                  <a:cubicBezTo>
                    <a:pt x="845" y="137"/>
                    <a:pt x="870" y="144"/>
                    <a:pt x="891" y="162"/>
                  </a:cubicBezTo>
                  <a:cubicBezTo>
                    <a:pt x="915" y="183"/>
                    <a:pt x="927" y="210"/>
                    <a:pt x="928" y="243"/>
                  </a:cubicBezTo>
                  <a:cubicBezTo>
                    <a:pt x="929" y="265"/>
                    <a:pt x="927" y="288"/>
                    <a:pt x="924" y="310"/>
                  </a:cubicBezTo>
                  <a:cubicBezTo>
                    <a:pt x="924" y="313"/>
                    <a:pt x="925" y="315"/>
                    <a:pt x="927" y="316"/>
                  </a:cubicBezTo>
                  <a:cubicBezTo>
                    <a:pt x="937" y="323"/>
                    <a:pt x="949" y="327"/>
                    <a:pt x="960" y="329"/>
                  </a:cubicBezTo>
                  <a:cubicBezTo>
                    <a:pt x="983" y="334"/>
                    <a:pt x="1004" y="343"/>
                    <a:pt x="1022" y="359"/>
                  </a:cubicBezTo>
                  <a:cubicBezTo>
                    <a:pt x="1046" y="381"/>
                    <a:pt x="1059" y="409"/>
                    <a:pt x="1064" y="441"/>
                  </a:cubicBezTo>
                  <a:cubicBezTo>
                    <a:pt x="1066" y="459"/>
                    <a:pt x="1066" y="476"/>
                    <a:pt x="1062" y="494"/>
                  </a:cubicBezTo>
                  <a:cubicBezTo>
                    <a:pt x="1057" y="521"/>
                    <a:pt x="1041" y="538"/>
                    <a:pt x="1019" y="550"/>
                  </a:cubicBezTo>
                  <a:cubicBezTo>
                    <a:pt x="996" y="561"/>
                    <a:pt x="973" y="564"/>
                    <a:pt x="949" y="564"/>
                  </a:cubicBezTo>
                  <a:cubicBezTo>
                    <a:pt x="859" y="564"/>
                    <a:pt x="769" y="564"/>
                    <a:pt x="679" y="564"/>
                  </a:cubicBezTo>
                  <a:cubicBezTo>
                    <a:pt x="626" y="564"/>
                    <a:pt x="573" y="564"/>
                    <a:pt x="520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58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8FED933-C614-4B55-BC3C-995CECB41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207100" y="991947"/>
            <a:ext cx="7084633" cy="51007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CEB92F3-2B3C-40AD-AC28-676A39C816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24416" y="1328951"/>
            <a:ext cx="7748783" cy="4076767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049972B0-82E0-43B0-9B4F-4F84FFB84810}"/>
              </a:ext>
            </a:extLst>
          </p:cNvPr>
          <p:cNvGrpSpPr/>
          <p:nvPr userDrawn="1"/>
        </p:nvGrpSpPr>
        <p:grpSpPr>
          <a:xfrm>
            <a:off x="1418726" y="571674"/>
            <a:ext cx="9352385" cy="6121961"/>
            <a:chOff x="1418726" y="571674"/>
            <a:chExt cx="9352385" cy="6121961"/>
          </a:xfrm>
        </p:grpSpPr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xmlns="" id="{FC9ACDB8-5C90-4B63-B39D-A895A175C97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9572288" y="966330"/>
              <a:ext cx="831517" cy="976157"/>
            </a:xfrm>
            <a:custGeom>
              <a:avLst/>
              <a:gdLst>
                <a:gd name="T0" fmla="*/ 0 w 918"/>
                <a:gd name="T1" fmla="*/ 1012 h 1012"/>
                <a:gd name="T2" fmla="*/ 1 w 918"/>
                <a:gd name="T3" fmla="*/ 956 h 1012"/>
                <a:gd name="T4" fmla="*/ 503 w 918"/>
                <a:gd name="T5" fmla="*/ 542 h 1012"/>
                <a:gd name="T6" fmla="*/ 918 w 918"/>
                <a:gd name="T7" fmla="*/ 0 h 1012"/>
                <a:gd name="T8" fmla="*/ 917 w 918"/>
                <a:gd name="T9" fmla="*/ 94 h 1012"/>
                <a:gd name="T10" fmla="*/ 535 w 918"/>
                <a:gd name="T11" fmla="*/ 574 h 1012"/>
                <a:gd name="T12" fmla="*/ 0 w 918"/>
                <a:gd name="T13" fmla="*/ 1012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8" h="1012">
                  <a:moveTo>
                    <a:pt x="0" y="1012"/>
                  </a:moveTo>
                  <a:cubicBezTo>
                    <a:pt x="1" y="956"/>
                    <a:pt x="1" y="956"/>
                    <a:pt x="1" y="956"/>
                  </a:cubicBezTo>
                  <a:cubicBezTo>
                    <a:pt x="193" y="828"/>
                    <a:pt x="360" y="689"/>
                    <a:pt x="503" y="542"/>
                  </a:cubicBezTo>
                  <a:cubicBezTo>
                    <a:pt x="672" y="370"/>
                    <a:pt x="809" y="188"/>
                    <a:pt x="918" y="0"/>
                  </a:cubicBezTo>
                  <a:cubicBezTo>
                    <a:pt x="917" y="94"/>
                    <a:pt x="917" y="94"/>
                    <a:pt x="917" y="94"/>
                  </a:cubicBezTo>
                  <a:cubicBezTo>
                    <a:pt x="812" y="259"/>
                    <a:pt x="686" y="420"/>
                    <a:pt x="535" y="574"/>
                  </a:cubicBezTo>
                  <a:cubicBezTo>
                    <a:pt x="382" y="729"/>
                    <a:pt x="205" y="877"/>
                    <a:pt x="0" y="1012"/>
                  </a:cubicBez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xmlns="" id="{C7F4B91B-D671-4948-B27E-7A4031DE5FE0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10230905" y="2046535"/>
              <a:ext cx="659617" cy="420794"/>
            </a:xfrm>
            <a:custGeom>
              <a:avLst/>
              <a:gdLst>
                <a:gd name="T0" fmla="*/ 729 w 729"/>
                <a:gd name="T1" fmla="*/ 0 h 436"/>
                <a:gd name="T2" fmla="*/ 728 w 729"/>
                <a:gd name="T3" fmla="*/ 56 h 436"/>
                <a:gd name="T4" fmla="*/ 0 w 729"/>
                <a:gd name="T5" fmla="*/ 436 h 436"/>
                <a:gd name="T6" fmla="*/ 1 w 729"/>
                <a:gd name="T7" fmla="*/ 378 h 436"/>
                <a:gd name="T8" fmla="*/ 729 w 729"/>
                <a:gd name="T9" fmla="*/ 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436">
                  <a:moveTo>
                    <a:pt x="729" y="0"/>
                  </a:moveTo>
                  <a:cubicBezTo>
                    <a:pt x="728" y="56"/>
                    <a:pt x="728" y="56"/>
                    <a:pt x="728" y="56"/>
                  </a:cubicBezTo>
                  <a:cubicBezTo>
                    <a:pt x="515" y="197"/>
                    <a:pt x="274" y="325"/>
                    <a:pt x="0" y="436"/>
                  </a:cubicBezTo>
                  <a:cubicBezTo>
                    <a:pt x="1" y="378"/>
                    <a:pt x="1" y="378"/>
                    <a:pt x="1" y="378"/>
                  </a:cubicBezTo>
                  <a:cubicBezTo>
                    <a:pt x="276" y="268"/>
                    <a:pt x="518" y="140"/>
                    <a:pt x="729" y="0"/>
                  </a:cubicBez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xmlns="" id="{8DDE71CF-8541-4D2C-9AC7-11E8DD024ED8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10627446" y="2651359"/>
              <a:ext cx="165904" cy="68352"/>
            </a:xfrm>
            <a:custGeom>
              <a:avLst/>
              <a:gdLst>
                <a:gd name="T0" fmla="*/ 184 w 184"/>
                <a:gd name="T1" fmla="*/ 0 h 71"/>
                <a:gd name="T2" fmla="*/ 183 w 184"/>
                <a:gd name="T3" fmla="*/ 58 h 71"/>
                <a:gd name="T4" fmla="*/ 151 w 184"/>
                <a:gd name="T5" fmla="*/ 71 h 71"/>
                <a:gd name="T6" fmla="*/ 0 w 184"/>
                <a:gd name="T7" fmla="*/ 69 h 71"/>
                <a:gd name="T8" fmla="*/ 184 w 184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71">
                  <a:moveTo>
                    <a:pt x="184" y="0"/>
                  </a:moveTo>
                  <a:cubicBezTo>
                    <a:pt x="183" y="58"/>
                    <a:pt x="183" y="58"/>
                    <a:pt x="183" y="58"/>
                  </a:cubicBezTo>
                  <a:cubicBezTo>
                    <a:pt x="172" y="62"/>
                    <a:pt x="162" y="67"/>
                    <a:pt x="151" y="71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63" y="47"/>
                    <a:pt x="124" y="24"/>
                    <a:pt x="184" y="0"/>
                  </a:cubicBez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xmlns="" id="{A3000F87-5464-4A5C-B7EF-ECDC3667DFC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5561192" y="550638"/>
              <a:ext cx="737571" cy="779644"/>
            </a:xfrm>
            <a:custGeom>
              <a:avLst/>
              <a:gdLst>
                <a:gd name="T0" fmla="*/ 7 w 815"/>
                <a:gd name="T1" fmla="*/ 0 h 805"/>
                <a:gd name="T2" fmla="*/ 307 w 815"/>
                <a:gd name="T3" fmla="*/ 130 h 805"/>
                <a:gd name="T4" fmla="*/ 815 w 815"/>
                <a:gd name="T5" fmla="*/ 653 h 805"/>
                <a:gd name="T6" fmla="*/ 802 w 815"/>
                <a:gd name="T7" fmla="*/ 805 h 805"/>
                <a:gd name="T8" fmla="*/ 250 w 815"/>
                <a:gd name="T9" fmla="*/ 188 h 805"/>
                <a:gd name="T10" fmla="*/ 0 w 815"/>
                <a:gd name="T11" fmla="*/ 75 h 805"/>
                <a:gd name="T12" fmla="*/ 7 w 815"/>
                <a:gd name="T13" fmla="*/ 0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5" h="805">
                  <a:moveTo>
                    <a:pt x="7" y="0"/>
                  </a:moveTo>
                  <a:cubicBezTo>
                    <a:pt x="107" y="31"/>
                    <a:pt x="208" y="73"/>
                    <a:pt x="307" y="130"/>
                  </a:cubicBezTo>
                  <a:cubicBezTo>
                    <a:pt x="497" y="241"/>
                    <a:pt x="677" y="406"/>
                    <a:pt x="815" y="653"/>
                  </a:cubicBezTo>
                  <a:cubicBezTo>
                    <a:pt x="802" y="805"/>
                    <a:pt x="802" y="805"/>
                    <a:pt x="802" y="805"/>
                  </a:cubicBezTo>
                  <a:cubicBezTo>
                    <a:pt x="661" y="505"/>
                    <a:pt x="462" y="312"/>
                    <a:pt x="250" y="188"/>
                  </a:cubicBezTo>
                  <a:cubicBezTo>
                    <a:pt x="168" y="141"/>
                    <a:pt x="84" y="104"/>
                    <a:pt x="0" y="75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xmlns="" id="{BB97FD71-E492-4A45-991F-54DF839FA54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4759353" y="309962"/>
              <a:ext cx="705590" cy="2529036"/>
            </a:xfrm>
            <a:custGeom>
              <a:avLst/>
              <a:gdLst>
                <a:gd name="T0" fmla="*/ 225 w 780"/>
                <a:gd name="T1" fmla="*/ 0 h 2617"/>
                <a:gd name="T2" fmla="*/ 731 w 780"/>
                <a:gd name="T3" fmla="*/ 1500 h 2617"/>
                <a:gd name="T4" fmla="*/ 702 w 780"/>
                <a:gd name="T5" fmla="*/ 1668 h 2617"/>
                <a:gd name="T6" fmla="*/ 770 w 780"/>
                <a:gd name="T7" fmla="*/ 1688 h 2617"/>
                <a:gd name="T8" fmla="*/ 763 w 780"/>
                <a:gd name="T9" fmla="*/ 1763 h 2617"/>
                <a:gd name="T10" fmla="*/ 685 w 780"/>
                <a:gd name="T11" fmla="*/ 1739 h 2617"/>
                <a:gd name="T12" fmla="*/ 326 w 780"/>
                <a:gd name="T13" fmla="*/ 2392 h 2617"/>
                <a:gd name="T14" fmla="*/ 308 w 780"/>
                <a:gd name="T15" fmla="*/ 2411 h 2617"/>
                <a:gd name="T16" fmla="*/ 0 w 780"/>
                <a:gd name="T17" fmla="*/ 2617 h 2617"/>
                <a:gd name="T18" fmla="*/ 5 w 780"/>
                <a:gd name="T19" fmla="*/ 2561 h 2617"/>
                <a:gd name="T20" fmla="*/ 272 w 780"/>
                <a:gd name="T21" fmla="*/ 2388 h 2617"/>
                <a:gd name="T22" fmla="*/ 287 w 780"/>
                <a:gd name="T23" fmla="*/ 2372 h 2617"/>
                <a:gd name="T24" fmla="*/ 628 w 780"/>
                <a:gd name="T25" fmla="*/ 1723 h 2617"/>
                <a:gd name="T26" fmla="*/ 81 w 780"/>
                <a:gd name="T27" fmla="*/ 1673 h 2617"/>
                <a:gd name="T28" fmla="*/ 86 w 780"/>
                <a:gd name="T29" fmla="*/ 1613 h 2617"/>
                <a:gd name="T30" fmla="*/ 644 w 780"/>
                <a:gd name="T31" fmla="*/ 1654 h 2617"/>
                <a:gd name="T32" fmla="*/ 663 w 780"/>
                <a:gd name="T33" fmla="*/ 1532 h 2617"/>
                <a:gd name="T34" fmla="*/ 215 w 780"/>
                <a:gd name="T35" fmla="*/ 122 h 2617"/>
                <a:gd name="T36" fmla="*/ 225 w 780"/>
                <a:gd name="T37" fmla="*/ 0 h 2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0" h="2617">
                  <a:moveTo>
                    <a:pt x="225" y="0"/>
                  </a:moveTo>
                  <a:cubicBezTo>
                    <a:pt x="680" y="574"/>
                    <a:pt x="780" y="1090"/>
                    <a:pt x="731" y="1500"/>
                  </a:cubicBezTo>
                  <a:cubicBezTo>
                    <a:pt x="725" y="1558"/>
                    <a:pt x="715" y="1615"/>
                    <a:pt x="702" y="1668"/>
                  </a:cubicBezTo>
                  <a:cubicBezTo>
                    <a:pt x="725" y="1674"/>
                    <a:pt x="747" y="1681"/>
                    <a:pt x="770" y="1688"/>
                  </a:cubicBezTo>
                  <a:cubicBezTo>
                    <a:pt x="763" y="1763"/>
                    <a:pt x="763" y="1763"/>
                    <a:pt x="763" y="1763"/>
                  </a:cubicBezTo>
                  <a:cubicBezTo>
                    <a:pt x="737" y="1754"/>
                    <a:pt x="711" y="1746"/>
                    <a:pt x="685" y="1739"/>
                  </a:cubicBezTo>
                  <a:cubicBezTo>
                    <a:pt x="600" y="2045"/>
                    <a:pt x="440" y="2273"/>
                    <a:pt x="326" y="2392"/>
                  </a:cubicBezTo>
                  <a:cubicBezTo>
                    <a:pt x="320" y="2399"/>
                    <a:pt x="314" y="2405"/>
                    <a:pt x="308" y="2411"/>
                  </a:cubicBezTo>
                  <a:cubicBezTo>
                    <a:pt x="199" y="2518"/>
                    <a:pt x="96" y="2584"/>
                    <a:pt x="0" y="2617"/>
                  </a:cubicBezTo>
                  <a:cubicBezTo>
                    <a:pt x="5" y="2561"/>
                    <a:pt x="5" y="2561"/>
                    <a:pt x="5" y="2561"/>
                  </a:cubicBezTo>
                  <a:cubicBezTo>
                    <a:pt x="88" y="2535"/>
                    <a:pt x="178" y="2480"/>
                    <a:pt x="272" y="2388"/>
                  </a:cubicBezTo>
                  <a:cubicBezTo>
                    <a:pt x="276" y="2383"/>
                    <a:pt x="282" y="2377"/>
                    <a:pt x="287" y="2372"/>
                  </a:cubicBezTo>
                  <a:cubicBezTo>
                    <a:pt x="396" y="2257"/>
                    <a:pt x="552" y="2032"/>
                    <a:pt x="628" y="1723"/>
                  </a:cubicBezTo>
                  <a:cubicBezTo>
                    <a:pt x="422" y="1672"/>
                    <a:pt x="226" y="1667"/>
                    <a:pt x="81" y="1673"/>
                  </a:cubicBezTo>
                  <a:cubicBezTo>
                    <a:pt x="86" y="1613"/>
                    <a:pt x="86" y="1613"/>
                    <a:pt x="86" y="1613"/>
                  </a:cubicBezTo>
                  <a:cubicBezTo>
                    <a:pt x="230" y="1604"/>
                    <a:pt x="430" y="1606"/>
                    <a:pt x="644" y="1654"/>
                  </a:cubicBezTo>
                  <a:cubicBezTo>
                    <a:pt x="652" y="1615"/>
                    <a:pt x="658" y="1574"/>
                    <a:pt x="663" y="1532"/>
                  </a:cubicBezTo>
                  <a:cubicBezTo>
                    <a:pt x="709" y="1146"/>
                    <a:pt x="620" y="662"/>
                    <a:pt x="215" y="122"/>
                  </a:cubicBezTo>
                  <a:lnTo>
                    <a:pt x="225" y="0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xmlns="" id="{F0460235-932B-4B20-ACF9-B499C1BC9A4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110845" y="4847436"/>
              <a:ext cx="583661" cy="192241"/>
            </a:xfrm>
            <a:custGeom>
              <a:avLst/>
              <a:gdLst>
                <a:gd name="T0" fmla="*/ 624 w 643"/>
                <a:gd name="T1" fmla="*/ 133 h 199"/>
                <a:gd name="T2" fmla="*/ 632 w 643"/>
                <a:gd name="T3" fmla="*/ 163 h 199"/>
                <a:gd name="T4" fmla="*/ 584 w 643"/>
                <a:gd name="T5" fmla="*/ 195 h 199"/>
                <a:gd name="T6" fmla="*/ 0 w 643"/>
                <a:gd name="T7" fmla="*/ 79 h 199"/>
                <a:gd name="T8" fmla="*/ 7 w 643"/>
                <a:gd name="T9" fmla="*/ 0 h 199"/>
                <a:gd name="T10" fmla="*/ 624 w 643"/>
                <a:gd name="T11" fmla="*/ 13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3" h="199">
                  <a:moveTo>
                    <a:pt x="624" y="133"/>
                  </a:moveTo>
                  <a:cubicBezTo>
                    <a:pt x="639" y="132"/>
                    <a:pt x="643" y="146"/>
                    <a:pt x="632" y="163"/>
                  </a:cubicBezTo>
                  <a:cubicBezTo>
                    <a:pt x="621" y="180"/>
                    <a:pt x="600" y="195"/>
                    <a:pt x="584" y="195"/>
                  </a:cubicBezTo>
                  <a:cubicBezTo>
                    <a:pt x="401" y="199"/>
                    <a:pt x="201" y="158"/>
                    <a:pt x="0" y="7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19" y="89"/>
                    <a:pt x="432" y="137"/>
                    <a:pt x="624" y="133"/>
                  </a:cubicBez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xmlns="" id="{F5A0A8AF-DBE4-4857-9678-410ECF7E956E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1318010" y="1743271"/>
              <a:ext cx="2754399" cy="2274851"/>
            </a:xfrm>
            <a:custGeom>
              <a:avLst/>
              <a:gdLst>
                <a:gd name="T0" fmla="*/ 5 w 3038"/>
                <a:gd name="T1" fmla="*/ 1589 h 2355"/>
                <a:gd name="T2" fmla="*/ 290 w 3038"/>
                <a:gd name="T3" fmla="*/ 1310 h 2355"/>
                <a:gd name="T4" fmla="*/ 43 w 3038"/>
                <a:gd name="T5" fmla="*/ 1152 h 2355"/>
                <a:gd name="T6" fmla="*/ 51 w 3038"/>
                <a:gd name="T7" fmla="*/ 1052 h 2355"/>
                <a:gd name="T8" fmla="*/ 330 w 3038"/>
                <a:gd name="T9" fmla="*/ 1242 h 2355"/>
                <a:gd name="T10" fmla="*/ 492 w 3038"/>
                <a:gd name="T11" fmla="*/ 736 h 2355"/>
                <a:gd name="T12" fmla="*/ 332 w 3038"/>
                <a:gd name="T13" fmla="*/ 140 h 2355"/>
                <a:gd name="T14" fmla="*/ 136 w 3038"/>
                <a:gd name="T15" fmla="*/ 64 h 2355"/>
                <a:gd name="T16" fmla="*/ 142 w 3038"/>
                <a:gd name="T17" fmla="*/ 0 h 2355"/>
                <a:gd name="T18" fmla="*/ 392 w 3038"/>
                <a:gd name="T19" fmla="*/ 83 h 2355"/>
                <a:gd name="T20" fmla="*/ 560 w 3038"/>
                <a:gd name="T21" fmla="*/ 706 h 2355"/>
                <a:gd name="T22" fmla="*/ 379 w 3038"/>
                <a:gd name="T23" fmla="*/ 1266 h 2355"/>
                <a:gd name="T24" fmla="*/ 1374 w 3038"/>
                <a:gd name="T25" fmla="*/ 1485 h 2355"/>
                <a:gd name="T26" fmla="*/ 2934 w 3038"/>
                <a:gd name="T27" fmla="*/ 2108 h 2355"/>
                <a:gd name="T28" fmla="*/ 3000 w 3038"/>
                <a:gd name="T29" fmla="*/ 2186 h 2355"/>
                <a:gd name="T30" fmla="*/ 3038 w 3038"/>
                <a:gd name="T31" fmla="*/ 2233 h 2355"/>
                <a:gd name="T32" fmla="*/ 3028 w 3038"/>
                <a:gd name="T33" fmla="*/ 2355 h 2355"/>
                <a:gd name="T34" fmla="*/ 2937 w 3038"/>
                <a:gd name="T35" fmla="*/ 2239 h 2355"/>
                <a:gd name="T36" fmla="*/ 2871 w 3038"/>
                <a:gd name="T37" fmla="*/ 2162 h 2355"/>
                <a:gd name="T38" fmla="*/ 1328 w 3038"/>
                <a:gd name="T39" fmla="*/ 1547 h 2355"/>
                <a:gd name="T40" fmla="*/ 338 w 3038"/>
                <a:gd name="T41" fmla="*/ 1333 h 2355"/>
                <a:gd name="T42" fmla="*/ 0 w 3038"/>
                <a:gd name="T43" fmla="*/ 1650 h 2355"/>
                <a:gd name="T44" fmla="*/ 5 w 3038"/>
                <a:gd name="T45" fmla="*/ 1589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38" h="2355">
                  <a:moveTo>
                    <a:pt x="5" y="1589"/>
                  </a:moveTo>
                  <a:cubicBezTo>
                    <a:pt x="114" y="1521"/>
                    <a:pt x="210" y="1432"/>
                    <a:pt x="290" y="1310"/>
                  </a:cubicBezTo>
                  <a:cubicBezTo>
                    <a:pt x="204" y="1267"/>
                    <a:pt x="122" y="1215"/>
                    <a:pt x="43" y="1152"/>
                  </a:cubicBezTo>
                  <a:cubicBezTo>
                    <a:pt x="51" y="1052"/>
                    <a:pt x="51" y="1052"/>
                    <a:pt x="51" y="1052"/>
                  </a:cubicBezTo>
                  <a:cubicBezTo>
                    <a:pt x="139" y="1130"/>
                    <a:pt x="233" y="1192"/>
                    <a:pt x="330" y="1242"/>
                  </a:cubicBezTo>
                  <a:cubicBezTo>
                    <a:pt x="402" y="1111"/>
                    <a:pt x="457" y="946"/>
                    <a:pt x="492" y="736"/>
                  </a:cubicBezTo>
                  <a:cubicBezTo>
                    <a:pt x="542" y="428"/>
                    <a:pt x="461" y="237"/>
                    <a:pt x="332" y="140"/>
                  </a:cubicBezTo>
                  <a:cubicBezTo>
                    <a:pt x="274" y="96"/>
                    <a:pt x="206" y="71"/>
                    <a:pt x="136" y="64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32" y="2"/>
                    <a:pt x="319" y="28"/>
                    <a:pt x="392" y="83"/>
                  </a:cubicBezTo>
                  <a:cubicBezTo>
                    <a:pt x="527" y="184"/>
                    <a:pt x="612" y="384"/>
                    <a:pt x="560" y="706"/>
                  </a:cubicBezTo>
                  <a:cubicBezTo>
                    <a:pt x="521" y="940"/>
                    <a:pt x="459" y="1122"/>
                    <a:pt x="379" y="1266"/>
                  </a:cubicBezTo>
                  <a:cubicBezTo>
                    <a:pt x="684" y="1410"/>
                    <a:pt x="1027" y="1447"/>
                    <a:pt x="1374" y="1485"/>
                  </a:cubicBezTo>
                  <a:cubicBezTo>
                    <a:pt x="1932" y="1546"/>
                    <a:pt x="2499" y="1609"/>
                    <a:pt x="2934" y="2108"/>
                  </a:cubicBezTo>
                  <a:cubicBezTo>
                    <a:pt x="2956" y="2133"/>
                    <a:pt x="2978" y="2159"/>
                    <a:pt x="3000" y="2186"/>
                  </a:cubicBezTo>
                  <a:cubicBezTo>
                    <a:pt x="3013" y="2202"/>
                    <a:pt x="3026" y="2218"/>
                    <a:pt x="3038" y="2233"/>
                  </a:cubicBezTo>
                  <a:cubicBezTo>
                    <a:pt x="3028" y="2355"/>
                    <a:pt x="3028" y="2355"/>
                    <a:pt x="3028" y="2355"/>
                  </a:cubicBezTo>
                  <a:cubicBezTo>
                    <a:pt x="2999" y="2317"/>
                    <a:pt x="2969" y="2278"/>
                    <a:pt x="2937" y="2239"/>
                  </a:cubicBezTo>
                  <a:cubicBezTo>
                    <a:pt x="2916" y="2214"/>
                    <a:pt x="2894" y="2189"/>
                    <a:pt x="2871" y="2162"/>
                  </a:cubicBezTo>
                  <a:cubicBezTo>
                    <a:pt x="2442" y="1669"/>
                    <a:pt x="1881" y="1608"/>
                    <a:pt x="1328" y="1547"/>
                  </a:cubicBezTo>
                  <a:cubicBezTo>
                    <a:pt x="984" y="1510"/>
                    <a:pt x="643" y="1472"/>
                    <a:pt x="338" y="1333"/>
                  </a:cubicBezTo>
                  <a:cubicBezTo>
                    <a:pt x="244" y="1475"/>
                    <a:pt x="129" y="1575"/>
                    <a:pt x="0" y="1650"/>
                  </a:cubicBezTo>
                  <a:lnTo>
                    <a:pt x="5" y="1589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xmlns="" id="{7F477304-1237-4C34-BD39-638BA0E112C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5546414" y="1724071"/>
              <a:ext cx="613643" cy="1008197"/>
            </a:xfrm>
            <a:custGeom>
              <a:avLst/>
              <a:gdLst>
                <a:gd name="T0" fmla="*/ 590 w 676"/>
                <a:gd name="T1" fmla="*/ 1004 h 1044"/>
                <a:gd name="T2" fmla="*/ 283 w 676"/>
                <a:gd name="T3" fmla="*/ 1000 h 1044"/>
                <a:gd name="T4" fmla="*/ 50 w 676"/>
                <a:gd name="T5" fmla="*/ 744 h 1044"/>
                <a:gd name="T6" fmla="*/ 45 w 676"/>
                <a:gd name="T7" fmla="*/ 375 h 1044"/>
                <a:gd name="T8" fmla="*/ 606 w 676"/>
                <a:gd name="T9" fmla="*/ 5 h 1044"/>
                <a:gd name="T10" fmla="*/ 676 w 676"/>
                <a:gd name="T11" fmla="*/ 0 h 1044"/>
                <a:gd name="T12" fmla="*/ 671 w 676"/>
                <a:gd name="T13" fmla="*/ 60 h 1044"/>
                <a:gd name="T14" fmla="*/ 571 w 676"/>
                <a:gd name="T15" fmla="*/ 67 h 1044"/>
                <a:gd name="T16" fmla="*/ 110 w 676"/>
                <a:gd name="T17" fmla="*/ 357 h 1044"/>
                <a:gd name="T18" fmla="*/ 117 w 676"/>
                <a:gd name="T19" fmla="*/ 697 h 1044"/>
                <a:gd name="T20" fmla="*/ 338 w 676"/>
                <a:gd name="T21" fmla="*/ 940 h 1044"/>
                <a:gd name="T22" fmla="*/ 595 w 676"/>
                <a:gd name="T23" fmla="*/ 948 h 1044"/>
                <a:gd name="T24" fmla="*/ 590 w 676"/>
                <a:gd name="T25" fmla="*/ 1004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6" h="1044">
                  <a:moveTo>
                    <a:pt x="590" y="1004"/>
                  </a:moveTo>
                  <a:cubicBezTo>
                    <a:pt x="475" y="1044"/>
                    <a:pt x="370" y="1037"/>
                    <a:pt x="283" y="1000"/>
                  </a:cubicBezTo>
                  <a:cubicBezTo>
                    <a:pt x="175" y="953"/>
                    <a:pt x="93" y="857"/>
                    <a:pt x="50" y="744"/>
                  </a:cubicBezTo>
                  <a:cubicBezTo>
                    <a:pt x="6" y="630"/>
                    <a:pt x="0" y="497"/>
                    <a:pt x="45" y="375"/>
                  </a:cubicBezTo>
                  <a:cubicBezTo>
                    <a:pt x="114" y="190"/>
                    <a:pt x="289" y="34"/>
                    <a:pt x="606" y="5"/>
                  </a:cubicBezTo>
                  <a:cubicBezTo>
                    <a:pt x="628" y="3"/>
                    <a:pt x="651" y="1"/>
                    <a:pt x="676" y="0"/>
                  </a:cubicBezTo>
                  <a:cubicBezTo>
                    <a:pt x="671" y="60"/>
                    <a:pt x="671" y="60"/>
                    <a:pt x="671" y="60"/>
                  </a:cubicBezTo>
                  <a:cubicBezTo>
                    <a:pt x="634" y="62"/>
                    <a:pt x="601" y="64"/>
                    <a:pt x="571" y="67"/>
                  </a:cubicBezTo>
                  <a:cubicBezTo>
                    <a:pt x="306" y="91"/>
                    <a:pt x="163" y="213"/>
                    <a:pt x="110" y="357"/>
                  </a:cubicBezTo>
                  <a:cubicBezTo>
                    <a:pt x="69" y="466"/>
                    <a:pt x="75" y="589"/>
                    <a:pt x="117" y="697"/>
                  </a:cubicBezTo>
                  <a:cubicBezTo>
                    <a:pt x="158" y="805"/>
                    <a:pt x="236" y="896"/>
                    <a:pt x="338" y="940"/>
                  </a:cubicBezTo>
                  <a:cubicBezTo>
                    <a:pt x="412" y="972"/>
                    <a:pt x="499" y="979"/>
                    <a:pt x="595" y="948"/>
                  </a:cubicBezTo>
                  <a:lnTo>
                    <a:pt x="590" y="1004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xmlns="" id="{E916CF7D-1A55-41B0-8453-D26FC4753D23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7663805" y="5253289"/>
              <a:ext cx="719582" cy="602355"/>
            </a:xfrm>
            <a:custGeom>
              <a:avLst/>
              <a:gdLst>
                <a:gd name="T0" fmla="*/ 786 w 793"/>
                <a:gd name="T1" fmla="*/ 622 h 622"/>
                <a:gd name="T2" fmla="*/ 239 w 793"/>
                <a:gd name="T3" fmla="*/ 314 h 622"/>
                <a:gd name="T4" fmla="*/ 0 w 793"/>
                <a:gd name="T5" fmla="*/ 108 h 622"/>
                <a:gd name="T6" fmla="*/ 9 w 793"/>
                <a:gd name="T7" fmla="*/ 0 h 622"/>
                <a:gd name="T8" fmla="*/ 299 w 793"/>
                <a:gd name="T9" fmla="*/ 257 h 622"/>
                <a:gd name="T10" fmla="*/ 793 w 793"/>
                <a:gd name="T11" fmla="*/ 543 h 622"/>
                <a:gd name="T12" fmla="*/ 786 w 793"/>
                <a:gd name="T13" fmla="*/ 6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3" h="622">
                  <a:moveTo>
                    <a:pt x="786" y="622"/>
                  </a:moveTo>
                  <a:cubicBezTo>
                    <a:pt x="599" y="549"/>
                    <a:pt x="412" y="444"/>
                    <a:pt x="239" y="314"/>
                  </a:cubicBezTo>
                  <a:cubicBezTo>
                    <a:pt x="155" y="251"/>
                    <a:pt x="75" y="182"/>
                    <a:pt x="0" y="108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8" y="94"/>
                    <a:pt x="196" y="180"/>
                    <a:pt x="299" y="257"/>
                  </a:cubicBezTo>
                  <a:cubicBezTo>
                    <a:pt x="456" y="375"/>
                    <a:pt x="624" y="472"/>
                    <a:pt x="793" y="543"/>
                  </a:cubicBezTo>
                  <a:lnTo>
                    <a:pt x="786" y="622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xmlns="" id="{FE06CFB0-5314-4677-AB3B-F70F01FEDD23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2700384" y="4523017"/>
              <a:ext cx="779547" cy="326810"/>
            </a:xfrm>
            <a:custGeom>
              <a:avLst/>
              <a:gdLst>
                <a:gd name="T0" fmla="*/ 4 w 859"/>
                <a:gd name="T1" fmla="*/ 284 h 338"/>
                <a:gd name="T2" fmla="*/ 218 w 859"/>
                <a:gd name="T3" fmla="*/ 229 h 338"/>
                <a:gd name="T4" fmla="*/ 859 w 859"/>
                <a:gd name="T5" fmla="*/ 0 h 338"/>
                <a:gd name="T6" fmla="*/ 854 w 859"/>
                <a:gd name="T7" fmla="*/ 61 h 338"/>
                <a:gd name="T8" fmla="*/ 193 w 859"/>
                <a:gd name="T9" fmla="*/ 289 h 338"/>
                <a:gd name="T10" fmla="*/ 0 w 859"/>
                <a:gd name="T11" fmla="*/ 338 h 338"/>
                <a:gd name="T12" fmla="*/ 4 w 859"/>
                <a:gd name="T13" fmla="*/ 28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9" h="338">
                  <a:moveTo>
                    <a:pt x="4" y="284"/>
                  </a:moveTo>
                  <a:cubicBezTo>
                    <a:pt x="76" y="264"/>
                    <a:pt x="148" y="246"/>
                    <a:pt x="218" y="229"/>
                  </a:cubicBezTo>
                  <a:cubicBezTo>
                    <a:pt x="451" y="172"/>
                    <a:pt x="673" y="117"/>
                    <a:pt x="859" y="0"/>
                  </a:cubicBezTo>
                  <a:cubicBezTo>
                    <a:pt x="854" y="61"/>
                    <a:pt x="854" y="61"/>
                    <a:pt x="854" y="61"/>
                  </a:cubicBezTo>
                  <a:cubicBezTo>
                    <a:pt x="659" y="174"/>
                    <a:pt x="432" y="230"/>
                    <a:pt x="193" y="289"/>
                  </a:cubicBezTo>
                  <a:cubicBezTo>
                    <a:pt x="129" y="305"/>
                    <a:pt x="65" y="321"/>
                    <a:pt x="0" y="338"/>
                  </a:cubicBezTo>
                  <a:lnTo>
                    <a:pt x="4" y="284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xmlns="" id="{D46B75EC-89E0-469D-9406-062767CDEA70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1729368" y="3756477"/>
              <a:ext cx="493713" cy="1114997"/>
            </a:xfrm>
            <a:custGeom>
              <a:avLst/>
              <a:gdLst>
                <a:gd name="T0" fmla="*/ 446 w 545"/>
                <a:gd name="T1" fmla="*/ 1154 h 1154"/>
                <a:gd name="T2" fmla="*/ 371 w 545"/>
                <a:gd name="T3" fmla="*/ 1090 h 1154"/>
                <a:gd name="T4" fmla="*/ 29 w 545"/>
                <a:gd name="T5" fmla="*/ 406 h 1154"/>
                <a:gd name="T6" fmla="*/ 350 w 545"/>
                <a:gd name="T7" fmla="*/ 36 h 1154"/>
                <a:gd name="T8" fmla="*/ 545 w 545"/>
                <a:gd name="T9" fmla="*/ 2 h 1154"/>
                <a:gd name="T10" fmla="*/ 539 w 545"/>
                <a:gd name="T11" fmla="*/ 66 h 1154"/>
                <a:gd name="T12" fmla="*/ 335 w 545"/>
                <a:gd name="T13" fmla="*/ 93 h 1154"/>
                <a:gd name="T14" fmla="*/ 97 w 545"/>
                <a:gd name="T15" fmla="*/ 376 h 1154"/>
                <a:gd name="T16" fmla="*/ 433 w 545"/>
                <a:gd name="T17" fmla="*/ 1035 h 1154"/>
                <a:gd name="T18" fmla="*/ 454 w 545"/>
                <a:gd name="T19" fmla="*/ 1054 h 1154"/>
                <a:gd name="T20" fmla="*/ 446 w 545"/>
                <a:gd name="T21" fmla="*/ 1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5" h="1154">
                  <a:moveTo>
                    <a:pt x="446" y="1154"/>
                  </a:moveTo>
                  <a:cubicBezTo>
                    <a:pt x="421" y="1134"/>
                    <a:pt x="396" y="1113"/>
                    <a:pt x="371" y="1090"/>
                  </a:cubicBezTo>
                  <a:cubicBezTo>
                    <a:pt x="83" y="825"/>
                    <a:pt x="0" y="588"/>
                    <a:pt x="29" y="406"/>
                  </a:cubicBezTo>
                  <a:cubicBezTo>
                    <a:pt x="58" y="226"/>
                    <a:pt x="190" y="96"/>
                    <a:pt x="350" y="36"/>
                  </a:cubicBezTo>
                  <a:cubicBezTo>
                    <a:pt x="412" y="12"/>
                    <a:pt x="479" y="0"/>
                    <a:pt x="545" y="2"/>
                  </a:cubicBezTo>
                  <a:cubicBezTo>
                    <a:pt x="539" y="66"/>
                    <a:pt x="539" y="66"/>
                    <a:pt x="539" y="66"/>
                  </a:cubicBezTo>
                  <a:cubicBezTo>
                    <a:pt x="471" y="59"/>
                    <a:pt x="400" y="68"/>
                    <a:pt x="335" y="93"/>
                  </a:cubicBezTo>
                  <a:cubicBezTo>
                    <a:pt x="217" y="137"/>
                    <a:pt x="120" y="237"/>
                    <a:pt x="97" y="376"/>
                  </a:cubicBezTo>
                  <a:cubicBezTo>
                    <a:pt x="70" y="548"/>
                    <a:pt x="152" y="776"/>
                    <a:pt x="433" y="1035"/>
                  </a:cubicBezTo>
                  <a:cubicBezTo>
                    <a:pt x="440" y="1041"/>
                    <a:pt x="447" y="1048"/>
                    <a:pt x="454" y="1054"/>
                  </a:cubicBezTo>
                  <a:lnTo>
                    <a:pt x="446" y="1154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xmlns="" id="{090F2DF7-3A4C-4A34-8EA8-1EE0CCB7ECC6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5651380" y="4838475"/>
              <a:ext cx="601650" cy="929165"/>
            </a:xfrm>
            <a:custGeom>
              <a:avLst/>
              <a:gdLst>
                <a:gd name="T0" fmla="*/ 79 w 665"/>
                <a:gd name="T1" fmla="*/ 43 h 961"/>
                <a:gd name="T2" fmla="*/ 393 w 665"/>
                <a:gd name="T3" fmla="*/ 43 h 961"/>
                <a:gd name="T4" fmla="*/ 624 w 665"/>
                <a:gd name="T5" fmla="*/ 291 h 961"/>
                <a:gd name="T6" fmla="*/ 596 w 665"/>
                <a:gd name="T7" fmla="*/ 649 h 961"/>
                <a:gd name="T8" fmla="*/ 0 w 665"/>
                <a:gd name="T9" fmla="*/ 961 h 961"/>
                <a:gd name="T10" fmla="*/ 5 w 665"/>
                <a:gd name="T11" fmla="*/ 901 h 961"/>
                <a:gd name="T12" fmla="*/ 537 w 665"/>
                <a:gd name="T13" fmla="*/ 656 h 961"/>
                <a:gd name="T14" fmla="*/ 557 w 665"/>
                <a:gd name="T15" fmla="*/ 338 h 961"/>
                <a:gd name="T16" fmla="*/ 338 w 665"/>
                <a:gd name="T17" fmla="*/ 103 h 961"/>
                <a:gd name="T18" fmla="*/ 74 w 665"/>
                <a:gd name="T19" fmla="*/ 98 h 961"/>
                <a:gd name="T20" fmla="*/ 79 w 665"/>
                <a:gd name="T21" fmla="*/ 43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5" h="961">
                  <a:moveTo>
                    <a:pt x="79" y="43"/>
                  </a:moveTo>
                  <a:cubicBezTo>
                    <a:pt x="196" y="0"/>
                    <a:pt x="303" y="6"/>
                    <a:pt x="393" y="43"/>
                  </a:cubicBezTo>
                  <a:cubicBezTo>
                    <a:pt x="502" y="89"/>
                    <a:pt x="585" y="182"/>
                    <a:pt x="624" y="291"/>
                  </a:cubicBezTo>
                  <a:cubicBezTo>
                    <a:pt x="665" y="403"/>
                    <a:pt x="661" y="533"/>
                    <a:pt x="596" y="649"/>
                  </a:cubicBezTo>
                  <a:cubicBezTo>
                    <a:pt x="509" y="805"/>
                    <a:pt x="321" y="933"/>
                    <a:pt x="0" y="961"/>
                  </a:cubicBezTo>
                  <a:cubicBezTo>
                    <a:pt x="5" y="901"/>
                    <a:pt x="5" y="901"/>
                    <a:pt x="5" y="901"/>
                  </a:cubicBezTo>
                  <a:cubicBezTo>
                    <a:pt x="302" y="883"/>
                    <a:pt x="467" y="780"/>
                    <a:pt x="537" y="656"/>
                  </a:cubicBezTo>
                  <a:cubicBezTo>
                    <a:pt x="593" y="556"/>
                    <a:pt x="594" y="440"/>
                    <a:pt x="557" y="338"/>
                  </a:cubicBezTo>
                  <a:cubicBezTo>
                    <a:pt x="519" y="234"/>
                    <a:pt x="441" y="146"/>
                    <a:pt x="338" y="103"/>
                  </a:cubicBezTo>
                  <a:cubicBezTo>
                    <a:pt x="262" y="71"/>
                    <a:pt x="171" y="65"/>
                    <a:pt x="74" y="98"/>
                  </a:cubicBezTo>
                  <a:lnTo>
                    <a:pt x="79" y="43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xmlns="" id="{76EF9F12-1A83-4ACE-B2A4-1F8A44DF2991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4732846" y="3651837"/>
              <a:ext cx="1397188" cy="4686407"/>
            </a:xfrm>
            <a:custGeom>
              <a:avLst/>
              <a:gdLst>
                <a:gd name="T0" fmla="*/ 1125 w 1542"/>
                <a:gd name="T1" fmla="*/ 4851 h 4851"/>
                <a:gd name="T2" fmla="*/ 733 w 1542"/>
                <a:gd name="T3" fmla="*/ 4327 h 4851"/>
                <a:gd name="T4" fmla="*/ 603 w 1542"/>
                <a:gd name="T5" fmla="*/ 3405 h 4851"/>
                <a:gd name="T6" fmla="*/ 648 w 1542"/>
                <a:gd name="T7" fmla="*/ 3252 h 4851"/>
                <a:gd name="T8" fmla="*/ 366 w 1542"/>
                <a:gd name="T9" fmla="*/ 3015 h 4851"/>
                <a:gd name="T10" fmla="*/ 96 w 1542"/>
                <a:gd name="T11" fmla="*/ 2535 h 4851"/>
                <a:gd name="T12" fmla="*/ 1 w 1542"/>
                <a:gd name="T13" fmla="*/ 1937 h 4851"/>
                <a:gd name="T14" fmla="*/ 614 w 1542"/>
                <a:gd name="T15" fmla="*/ 505 h 4851"/>
                <a:gd name="T16" fmla="*/ 1542 w 1542"/>
                <a:gd name="T17" fmla="*/ 0 h 4851"/>
                <a:gd name="T18" fmla="*/ 1538 w 1542"/>
                <a:gd name="T19" fmla="*/ 54 h 4851"/>
                <a:gd name="T20" fmla="*/ 652 w 1542"/>
                <a:gd name="T21" fmla="*/ 526 h 4851"/>
                <a:gd name="T22" fmla="*/ 70 w 1542"/>
                <a:gd name="T23" fmla="*/ 1901 h 4851"/>
                <a:gd name="T24" fmla="*/ 163 w 1542"/>
                <a:gd name="T25" fmla="*/ 2488 h 4851"/>
                <a:gd name="T26" fmla="*/ 429 w 1542"/>
                <a:gd name="T27" fmla="*/ 2961 h 4851"/>
                <a:gd name="T28" fmla="*/ 678 w 1542"/>
                <a:gd name="T29" fmla="*/ 3177 h 4851"/>
                <a:gd name="T30" fmla="*/ 1040 w 1542"/>
                <a:gd name="T31" fmla="*/ 2656 h 4851"/>
                <a:gd name="T32" fmla="*/ 1331 w 1542"/>
                <a:gd name="T33" fmla="*/ 2457 h 4851"/>
                <a:gd name="T34" fmla="*/ 1326 w 1542"/>
                <a:gd name="T35" fmla="*/ 2512 h 4851"/>
                <a:gd name="T36" fmla="*/ 1077 w 1542"/>
                <a:gd name="T37" fmla="*/ 2678 h 4851"/>
                <a:gd name="T38" fmla="*/ 724 w 1542"/>
                <a:gd name="T39" fmla="*/ 3204 h 4851"/>
                <a:gd name="T40" fmla="*/ 1170 w 1542"/>
                <a:gd name="T41" fmla="*/ 3318 h 4851"/>
                <a:gd name="T42" fmla="*/ 1257 w 1542"/>
                <a:gd name="T43" fmla="*/ 3315 h 4851"/>
                <a:gd name="T44" fmla="*/ 1252 w 1542"/>
                <a:gd name="T45" fmla="*/ 3375 h 4851"/>
                <a:gd name="T46" fmla="*/ 1130 w 1542"/>
                <a:gd name="T47" fmla="*/ 3381 h 4851"/>
                <a:gd name="T48" fmla="*/ 697 w 1542"/>
                <a:gd name="T49" fmla="*/ 3279 h 4851"/>
                <a:gd name="T50" fmla="*/ 670 w 1542"/>
                <a:gd name="T51" fmla="*/ 3378 h 4851"/>
                <a:gd name="T52" fmla="*/ 799 w 1542"/>
                <a:gd name="T53" fmla="*/ 4278 h 4851"/>
                <a:gd name="T54" fmla="*/ 1134 w 1542"/>
                <a:gd name="T55" fmla="*/ 4743 h 4851"/>
                <a:gd name="T56" fmla="*/ 1125 w 1542"/>
                <a:gd name="T57" fmla="*/ 4851 h 4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42" h="4851">
                  <a:moveTo>
                    <a:pt x="1125" y="4851"/>
                  </a:moveTo>
                  <a:cubicBezTo>
                    <a:pt x="967" y="4696"/>
                    <a:pt x="831" y="4519"/>
                    <a:pt x="733" y="4327"/>
                  </a:cubicBezTo>
                  <a:cubicBezTo>
                    <a:pt x="589" y="4043"/>
                    <a:pt x="528" y="3727"/>
                    <a:pt x="603" y="3405"/>
                  </a:cubicBezTo>
                  <a:cubicBezTo>
                    <a:pt x="614" y="3354"/>
                    <a:pt x="629" y="3303"/>
                    <a:pt x="648" y="3252"/>
                  </a:cubicBezTo>
                  <a:cubicBezTo>
                    <a:pt x="544" y="3191"/>
                    <a:pt x="449" y="3111"/>
                    <a:pt x="366" y="3015"/>
                  </a:cubicBezTo>
                  <a:cubicBezTo>
                    <a:pt x="251" y="2881"/>
                    <a:pt x="159" y="2718"/>
                    <a:pt x="96" y="2535"/>
                  </a:cubicBezTo>
                  <a:cubicBezTo>
                    <a:pt x="33" y="2351"/>
                    <a:pt x="0" y="2149"/>
                    <a:pt x="1" y="1937"/>
                  </a:cubicBezTo>
                  <a:cubicBezTo>
                    <a:pt x="5" y="1464"/>
                    <a:pt x="186" y="947"/>
                    <a:pt x="614" y="505"/>
                  </a:cubicBezTo>
                  <a:cubicBezTo>
                    <a:pt x="901" y="207"/>
                    <a:pt x="1226" y="85"/>
                    <a:pt x="1542" y="0"/>
                  </a:cubicBezTo>
                  <a:cubicBezTo>
                    <a:pt x="1538" y="54"/>
                    <a:pt x="1538" y="54"/>
                    <a:pt x="1538" y="54"/>
                  </a:cubicBezTo>
                  <a:cubicBezTo>
                    <a:pt x="1232" y="136"/>
                    <a:pt x="919" y="250"/>
                    <a:pt x="652" y="526"/>
                  </a:cubicBezTo>
                  <a:cubicBezTo>
                    <a:pt x="246" y="946"/>
                    <a:pt x="74" y="1443"/>
                    <a:pt x="70" y="1901"/>
                  </a:cubicBezTo>
                  <a:cubicBezTo>
                    <a:pt x="68" y="2109"/>
                    <a:pt x="102" y="2308"/>
                    <a:pt x="163" y="2488"/>
                  </a:cubicBezTo>
                  <a:cubicBezTo>
                    <a:pt x="225" y="2668"/>
                    <a:pt x="316" y="2830"/>
                    <a:pt x="429" y="2961"/>
                  </a:cubicBezTo>
                  <a:cubicBezTo>
                    <a:pt x="503" y="3047"/>
                    <a:pt x="587" y="3120"/>
                    <a:pt x="678" y="3177"/>
                  </a:cubicBezTo>
                  <a:cubicBezTo>
                    <a:pt x="753" y="3002"/>
                    <a:pt x="871" y="2827"/>
                    <a:pt x="1040" y="2656"/>
                  </a:cubicBezTo>
                  <a:cubicBezTo>
                    <a:pt x="1140" y="2554"/>
                    <a:pt x="1238" y="2490"/>
                    <a:pt x="1331" y="2457"/>
                  </a:cubicBezTo>
                  <a:cubicBezTo>
                    <a:pt x="1326" y="2512"/>
                    <a:pt x="1326" y="2512"/>
                    <a:pt x="1326" y="2512"/>
                  </a:cubicBezTo>
                  <a:cubicBezTo>
                    <a:pt x="1246" y="2538"/>
                    <a:pt x="1162" y="2591"/>
                    <a:pt x="1077" y="2678"/>
                  </a:cubicBezTo>
                  <a:cubicBezTo>
                    <a:pt x="908" y="2850"/>
                    <a:pt x="794" y="3027"/>
                    <a:pt x="724" y="3204"/>
                  </a:cubicBezTo>
                  <a:cubicBezTo>
                    <a:pt x="859" y="3279"/>
                    <a:pt x="1009" y="3320"/>
                    <a:pt x="1170" y="3318"/>
                  </a:cubicBezTo>
                  <a:cubicBezTo>
                    <a:pt x="1200" y="3318"/>
                    <a:pt x="1229" y="3317"/>
                    <a:pt x="1257" y="3315"/>
                  </a:cubicBezTo>
                  <a:cubicBezTo>
                    <a:pt x="1252" y="3375"/>
                    <a:pt x="1252" y="3375"/>
                    <a:pt x="1252" y="3375"/>
                  </a:cubicBezTo>
                  <a:cubicBezTo>
                    <a:pt x="1213" y="3379"/>
                    <a:pt x="1173" y="3380"/>
                    <a:pt x="1130" y="3381"/>
                  </a:cubicBezTo>
                  <a:cubicBezTo>
                    <a:pt x="975" y="3382"/>
                    <a:pt x="829" y="3345"/>
                    <a:pt x="697" y="3279"/>
                  </a:cubicBezTo>
                  <a:cubicBezTo>
                    <a:pt x="687" y="3312"/>
                    <a:pt x="678" y="3345"/>
                    <a:pt x="670" y="3378"/>
                  </a:cubicBezTo>
                  <a:cubicBezTo>
                    <a:pt x="598" y="3691"/>
                    <a:pt x="658" y="3999"/>
                    <a:pt x="799" y="4278"/>
                  </a:cubicBezTo>
                  <a:cubicBezTo>
                    <a:pt x="885" y="4445"/>
                    <a:pt x="1000" y="4602"/>
                    <a:pt x="1134" y="4743"/>
                  </a:cubicBezTo>
                  <a:lnTo>
                    <a:pt x="1125" y="4851"/>
                  </a:lnTo>
                  <a:close/>
                </a:path>
              </a:pathLst>
            </a:custGeom>
            <a:solidFill>
              <a:srgbClr val="548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xmlns="" id="{B8461CB7-6E2B-4E1C-AD8E-2A795C9A9B84}"/>
              </a:ext>
            </a:extLst>
          </p:cNvPr>
          <p:cNvGrpSpPr/>
          <p:nvPr userDrawn="1"/>
        </p:nvGrpSpPr>
        <p:grpSpPr>
          <a:xfrm>
            <a:off x="7907717" y="824754"/>
            <a:ext cx="1778377" cy="4625393"/>
            <a:chOff x="8226779" y="1626507"/>
            <a:chExt cx="1063400" cy="2765805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54C4ABEB-6AFB-403B-9893-659D13B2A5AC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347123" y="3718527"/>
              <a:ext cx="719582" cy="627987"/>
            </a:xfrm>
            <a:custGeom>
              <a:avLst/>
              <a:gdLst>
                <a:gd name="T0" fmla="*/ 779 w 793"/>
                <a:gd name="T1" fmla="*/ 276 h 650"/>
                <a:gd name="T2" fmla="*/ 352 w 793"/>
                <a:gd name="T3" fmla="*/ 128 h 650"/>
                <a:gd name="T4" fmla="*/ 0 w 793"/>
                <a:gd name="T5" fmla="*/ 160 h 650"/>
                <a:gd name="T6" fmla="*/ 779 w 793"/>
                <a:gd name="T7" fmla="*/ 276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3" h="650">
                  <a:moveTo>
                    <a:pt x="779" y="276"/>
                  </a:moveTo>
                  <a:cubicBezTo>
                    <a:pt x="793" y="80"/>
                    <a:pt x="503" y="0"/>
                    <a:pt x="352" y="128"/>
                  </a:cubicBezTo>
                  <a:cubicBezTo>
                    <a:pt x="266" y="201"/>
                    <a:pt x="154" y="267"/>
                    <a:pt x="0" y="160"/>
                  </a:cubicBezTo>
                  <a:cubicBezTo>
                    <a:pt x="291" y="650"/>
                    <a:pt x="763" y="495"/>
                    <a:pt x="779" y="276"/>
                  </a:cubicBezTo>
                  <a:close/>
                </a:path>
              </a:pathLst>
            </a:custGeom>
            <a:solidFill>
              <a:srgbClr val="D97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0A7802AC-E96C-483C-8B02-9B401B7620E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492455" y="3710312"/>
              <a:ext cx="449739" cy="399434"/>
            </a:xfrm>
            <a:custGeom>
              <a:avLst/>
              <a:gdLst>
                <a:gd name="T0" fmla="*/ 483 w 495"/>
                <a:gd name="T1" fmla="*/ 140 h 414"/>
                <a:gd name="T2" fmla="*/ 210 w 495"/>
                <a:gd name="T3" fmla="*/ 92 h 414"/>
                <a:gd name="T4" fmla="*/ 0 w 495"/>
                <a:gd name="T5" fmla="*/ 147 h 414"/>
                <a:gd name="T6" fmla="*/ 483 w 495"/>
                <a:gd name="T7" fmla="*/ 14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5" h="414">
                  <a:moveTo>
                    <a:pt x="483" y="140"/>
                  </a:moveTo>
                  <a:cubicBezTo>
                    <a:pt x="472" y="19"/>
                    <a:pt x="288" y="0"/>
                    <a:pt x="210" y="92"/>
                  </a:cubicBezTo>
                  <a:cubicBezTo>
                    <a:pt x="165" y="145"/>
                    <a:pt x="103" y="196"/>
                    <a:pt x="0" y="147"/>
                  </a:cubicBezTo>
                  <a:cubicBezTo>
                    <a:pt x="224" y="414"/>
                    <a:pt x="495" y="273"/>
                    <a:pt x="483" y="140"/>
                  </a:cubicBezTo>
                  <a:close/>
                </a:path>
              </a:pathLst>
            </a:custGeom>
            <a:solidFill>
              <a:srgbClr val="DAA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D3ADBD63-D5A8-4B4B-AEBD-EC6C4C99673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526224" y="3444570"/>
              <a:ext cx="369785" cy="170881"/>
            </a:xfrm>
            <a:custGeom>
              <a:avLst/>
              <a:gdLst>
                <a:gd name="T0" fmla="*/ 10 w 185"/>
                <a:gd name="T1" fmla="*/ 0 h 80"/>
                <a:gd name="T2" fmla="*/ 0 w 185"/>
                <a:gd name="T3" fmla="*/ 80 h 80"/>
                <a:gd name="T4" fmla="*/ 181 w 185"/>
                <a:gd name="T5" fmla="*/ 80 h 80"/>
                <a:gd name="T6" fmla="*/ 185 w 185"/>
                <a:gd name="T7" fmla="*/ 41 h 80"/>
                <a:gd name="T8" fmla="*/ 10 w 185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80">
                  <a:moveTo>
                    <a:pt x="10" y="0"/>
                  </a:moveTo>
                  <a:lnTo>
                    <a:pt x="0" y="80"/>
                  </a:lnTo>
                  <a:lnTo>
                    <a:pt x="181" y="80"/>
                  </a:lnTo>
                  <a:lnTo>
                    <a:pt x="185" y="4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7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543E3C10-6EC0-4335-9691-594EF4EDD2FE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52118" y="3328672"/>
              <a:ext cx="603649" cy="320402"/>
            </a:xfrm>
            <a:custGeom>
              <a:avLst/>
              <a:gdLst>
                <a:gd name="T0" fmla="*/ 302 w 302"/>
                <a:gd name="T1" fmla="*/ 32 h 150"/>
                <a:gd name="T2" fmla="*/ 17 w 302"/>
                <a:gd name="T3" fmla="*/ 0 h 150"/>
                <a:gd name="T4" fmla="*/ 0 w 302"/>
                <a:gd name="T5" fmla="*/ 150 h 150"/>
                <a:gd name="T6" fmla="*/ 302 w 302"/>
                <a:gd name="T7" fmla="*/ 3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50">
                  <a:moveTo>
                    <a:pt x="302" y="32"/>
                  </a:moveTo>
                  <a:lnTo>
                    <a:pt x="17" y="0"/>
                  </a:lnTo>
                  <a:lnTo>
                    <a:pt x="0" y="150"/>
                  </a:lnTo>
                  <a:lnTo>
                    <a:pt x="302" y="32"/>
                  </a:lnTo>
                  <a:close/>
                </a:path>
              </a:pathLst>
            </a:custGeom>
            <a:solidFill>
              <a:srgbClr val="B7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1640C056-9CAD-4FED-BD25-FD2AC076E6CE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138389" y="3177992"/>
              <a:ext cx="567670" cy="390890"/>
            </a:xfrm>
            <a:custGeom>
              <a:avLst/>
              <a:gdLst>
                <a:gd name="T0" fmla="*/ 284 w 284"/>
                <a:gd name="T1" fmla="*/ 183 h 183"/>
                <a:gd name="T2" fmla="*/ 0 w 284"/>
                <a:gd name="T3" fmla="*/ 151 h 183"/>
                <a:gd name="T4" fmla="*/ 17 w 284"/>
                <a:gd name="T5" fmla="*/ 0 h 183"/>
                <a:gd name="T6" fmla="*/ 284 w 284"/>
                <a:gd name="T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4" h="183">
                  <a:moveTo>
                    <a:pt x="284" y="183"/>
                  </a:moveTo>
                  <a:lnTo>
                    <a:pt x="0" y="151"/>
                  </a:lnTo>
                  <a:lnTo>
                    <a:pt x="17" y="0"/>
                  </a:lnTo>
                  <a:lnTo>
                    <a:pt x="284" y="183"/>
                  </a:lnTo>
                  <a:close/>
                </a:path>
              </a:pathLst>
            </a:custGeom>
            <a:solidFill>
              <a:srgbClr val="B7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62CD5086-2988-4B12-9989-4D0796BB02B5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166776" y="3233310"/>
              <a:ext cx="589657" cy="309722"/>
            </a:xfrm>
            <a:custGeom>
              <a:avLst/>
              <a:gdLst>
                <a:gd name="T0" fmla="*/ 284 w 284"/>
                <a:gd name="T1" fmla="*/ 145 h 145"/>
                <a:gd name="T2" fmla="*/ 0 w 284"/>
                <a:gd name="T3" fmla="*/ 113 h 145"/>
                <a:gd name="T4" fmla="*/ 29 w 284"/>
                <a:gd name="T5" fmla="*/ 0 h 145"/>
                <a:gd name="T6" fmla="*/ 284 w 284"/>
                <a:gd name="T7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4" h="145">
                  <a:moveTo>
                    <a:pt x="284" y="145"/>
                  </a:moveTo>
                  <a:lnTo>
                    <a:pt x="0" y="113"/>
                  </a:lnTo>
                  <a:lnTo>
                    <a:pt x="29" y="0"/>
                  </a:lnTo>
                  <a:lnTo>
                    <a:pt x="284" y="145"/>
                  </a:lnTo>
                  <a:close/>
                </a:path>
              </a:pathLst>
            </a:custGeom>
            <a:solidFill>
              <a:srgbClr val="9B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F15E2CEC-89D7-430D-B234-13120D6E72A8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67716" y="3372141"/>
              <a:ext cx="627635" cy="262729"/>
            </a:xfrm>
            <a:custGeom>
              <a:avLst/>
              <a:gdLst>
                <a:gd name="T0" fmla="*/ 302 w 302"/>
                <a:gd name="T1" fmla="*/ 5 h 123"/>
                <a:gd name="T2" fmla="*/ 35 w 302"/>
                <a:gd name="T3" fmla="*/ 0 h 123"/>
                <a:gd name="T4" fmla="*/ 0 w 302"/>
                <a:gd name="T5" fmla="*/ 123 h 123"/>
                <a:gd name="T6" fmla="*/ 302 w 302"/>
                <a:gd name="T7" fmla="*/ 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23">
                  <a:moveTo>
                    <a:pt x="302" y="5"/>
                  </a:moveTo>
                  <a:lnTo>
                    <a:pt x="35" y="0"/>
                  </a:lnTo>
                  <a:lnTo>
                    <a:pt x="0" y="123"/>
                  </a:lnTo>
                  <a:lnTo>
                    <a:pt x="302" y="5"/>
                  </a:lnTo>
                  <a:close/>
                </a:path>
              </a:pathLst>
            </a:custGeom>
            <a:solidFill>
              <a:srgbClr val="9B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224D2C46-6251-4978-AE73-D6CE38C4102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551744" y="3472595"/>
              <a:ext cx="369785" cy="119617"/>
            </a:xfrm>
            <a:custGeom>
              <a:avLst/>
              <a:gdLst>
                <a:gd name="T0" fmla="*/ 26 w 185"/>
                <a:gd name="T1" fmla="*/ 0 h 56"/>
                <a:gd name="T2" fmla="*/ 0 w 185"/>
                <a:gd name="T3" fmla="*/ 56 h 56"/>
                <a:gd name="T4" fmla="*/ 181 w 185"/>
                <a:gd name="T5" fmla="*/ 56 h 56"/>
                <a:gd name="T6" fmla="*/ 185 w 185"/>
                <a:gd name="T7" fmla="*/ 17 h 56"/>
                <a:gd name="T8" fmla="*/ 26 w 185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56">
                  <a:moveTo>
                    <a:pt x="26" y="0"/>
                  </a:moveTo>
                  <a:lnTo>
                    <a:pt x="0" y="56"/>
                  </a:lnTo>
                  <a:lnTo>
                    <a:pt x="181" y="56"/>
                  </a:lnTo>
                  <a:lnTo>
                    <a:pt x="185" y="1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9B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3A8DF3D5-BB7E-46BE-83B1-B118A13D14F6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7885039" y="2322171"/>
              <a:ext cx="2042812" cy="651483"/>
            </a:xfrm>
            <a:custGeom>
              <a:avLst/>
              <a:gdLst>
                <a:gd name="T0" fmla="*/ 1488 w 2170"/>
                <a:gd name="T1" fmla="*/ 655 h 673"/>
                <a:gd name="T2" fmla="*/ 1488 w 2170"/>
                <a:gd name="T3" fmla="*/ 655 h 673"/>
                <a:gd name="T4" fmla="*/ 12 w 2170"/>
                <a:gd name="T5" fmla="*/ 484 h 673"/>
                <a:gd name="T6" fmla="*/ 12 w 2170"/>
                <a:gd name="T7" fmla="*/ 483 h 673"/>
                <a:gd name="T8" fmla="*/ 12 w 2170"/>
                <a:gd name="T9" fmla="*/ 483 h 673"/>
                <a:gd name="T10" fmla="*/ 10 w 2170"/>
                <a:gd name="T11" fmla="*/ 238 h 673"/>
                <a:gd name="T12" fmla="*/ 68 w 2170"/>
                <a:gd name="T13" fmla="*/ 0 h 673"/>
                <a:gd name="T14" fmla="*/ 1526 w 2170"/>
                <a:gd name="T15" fmla="*/ 169 h 673"/>
                <a:gd name="T16" fmla="*/ 1544 w 2170"/>
                <a:gd name="T17" fmla="*/ 171 h 673"/>
                <a:gd name="T18" fmla="*/ 2170 w 2170"/>
                <a:gd name="T19" fmla="*/ 488 h 673"/>
                <a:gd name="T20" fmla="*/ 1488 w 2170"/>
                <a:gd name="T21" fmla="*/ 655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70" h="673">
                  <a:moveTo>
                    <a:pt x="1488" y="655"/>
                  </a:moveTo>
                  <a:cubicBezTo>
                    <a:pt x="1488" y="655"/>
                    <a:pt x="1488" y="655"/>
                    <a:pt x="1488" y="655"/>
                  </a:cubicBezTo>
                  <a:cubicBezTo>
                    <a:pt x="12" y="484"/>
                    <a:pt x="12" y="484"/>
                    <a:pt x="12" y="484"/>
                  </a:cubicBezTo>
                  <a:cubicBezTo>
                    <a:pt x="12" y="483"/>
                    <a:pt x="12" y="483"/>
                    <a:pt x="12" y="483"/>
                  </a:cubicBezTo>
                  <a:cubicBezTo>
                    <a:pt x="12" y="483"/>
                    <a:pt x="12" y="483"/>
                    <a:pt x="12" y="483"/>
                  </a:cubicBezTo>
                  <a:cubicBezTo>
                    <a:pt x="1" y="405"/>
                    <a:pt x="0" y="323"/>
                    <a:pt x="10" y="238"/>
                  </a:cubicBezTo>
                  <a:cubicBezTo>
                    <a:pt x="19" y="153"/>
                    <a:pt x="39" y="73"/>
                    <a:pt x="68" y="0"/>
                  </a:cubicBezTo>
                  <a:cubicBezTo>
                    <a:pt x="1526" y="169"/>
                    <a:pt x="1526" y="169"/>
                    <a:pt x="1526" y="169"/>
                  </a:cubicBezTo>
                  <a:cubicBezTo>
                    <a:pt x="1532" y="169"/>
                    <a:pt x="1538" y="170"/>
                    <a:pt x="1544" y="171"/>
                  </a:cubicBezTo>
                  <a:cubicBezTo>
                    <a:pt x="1720" y="194"/>
                    <a:pt x="1988" y="360"/>
                    <a:pt x="2170" y="488"/>
                  </a:cubicBezTo>
                  <a:cubicBezTo>
                    <a:pt x="1963" y="572"/>
                    <a:pt x="1665" y="673"/>
                    <a:pt x="1488" y="655"/>
                  </a:cubicBezTo>
                  <a:close/>
                </a:path>
              </a:pathLst>
            </a:custGeom>
            <a:solidFill>
              <a:srgbClr val="F6D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3D1D39C1-E9A9-4D85-8D31-697403408BB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809147" y="2326102"/>
              <a:ext cx="305822" cy="326810"/>
            </a:xfrm>
            <a:custGeom>
              <a:avLst/>
              <a:gdLst>
                <a:gd name="T0" fmla="*/ 61 w 338"/>
                <a:gd name="T1" fmla="*/ 278 h 338"/>
                <a:gd name="T2" fmla="*/ 278 w 338"/>
                <a:gd name="T3" fmla="*/ 277 h 338"/>
                <a:gd name="T4" fmla="*/ 277 w 338"/>
                <a:gd name="T5" fmla="*/ 59 h 338"/>
                <a:gd name="T6" fmla="*/ 60 w 338"/>
                <a:gd name="T7" fmla="*/ 60 h 338"/>
                <a:gd name="T8" fmla="*/ 61 w 338"/>
                <a:gd name="T9" fmla="*/ 27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8">
                  <a:moveTo>
                    <a:pt x="61" y="278"/>
                  </a:moveTo>
                  <a:cubicBezTo>
                    <a:pt x="121" y="338"/>
                    <a:pt x="219" y="337"/>
                    <a:pt x="278" y="277"/>
                  </a:cubicBezTo>
                  <a:cubicBezTo>
                    <a:pt x="338" y="217"/>
                    <a:pt x="338" y="119"/>
                    <a:pt x="277" y="59"/>
                  </a:cubicBezTo>
                  <a:cubicBezTo>
                    <a:pt x="217" y="0"/>
                    <a:pt x="119" y="0"/>
                    <a:pt x="60" y="60"/>
                  </a:cubicBezTo>
                  <a:cubicBezTo>
                    <a:pt x="0" y="121"/>
                    <a:pt x="1" y="218"/>
                    <a:pt x="61" y="278"/>
                  </a:cubicBezTo>
                  <a:close/>
                </a:path>
              </a:pathLst>
            </a:custGeom>
            <a:solidFill>
              <a:srgbClr val="678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A38F8BE7-DF85-4116-A177-4B317C78131C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21482" y="2724487"/>
              <a:ext cx="305822" cy="324674"/>
            </a:xfrm>
            <a:custGeom>
              <a:avLst/>
              <a:gdLst>
                <a:gd name="T0" fmla="*/ 61 w 339"/>
                <a:gd name="T1" fmla="*/ 278 h 338"/>
                <a:gd name="T2" fmla="*/ 279 w 339"/>
                <a:gd name="T3" fmla="*/ 277 h 338"/>
                <a:gd name="T4" fmla="*/ 278 w 339"/>
                <a:gd name="T5" fmla="*/ 59 h 338"/>
                <a:gd name="T6" fmla="*/ 60 w 339"/>
                <a:gd name="T7" fmla="*/ 61 h 338"/>
                <a:gd name="T8" fmla="*/ 61 w 339"/>
                <a:gd name="T9" fmla="*/ 27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" h="338">
                  <a:moveTo>
                    <a:pt x="61" y="278"/>
                  </a:moveTo>
                  <a:cubicBezTo>
                    <a:pt x="122" y="338"/>
                    <a:pt x="219" y="337"/>
                    <a:pt x="279" y="277"/>
                  </a:cubicBezTo>
                  <a:cubicBezTo>
                    <a:pt x="339" y="217"/>
                    <a:pt x="338" y="119"/>
                    <a:pt x="278" y="59"/>
                  </a:cubicBezTo>
                  <a:cubicBezTo>
                    <a:pt x="217" y="0"/>
                    <a:pt x="120" y="0"/>
                    <a:pt x="60" y="61"/>
                  </a:cubicBezTo>
                  <a:cubicBezTo>
                    <a:pt x="0" y="121"/>
                    <a:pt x="1" y="219"/>
                    <a:pt x="61" y="278"/>
                  </a:cubicBezTo>
                  <a:close/>
                </a:path>
              </a:pathLst>
            </a:custGeom>
            <a:solidFill>
              <a:srgbClr val="678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2A2AE78E-0370-4ED0-B981-4AF744DDB1E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318538" y="2718897"/>
              <a:ext cx="1549099" cy="224281"/>
            </a:xfrm>
            <a:custGeom>
              <a:avLst/>
              <a:gdLst>
                <a:gd name="T0" fmla="*/ 1442 w 1710"/>
                <a:gd name="T1" fmla="*/ 167 h 231"/>
                <a:gd name="T2" fmla="*/ 1442 w 1710"/>
                <a:gd name="T3" fmla="*/ 167 h 231"/>
                <a:gd name="T4" fmla="*/ 0 w 1710"/>
                <a:gd name="T5" fmla="*/ 0 h 231"/>
                <a:gd name="T6" fmla="*/ 6 w 1710"/>
                <a:gd name="T7" fmla="*/ 53 h 231"/>
                <a:gd name="T8" fmla="*/ 1463 w 1710"/>
                <a:gd name="T9" fmla="*/ 222 h 231"/>
                <a:gd name="T10" fmla="*/ 1482 w 1710"/>
                <a:gd name="T11" fmla="*/ 224 h 231"/>
                <a:gd name="T12" fmla="*/ 1710 w 1710"/>
                <a:gd name="T13" fmla="*/ 204 h 231"/>
                <a:gd name="T14" fmla="*/ 1442 w 1710"/>
                <a:gd name="T15" fmla="*/ 16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0" h="231">
                  <a:moveTo>
                    <a:pt x="1442" y="167"/>
                  </a:moveTo>
                  <a:cubicBezTo>
                    <a:pt x="1442" y="167"/>
                    <a:pt x="1442" y="167"/>
                    <a:pt x="1442" y="16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8"/>
                    <a:pt x="3" y="36"/>
                    <a:pt x="6" y="53"/>
                  </a:cubicBezTo>
                  <a:cubicBezTo>
                    <a:pt x="1463" y="222"/>
                    <a:pt x="1463" y="222"/>
                    <a:pt x="1463" y="222"/>
                  </a:cubicBezTo>
                  <a:cubicBezTo>
                    <a:pt x="1469" y="223"/>
                    <a:pt x="1476" y="224"/>
                    <a:pt x="1482" y="224"/>
                  </a:cubicBezTo>
                  <a:cubicBezTo>
                    <a:pt x="1546" y="231"/>
                    <a:pt x="1625" y="222"/>
                    <a:pt x="1710" y="204"/>
                  </a:cubicBezTo>
                  <a:cubicBezTo>
                    <a:pt x="1635" y="193"/>
                    <a:pt x="1545" y="181"/>
                    <a:pt x="1442" y="167"/>
                  </a:cubicBezTo>
                  <a:close/>
                </a:path>
              </a:pathLst>
            </a:custGeom>
            <a:solidFill>
              <a:srgbClr val="D9B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8F85D489-EFA6-4A9A-AF52-83FFCB53DFB2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7911976" y="2634380"/>
              <a:ext cx="1551098" cy="234961"/>
            </a:xfrm>
            <a:custGeom>
              <a:avLst/>
              <a:gdLst>
                <a:gd name="T0" fmla="*/ 1442 w 1712"/>
                <a:gd name="T1" fmla="*/ 217 h 243"/>
                <a:gd name="T2" fmla="*/ 1442 w 1712"/>
                <a:gd name="T3" fmla="*/ 217 h 243"/>
                <a:gd name="T4" fmla="*/ 0 w 1712"/>
                <a:gd name="T5" fmla="*/ 50 h 243"/>
                <a:gd name="T6" fmla="*/ 18 w 1712"/>
                <a:gd name="T7" fmla="*/ 0 h 243"/>
                <a:gd name="T8" fmla="*/ 1476 w 1712"/>
                <a:gd name="T9" fmla="*/ 169 h 243"/>
                <a:gd name="T10" fmla="*/ 1494 w 1712"/>
                <a:gd name="T11" fmla="*/ 171 h 243"/>
                <a:gd name="T12" fmla="*/ 1712 w 1712"/>
                <a:gd name="T13" fmla="*/ 243 h 243"/>
                <a:gd name="T14" fmla="*/ 1442 w 1712"/>
                <a:gd name="T15" fmla="*/ 217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2" h="243">
                  <a:moveTo>
                    <a:pt x="1442" y="217"/>
                  </a:moveTo>
                  <a:cubicBezTo>
                    <a:pt x="1442" y="217"/>
                    <a:pt x="1442" y="217"/>
                    <a:pt x="1442" y="21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5" y="33"/>
                    <a:pt x="11" y="16"/>
                    <a:pt x="18" y="0"/>
                  </a:cubicBezTo>
                  <a:cubicBezTo>
                    <a:pt x="1476" y="169"/>
                    <a:pt x="1476" y="169"/>
                    <a:pt x="1476" y="169"/>
                  </a:cubicBezTo>
                  <a:cubicBezTo>
                    <a:pt x="1482" y="169"/>
                    <a:pt x="1488" y="170"/>
                    <a:pt x="1494" y="171"/>
                  </a:cubicBezTo>
                  <a:cubicBezTo>
                    <a:pt x="1557" y="179"/>
                    <a:pt x="1633" y="206"/>
                    <a:pt x="1712" y="243"/>
                  </a:cubicBezTo>
                  <a:cubicBezTo>
                    <a:pt x="1636" y="236"/>
                    <a:pt x="1546" y="228"/>
                    <a:pt x="1442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6A452174-59A8-4FD5-9CF9-2FDC7697E6DD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48259" y="1704837"/>
              <a:ext cx="609646" cy="474194"/>
            </a:xfrm>
            <a:custGeom>
              <a:avLst/>
              <a:gdLst>
                <a:gd name="T0" fmla="*/ 68 w 674"/>
                <a:gd name="T1" fmla="*/ 0 h 492"/>
                <a:gd name="T2" fmla="*/ 674 w 674"/>
                <a:gd name="T3" fmla="*/ 314 h 492"/>
                <a:gd name="T4" fmla="*/ 12 w 674"/>
                <a:gd name="T5" fmla="*/ 483 h 492"/>
                <a:gd name="T6" fmla="*/ 12 w 674"/>
                <a:gd name="T7" fmla="*/ 483 h 492"/>
                <a:gd name="T8" fmla="*/ 10 w 674"/>
                <a:gd name="T9" fmla="*/ 238 h 492"/>
                <a:gd name="T10" fmla="*/ 68 w 674"/>
                <a:gd name="T11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4" h="492">
                  <a:moveTo>
                    <a:pt x="68" y="0"/>
                  </a:moveTo>
                  <a:cubicBezTo>
                    <a:pt x="244" y="32"/>
                    <a:pt x="498" y="191"/>
                    <a:pt x="674" y="314"/>
                  </a:cubicBezTo>
                  <a:cubicBezTo>
                    <a:pt x="475" y="395"/>
                    <a:pt x="191" y="492"/>
                    <a:pt x="12" y="483"/>
                  </a:cubicBezTo>
                  <a:cubicBezTo>
                    <a:pt x="12" y="483"/>
                    <a:pt x="12" y="483"/>
                    <a:pt x="12" y="483"/>
                  </a:cubicBezTo>
                  <a:cubicBezTo>
                    <a:pt x="1" y="405"/>
                    <a:pt x="0" y="323"/>
                    <a:pt x="10" y="238"/>
                  </a:cubicBezTo>
                  <a:cubicBezTo>
                    <a:pt x="20" y="153"/>
                    <a:pt x="40" y="73"/>
                    <a:pt x="68" y="0"/>
                  </a:cubicBezTo>
                  <a:close/>
                </a:path>
              </a:pathLst>
            </a:custGeom>
            <a:solidFill>
              <a:srgbClr val="B7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1E341DAE-F442-40C8-9B45-1929796627E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900189" y="1869482"/>
              <a:ext cx="605648" cy="173017"/>
            </a:xfrm>
            <a:custGeom>
              <a:avLst/>
              <a:gdLst>
                <a:gd name="T0" fmla="*/ 668 w 669"/>
                <a:gd name="T1" fmla="*/ 0 h 179"/>
                <a:gd name="T2" fmla="*/ 668 w 669"/>
                <a:gd name="T3" fmla="*/ 0 h 179"/>
                <a:gd name="T4" fmla="*/ 669 w 669"/>
                <a:gd name="T5" fmla="*/ 2 h 179"/>
                <a:gd name="T6" fmla="*/ 9 w 669"/>
                <a:gd name="T7" fmla="*/ 170 h 179"/>
                <a:gd name="T8" fmla="*/ 9 w 669"/>
                <a:gd name="T9" fmla="*/ 170 h 179"/>
                <a:gd name="T10" fmla="*/ 0 w 669"/>
                <a:gd name="T11" fmla="*/ 39 h 179"/>
                <a:gd name="T12" fmla="*/ 668 w 669"/>
                <a:gd name="T1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9" h="179">
                  <a:moveTo>
                    <a:pt x="668" y="0"/>
                  </a:moveTo>
                  <a:cubicBezTo>
                    <a:pt x="668" y="0"/>
                    <a:pt x="668" y="0"/>
                    <a:pt x="668" y="0"/>
                  </a:cubicBezTo>
                  <a:cubicBezTo>
                    <a:pt x="669" y="2"/>
                    <a:pt x="669" y="2"/>
                    <a:pt x="669" y="2"/>
                  </a:cubicBezTo>
                  <a:cubicBezTo>
                    <a:pt x="470" y="83"/>
                    <a:pt x="187" y="179"/>
                    <a:pt x="9" y="170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3" y="128"/>
                    <a:pt x="0" y="84"/>
                    <a:pt x="0" y="39"/>
                  </a:cubicBezTo>
                  <a:lnTo>
                    <a:pt x="668" y="0"/>
                  </a:lnTo>
                  <a:close/>
                </a:path>
              </a:pathLst>
            </a:custGeom>
            <a:solidFill>
              <a:srgbClr val="752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xmlns="" id="{374C5B32-0420-4222-990B-33E71FC16F3B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633444" y="3124717"/>
              <a:ext cx="305822" cy="326810"/>
            </a:xfrm>
            <a:custGeom>
              <a:avLst/>
              <a:gdLst>
                <a:gd name="T0" fmla="*/ 60 w 338"/>
                <a:gd name="T1" fmla="*/ 278 h 338"/>
                <a:gd name="T2" fmla="*/ 278 w 338"/>
                <a:gd name="T3" fmla="*/ 277 h 338"/>
                <a:gd name="T4" fmla="*/ 277 w 338"/>
                <a:gd name="T5" fmla="*/ 59 h 338"/>
                <a:gd name="T6" fmla="*/ 59 w 338"/>
                <a:gd name="T7" fmla="*/ 60 h 338"/>
                <a:gd name="T8" fmla="*/ 60 w 338"/>
                <a:gd name="T9" fmla="*/ 27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38">
                  <a:moveTo>
                    <a:pt x="60" y="278"/>
                  </a:moveTo>
                  <a:cubicBezTo>
                    <a:pt x="121" y="338"/>
                    <a:pt x="218" y="337"/>
                    <a:pt x="278" y="277"/>
                  </a:cubicBezTo>
                  <a:cubicBezTo>
                    <a:pt x="338" y="217"/>
                    <a:pt x="337" y="119"/>
                    <a:pt x="277" y="59"/>
                  </a:cubicBezTo>
                  <a:cubicBezTo>
                    <a:pt x="217" y="0"/>
                    <a:pt x="119" y="0"/>
                    <a:pt x="59" y="60"/>
                  </a:cubicBezTo>
                  <a:cubicBezTo>
                    <a:pt x="0" y="121"/>
                    <a:pt x="0" y="218"/>
                    <a:pt x="60" y="278"/>
                  </a:cubicBezTo>
                  <a:close/>
                </a:path>
              </a:pathLst>
            </a:custGeom>
            <a:solidFill>
              <a:srgbClr val="678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BD8DB175-738B-4810-964C-BACC2B1B57C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669266" y="3165128"/>
              <a:ext cx="231865" cy="247777"/>
            </a:xfrm>
            <a:custGeom>
              <a:avLst/>
              <a:gdLst>
                <a:gd name="T0" fmla="*/ 47 w 257"/>
                <a:gd name="T1" fmla="*/ 212 h 257"/>
                <a:gd name="T2" fmla="*/ 212 w 257"/>
                <a:gd name="T3" fmla="*/ 211 h 257"/>
                <a:gd name="T4" fmla="*/ 211 w 257"/>
                <a:gd name="T5" fmla="*/ 46 h 257"/>
                <a:gd name="T6" fmla="*/ 46 w 257"/>
                <a:gd name="T7" fmla="*/ 46 h 257"/>
                <a:gd name="T8" fmla="*/ 47 w 257"/>
                <a:gd name="T9" fmla="*/ 21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57">
                  <a:moveTo>
                    <a:pt x="47" y="212"/>
                  </a:moveTo>
                  <a:cubicBezTo>
                    <a:pt x="92" y="257"/>
                    <a:pt x="166" y="256"/>
                    <a:pt x="212" y="211"/>
                  </a:cubicBezTo>
                  <a:cubicBezTo>
                    <a:pt x="257" y="165"/>
                    <a:pt x="257" y="91"/>
                    <a:pt x="211" y="46"/>
                  </a:cubicBezTo>
                  <a:cubicBezTo>
                    <a:pt x="165" y="0"/>
                    <a:pt x="91" y="1"/>
                    <a:pt x="46" y="46"/>
                  </a:cubicBezTo>
                  <a:cubicBezTo>
                    <a:pt x="0" y="92"/>
                    <a:pt x="1" y="166"/>
                    <a:pt x="47" y="212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2E9EA38E-31A9-4F7A-A27C-DDB0660A2D2F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57461" y="2762935"/>
              <a:ext cx="233864" cy="247777"/>
            </a:xfrm>
            <a:custGeom>
              <a:avLst/>
              <a:gdLst>
                <a:gd name="T0" fmla="*/ 46 w 257"/>
                <a:gd name="T1" fmla="*/ 211 h 256"/>
                <a:gd name="T2" fmla="*/ 212 w 257"/>
                <a:gd name="T3" fmla="*/ 210 h 256"/>
                <a:gd name="T4" fmla="*/ 211 w 257"/>
                <a:gd name="T5" fmla="*/ 45 h 256"/>
                <a:gd name="T6" fmla="*/ 45 w 257"/>
                <a:gd name="T7" fmla="*/ 46 h 256"/>
                <a:gd name="T8" fmla="*/ 46 w 257"/>
                <a:gd name="T9" fmla="*/ 21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56">
                  <a:moveTo>
                    <a:pt x="46" y="211"/>
                  </a:moveTo>
                  <a:cubicBezTo>
                    <a:pt x="92" y="256"/>
                    <a:pt x="166" y="256"/>
                    <a:pt x="212" y="210"/>
                  </a:cubicBezTo>
                  <a:cubicBezTo>
                    <a:pt x="257" y="164"/>
                    <a:pt x="256" y="90"/>
                    <a:pt x="211" y="45"/>
                  </a:cubicBezTo>
                  <a:cubicBezTo>
                    <a:pt x="165" y="0"/>
                    <a:pt x="91" y="0"/>
                    <a:pt x="45" y="46"/>
                  </a:cubicBezTo>
                  <a:cubicBezTo>
                    <a:pt x="0" y="91"/>
                    <a:pt x="1" y="166"/>
                    <a:pt x="46" y="211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xmlns="" id="{1A51A1DE-DD11-4F54-859F-A27426FCB2B2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844968" y="2366514"/>
              <a:ext cx="231865" cy="247777"/>
            </a:xfrm>
            <a:custGeom>
              <a:avLst/>
              <a:gdLst>
                <a:gd name="T0" fmla="*/ 46 w 256"/>
                <a:gd name="T1" fmla="*/ 212 h 257"/>
                <a:gd name="T2" fmla="*/ 211 w 256"/>
                <a:gd name="T3" fmla="*/ 211 h 257"/>
                <a:gd name="T4" fmla="*/ 210 w 256"/>
                <a:gd name="T5" fmla="*/ 46 h 257"/>
                <a:gd name="T6" fmla="*/ 45 w 256"/>
                <a:gd name="T7" fmla="*/ 46 h 257"/>
                <a:gd name="T8" fmla="*/ 46 w 256"/>
                <a:gd name="T9" fmla="*/ 21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57">
                  <a:moveTo>
                    <a:pt x="46" y="212"/>
                  </a:moveTo>
                  <a:cubicBezTo>
                    <a:pt x="92" y="257"/>
                    <a:pt x="166" y="256"/>
                    <a:pt x="211" y="211"/>
                  </a:cubicBezTo>
                  <a:cubicBezTo>
                    <a:pt x="256" y="165"/>
                    <a:pt x="256" y="91"/>
                    <a:pt x="210" y="46"/>
                  </a:cubicBezTo>
                  <a:cubicBezTo>
                    <a:pt x="164" y="0"/>
                    <a:pt x="90" y="1"/>
                    <a:pt x="45" y="46"/>
                  </a:cubicBezTo>
                  <a:cubicBezTo>
                    <a:pt x="0" y="92"/>
                    <a:pt x="0" y="166"/>
                    <a:pt x="46" y="212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xmlns="" id="{6F8E6ADC-AAF3-4909-A0F2-18F9345E6CDB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67399" y="1734400"/>
              <a:ext cx="609646" cy="418658"/>
            </a:xfrm>
            <a:custGeom>
              <a:avLst/>
              <a:gdLst>
                <a:gd name="T0" fmla="*/ 51 w 674"/>
                <a:gd name="T1" fmla="*/ 0 h 434"/>
                <a:gd name="T2" fmla="*/ 674 w 674"/>
                <a:gd name="T3" fmla="*/ 265 h 434"/>
                <a:gd name="T4" fmla="*/ 6 w 674"/>
                <a:gd name="T5" fmla="*/ 382 h 434"/>
                <a:gd name="T6" fmla="*/ 12 w 674"/>
                <a:gd name="T7" fmla="*/ 434 h 434"/>
                <a:gd name="T8" fmla="*/ 10 w 674"/>
                <a:gd name="T9" fmla="*/ 189 h 434"/>
                <a:gd name="T10" fmla="*/ 51 w 674"/>
                <a:gd name="T11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4" h="434">
                  <a:moveTo>
                    <a:pt x="51" y="0"/>
                  </a:moveTo>
                  <a:cubicBezTo>
                    <a:pt x="227" y="32"/>
                    <a:pt x="498" y="142"/>
                    <a:pt x="674" y="265"/>
                  </a:cubicBezTo>
                  <a:cubicBezTo>
                    <a:pt x="475" y="346"/>
                    <a:pt x="185" y="391"/>
                    <a:pt x="6" y="382"/>
                  </a:cubicBezTo>
                  <a:cubicBezTo>
                    <a:pt x="12" y="434"/>
                    <a:pt x="12" y="434"/>
                    <a:pt x="12" y="434"/>
                  </a:cubicBezTo>
                  <a:cubicBezTo>
                    <a:pt x="1" y="356"/>
                    <a:pt x="0" y="274"/>
                    <a:pt x="10" y="189"/>
                  </a:cubicBezTo>
                  <a:cubicBezTo>
                    <a:pt x="20" y="104"/>
                    <a:pt x="23" y="72"/>
                    <a:pt x="51" y="0"/>
                  </a:cubicBezTo>
                  <a:close/>
                </a:path>
              </a:pathLst>
            </a:custGeom>
            <a:solidFill>
              <a:srgbClr val="9B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xmlns="" id="{BDF63CEE-5A3E-4DF6-96AD-ECEFE80258A4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667249" y="3228128"/>
              <a:ext cx="165904" cy="113209"/>
            </a:xfrm>
            <a:custGeom>
              <a:avLst/>
              <a:gdLst>
                <a:gd name="T0" fmla="*/ 152 w 183"/>
                <a:gd name="T1" fmla="*/ 34 h 119"/>
                <a:gd name="T2" fmla="*/ 175 w 183"/>
                <a:gd name="T3" fmla="*/ 119 h 119"/>
                <a:gd name="T4" fmla="*/ 150 w 183"/>
                <a:gd name="T5" fmla="*/ 69 h 119"/>
                <a:gd name="T6" fmla="*/ 26 w 183"/>
                <a:gd name="T7" fmla="*/ 70 h 119"/>
                <a:gd name="T8" fmla="*/ 4 w 183"/>
                <a:gd name="T9" fmla="*/ 109 h 119"/>
                <a:gd name="T10" fmla="*/ 28 w 183"/>
                <a:gd name="T11" fmla="*/ 35 h 119"/>
                <a:gd name="T12" fmla="*/ 152 w 183"/>
                <a:gd name="T13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19">
                  <a:moveTo>
                    <a:pt x="152" y="34"/>
                  </a:moveTo>
                  <a:cubicBezTo>
                    <a:pt x="176" y="57"/>
                    <a:pt x="183" y="90"/>
                    <a:pt x="175" y="119"/>
                  </a:cubicBezTo>
                  <a:cubicBezTo>
                    <a:pt x="173" y="101"/>
                    <a:pt x="164" y="83"/>
                    <a:pt x="150" y="69"/>
                  </a:cubicBezTo>
                  <a:cubicBezTo>
                    <a:pt x="116" y="35"/>
                    <a:pt x="60" y="35"/>
                    <a:pt x="26" y="70"/>
                  </a:cubicBezTo>
                  <a:cubicBezTo>
                    <a:pt x="15" y="81"/>
                    <a:pt x="8" y="94"/>
                    <a:pt x="4" y="109"/>
                  </a:cubicBezTo>
                  <a:cubicBezTo>
                    <a:pt x="0" y="83"/>
                    <a:pt x="8" y="55"/>
                    <a:pt x="28" y="35"/>
                  </a:cubicBezTo>
                  <a:cubicBezTo>
                    <a:pt x="62" y="0"/>
                    <a:pt x="118" y="0"/>
                    <a:pt x="152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7E9E5F1C-7195-40F7-8403-CBE8E136E657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57461" y="2762935"/>
              <a:ext cx="233864" cy="247777"/>
            </a:xfrm>
            <a:custGeom>
              <a:avLst/>
              <a:gdLst>
                <a:gd name="T0" fmla="*/ 46 w 257"/>
                <a:gd name="T1" fmla="*/ 211 h 256"/>
                <a:gd name="T2" fmla="*/ 212 w 257"/>
                <a:gd name="T3" fmla="*/ 210 h 256"/>
                <a:gd name="T4" fmla="*/ 211 w 257"/>
                <a:gd name="T5" fmla="*/ 45 h 256"/>
                <a:gd name="T6" fmla="*/ 45 w 257"/>
                <a:gd name="T7" fmla="*/ 46 h 256"/>
                <a:gd name="T8" fmla="*/ 46 w 257"/>
                <a:gd name="T9" fmla="*/ 21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56">
                  <a:moveTo>
                    <a:pt x="46" y="211"/>
                  </a:moveTo>
                  <a:cubicBezTo>
                    <a:pt x="92" y="256"/>
                    <a:pt x="166" y="256"/>
                    <a:pt x="212" y="210"/>
                  </a:cubicBezTo>
                  <a:cubicBezTo>
                    <a:pt x="257" y="164"/>
                    <a:pt x="256" y="90"/>
                    <a:pt x="211" y="45"/>
                  </a:cubicBezTo>
                  <a:cubicBezTo>
                    <a:pt x="165" y="0"/>
                    <a:pt x="91" y="0"/>
                    <a:pt x="45" y="46"/>
                  </a:cubicBezTo>
                  <a:cubicBezTo>
                    <a:pt x="0" y="91"/>
                    <a:pt x="1" y="166"/>
                    <a:pt x="46" y="211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xmlns="" id="{7070E16E-AB08-4A17-9271-C95B1462E132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755287" y="2825762"/>
              <a:ext cx="165904" cy="115345"/>
            </a:xfrm>
            <a:custGeom>
              <a:avLst/>
              <a:gdLst>
                <a:gd name="T0" fmla="*/ 152 w 183"/>
                <a:gd name="T1" fmla="*/ 34 h 120"/>
                <a:gd name="T2" fmla="*/ 175 w 183"/>
                <a:gd name="T3" fmla="*/ 120 h 120"/>
                <a:gd name="T4" fmla="*/ 150 w 183"/>
                <a:gd name="T5" fmla="*/ 69 h 120"/>
                <a:gd name="T6" fmla="*/ 26 w 183"/>
                <a:gd name="T7" fmla="*/ 70 h 120"/>
                <a:gd name="T8" fmla="*/ 4 w 183"/>
                <a:gd name="T9" fmla="*/ 109 h 120"/>
                <a:gd name="T10" fmla="*/ 28 w 183"/>
                <a:gd name="T11" fmla="*/ 35 h 120"/>
                <a:gd name="T12" fmla="*/ 152 w 183"/>
                <a:gd name="T13" fmla="*/ 3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20">
                  <a:moveTo>
                    <a:pt x="152" y="34"/>
                  </a:moveTo>
                  <a:cubicBezTo>
                    <a:pt x="175" y="57"/>
                    <a:pt x="183" y="90"/>
                    <a:pt x="175" y="120"/>
                  </a:cubicBezTo>
                  <a:cubicBezTo>
                    <a:pt x="173" y="101"/>
                    <a:pt x="164" y="83"/>
                    <a:pt x="150" y="69"/>
                  </a:cubicBezTo>
                  <a:cubicBezTo>
                    <a:pt x="116" y="35"/>
                    <a:pt x="60" y="36"/>
                    <a:pt x="26" y="70"/>
                  </a:cubicBezTo>
                  <a:cubicBezTo>
                    <a:pt x="15" y="81"/>
                    <a:pt x="7" y="95"/>
                    <a:pt x="4" y="109"/>
                  </a:cubicBezTo>
                  <a:cubicBezTo>
                    <a:pt x="0" y="83"/>
                    <a:pt x="8" y="55"/>
                    <a:pt x="28" y="35"/>
                  </a:cubicBezTo>
                  <a:cubicBezTo>
                    <a:pt x="62" y="1"/>
                    <a:pt x="118" y="0"/>
                    <a:pt x="152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E1E5FBF5-E840-4174-8B94-CD06AAFFFDBA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844968" y="2366514"/>
              <a:ext cx="231865" cy="247777"/>
            </a:xfrm>
            <a:custGeom>
              <a:avLst/>
              <a:gdLst>
                <a:gd name="T0" fmla="*/ 46 w 256"/>
                <a:gd name="T1" fmla="*/ 212 h 257"/>
                <a:gd name="T2" fmla="*/ 211 w 256"/>
                <a:gd name="T3" fmla="*/ 211 h 257"/>
                <a:gd name="T4" fmla="*/ 210 w 256"/>
                <a:gd name="T5" fmla="*/ 46 h 257"/>
                <a:gd name="T6" fmla="*/ 45 w 256"/>
                <a:gd name="T7" fmla="*/ 46 h 257"/>
                <a:gd name="T8" fmla="*/ 46 w 256"/>
                <a:gd name="T9" fmla="*/ 21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57">
                  <a:moveTo>
                    <a:pt x="46" y="212"/>
                  </a:moveTo>
                  <a:cubicBezTo>
                    <a:pt x="92" y="257"/>
                    <a:pt x="166" y="256"/>
                    <a:pt x="211" y="211"/>
                  </a:cubicBezTo>
                  <a:cubicBezTo>
                    <a:pt x="256" y="165"/>
                    <a:pt x="256" y="91"/>
                    <a:pt x="210" y="46"/>
                  </a:cubicBezTo>
                  <a:cubicBezTo>
                    <a:pt x="164" y="0"/>
                    <a:pt x="90" y="1"/>
                    <a:pt x="45" y="46"/>
                  </a:cubicBezTo>
                  <a:cubicBezTo>
                    <a:pt x="0" y="92"/>
                    <a:pt x="0" y="166"/>
                    <a:pt x="46" y="212"/>
                  </a:cubicBezTo>
                  <a:close/>
                </a:path>
              </a:pathLst>
            </a:custGeom>
            <a:solidFill>
              <a:srgbClr val="A4C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EE7A0DD7-E053-49F0-AA87-1A39DA5F1B96}"/>
                </a:ext>
              </a:extLst>
            </p:cNvPr>
            <p:cNvSpPr>
              <a:spLocks/>
            </p:cNvSpPr>
            <p:nvPr userDrawn="1"/>
          </p:nvSpPr>
          <p:spPr bwMode="auto">
            <a:xfrm rot="16521349">
              <a:off x="8845108" y="2427550"/>
              <a:ext cx="163905" cy="115345"/>
            </a:xfrm>
            <a:custGeom>
              <a:avLst/>
              <a:gdLst>
                <a:gd name="T0" fmla="*/ 152 w 183"/>
                <a:gd name="T1" fmla="*/ 34 h 119"/>
                <a:gd name="T2" fmla="*/ 175 w 183"/>
                <a:gd name="T3" fmla="*/ 119 h 119"/>
                <a:gd name="T4" fmla="*/ 150 w 183"/>
                <a:gd name="T5" fmla="*/ 69 h 119"/>
                <a:gd name="T6" fmla="*/ 26 w 183"/>
                <a:gd name="T7" fmla="*/ 70 h 119"/>
                <a:gd name="T8" fmla="*/ 3 w 183"/>
                <a:gd name="T9" fmla="*/ 109 h 119"/>
                <a:gd name="T10" fmla="*/ 28 w 183"/>
                <a:gd name="T11" fmla="*/ 35 h 119"/>
                <a:gd name="T12" fmla="*/ 152 w 183"/>
                <a:gd name="T13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19">
                  <a:moveTo>
                    <a:pt x="152" y="34"/>
                  </a:moveTo>
                  <a:cubicBezTo>
                    <a:pt x="175" y="57"/>
                    <a:pt x="183" y="90"/>
                    <a:pt x="175" y="119"/>
                  </a:cubicBezTo>
                  <a:cubicBezTo>
                    <a:pt x="172" y="101"/>
                    <a:pt x="164" y="83"/>
                    <a:pt x="150" y="69"/>
                  </a:cubicBezTo>
                  <a:cubicBezTo>
                    <a:pt x="115" y="35"/>
                    <a:pt x="60" y="35"/>
                    <a:pt x="26" y="70"/>
                  </a:cubicBezTo>
                  <a:cubicBezTo>
                    <a:pt x="14" y="81"/>
                    <a:pt x="7" y="94"/>
                    <a:pt x="3" y="109"/>
                  </a:cubicBezTo>
                  <a:cubicBezTo>
                    <a:pt x="0" y="83"/>
                    <a:pt x="8" y="55"/>
                    <a:pt x="28" y="35"/>
                  </a:cubicBezTo>
                  <a:cubicBezTo>
                    <a:pt x="62" y="0"/>
                    <a:pt x="117" y="0"/>
                    <a:pt x="152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5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图片 175">
            <a:extLst>
              <a:ext uri="{FF2B5EF4-FFF2-40B4-BE49-F238E27FC236}">
                <a16:creationId xmlns:a16="http://schemas.microsoft.com/office/drawing/2014/main" xmlns="" id="{02171AF7-01DC-4FF3-A7DA-2D1BCFDFA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866775" y="6245738"/>
            <a:ext cx="3734962" cy="1053072"/>
          </a:xfrm>
          <a:prstGeom prst="rect">
            <a:avLst/>
          </a:prstGeom>
        </p:spPr>
      </p:pic>
      <p:pic>
        <p:nvPicPr>
          <p:cNvPr id="163" name="图片 162">
            <a:extLst>
              <a:ext uri="{FF2B5EF4-FFF2-40B4-BE49-F238E27FC236}">
                <a16:creationId xmlns:a16="http://schemas.microsoft.com/office/drawing/2014/main" xmlns="" id="{7B54F261-B4F7-4E32-BC5F-F86A840C0A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357" y="2706451"/>
            <a:ext cx="1430643" cy="1427399"/>
          </a:xfrm>
          <a:prstGeom prst="rect">
            <a:avLst/>
          </a:prstGeom>
        </p:spPr>
      </p:pic>
      <p:pic>
        <p:nvPicPr>
          <p:cNvPr id="165" name="图片 164">
            <a:extLst>
              <a:ext uri="{FF2B5EF4-FFF2-40B4-BE49-F238E27FC236}">
                <a16:creationId xmlns:a16="http://schemas.microsoft.com/office/drawing/2014/main" xmlns="" id="{432431FA-8B01-4BF7-9E94-AEA1C0DEB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571" y="170730"/>
            <a:ext cx="2196463" cy="953939"/>
          </a:xfrm>
          <a:prstGeom prst="rect">
            <a:avLst/>
          </a:prstGeom>
        </p:spPr>
      </p:pic>
      <p:pic>
        <p:nvPicPr>
          <p:cNvPr id="166" name="图片 165">
            <a:extLst>
              <a:ext uri="{FF2B5EF4-FFF2-40B4-BE49-F238E27FC236}">
                <a16:creationId xmlns:a16="http://schemas.microsoft.com/office/drawing/2014/main" xmlns="" id="{971A4AAD-077B-4EB5-A65A-7038BFD516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4375" y="2925770"/>
            <a:ext cx="2973091" cy="1902086"/>
          </a:xfrm>
          <a:prstGeom prst="rect">
            <a:avLst/>
          </a:prstGeom>
        </p:spPr>
      </p:pic>
      <p:pic>
        <p:nvPicPr>
          <p:cNvPr id="167" name="图片 166">
            <a:extLst>
              <a:ext uri="{FF2B5EF4-FFF2-40B4-BE49-F238E27FC236}">
                <a16:creationId xmlns:a16="http://schemas.microsoft.com/office/drawing/2014/main" xmlns="" id="{B6ED1B52-A5E3-413E-BEA4-844DC42068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" y="5281330"/>
            <a:ext cx="1360682" cy="1357596"/>
          </a:xfrm>
          <a:prstGeom prst="rect">
            <a:avLst/>
          </a:prstGeom>
        </p:spPr>
      </p:pic>
      <p:pic>
        <p:nvPicPr>
          <p:cNvPr id="171" name="图片 170">
            <a:extLst>
              <a:ext uri="{FF2B5EF4-FFF2-40B4-BE49-F238E27FC236}">
                <a16:creationId xmlns:a16="http://schemas.microsoft.com/office/drawing/2014/main" xmlns="" id="{DD97F44C-B021-471E-8742-1BCB5C1EC9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87064">
            <a:off x="10156126" y="5964528"/>
            <a:ext cx="1981432" cy="1038862"/>
          </a:xfrm>
          <a:prstGeom prst="rect">
            <a:avLst/>
          </a:prstGeom>
        </p:spPr>
      </p:pic>
      <p:pic>
        <p:nvPicPr>
          <p:cNvPr id="172" name="图片 171">
            <a:extLst>
              <a:ext uri="{FF2B5EF4-FFF2-40B4-BE49-F238E27FC236}">
                <a16:creationId xmlns:a16="http://schemas.microsoft.com/office/drawing/2014/main" xmlns="" id="{54D7A022-25A4-4F0A-B1E1-EC465F80021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705900">
            <a:off x="679273" y="634236"/>
            <a:ext cx="2038587" cy="1056313"/>
          </a:xfrm>
          <a:prstGeom prst="rect">
            <a:avLst/>
          </a:prstGeom>
        </p:spPr>
      </p:pic>
      <p:pic>
        <p:nvPicPr>
          <p:cNvPr id="177" name="图片 176">
            <a:extLst>
              <a:ext uri="{FF2B5EF4-FFF2-40B4-BE49-F238E27FC236}">
                <a16:creationId xmlns:a16="http://schemas.microsoft.com/office/drawing/2014/main" xmlns="" id="{CB1785CB-B867-4B49-81FF-19529BED4C9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8489583" y="6452093"/>
            <a:ext cx="762311" cy="811813"/>
          </a:xfrm>
          <a:prstGeom prst="rect">
            <a:avLst/>
          </a:prstGeom>
        </p:spPr>
      </p:pic>
      <p:pic>
        <p:nvPicPr>
          <p:cNvPr id="178" name="图片 177">
            <a:extLst>
              <a:ext uri="{FF2B5EF4-FFF2-40B4-BE49-F238E27FC236}">
                <a16:creationId xmlns:a16="http://schemas.microsoft.com/office/drawing/2014/main" xmlns="" id="{76844AC0-8F06-4F29-89D1-AD619CFF2F5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20320268">
            <a:off x="10690242" y="622572"/>
            <a:ext cx="748105" cy="1790300"/>
          </a:xfrm>
          <a:prstGeom prst="rect">
            <a:avLst/>
          </a:prstGeom>
        </p:spPr>
      </p:pic>
      <p:pic>
        <p:nvPicPr>
          <p:cNvPr id="179" name="图片 178">
            <a:extLst>
              <a:ext uri="{FF2B5EF4-FFF2-40B4-BE49-F238E27FC236}">
                <a16:creationId xmlns:a16="http://schemas.microsoft.com/office/drawing/2014/main" xmlns="" id="{7A7FC94C-4B5B-44D2-8D29-1ED716B41E5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431" y="5923650"/>
            <a:ext cx="923526" cy="777111"/>
          </a:xfrm>
          <a:prstGeom prst="rect">
            <a:avLst/>
          </a:prstGeom>
        </p:spPr>
      </p:pic>
      <p:pic>
        <p:nvPicPr>
          <p:cNvPr id="180" name="图片 179">
            <a:extLst>
              <a:ext uri="{FF2B5EF4-FFF2-40B4-BE49-F238E27FC236}">
                <a16:creationId xmlns:a16="http://schemas.microsoft.com/office/drawing/2014/main" xmlns="" id="{9C50F556-7178-4B62-9DEE-31A00D0B86D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12" y="4694505"/>
            <a:ext cx="445346" cy="470695"/>
          </a:xfrm>
          <a:prstGeom prst="rect">
            <a:avLst/>
          </a:prstGeom>
        </p:spPr>
      </p:pic>
      <p:pic>
        <p:nvPicPr>
          <p:cNvPr id="181" name="图片 180">
            <a:extLst>
              <a:ext uri="{FF2B5EF4-FFF2-40B4-BE49-F238E27FC236}">
                <a16:creationId xmlns:a16="http://schemas.microsoft.com/office/drawing/2014/main" xmlns="" id="{4F9556F0-9C60-46D4-9A2C-AB574D3BC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213075">
            <a:off x="8692103" y="5605171"/>
            <a:ext cx="3734962" cy="1077850"/>
          </a:xfrm>
          <a:prstGeom prst="rect">
            <a:avLst/>
          </a:prstGeom>
        </p:spPr>
      </p:pic>
      <p:pic>
        <p:nvPicPr>
          <p:cNvPr id="182" name="图片 181">
            <a:extLst>
              <a:ext uri="{FF2B5EF4-FFF2-40B4-BE49-F238E27FC236}">
                <a16:creationId xmlns:a16="http://schemas.microsoft.com/office/drawing/2014/main" xmlns="" id="{9BDD9C59-BB00-4093-90DC-28FDE373C4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569" y="-151322"/>
            <a:ext cx="858597" cy="722476"/>
          </a:xfrm>
          <a:prstGeom prst="rect">
            <a:avLst/>
          </a:prstGeom>
        </p:spPr>
      </p:pic>
      <p:pic>
        <p:nvPicPr>
          <p:cNvPr id="183" name="图片 182">
            <a:extLst>
              <a:ext uri="{FF2B5EF4-FFF2-40B4-BE49-F238E27FC236}">
                <a16:creationId xmlns:a16="http://schemas.microsoft.com/office/drawing/2014/main" xmlns="" id="{A71B7D4D-1F5F-4C88-9BA9-A50E9F1B3C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019" y="190320"/>
            <a:ext cx="1005532" cy="797344"/>
          </a:xfrm>
          <a:prstGeom prst="rect">
            <a:avLst/>
          </a:prstGeom>
        </p:spPr>
      </p:pic>
      <p:pic>
        <p:nvPicPr>
          <p:cNvPr id="185" name="图片 184">
            <a:extLst>
              <a:ext uri="{FF2B5EF4-FFF2-40B4-BE49-F238E27FC236}">
                <a16:creationId xmlns:a16="http://schemas.microsoft.com/office/drawing/2014/main" xmlns="" id="{E1ABACD8-D10A-44A9-8CFF-589DCA9C79B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436"/>
            <a:ext cx="858597" cy="722476"/>
          </a:xfrm>
          <a:prstGeom prst="rect">
            <a:avLst/>
          </a:prstGeom>
        </p:spPr>
      </p:pic>
      <p:pic>
        <p:nvPicPr>
          <p:cNvPr id="186" name="图片 185">
            <a:extLst>
              <a:ext uri="{FF2B5EF4-FFF2-40B4-BE49-F238E27FC236}">
                <a16:creationId xmlns:a16="http://schemas.microsoft.com/office/drawing/2014/main" xmlns="" id="{5494A3A7-185F-4AD7-BFF8-DFA97DD0B3C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143414" y="2201805"/>
            <a:ext cx="762311" cy="8118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5DAD34E-D531-4307-87E1-1738BCF1CA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410" y="6078962"/>
            <a:ext cx="793193" cy="79139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8FED09F7-20B1-4F5D-92A1-A42D725C85F2}"/>
              </a:ext>
            </a:extLst>
          </p:cNvPr>
          <p:cNvSpPr/>
          <p:nvPr userDrawn="1"/>
        </p:nvSpPr>
        <p:spPr>
          <a:xfrm>
            <a:off x="4774164" y="404502"/>
            <a:ext cx="26436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0" i="0" dirty="0">
                <a:solidFill>
                  <a:prstClr val="white"/>
                </a:solidFill>
                <a:latin typeface="inpin heiti" charset="-122"/>
                <a:ea typeface="inpin heiti" charset="-122"/>
              </a:rPr>
              <a:t> 添加标题</a:t>
            </a:r>
            <a:endParaRPr lang="zh-CN" altLang="en-US" sz="4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28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0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910E8C5-4CE9-4593-B1A6-561FCACD8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761" y="3973799"/>
            <a:ext cx="7444944" cy="2698956"/>
          </a:xfrm>
          <a:prstGeom prst="rect">
            <a:avLst/>
          </a:prstGeom>
        </p:spPr>
      </p:pic>
      <p:grpSp>
        <p:nvGrpSpPr>
          <p:cNvPr id="12" name="Group 97">
            <a:extLst>
              <a:ext uri="{FF2B5EF4-FFF2-40B4-BE49-F238E27FC236}">
                <a16:creationId xmlns:a16="http://schemas.microsoft.com/office/drawing/2014/main" xmlns="" id="{912E5D3F-08B7-486C-AF83-4A34D4D2341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26521" y="343300"/>
            <a:ext cx="1788490" cy="1784350"/>
            <a:chOff x="100" y="412"/>
            <a:chExt cx="1296" cy="1293"/>
          </a:xfrm>
        </p:grpSpPr>
        <p:sp>
          <p:nvSpPr>
            <p:cNvPr id="13" name="AutoShape 96">
              <a:extLst>
                <a:ext uri="{FF2B5EF4-FFF2-40B4-BE49-F238E27FC236}">
                  <a16:creationId xmlns:a16="http://schemas.microsoft.com/office/drawing/2014/main" xmlns="" id="{5C54BBB4-50FF-4496-8259-4FF827ADD04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0" y="412"/>
              <a:ext cx="1296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Oval 99">
              <a:extLst>
                <a:ext uri="{FF2B5EF4-FFF2-40B4-BE49-F238E27FC236}">
                  <a16:creationId xmlns:a16="http://schemas.microsoft.com/office/drawing/2014/main" xmlns="" id="{49F3C228-09F7-4C7E-9FC7-B4596252FEE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3" y="584"/>
              <a:ext cx="950" cy="949"/>
            </a:xfrm>
            <a:prstGeom prst="ellipse">
              <a:avLst/>
            </a:prstGeom>
            <a:solidFill>
              <a:srgbClr val="FEF8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6" name="Oval 100">
              <a:extLst>
                <a:ext uri="{FF2B5EF4-FFF2-40B4-BE49-F238E27FC236}">
                  <a16:creationId xmlns:a16="http://schemas.microsoft.com/office/drawing/2014/main" xmlns="" id="{8D29C709-5074-4115-A1A4-C845001FDF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3" y="645"/>
              <a:ext cx="830" cy="827"/>
            </a:xfrm>
            <a:prstGeom prst="ellipse">
              <a:avLst/>
            </a:prstGeom>
            <a:solidFill>
              <a:srgbClr val="F4ED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7" name="Oval 101">
              <a:extLst>
                <a:ext uri="{FF2B5EF4-FFF2-40B4-BE49-F238E27FC236}">
                  <a16:creationId xmlns:a16="http://schemas.microsoft.com/office/drawing/2014/main" xmlns="" id="{FB71DDEA-45C9-440E-8E57-968242A52D2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3" y="694"/>
              <a:ext cx="730" cy="729"/>
            </a:xfrm>
            <a:prstGeom prst="ellipse">
              <a:avLst/>
            </a:pr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8" name="Freeform 102">
              <a:extLst>
                <a:ext uri="{FF2B5EF4-FFF2-40B4-BE49-F238E27FC236}">
                  <a16:creationId xmlns:a16="http://schemas.microsoft.com/office/drawing/2014/main" xmlns="" id="{072519D3-BA3F-494B-AE99-97950C8AC5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" y="952"/>
              <a:ext cx="451" cy="325"/>
            </a:xfrm>
            <a:custGeom>
              <a:avLst/>
              <a:gdLst>
                <a:gd name="T0" fmla="*/ 504 w 691"/>
                <a:gd name="T1" fmla="*/ 501 h 501"/>
                <a:gd name="T2" fmla="*/ 580 w 691"/>
                <a:gd name="T3" fmla="*/ 0 h 501"/>
                <a:gd name="T4" fmla="*/ 0 w 691"/>
                <a:gd name="T5" fmla="*/ 295 h 501"/>
                <a:gd name="T6" fmla="*/ 159 w 691"/>
                <a:gd name="T7" fmla="*/ 444 h 501"/>
                <a:gd name="T8" fmla="*/ 504 w 69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1" h="501">
                  <a:moveTo>
                    <a:pt x="504" y="501"/>
                  </a:moveTo>
                  <a:cubicBezTo>
                    <a:pt x="691" y="358"/>
                    <a:pt x="580" y="0"/>
                    <a:pt x="580" y="0"/>
                  </a:cubicBezTo>
                  <a:cubicBezTo>
                    <a:pt x="458" y="84"/>
                    <a:pt x="0" y="295"/>
                    <a:pt x="0" y="295"/>
                  </a:cubicBezTo>
                  <a:cubicBezTo>
                    <a:pt x="0" y="295"/>
                    <a:pt x="67" y="375"/>
                    <a:pt x="159" y="444"/>
                  </a:cubicBezTo>
                  <a:cubicBezTo>
                    <a:pt x="247" y="412"/>
                    <a:pt x="387" y="390"/>
                    <a:pt x="504" y="501"/>
                  </a:cubicBezTo>
                  <a:close/>
                </a:path>
              </a:pathLst>
            </a:custGeom>
            <a:solidFill>
              <a:srgbClr val="81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9" name="Freeform 103">
              <a:extLst>
                <a:ext uri="{FF2B5EF4-FFF2-40B4-BE49-F238E27FC236}">
                  <a16:creationId xmlns:a16="http://schemas.microsoft.com/office/drawing/2014/main" xmlns="" id="{4CA8BAD6-CA52-41D6-B81D-2EDF548B0E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1205"/>
              <a:ext cx="225" cy="124"/>
            </a:xfrm>
            <a:custGeom>
              <a:avLst/>
              <a:gdLst>
                <a:gd name="T0" fmla="*/ 334 w 345"/>
                <a:gd name="T1" fmla="*/ 119 h 191"/>
                <a:gd name="T2" fmla="*/ 345 w 345"/>
                <a:gd name="T3" fmla="*/ 111 h 191"/>
                <a:gd name="T4" fmla="*/ 0 w 345"/>
                <a:gd name="T5" fmla="*/ 54 h 191"/>
                <a:gd name="T6" fmla="*/ 334 w 345"/>
                <a:gd name="T7" fmla="*/ 11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191">
                  <a:moveTo>
                    <a:pt x="334" y="119"/>
                  </a:moveTo>
                  <a:cubicBezTo>
                    <a:pt x="338" y="117"/>
                    <a:pt x="342" y="114"/>
                    <a:pt x="345" y="111"/>
                  </a:cubicBezTo>
                  <a:cubicBezTo>
                    <a:pt x="228" y="0"/>
                    <a:pt x="88" y="22"/>
                    <a:pt x="0" y="54"/>
                  </a:cubicBezTo>
                  <a:cubicBezTo>
                    <a:pt x="99" y="130"/>
                    <a:pt x="229" y="191"/>
                    <a:pt x="334" y="119"/>
                  </a:cubicBezTo>
                  <a:close/>
                </a:path>
              </a:pathLst>
            </a:custGeom>
            <a:solidFill>
              <a:srgbClr val="EC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0" name="Freeform 104">
              <a:extLst>
                <a:ext uri="{FF2B5EF4-FFF2-40B4-BE49-F238E27FC236}">
                  <a16:creationId xmlns:a16="http://schemas.microsoft.com/office/drawing/2014/main" xmlns="" id="{D30E8271-C75C-492D-AC9C-A481AE8545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" y="942"/>
              <a:ext cx="64" cy="101"/>
            </a:xfrm>
            <a:custGeom>
              <a:avLst/>
              <a:gdLst>
                <a:gd name="T0" fmla="*/ 83 w 98"/>
                <a:gd name="T1" fmla="*/ 65 h 155"/>
                <a:gd name="T2" fmla="*/ 76 w 98"/>
                <a:gd name="T3" fmla="*/ 148 h 155"/>
                <a:gd name="T4" fmla="*/ 14 w 98"/>
                <a:gd name="T5" fmla="*/ 91 h 155"/>
                <a:gd name="T6" fmla="*/ 22 w 98"/>
                <a:gd name="T7" fmla="*/ 7 h 155"/>
                <a:gd name="T8" fmla="*/ 83 w 98"/>
                <a:gd name="T9" fmla="*/ 6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55">
                  <a:moveTo>
                    <a:pt x="83" y="65"/>
                  </a:moveTo>
                  <a:cubicBezTo>
                    <a:pt x="98" y="103"/>
                    <a:pt x="95" y="141"/>
                    <a:pt x="76" y="148"/>
                  </a:cubicBezTo>
                  <a:cubicBezTo>
                    <a:pt x="57" y="155"/>
                    <a:pt x="29" y="130"/>
                    <a:pt x="14" y="91"/>
                  </a:cubicBezTo>
                  <a:cubicBezTo>
                    <a:pt x="0" y="52"/>
                    <a:pt x="3" y="15"/>
                    <a:pt x="22" y="7"/>
                  </a:cubicBezTo>
                  <a:cubicBezTo>
                    <a:pt x="41" y="0"/>
                    <a:pt x="68" y="26"/>
                    <a:pt x="83" y="65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Freeform 105">
              <a:extLst>
                <a:ext uri="{FF2B5EF4-FFF2-40B4-BE49-F238E27FC236}">
                  <a16:creationId xmlns:a16="http://schemas.microsoft.com/office/drawing/2014/main" xmlns="" id="{13AB6510-1B1D-4B21-893C-06F2A2C114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5" y="855"/>
              <a:ext cx="63" cy="101"/>
            </a:xfrm>
            <a:custGeom>
              <a:avLst/>
              <a:gdLst>
                <a:gd name="T0" fmla="*/ 84 w 98"/>
                <a:gd name="T1" fmla="*/ 65 h 155"/>
                <a:gd name="T2" fmla="*/ 76 w 98"/>
                <a:gd name="T3" fmla="*/ 148 h 155"/>
                <a:gd name="T4" fmla="*/ 15 w 98"/>
                <a:gd name="T5" fmla="*/ 91 h 155"/>
                <a:gd name="T6" fmla="*/ 22 w 98"/>
                <a:gd name="T7" fmla="*/ 7 h 155"/>
                <a:gd name="T8" fmla="*/ 84 w 98"/>
                <a:gd name="T9" fmla="*/ 6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55">
                  <a:moveTo>
                    <a:pt x="84" y="65"/>
                  </a:moveTo>
                  <a:cubicBezTo>
                    <a:pt x="98" y="103"/>
                    <a:pt x="95" y="141"/>
                    <a:pt x="76" y="148"/>
                  </a:cubicBezTo>
                  <a:cubicBezTo>
                    <a:pt x="57" y="155"/>
                    <a:pt x="30" y="130"/>
                    <a:pt x="15" y="91"/>
                  </a:cubicBezTo>
                  <a:cubicBezTo>
                    <a:pt x="0" y="52"/>
                    <a:pt x="3" y="15"/>
                    <a:pt x="22" y="7"/>
                  </a:cubicBezTo>
                  <a:cubicBezTo>
                    <a:pt x="41" y="0"/>
                    <a:pt x="69" y="26"/>
                    <a:pt x="84" y="65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Freeform 106">
              <a:extLst>
                <a:ext uri="{FF2B5EF4-FFF2-40B4-BE49-F238E27FC236}">
                  <a16:creationId xmlns:a16="http://schemas.microsoft.com/office/drawing/2014/main" xmlns="" id="{A6C542C5-81AC-4F82-BCFB-3BA8C60DE3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424"/>
              <a:ext cx="96" cy="178"/>
            </a:xfrm>
            <a:custGeom>
              <a:avLst/>
              <a:gdLst>
                <a:gd name="T0" fmla="*/ 0 w 96"/>
                <a:gd name="T1" fmla="*/ 178 h 178"/>
                <a:gd name="T2" fmla="*/ 42 w 96"/>
                <a:gd name="T3" fmla="*/ 0 h 178"/>
                <a:gd name="T4" fmla="*/ 96 w 96"/>
                <a:gd name="T5" fmla="*/ 178 h 178"/>
                <a:gd name="T6" fmla="*/ 0 w 96"/>
                <a:gd name="T7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78">
                  <a:moveTo>
                    <a:pt x="0" y="178"/>
                  </a:moveTo>
                  <a:lnTo>
                    <a:pt x="42" y="0"/>
                  </a:lnTo>
                  <a:lnTo>
                    <a:pt x="96" y="178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3" name="Freeform 107">
              <a:extLst>
                <a:ext uri="{FF2B5EF4-FFF2-40B4-BE49-F238E27FC236}">
                  <a16:creationId xmlns:a16="http://schemas.microsoft.com/office/drawing/2014/main" xmlns="" id="{4EAD3CEE-1D89-45A4-BDD4-23AE6C6B0E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" y="610"/>
              <a:ext cx="164" cy="156"/>
            </a:xfrm>
            <a:custGeom>
              <a:avLst/>
              <a:gdLst>
                <a:gd name="T0" fmla="*/ 95 w 164"/>
                <a:gd name="T1" fmla="*/ 156 h 156"/>
                <a:gd name="T2" fmla="*/ 0 w 164"/>
                <a:gd name="T3" fmla="*/ 0 h 156"/>
                <a:gd name="T4" fmla="*/ 164 w 164"/>
                <a:gd name="T5" fmla="*/ 87 h 156"/>
                <a:gd name="T6" fmla="*/ 95 w 164"/>
                <a:gd name="T7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4" h="156">
                  <a:moveTo>
                    <a:pt x="95" y="156"/>
                  </a:moveTo>
                  <a:lnTo>
                    <a:pt x="0" y="0"/>
                  </a:lnTo>
                  <a:lnTo>
                    <a:pt x="164" y="87"/>
                  </a:lnTo>
                  <a:lnTo>
                    <a:pt x="95" y="156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4" name="Freeform 108">
              <a:extLst>
                <a:ext uri="{FF2B5EF4-FFF2-40B4-BE49-F238E27FC236}">
                  <a16:creationId xmlns:a16="http://schemas.microsoft.com/office/drawing/2014/main" xmlns="" id="{023CBB10-EA37-4B2D-A438-8D5DAECF99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" y="1004"/>
              <a:ext cx="179" cy="96"/>
            </a:xfrm>
            <a:custGeom>
              <a:avLst/>
              <a:gdLst>
                <a:gd name="T0" fmla="*/ 179 w 179"/>
                <a:gd name="T1" fmla="*/ 96 h 96"/>
                <a:gd name="T2" fmla="*/ 0 w 179"/>
                <a:gd name="T3" fmla="*/ 54 h 96"/>
                <a:gd name="T4" fmla="*/ 179 w 179"/>
                <a:gd name="T5" fmla="*/ 0 h 96"/>
                <a:gd name="T6" fmla="*/ 179 w 179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96">
                  <a:moveTo>
                    <a:pt x="179" y="96"/>
                  </a:moveTo>
                  <a:lnTo>
                    <a:pt x="0" y="54"/>
                  </a:lnTo>
                  <a:lnTo>
                    <a:pt x="179" y="0"/>
                  </a:lnTo>
                  <a:lnTo>
                    <a:pt x="179" y="96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Freeform 109">
              <a:extLst>
                <a:ext uri="{FF2B5EF4-FFF2-40B4-BE49-F238E27FC236}">
                  <a16:creationId xmlns:a16="http://schemas.microsoft.com/office/drawing/2014/main" xmlns="" id="{AA177446-D6EE-4093-9B61-9F6E442AF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9" y="1343"/>
              <a:ext cx="155" cy="164"/>
            </a:xfrm>
            <a:custGeom>
              <a:avLst/>
              <a:gdLst>
                <a:gd name="T0" fmla="*/ 155 w 155"/>
                <a:gd name="T1" fmla="*/ 67 h 164"/>
                <a:gd name="T2" fmla="*/ 0 w 155"/>
                <a:gd name="T3" fmla="*/ 164 h 164"/>
                <a:gd name="T4" fmla="*/ 88 w 155"/>
                <a:gd name="T5" fmla="*/ 0 h 164"/>
                <a:gd name="T6" fmla="*/ 155 w 155"/>
                <a:gd name="T7" fmla="*/ 6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164">
                  <a:moveTo>
                    <a:pt x="155" y="67"/>
                  </a:moveTo>
                  <a:lnTo>
                    <a:pt x="0" y="164"/>
                  </a:lnTo>
                  <a:lnTo>
                    <a:pt x="88" y="0"/>
                  </a:lnTo>
                  <a:lnTo>
                    <a:pt x="155" y="67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Freeform 110">
              <a:extLst>
                <a:ext uri="{FF2B5EF4-FFF2-40B4-BE49-F238E27FC236}">
                  <a16:creationId xmlns:a16="http://schemas.microsoft.com/office/drawing/2014/main" xmlns="" id="{872BCEB4-14C5-4C75-8EE8-B7FA6A5A3E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" y="1514"/>
              <a:ext cx="96" cy="178"/>
            </a:xfrm>
            <a:custGeom>
              <a:avLst/>
              <a:gdLst>
                <a:gd name="T0" fmla="*/ 96 w 96"/>
                <a:gd name="T1" fmla="*/ 0 h 178"/>
                <a:gd name="T2" fmla="*/ 54 w 96"/>
                <a:gd name="T3" fmla="*/ 178 h 178"/>
                <a:gd name="T4" fmla="*/ 0 w 96"/>
                <a:gd name="T5" fmla="*/ 0 h 178"/>
                <a:gd name="T6" fmla="*/ 96 w 96"/>
                <a:gd name="T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78">
                  <a:moveTo>
                    <a:pt x="96" y="0"/>
                  </a:moveTo>
                  <a:lnTo>
                    <a:pt x="54" y="178"/>
                  </a:lnTo>
                  <a:lnTo>
                    <a:pt x="0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7" name="Freeform 111">
              <a:extLst>
                <a:ext uri="{FF2B5EF4-FFF2-40B4-BE49-F238E27FC236}">
                  <a16:creationId xmlns:a16="http://schemas.microsoft.com/office/drawing/2014/main" xmlns="" id="{7A8CC3FA-4BB4-4D64-915F-B9F36F3584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3" y="1351"/>
              <a:ext cx="164" cy="156"/>
            </a:xfrm>
            <a:custGeom>
              <a:avLst/>
              <a:gdLst>
                <a:gd name="T0" fmla="*/ 68 w 164"/>
                <a:gd name="T1" fmla="*/ 0 h 156"/>
                <a:gd name="T2" fmla="*/ 164 w 164"/>
                <a:gd name="T3" fmla="*/ 156 h 156"/>
                <a:gd name="T4" fmla="*/ 0 w 164"/>
                <a:gd name="T5" fmla="*/ 68 h 156"/>
                <a:gd name="T6" fmla="*/ 68 w 164"/>
                <a:gd name="T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4" h="156">
                  <a:moveTo>
                    <a:pt x="68" y="0"/>
                  </a:moveTo>
                  <a:lnTo>
                    <a:pt x="164" y="156"/>
                  </a:lnTo>
                  <a:lnTo>
                    <a:pt x="0" y="6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8" name="Freeform 112">
              <a:extLst>
                <a:ext uri="{FF2B5EF4-FFF2-40B4-BE49-F238E27FC236}">
                  <a16:creationId xmlns:a16="http://schemas.microsoft.com/office/drawing/2014/main" xmlns="" id="{9282A059-D7A6-4B24-BFFC-2B4CB72AAF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05" y="1016"/>
              <a:ext cx="179" cy="96"/>
            </a:xfrm>
            <a:custGeom>
              <a:avLst/>
              <a:gdLst>
                <a:gd name="T0" fmla="*/ 0 w 179"/>
                <a:gd name="T1" fmla="*/ 0 h 96"/>
                <a:gd name="T2" fmla="*/ 179 w 179"/>
                <a:gd name="T3" fmla="*/ 42 h 96"/>
                <a:gd name="T4" fmla="*/ 0 w 179"/>
                <a:gd name="T5" fmla="*/ 96 h 96"/>
                <a:gd name="T6" fmla="*/ 0 w 179"/>
                <a:gd name="T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96">
                  <a:moveTo>
                    <a:pt x="0" y="0"/>
                  </a:moveTo>
                  <a:lnTo>
                    <a:pt x="179" y="42"/>
                  </a:lnTo>
                  <a:lnTo>
                    <a:pt x="0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9" name="Freeform 113">
              <a:extLst>
                <a:ext uri="{FF2B5EF4-FFF2-40B4-BE49-F238E27FC236}">
                  <a16:creationId xmlns:a16="http://schemas.microsoft.com/office/drawing/2014/main" xmlns="" id="{CE829155-E985-442E-9536-1D5774EE08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1" y="610"/>
              <a:ext cx="156" cy="163"/>
            </a:xfrm>
            <a:custGeom>
              <a:avLst/>
              <a:gdLst>
                <a:gd name="T0" fmla="*/ 0 w 156"/>
                <a:gd name="T1" fmla="*/ 96 h 163"/>
                <a:gd name="T2" fmla="*/ 156 w 156"/>
                <a:gd name="T3" fmla="*/ 0 h 163"/>
                <a:gd name="T4" fmla="*/ 68 w 156"/>
                <a:gd name="T5" fmla="*/ 163 h 163"/>
                <a:gd name="T6" fmla="*/ 0 w 156"/>
                <a:gd name="T7" fmla="*/ 9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163">
                  <a:moveTo>
                    <a:pt x="0" y="96"/>
                  </a:moveTo>
                  <a:lnTo>
                    <a:pt x="156" y="0"/>
                  </a:lnTo>
                  <a:lnTo>
                    <a:pt x="68" y="163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5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FEBA0529-8DF2-44E5-BB86-93045B0206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3" y="3625877"/>
            <a:ext cx="1690540" cy="15448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5F48C1C5-A982-447E-B58B-94B7646298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3082" y="5925750"/>
            <a:ext cx="622913" cy="6215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033F1254-F7CD-49F5-BA17-9F295E4D09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58925" y="712569"/>
            <a:ext cx="1653750" cy="12155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3BCCF588-96F8-4DB4-92AF-02A3112284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51695" y="2451403"/>
            <a:ext cx="490613" cy="4895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1D2A4C04-13CE-40FB-BF6D-68AA7DE5837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860" y="355827"/>
            <a:ext cx="793193" cy="7913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7C281DA0-215E-45C3-8D1D-D86E59F3C5D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7091" y="6236500"/>
            <a:ext cx="744188" cy="6215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C9D579E6-9747-4D6D-AEE6-5204FF6C1CA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43827" y="4062100"/>
            <a:ext cx="3734962" cy="107785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3F94F288-60E8-4D28-9A85-6E056F0A546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843" y="139683"/>
            <a:ext cx="858597" cy="72247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AB602572-A73B-4DAA-9C70-7A25426753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8288">
            <a:off x="5525882" y="5778743"/>
            <a:ext cx="824086" cy="69343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00DAFCA6-F08F-4E72-B841-7E63E8DC939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8985052" y="-181327"/>
            <a:ext cx="623848" cy="149293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6F655113-20E4-4EED-84C7-C333C7545F7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665805" y="3207330"/>
            <a:ext cx="623848" cy="149293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D08E35A7-BC8D-4CC0-81FF-73ED213E98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11255434" y="5486108"/>
            <a:ext cx="762311" cy="81181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74B6BE5B-31E8-4525-AE3E-45FBEDFC385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9247341" y="5737120"/>
            <a:ext cx="762311" cy="81181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BA73B798-6588-4560-A17F-A0997F6AE6F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333621" y="2198862"/>
            <a:ext cx="762311" cy="811813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3B0C6713-C14B-4EFC-B991-1C725E3B56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 flipV="1">
            <a:off x="51834" y="-45080"/>
            <a:ext cx="772350" cy="78656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921FC447-1C9C-4EB5-B4C3-E698700C850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1642958" y="5238480"/>
            <a:ext cx="623848" cy="149293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B43A7E49-F507-4347-B631-B41044446A4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24391" y="-456111"/>
            <a:ext cx="3734962" cy="1077850"/>
          </a:xfrm>
          <a:prstGeom prst="rect">
            <a:avLst/>
          </a:prstGeom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xmlns="" id="{E241FDD6-8185-45BD-BE60-5CF6C11E6F81}"/>
              </a:ext>
            </a:extLst>
          </p:cNvPr>
          <p:cNvSpPr/>
          <p:nvPr userDrawn="1"/>
        </p:nvSpPr>
        <p:spPr>
          <a:xfrm>
            <a:off x="4774164" y="404502"/>
            <a:ext cx="26436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0" i="0" dirty="0">
                <a:solidFill>
                  <a:prstClr val="white"/>
                </a:solidFill>
                <a:latin typeface="inpin heiti" charset="-122"/>
                <a:ea typeface="inpin heiti" charset="-122"/>
              </a:rPr>
              <a:t> 添加标题</a:t>
            </a:r>
            <a:endParaRPr lang="zh-CN" altLang="en-US" sz="4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04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5F48C1C5-A982-447E-B58B-94B764629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4041" y="6048241"/>
            <a:ext cx="622913" cy="6215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3BCCF588-96F8-4DB4-92AF-02A3112284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56798" y="6368500"/>
            <a:ext cx="490613" cy="4895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7C281DA0-215E-45C3-8D1D-D86E59F3C5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8497" y="6236500"/>
            <a:ext cx="744188" cy="6215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C9D579E6-9747-4D6D-AEE6-5204FF6C1C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532623" y="4121838"/>
            <a:ext cx="3734962" cy="107785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3F94F288-60E8-4D28-9A85-6E056F0A54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954" y="441469"/>
            <a:ext cx="858597" cy="72247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AB602572-A73B-4DAA-9C70-7A25426753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8288">
            <a:off x="5458111" y="6089493"/>
            <a:ext cx="824086" cy="69343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00DAFCA6-F08F-4E72-B841-7E63E8DC93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8917281" y="129423"/>
            <a:ext cx="623848" cy="149293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6F655113-20E4-4EED-84C7-C333C7545F7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78465">
            <a:off x="146272" y="3060882"/>
            <a:ext cx="623848" cy="149293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D08E35A7-BC8D-4CC0-81FF-73ED213E987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11680721" y="2327517"/>
            <a:ext cx="762311" cy="81181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74B6BE5B-31E8-4525-AE3E-45FBEDFC385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8760471" y="6181219"/>
            <a:ext cx="762311" cy="81181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BA73B798-6588-4560-A17F-A0997F6AE6F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>
            <a:off x="618276" y="2004787"/>
            <a:ext cx="762311" cy="811813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3B0C6713-C14B-4EFC-B991-1C725E3B56E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35955" flipV="1">
            <a:off x="-15937" y="265670"/>
            <a:ext cx="772350" cy="78656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921FC447-1C9C-4EB5-B4C3-E698700C85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1575187" y="5549230"/>
            <a:ext cx="623848" cy="149293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B43A7E49-F507-4347-B631-B41044446A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056620" y="-145361"/>
            <a:ext cx="3734962" cy="107785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ECF45F9-EE21-4577-9567-587E685234D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8829">
            <a:off x="3037395" y="5813875"/>
            <a:ext cx="1866300" cy="149235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7F81CC4-918D-4EF0-BBFD-38382722D98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55776"/>
            <a:ext cx="1531686" cy="100816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F81C2A7-BAD4-4376-95C9-E47052AD98C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5209" y="605922"/>
            <a:ext cx="1769706" cy="11562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734C552-FEF8-4FAB-8032-669B4AE87E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3630">
            <a:off x="9690847" y="3955409"/>
            <a:ext cx="1853147" cy="18587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729EC85-0A27-45B6-8C19-F511DDF60B2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6" y="180588"/>
            <a:ext cx="1244835" cy="1238637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0FAC6946-0B96-4FCC-9B96-02795EDD74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34015">
            <a:off x="10973360" y="6319591"/>
            <a:ext cx="866944" cy="92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6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图片 175">
            <a:extLst>
              <a:ext uri="{FF2B5EF4-FFF2-40B4-BE49-F238E27FC236}">
                <a16:creationId xmlns:a16="http://schemas.microsoft.com/office/drawing/2014/main" xmlns="" id="{02171AF7-01DC-4FF3-A7DA-2D1BCFDFA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328556" y="3153649"/>
            <a:ext cx="3734962" cy="1077850"/>
          </a:xfrm>
          <a:prstGeom prst="rect">
            <a:avLst/>
          </a:prstGeom>
        </p:spPr>
      </p:pic>
      <p:pic>
        <p:nvPicPr>
          <p:cNvPr id="164" name="图片 163">
            <a:extLst>
              <a:ext uri="{FF2B5EF4-FFF2-40B4-BE49-F238E27FC236}">
                <a16:creationId xmlns:a16="http://schemas.microsoft.com/office/drawing/2014/main" xmlns="" id="{49CDE945-6BF2-481D-8F30-67121F62FF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555" y="6032124"/>
            <a:ext cx="1304819" cy="676105"/>
          </a:xfrm>
          <a:prstGeom prst="rect">
            <a:avLst/>
          </a:prstGeom>
        </p:spPr>
      </p:pic>
      <p:pic>
        <p:nvPicPr>
          <p:cNvPr id="165" name="图片 164">
            <a:extLst>
              <a:ext uri="{FF2B5EF4-FFF2-40B4-BE49-F238E27FC236}">
                <a16:creationId xmlns:a16="http://schemas.microsoft.com/office/drawing/2014/main" xmlns="" id="{432431FA-8B01-4BF7-9E94-AEA1C0DEB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5804" y="5731600"/>
            <a:ext cx="2196463" cy="953939"/>
          </a:xfrm>
          <a:prstGeom prst="rect">
            <a:avLst/>
          </a:prstGeom>
        </p:spPr>
      </p:pic>
      <p:pic>
        <p:nvPicPr>
          <p:cNvPr id="169" name="图片 168">
            <a:extLst>
              <a:ext uri="{FF2B5EF4-FFF2-40B4-BE49-F238E27FC236}">
                <a16:creationId xmlns:a16="http://schemas.microsoft.com/office/drawing/2014/main" xmlns="" id="{34BC306E-DCCF-4BC0-841F-16A009681C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73738">
            <a:off x="9481536" y="331823"/>
            <a:ext cx="2072496" cy="1758364"/>
          </a:xfrm>
          <a:prstGeom prst="rect">
            <a:avLst/>
          </a:prstGeom>
        </p:spPr>
      </p:pic>
      <p:pic>
        <p:nvPicPr>
          <p:cNvPr id="171" name="图片 170">
            <a:extLst>
              <a:ext uri="{FF2B5EF4-FFF2-40B4-BE49-F238E27FC236}">
                <a16:creationId xmlns:a16="http://schemas.microsoft.com/office/drawing/2014/main" xmlns="" id="{DD97F44C-B021-471E-8742-1BCB5C1EC9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87064">
            <a:off x="59466" y="378377"/>
            <a:ext cx="2164257" cy="1134717"/>
          </a:xfrm>
          <a:prstGeom prst="rect">
            <a:avLst/>
          </a:prstGeom>
        </p:spPr>
      </p:pic>
      <p:pic>
        <p:nvPicPr>
          <p:cNvPr id="177" name="图片 176">
            <a:extLst>
              <a:ext uri="{FF2B5EF4-FFF2-40B4-BE49-F238E27FC236}">
                <a16:creationId xmlns:a16="http://schemas.microsoft.com/office/drawing/2014/main" xmlns="" id="{CB1785CB-B867-4B49-81FF-19529BED4C9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8461008" y="5940294"/>
            <a:ext cx="762311" cy="811813"/>
          </a:xfrm>
          <a:prstGeom prst="rect">
            <a:avLst/>
          </a:prstGeom>
        </p:spPr>
      </p:pic>
      <p:pic>
        <p:nvPicPr>
          <p:cNvPr id="178" name="图片 177">
            <a:extLst>
              <a:ext uri="{FF2B5EF4-FFF2-40B4-BE49-F238E27FC236}">
                <a16:creationId xmlns:a16="http://schemas.microsoft.com/office/drawing/2014/main" xmlns="" id="{76844AC0-8F06-4F29-89D1-AD619CFF2F5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10889516" y="1734105"/>
            <a:ext cx="623848" cy="1492939"/>
          </a:xfrm>
          <a:prstGeom prst="rect">
            <a:avLst/>
          </a:prstGeom>
        </p:spPr>
      </p:pic>
      <p:pic>
        <p:nvPicPr>
          <p:cNvPr id="179" name="图片 178">
            <a:extLst>
              <a:ext uri="{FF2B5EF4-FFF2-40B4-BE49-F238E27FC236}">
                <a16:creationId xmlns:a16="http://schemas.microsoft.com/office/drawing/2014/main" xmlns="" id="{7A7FC94C-4B5B-44D2-8D29-1ED716B41E5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206" y="5952225"/>
            <a:ext cx="923526" cy="777111"/>
          </a:xfrm>
          <a:prstGeom prst="rect">
            <a:avLst/>
          </a:prstGeom>
        </p:spPr>
      </p:pic>
      <p:pic>
        <p:nvPicPr>
          <p:cNvPr id="180" name="图片 179">
            <a:extLst>
              <a:ext uri="{FF2B5EF4-FFF2-40B4-BE49-F238E27FC236}">
                <a16:creationId xmlns:a16="http://schemas.microsoft.com/office/drawing/2014/main" xmlns="" id="{9C50F556-7178-4B62-9DEE-31A00D0B86D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262" y="6275655"/>
            <a:ext cx="445346" cy="470695"/>
          </a:xfrm>
          <a:prstGeom prst="rect">
            <a:avLst/>
          </a:prstGeom>
        </p:spPr>
      </p:pic>
      <p:pic>
        <p:nvPicPr>
          <p:cNvPr id="181" name="图片 180">
            <a:extLst>
              <a:ext uri="{FF2B5EF4-FFF2-40B4-BE49-F238E27FC236}">
                <a16:creationId xmlns:a16="http://schemas.microsoft.com/office/drawing/2014/main" xmlns="" id="{4F9556F0-9C60-46D4-9A2C-AB574D3BC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213732" y="5557544"/>
            <a:ext cx="3734962" cy="1077850"/>
          </a:xfrm>
          <a:prstGeom prst="rect">
            <a:avLst/>
          </a:prstGeom>
        </p:spPr>
      </p:pic>
      <p:pic>
        <p:nvPicPr>
          <p:cNvPr id="182" name="图片 181">
            <a:extLst>
              <a:ext uri="{FF2B5EF4-FFF2-40B4-BE49-F238E27FC236}">
                <a16:creationId xmlns:a16="http://schemas.microsoft.com/office/drawing/2014/main" xmlns="" id="{9BDD9C59-BB00-4093-90DC-28FDE373C45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922" y="413971"/>
            <a:ext cx="858597" cy="722476"/>
          </a:xfrm>
          <a:prstGeom prst="rect">
            <a:avLst/>
          </a:prstGeom>
        </p:spPr>
      </p:pic>
      <p:pic>
        <p:nvPicPr>
          <p:cNvPr id="183" name="图片 182">
            <a:extLst>
              <a:ext uri="{FF2B5EF4-FFF2-40B4-BE49-F238E27FC236}">
                <a16:creationId xmlns:a16="http://schemas.microsoft.com/office/drawing/2014/main" xmlns="" id="{A71B7D4D-1F5F-4C88-9BA9-A50E9F1B3C1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819" y="276045"/>
            <a:ext cx="1005532" cy="7973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E4CDBE4-C622-4AA1-B9C7-EBCE767D3B9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836" y="5537492"/>
            <a:ext cx="1481900" cy="14745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807B3B9-A830-40F3-8115-59CC6FB0D15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541">
            <a:off x="263373" y="4956866"/>
            <a:ext cx="1866300" cy="1492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603A7C9-F30C-427A-A666-CE627B909BF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5376">
            <a:off x="403933" y="5744439"/>
            <a:ext cx="623848" cy="14929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CBA37ED-7516-423D-989F-F0A478A7F4C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06102" flipV="1">
            <a:off x="5677087" y="6260142"/>
            <a:ext cx="623848" cy="13513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C0081F9A-7780-4289-AE96-7407AC6BEB19}"/>
              </a:ext>
            </a:extLst>
          </p:cNvPr>
          <p:cNvSpPr/>
          <p:nvPr userDrawn="1"/>
        </p:nvSpPr>
        <p:spPr>
          <a:xfrm>
            <a:off x="4774164" y="404502"/>
            <a:ext cx="26436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0" i="0" dirty="0">
                <a:solidFill>
                  <a:prstClr val="white"/>
                </a:solidFill>
                <a:latin typeface="inpin heiti" charset="-122"/>
                <a:ea typeface="inpin heiti" charset="-122"/>
              </a:rPr>
              <a:t> 添加标题</a:t>
            </a:r>
            <a:endParaRPr lang="zh-CN" altLang="en-US" sz="4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537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图片 175">
            <a:extLst>
              <a:ext uri="{FF2B5EF4-FFF2-40B4-BE49-F238E27FC236}">
                <a16:creationId xmlns:a16="http://schemas.microsoft.com/office/drawing/2014/main" xmlns="" id="{02171AF7-01DC-4FF3-A7DA-2D1BCFDFA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866775" y="6245738"/>
            <a:ext cx="3734962" cy="1053072"/>
          </a:xfrm>
          <a:prstGeom prst="rect">
            <a:avLst/>
          </a:prstGeom>
        </p:spPr>
      </p:pic>
      <p:pic>
        <p:nvPicPr>
          <p:cNvPr id="163" name="图片 162">
            <a:extLst>
              <a:ext uri="{FF2B5EF4-FFF2-40B4-BE49-F238E27FC236}">
                <a16:creationId xmlns:a16="http://schemas.microsoft.com/office/drawing/2014/main" xmlns="" id="{7B54F261-B4F7-4E32-BC5F-F86A840C0A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357" y="2706451"/>
            <a:ext cx="1430643" cy="1427399"/>
          </a:xfrm>
          <a:prstGeom prst="rect">
            <a:avLst/>
          </a:prstGeom>
        </p:spPr>
      </p:pic>
      <p:pic>
        <p:nvPicPr>
          <p:cNvPr id="165" name="图片 164">
            <a:extLst>
              <a:ext uri="{FF2B5EF4-FFF2-40B4-BE49-F238E27FC236}">
                <a16:creationId xmlns:a16="http://schemas.microsoft.com/office/drawing/2014/main" xmlns="" id="{432431FA-8B01-4BF7-9E94-AEA1C0DEB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571" y="170730"/>
            <a:ext cx="2196463" cy="953939"/>
          </a:xfrm>
          <a:prstGeom prst="rect">
            <a:avLst/>
          </a:prstGeom>
        </p:spPr>
      </p:pic>
      <p:pic>
        <p:nvPicPr>
          <p:cNvPr id="166" name="图片 165">
            <a:extLst>
              <a:ext uri="{FF2B5EF4-FFF2-40B4-BE49-F238E27FC236}">
                <a16:creationId xmlns:a16="http://schemas.microsoft.com/office/drawing/2014/main" xmlns="" id="{971A4AAD-077B-4EB5-A65A-7038BFD516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4375" y="2925770"/>
            <a:ext cx="2973091" cy="1902086"/>
          </a:xfrm>
          <a:prstGeom prst="rect">
            <a:avLst/>
          </a:prstGeom>
        </p:spPr>
      </p:pic>
      <p:pic>
        <p:nvPicPr>
          <p:cNvPr id="167" name="图片 166">
            <a:extLst>
              <a:ext uri="{FF2B5EF4-FFF2-40B4-BE49-F238E27FC236}">
                <a16:creationId xmlns:a16="http://schemas.microsoft.com/office/drawing/2014/main" xmlns="" id="{B6ED1B52-A5E3-413E-BEA4-844DC42068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" y="5281330"/>
            <a:ext cx="1360682" cy="1357596"/>
          </a:xfrm>
          <a:prstGeom prst="rect">
            <a:avLst/>
          </a:prstGeom>
        </p:spPr>
      </p:pic>
      <p:pic>
        <p:nvPicPr>
          <p:cNvPr id="171" name="图片 170">
            <a:extLst>
              <a:ext uri="{FF2B5EF4-FFF2-40B4-BE49-F238E27FC236}">
                <a16:creationId xmlns:a16="http://schemas.microsoft.com/office/drawing/2014/main" xmlns="" id="{DD97F44C-B021-471E-8742-1BCB5C1EC9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87064">
            <a:off x="10156126" y="5964528"/>
            <a:ext cx="1981432" cy="1038862"/>
          </a:xfrm>
          <a:prstGeom prst="rect">
            <a:avLst/>
          </a:prstGeom>
        </p:spPr>
      </p:pic>
      <p:pic>
        <p:nvPicPr>
          <p:cNvPr id="172" name="图片 171">
            <a:extLst>
              <a:ext uri="{FF2B5EF4-FFF2-40B4-BE49-F238E27FC236}">
                <a16:creationId xmlns:a16="http://schemas.microsoft.com/office/drawing/2014/main" xmlns="" id="{54D7A022-25A4-4F0A-B1E1-EC465F80021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705900">
            <a:off x="679273" y="634236"/>
            <a:ext cx="2038587" cy="1056313"/>
          </a:xfrm>
          <a:prstGeom prst="rect">
            <a:avLst/>
          </a:prstGeom>
        </p:spPr>
      </p:pic>
      <p:pic>
        <p:nvPicPr>
          <p:cNvPr id="177" name="图片 176">
            <a:extLst>
              <a:ext uri="{FF2B5EF4-FFF2-40B4-BE49-F238E27FC236}">
                <a16:creationId xmlns:a16="http://schemas.microsoft.com/office/drawing/2014/main" xmlns="" id="{CB1785CB-B867-4B49-81FF-19529BED4C9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8489583" y="6452093"/>
            <a:ext cx="762311" cy="811813"/>
          </a:xfrm>
          <a:prstGeom prst="rect">
            <a:avLst/>
          </a:prstGeom>
        </p:spPr>
      </p:pic>
      <p:pic>
        <p:nvPicPr>
          <p:cNvPr id="178" name="图片 177">
            <a:extLst>
              <a:ext uri="{FF2B5EF4-FFF2-40B4-BE49-F238E27FC236}">
                <a16:creationId xmlns:a16="http://schemas.microsoft.com/office/drawing/2014/main" xmlns="" id="{76844AC0-8F06-4F29-89D1-AD619CFF2F5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20320268">
            <a:off x="10690242" y="622572"/>
            <a:ext cx="748105" cy="1790300"/>
          </a:xfrm>
          <a:prstGeom prst="rect">
            <a:avLst/>
          </a:prstGeom>
        </p:spPr>
      </p:pic>
      <p:pic>
        <p:nvPicPr>
          <p:cNvPr id="179" name="图片 178">
            <a:extLst>
              <a:ext uri="{FF2B5EF4-FFF2-40B4-BE49-F238E27FC236}">
                <a16:creationId xmlns:a16="http://schemas.microsoft.com/office/drawing/2014/main" xmlns="" id="{7A7FC94C-4B5B-44D2-8D29-1ED716B41E5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431" y="5923650"/>
            <a:ext cx="923526" cy="777111"/>
          </a:xfrm>
          <a:prstGeom prst="rect">
            <a:avLst/>
          </a:prstGeom>
        </p:spPr>
      </p:pic>
      <p:pic>
        <p:nvPicPr>
          <p:cNvPr id="180" name="图片 179">
            <a:extLst>
              <a:ext uri="{FF2B5EF4-FFF2-40B4-BE49-F238E27FC236}">
                <a16:creationId xmlns:a16="http://schemas.microsoft.com/office/drawing/2014/main" xmlns="" id="{9C50F556-7178-4B62-9DEE-31A00D0B86D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12" y="4694505"/>
            <a:ext cx="445346" cy="470695"/>
          </a:xfrm>
          <a:prstGeom prst="rect">
            <a:avLst/>
          </a:prstGeom>
        </p:spPr>
      </p:pic>
      <p:pic>
        <p:nvPicPr>
          <p:cNvPr id="181" name="图片 180">
            <a:extLst>
              <a:ext uri="{FF2B5EF4-FFF2-40B4-BE49-F238E27FC236}">
                <a16:creationId xmlns:a16="http://schemas.microsoft.com/office/drawing/2014/main" xmlns="" id="{4F9556F0-9C60-46D4-9A2C-AB574D3BC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213075">
            <a:off x="8692103" y="5605171"/>
            <a:ext cx="3734962" cy="1077850"/>
          </a:xfrm>
          <a:prstGeom prst="rect">
            <a:avLst/>
          </a:prstGeom>
        </p:spPr>
      </p:pic>
      <p:pic>
        <p:nvPicPr>
          <p:cNvPr id="182" name="图片 181">
            <a:extLst>
              <a:ext uri="{FF2B5EF4-FFF2-40B4-BE49-F238E27FC236}">
                <a16:creationId xmlns:a16="http://schemas.microsoft.com/office/drawing/2014/main" xmlns="" id="{9BDD9C59-BB00-4093-90DC-28FDE373C4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569" y="-151322"/>
            <a:ext cx="858597" cy="722476"/>
          </a:xfrm>
          <a:prstGeom prst="rect">
            <a:avLst/>
          </a:prstGeom>
        </p:spPr>
      </p:pic>
      <p:pic>
        <p:nvPicPr>
          <p:cNvPr id="183" name="图片 182">
            <a:extLst>
              <a:ext uri="{FF2B5EF4-FFF2-40B4-BE49-F238E27FC236}">
                <a16:creationId xmlns:a16="http://schemas.microsoft.com/office/drawing/2014/main" xmlns="" id="{A71B7D4D-1F5F-4C88-9BA9-A50E9F1B3C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019" y="190320"/>
            <a:ext cx="1005532" cy="797344"/>
          </a:xfrm>
          <a:prstGeom prst="rect">
            <a:avLst/>
          </a:prstGeom>
        </p:spPr>
      </p:pic>
      <p:pic>
        <p:nvPicPr>
          <p:cNvPr id="185" name="图片 184">
            <a:extLst>
              <a:ext uri="{FF2B5EF4-FFF2-40B4-BE49-F238E27FC236}">
                <a16:creationId xmlns:a16="http://schemas.microsoft.com/office/drawing/2014/main" xmlns="" id="{E1ABACD8-D10A-44A9-8CFF-589DCA9C79B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436"/>
            <a:ext cx="858597" cy="722476"/>
          </a:xfrm>
          <a:prstGeom prst="rect">
            <a:avLst/>
          </a:prstGeom>
        </p:spPr>
      </p:pic>
      <p:pic>
        <p:nvPicPr>
          <p:cNvPr id="186" name="图片 185">
            <a:extLst>
              <a:ext uri="{FF2B5EF4-FFF2-40B4-BE49-F238E27FC236}">
                <a16:creationId xmlns:a16="http://schemas.microsoft.com/office/drawing/2014/main" xmlns="" id="{5494A3A7-185F-4AD7-BFF8-DFA97DD0B3C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83687">
            <a:off x="143414" y="2201805"/>
            <a:ext cx="762311" cy="8118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5DAD34E-D531-4307-87E1-1738BCF1CA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410" y="6078962"/>
            <a:ext cx="793193" cy="79139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24BA373-5EC5-494E-BDBB-C54D3C8312E2}"/>
              </a:ext>
            </a:extLst>
          </p:cNvPr>
          <p:cNvSpPr/>
          <p:nvPr userDrawn="1"/>
        </p:nvSpPr>
        <p:spPr>
          <a:xfrm>
            <a:off x="2537853" y="647700"/>
            <a:ext cx="6815697" cy="498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40000"/>
              </a:lnSpc>
              <a:spcBef>
                <a:spcPts val="1700"/>
              </a:spcBef>
              <a:spcAft>
                <a:spcPts val="1650"/>
              </a:spcAft>
            </a:pPr>
            <a:r>
              <a:rPr lang="zh-CN" altLang="zh-CN" sz="4400" b="0" i="0" kern="22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版权说明</a:t>
            </a: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感谢您下载包图网平台上提供的</a:t>
            </a: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PPT</a:t>
            </a: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模板！包图网是正版商业图库，所有原创作品（含预览图）均受著作权法保护。</a:t>
            </a: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著作权及相关权利归包图网所有，未经许可任何人不得擅自使用，否则将依法要求承担高达人民币</a:t>
            </a: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50</a:t>
            </a: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万元的赔偿责任。</a:t>
            </a:r>
          </a:p>
          <a:p>
            <a:pPr algn="just">
              <a:spcAft>
                <a:spcPts val="0"/>
              </a:spcAft>
            </a:pP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 </a:t>
            </a:r>
            <a:endParaRPr lang="zh-CN" altLang="zh-CN" b="0" i="0" kern="100" dirty="0">
              <a:solidFill>
                <a:schemeClr val="bg1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该模板内容仅供参考，您可以结合自身需求，在修改更新模板内容后投入使用。</a:t>
            </a: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有任何问题请随时联系网站客服沟通处理。</a:t>
            </a:r>
          </a:p>
          <a:p>
            <a:pPr algn="just">
              <a:spcAft>
                <a:spcPts val="0"/>
              </a:spcAft>
            </a:pP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 </a:t>
            </a:r>
            <a:endParaRPr lang="zh-CN" altLang="zh-CN" b="0" i="0" kern="100" dirty="0">
              <a:solidFill>
                <a:schemeClr val="bg1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just">
              <a:spcAft>
                <a:spcPts val="0"/>
              </a:spcAft>
            </a:pP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更多精品</a:t>
            </a: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PPT</a:t>
            </a:r>
            <a:r>
              <a:rPr lang="zh-CN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模板：</a:t>
            </a:r>
            <a:r>
              <a:rPr lang="en-US" altLang="zh-CN" b="0" i="0" u="sng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http://ibaotu.com/ppt/</a:t>
            </a:r>
            <a:endParaRPr lang="zh-CN" altLang="zh-CN" b="0" i="0" kern="100" dirty="0">
              <a:solidFill>
                <a:schemeClr val="bg1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b="0" i="0" kern="100" dirty="0">
                <a:solidFill>
                  <a:schemeClr val="bg1"/>
                </a:solidFill>
                <a:latin typeface="inpin heiti" charset="-122"/>
                <a:ea typeface="inpin heiti" charset="-122"/>
                <a:cs typeface="inpin heiti" charset="-122"/>
              </a:rPr>
              <a:t> </a:t>
            </a:r>
            <a:endParaRPr lang="zh-CN" altLang="zh-CN" b="0" i="0" kern="100" dirty="0">
              <a:solidFill>
                <a:schemeClr val="bg1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65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23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46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9041A26-A27F-4428-8CF1-EB9D06D0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2025/2/13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476D420-4366-4852-8E20-130F27363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3FBF905-33FF-40CF-8EF2-C808CE72F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199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71B3F8F-BF54-4CA9-AE7A-84041F32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2025/2/13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9AC2955-A582-41B6-9763-1A1544B2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04DA774-1115-491B-AECE-943E9AFA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14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D043773-1278-48A5-AEE2-1A4780AFB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AC41097-099C-4F98-A30B-154A1759D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  <a:lvl2pPr>
              <a:defRPr sz="2800" b="0" i="0">
                <a:latin typeface="inpin heiti" charset="-122"/>
                <a:ea typeface="inpin heiti" charset="-122"/>
              </a:defRPr>
            </a:lvl2pPr>
            <a:lvl3pPr>
              <a:defRPr sz="2400" b="0" i="0">
                <a:latin typeface="inpin heiti" charset="-122"/>
                <a:ea typeface="inpin heiti" charset="-122"/>
              </a:defRPr>
            </a:lvl3pPr>
            <a:lvl4pPr>
              <a:defRPr sz="2000" b="0" i="0">
                <a:latin typeface="inpin heiti" charset="-122"/>
                <a:ea typeface="inpin heiti" charset="-122"/>
              </a:defRPr>
            </a:lvl4pPr>
            <a:lvl5pPr>
              <a:defRPr sz="2000" b="0" i="0">
                <a:latin typeface="inpin heiti" charset="-122"/>
                <a:ea typeface="inpin heiti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0FC1FFB-65CB-44C6-B6A0-B830E6DCF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1A1E1B2-6BEA-4724-B6F7-9271FFC65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2025/2/13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B20E974-6A45-4B88-822B-383F3A72C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46038B-7622-4865-94BC-97317054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220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75B904A-05F4-4EDC-9E66-719F7CA5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41762C5-7D1E-45D6-A43F-31D6DEE20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1A719FE-6723-48F3-8431-39617ED82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55C24EC-9D60-4934-BBE1-23B50089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2025/2/13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FB3F3E-DF2D-44AD-A97F-1B4502F7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8551DFA-9235-4308-B0A7-7F271C7F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679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99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AF4425-6FA7-4562-8FDA-CBC1FB241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A3E70F0-F3E2-4C71-91CB-045E37734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64F71F-1D3F-4F73-9FBC-A9FB1DDD2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82D5F53-7CFB-49D9-A6AD-6A7B9896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7BE180-C807-499E-980B-2318BCDAE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882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DF7B45E-7FC4-43CD-8AB3-2924EE815C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8337E88-711C-4471-9F2B-703B95FA1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EDB7F6E-2A9A-4070-A9C1-8024820AC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293A201E-61EC-4BD2-857C-623FEFF99B6C}" type="datetimeFigureOut">
              <a:rPr lang="zh-CN" altLang="en-US" smtClean="0"/>
              <a:pPr/>
              <a:t>2025/2/13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A3ACF4A-9855-455E-8EBD-8C7798229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099442D-F321-4492-951D-891F43FB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6685FFD9-17D2-4A99-A3AD-9BD5369B8C0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83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094230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897273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4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55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5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02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6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19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95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2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7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5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7B902F-7D26-4639-9108-AF041AC52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D764BB2-27E6-4CC9-A5A7-5E57A701C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5FE5F0-972B-428A-A8AD-DBB425B1A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3839D5-D33A-4388-B1BF-9F516181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F80EB7-E0F9-4522-86C5-F280AA71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1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E471C-9F11-4F88-89A6-C0F39734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69622B-CDF5-4805-BC22-CEAB1BE29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D000-D047-4373-90E3-8FA17B027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EEC540-9AB7-4745-87CC-138A1D9F0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5894CA-6568-4FA3-97EF-549EA5AD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559238-3545-44FB-99FA-84B2C9255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A53999-6BEC-41AC-8E23-253F23E90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C67EB8-914F-474E-A5B9-991A3B383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E8E454-EAB1-42B2-B15F-C82FB4004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26F4C2-5BBA-4AD0-85BB-57E2279E0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72D907-0922-4910-BB7F-E059F0D85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8DEEAA-250D-4F89-BF2C-7F104E193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0C64FB-FE41-4B4C-96F3-F4B5F4933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EE9940-0DDB-43E3-AFA5-F96433F58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D0E26-298F-4A27-B914-87B344F7E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FFC9D7-D322-4712-BB43-B19F0FB3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585B13-F777-4BF5-81BB-CAB4134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98203E-F1A0-4E01-A5B2-13A6B3C0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7EAD66-E416-4016-BCE2-F783918C1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2917712-517E-4250-BC85-C0C81DE90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C55C04A-5D56-4FD4-81D5-08F7F300A9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7B29B3B-9D96-48E1-91E6-77DAA3CD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C99406-2D46-4F3F-A54F-0CCD38675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C98D7F-4E15-4BF6-A90B-8ED969680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2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7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2ABA97-E7ED-475F-91FF-F1A40E97C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EFFA5F-410E-44E4-BDDC-5E78B564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CDC328A-F7CA-4375-93FB-4B92EB52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A5E750-9B52-4F96-A5BF-45729C94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C6C863-B768-447C-992A-78451AC9A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B2A2A9D-ACFC-4907-95A7-9A8A9784B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7D62969-933F-45EC-BC3D-DD02EFE3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6F004A-2CED-44A0-816C-7DFE97E94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4591CC-6938-4FA4-87B7-6374F8303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9F3AB7-A1D3-4188-B361-E30B9677F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D6E85C-266D-4B98-88C4-EE3D1B55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1BB46E-5FD7-4752-B6E3-3A3207B6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2980F8-FF19-44E8-A060-CC3B7A0C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97529-501E-45AC-94F2-0BA2C1A6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F4AE428-9093-4FE8-816A-97E08D7E5D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F660B13-788F-479D-A5ED-4551F67F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422E98-BB70-4543-A366-3099546C0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F80847-74B2-4750-8A6D-C36E44F38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834DCC-14C4-40C6-8C3F-5D864239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6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DD92D9-ECF9-4FB0-9718-5294E5CB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7FDA82-8F08-464A-97FB-2B260A5E2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B78B9B-B1E1-48DF-A0C0-CA06B157D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3E1EFB-8BBC-445C-9BBD-6ED2EAF4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629B0C-3E1A-4F56-BC33-34FAD8C07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1317AEC-EEC0-4EF4-8825-9556790A2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39D037-30D1-44B8-8CC3-989F4A99B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98305C-B6A8-4E46-926B-3E9C81A43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888F-D578-4699-8C96-F0D96D4CF5A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2746B1-5A98-4A22-8AC2-9BD18F674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AF8B3D-5BD7-4A2A-BD33-8965DC399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3844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5406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4093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37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9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606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574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8376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8059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9460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7096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0724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156028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530476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37633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79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360811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699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899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240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148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135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582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860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279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28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00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669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430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69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3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01DC2177-3A64-A31D-B6BD-98F13C25E8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7842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57F66C9A-B034-50BE-FFFA-D26E5628D5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3020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6B503DDE-8973-0A69-36C0-D53CC33579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xmlns="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14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33E24777-F46B-3FBF-9E45-51782B97698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74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E0728E17-A684-A601-73BC-3DC0294299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CE71-C288-4305-B6AB-93D6BC707C6A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3872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F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D3663492-3F85-DF27-4AC8-AEE3D9F3B0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96AB88DC-1557-4AA5-95E8-C33E1B9B2926}"/>
              </a:ext>
            </a:extLst>
          </p:cNvPr>
          <p:cNvSpPr txBox="1"/>
          <p:nvPr userDrawn="1"/>
        </p:nvSpPr>
        <p:spPr>
          <a:xfrm>
            <a:off x="1889185" y="1526875"/>
            <a:ext cx="7970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0" i="0" dirty="0">
                <a:solidFill>
                  <a:schemeClr val="tx1">
                    <a:alpha val="0"/>
                  </a:schemeClr>
                </a:solidFill>
                <a:latin typeface="inpin heiti" charset="-122"/>
                <a:ea typeface="inpin heiti" charset="-122"/>
              </a:rPr>
              <a:t>包图网</a:t>
            </a:r>
          </a:p>
        </p:txBody>
      </p:sp>
    </p:spTree>
    <p:extLst>
      <p:ext uri="{BB962C8B-B14F-4D97-AF65-F5344CB8AC3E}">
        <p14:creationId xmlns:p14="http://schemas.microsoft.com/office/powerpoint/2010/main" val="413562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9F45CC0B-D5AC-6D11-DFE5-C5F210A2D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85001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0EC89C00-4452-D877-BF1D-AB8EB8250B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13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2382C65C-9E09-44CF-6550-D942C2012C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5BB3398-546F-4092-A51D-EEB453A7F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353DFA-624E-46AE-B6C0-8574CB017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58DE05-EBFB-4E0E-B335-F58412FC1D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3888F-D578-4699-8C96-F0D96D4CF5A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9132AD-B127-4E4F-B468-6E4746E55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4EB9F4-9862-4F33-AA2F-CDF5FB553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D7F19-3FB5-4BD0-8ED3-854C7B59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3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8D4D6B64-A7C7-0B69-CFFE-B6359A6BAD9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07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47395482-F843-B7A0-DD05-8139D86F3C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1561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.xml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6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9.pn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.wdp"/><Relationship Id="rId3" Type="http://schemas.openxmlformats.org/officeDocument/2006/relationships/image" Target="../media/image48.jpeg"/><Relationship Id="rId7" Type="http://schemas.microsoft.com/office/2007/relationships/hdphoto" Target="../media/hdphoto3.wdp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4.png"/><Relationship Id="rId11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5" Type="http://schemas.openxmlformats.org/officeDocument/2006/relationships/image" Target="../media/image76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jpeg"/><Relationship Id="rId10" Type="http://schemas.openxmlformats.org/officeDocument/2006/relationships/image" Target="../media/image86.pn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8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54.png"/><Relationship Id="rId10" Type="http://schemas.microsoft.com/office/2007/relationships/hdphoto" Target="../media/hdphoto2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8.jpe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4.png"/><Relationship Id="rId11" Type="http://schemas.microsoft.com/office/2007/relationships/hdphoto" Target="../media/hdphoto2.wdp"/><Relationship Id="rId5" Type="http://schemas.openxmlformats.org/officeDocument/2006/relationships/image" Target="../media/image51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4.png"/><Relationship Id="rId5" Type="http://schemas.openxmlformats.org/officeDocument/2006/relationships/image" Target="../media/image52.png"/><Relationship Id="rId4" Type="http://schemas.openxmlformats.org/officeDocument/2006/relationships/image" Target="../media/image9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9.gif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98.gif"/><Relationship Id="rId5" Type="http://schemas.openxmlformats.org/officeDocument/2006/relationships/image" Target="../media/image97.gif"/><Relationship Id="rId4" Type="http://schemas.openxmlformats.org/officeDocument/2006/relationships/image" Target="../media/image9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slideLayout" Target="../slideLayouts/slideLayout72.xml"/><Relationship Id="rId7" Type="http://schemas.openxmlformats.org/officeDocument/2006/relationships/slide" Target="slide2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8.wdp"/><Relationship Id="rId5" Type="http://schemas.openxmlformats.org/officeDocument/2006/relationships/image" Target="../media/image100.png"/><Relationship Id="rId4" Type="http://schemas.openxmlformats.org/officeDocument/2006/relationships/image" Target="../media/image95.jpg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microsoft.com/office/2007/relationships/hdphoto" Target="../media/hdphoto8.wdp"/><Relationship Id="rId3" Type="http://schemas.openxmlformats.org/officeDocument/2006/relationships/image" Target="../media/image94.png"/><Relationship Id="rId7" Type="http://schemas.openxmlformats.org/officeDocument/2006/relationships/image" Target="../media/image97.gif"/><Relationship Id="rId12" Type="http://schemas.openxmlformats.org/officeDocument/2006/relationships/image" Target="../media/image100.png"/><Relationship Id="rId2" Type="http://schemas.openxmlformats.org/officeDocument/2006/relationships/image" Target="../media/image95.jpg"/><Relationship Id="rId16" Type="http://schemas.openxmlformats.org/officeDocument/2006/relationships/slide" Target="slide33.xml"/><Relationship Id="rId1" Type="http://schemas.openxmlformats.org/officeDocument/2006/relationships/slideLayout" Target="../slideLayouts/slideLayout72.xml"/><Relationship Id="rId6" Type="http://schemas.openxmlformats.org/officeDocument/2006/relationships/slide" Target="slide30.xml"/><Relationship Id="rId11" Type="http://schemas.openxmlformats.org/officeDocument/2006/relationships/image" Target="../media/image99.gif"/><Relationship Id="rId5" Type="http://schemas.openxmlformats.org/officeDocument/2006/relationships/image" Target="../media/image96.gif"/><Relationship Id="rId15" Type="http://schemas.openxmlformats.org/officeDocument/2006/relationships/image" Target="../media/image103.png"/><Relationship Id="rId10" Type="http://schemas.openxmlformats.org/officeDocument/2006/relationships/slide" Target="slide32.xml"/><Relationship Id="rId4" Type="http://schemas.openxmlformats.org/officeDocument/2006/relationships/slide" Target="slide29.xml"/><Relationship Id="rId9" Type="http://schemas.openxmlformats.org/officeDocument/2006/relationships/image" Target="../media/image98.gif"/><Relationship Id="rId1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8.png"/><Relationship Id="rId3" Type="http://schemas.openxmlformats.org/officeDocument/2006/relationships/image" Target="../media/image95.jpg"/><Relationship Id="rId7" Type="http://schemas.openxmlformats.org/officeDocument/2006/relationships/slide" Target="slide28.xml"/><Relationship Id="rId12" Type="http://schemas.openxmlformats.org/officeDocument/2006/relationships/image" Target="../media/image107.jpe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1" Type="http://schemas.openxmlformats.org/officeDocument/2006/relationships/slideLayout" Target="../slideLayouts/slideLayout72.xml"/><Relationship Id="rId6" Type="http://schemas.microsoft.com/office/2007/relationships/hdphoto" Target="../media/hdphoto8.wdp"/><Relationship Id="rId11" Type="http://schemas.openxmlformats.org/officeDocument/2006/relationships/image" Target="../media/image106.jpeg"/><Relationship Id="rId5" Type="http://schemas.openxmlformats.org/officeDocument/2006/relationships/image" Target="../media/image100.png"/><Relationship Id="rId15" Type="http://schemas.openxmlformats.org/officeDocument/2006/relationships/image" Target="../media/image109.png"/><Relationship Id="rId10" Type="http://schemas.microsoft.com/office/2007/relationships/hdphoto" Target="../media/hdphoto9.wdp"/><Relationship Id="rId4" Type="http://schemas.openxmlformats.org/officeDocument/2006/relationships/image" Target="../media/image96.gif"/><Relationship Id="rId9" Type="http://schemas.openxmlformats.org/officeDocument/2006/relationships/image" Target="../media/image105.png"/><Relationship Id="rId14" Type="http://schemas.openxmlformats.org/officeDocument/2006/relationships/image" Target="../media/image1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5.jpg"/><Relationship Id="rId7" Type="http://schemas.openxmlformats.org/officeDocument/2006/relationships/slide" Target="slide28.xml"/><Relationship Id="rId12" Type="http://schemas.openxmlformats.org/officeDocument/2006/relationships/image" Target="../media/image1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6" Type="http://schemas.microsoft.com/office/2007/relationships/hdphoto" Target="../media/hdphoto8.wdp"/><Relationship Id="rId11" Type="http://schemas.openxmlformats.org/officeDocument/2006/relationships/image" Target="../media/image112.png"/><Relationship Id="rId5" Type="http://schemas.openxmlformats.org/officeDocument/2006/relationships/image" Target="../media/image100.png"/><Relationship Id="rId15" Type="http://schemas.openxmlformats.org/officeDocument/2006/relationships/image" Target="../media/image82.png"/><Relationship Id="rId10" Type="http://schemas.openxmlformats.org/officeDocument/2006/relationships/image" Target="../media/image111.jpeg"/><Relationship Id="rId4" Type="http://schemas.openxmlformats.org/officeDocument/2006/relationships/image" Target="../media/image96.gif"/><Relationship Id="rId9" Type="http://schemas.openxmlformats.org/officeDocument/2006/relationships/image" Target="../media/image110.jpeg"/><Relationship Id="rId14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5.jpg"/><Relationship Id="rId7" Type="http://schemas.openxmlformats.org/officeDocument/2006/relationships/slide" Target="slide28.xml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6" Type="http://schemas.microsoft.com/office/2007/relationships/hdphoto" Target="../media/hdphoto8.wdp"/><Relationship Id="rId11" Type="http://schemas.openxmlformats.org/officeDocument/2006/relationships/image" Target="../media/image114.png"/><Relationship Id="rId5" Type="http://schemas.openxmlformats.org/officeDocument/2006/relationships/image" Target="../media/image100.png"/><Relationship Id="rId10" Type="http://schemas.openxmlformats.org/officeDocument/2006/relationships/image" Target="../media/image127.svg"/><Relationship Id="rId4" Type="http://schemas.openxmlformats.org/officeDocument/2006/relationships/image" Target="../media/image96.gif"/><Relationship Id="rId9" Type="http://schemas.openxmlformats.org/officeDocument/2006/relationships/image" Target="../media/image113.png"/><Relationship Id="rId14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16.png"/><Relationship Id="rId3" Type="http://schemas.openxmlformats.org/officeDocument/2006/relationships/image" Target="../media/image95.jpg"/><Relationship Id="rId7" Type="http://schemas.openxmlformats.org/officeDocument/2006/relationships/slide" Target="slide28.xml"/><Relationship Id="rId12" Type="http://schemas.openxmlformats.org/officeDocument/2006/relationships/image" Target="../media/image130.svg"/><Relationship Id="rId2" Type="http://schemas.openxmlformats.org/officeDocument/2006/relationships/audio" Target="../media/audio1.wav"/><Relationship Id="rId16" Type="http://schemas.openxmlformats.org/officeDocument/2006/relationships/image" Target="../media/image118.jpeg"/><Relationship Id="rId1" Type="http://schemas.openxmlformats.org/officeDocument/2006/relationships/slideLayout" Target="../slideLayouts/slideLayout72.xml"/><Relationship Id="rId6" Type="http://schemas.microsoft.com/office/2007/relationships/hdphoto" Target="../media/hdphoto8.wdp"/><Relationship Id="rId11" Type="http://schemas.openxmlformats.org/officeDocument/2006/relationships/image" Target="../media/image115.png"/><Relationship Id="rId5" Type="http://schemas.openxmlformats.org/officeDocument/2006/relationships/image" Target="../media/image100.png"/><Relationship Id="rId15" Type="http://schemas.openxmlformats.org/officeDocument/2006/relationships/image" Target="../media/image117.jpeg"/><Relationship Id="rId10" Type="http://schemas.microsoft.com/office/2007/relationships/hdphoto" Target="../media/hdphoto10.wdp"/><Relationship Id="rId4" Type="http://schemas.openxmlformats.org/officeDocument/2006/relationships/image" Target="../media/image96.gif"/><Relationship Id="rId9" Type="http://schemas.openxmlformats.org/officeDocument/2006/relationships/image" Target="../media/image109.png"/><Relationship Id="rId14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21.png"/><Relationship Id="rId5" Type="http://schemas.openxmlformats.org/officeDocument/2006/relationships/image" Target="../media/image120.emf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12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jpe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.wdp"/><Relationship Id="rId3" Type="http://schemas.openxmlformats.org/officeDocument/2006/relationships/image" Target="../media/image48.jpeg"/><Relationship Id="rId7" Type="http://schemas.microsoft.com/office/2007/relationships/hdphoto" Target="../media/hdphoto3.wdp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4.png"/><Relationship Id="rId11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2.svg"/><Relationship Id="rId3" Type="http://schemas.openxmlformats.org/officeDocument/2006/relationships/image" Target="../media/image61.jpg"/><Relationship Id="rId7" Type="http://schemas.microsoft.com/office/2007/relationships/hdphoto" Target="../media/hdphoto5.wdp"/><Relationship Id="rId12" Type="http://schemas.openxmlformats.org/officeDocument/2006/relationships/image" Target="../media/image6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3.png"/><Relationship Id="rId11" Type="http://schemas.openxmlformats.org/officeDocument/2006/relationships/image" Target="../media/image70.svg"/><Relationship Id="rId5" Type="http://schemas.microsoft.com/office/2007/relationships/hdphoto" Target="../media/hdphoto4.wdp"/><Relationship Id="rId15" Type="http://schemas.openxmlformats.org/officeDocument/2006/relationships/image" Target="../media/image74.svg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6.wdp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组合 721"/>
          <p:cNvGrpSpPr/>
          <p:nvPr/>
        </p:nvGrpSpPr>
        <p:grpSpPr>
          <a:xfrm>
            <a:off x="0" y="-144654"/>
            <a:ext cx="12214765" cy="7102759"/>
            <a:chOff x="0" y="-144654"/>
            <a:chExt cx="12214765" cy="7102759"/>
          </a:xfrm>
        </p:grpSpPr>
        <p:sp>
          <p:nvSpPr>
            <p:cNvPr id="433" name="Freeform 318"/>
            <p:cNvSpPr>
              <a:spLocks/>
            </p:cNvSpPr>
            <p:nvPr/>
          </p:nvSpPr>
          <p:spPr bwMode="auto">
            <a:xfrm rot="16200000">
              <a:off x="750809" y="979932"/>
              <a:ext cx="1168649" cy="1168649"/>
            </a:xfrm>
            <a:custGeom>
              <a:avLst/>
              <a:gdLst>
                <a:gd name="T0" fmla="*/ 183 w 201"/>
                <a:gd name="T1" fmla="*/ 133 h 201"/>
                <a:gd name="T2" fmla="*/ 132 w 201"/>
                <a:gd name="T3" fmla="*/ 18 h 201"/>
                <a:gd name="T4" fmla="*/ 17 w 201"/>
                <a:gd name="T5" fmla="*/ 69 h 201"/>
                <a:gd name="T6" fmla="*/ 68 w 201"/>
                <a:gd name="T7" fmla="*/ 184 h 201"/>
                <a:gd name="T8" fmla="*/ 183 w 201"/>
                <a:gd name="T9" fmla="*/ 13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01">
                  <a:moveTo>
                    <a:pt x="183" y="133"/>
                  </a:moveTo>
                  <a:cubicBezTo>
                    <a:pt x="201" y="87"/>
                    <a:pt x="178" y="35"/>
                    <a:pt x="132" y="18"/>
                  </a:cubicBezTo>
                  <a:cubicBezTo>
                    <a:pt x="86" y="0"/>
                    <a:pt x="35" y="23"/>
                    <a:pt x="17" y="69"/>
                  </a:cubicBezTo>
                  <a:cubicBezTo>
                    <a:pt x="0" y="115"/>
                    <a:pt x="23" y="166"/>
                    <a:pt x="68" y="184"/>
                  </a:cubicBezTo>
                  <a:cubicBezTo>
                    <a:pt x="114" y="201"/>
                    <a:pt x="165" y="178"/>
                    <a:pt x="183" y="133"/>
                  </a:cubicBezTo>
                  <a:close/>
                </a:path>
              </a:pathLst>
            </a:custGeom>
            <a:solidFill>
              <a:srgbClr val="EFB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4" name="Freeform 319"/>
            <p:cNvSpPr>
              <a:spLocks/>
            </p:cNvSpPr>
            <p:nvPr/>
          </p:nvSpPr>
          <p:spPr bwMode="auto">
            <a:xfrm rot="16200000">
              <a:off x="739928" y="1258493"/>
              <a:ext cx="970610" cy="574532"/>
            </a:xfrm>
            <a:custGeom>
              <a:avLst/>
              <a:gdLst>
                <a:gd name="T0" fmla="*/ 30 w 167"/>
                <a:gd name="T1" fmla="*/ 0 h 99"/>
                <a:gd name="T2" fmla="*/ 160 w 167"/>
                <a:gd name="T3" fmla="*/ 46 h 99"/>
                <a:gd name="T4" fmla="*/ 161 w 167"/>
                <a:gd name="T5" fmla="*/ 85 h 99"/>
                <a:gd name="T6" fmla="*/ 0 w 167"/>
                <a:gd name="T7" fmla="*/ 44 h 99"/>
                <a:gd name="T8" fmla="*/ 30 w 167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99">
                  <a:moveTo>
                    <a:pt x="30" y="0"/>
                  </a:moveTo>
                  <a:cubicBezTo>
                    <a:pt x="30" y="0"/>
                    <a:pt x="90" y="51"/>
                    <a:pt x="160" y="46"/>
                  </a:cubicBezTo>
                  <a:cubicBezTo>
                    <a:pt x="160" y="46"/>
                    <a:pt x="167" y="62"/>
                    <a:pt x="161" y="85"/>
                  </a:cubicBezTo>
                  <a:cubicBezTo>
                    <a:pt x="161" y="85"/>
                    <a:pt x="82" y="99"/>
                    <a:pt x="0" y="44"/>
                  </a:cubicBezTo>
                  <a:cubicBezTo>
                    <a:pt x="0" y="44"/>
                    <a:pt x="6" y="17"/>
                    <a:pt x="30" y="0"/>
                  </a:cubicBezTo>
                  <a:close/>
                </a:path>
              </a:pathLst>
            </a:custGeom>
            <a:solidFill>
              <a:srgbClr val="EFBD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5" name="Freeform 320"/>
            <p:cNvSpPr>
              <a:spLocks/>
            </p:cNvSpPr>
            <p:nvPr/>
          </p:nvSpPr>
          <p:spPr bwMode="auto">
            <a:xfrm rot="16200000">
              <a:off x="951025" y="1389068"/>
              <a:ext cx="948847" cy="383021"/>
            </a:xfrm>
            <a:custGeom>
              <a:avLst/>
              <a:gdLst>
                <a:gd name="T0" fmla="*/ 0 w 163"/>
                <a:gd name="T1" fmla="*/ 0 h 66"/>
                <a:gd name="T2" fmla="*/ 163 w 163"/>
                <a:gd name="T3" fmla="*/ 39 h 66"/>
                <a:gd name="T4" fmla="*/ 153 w 163"/>
                <a:gd name="T5" fmla="*/ 66 h 66"/>
                <a:gd name="T6" fmla="*/ 0 w 163"/>
                <a:gd name="T7" fmla="*/ 8 h 66"/>
                <a:gd name="T8" fmla="*/ 0 w 16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66">
                  <a:moveTo>
                    <a:pt x="0" y="0"/>
                  </a:moveTo>
                  <a:cubicBezTo>
                    <a:pt x="0" y="0"/>
                    <a:pt x="79" y="53"/>
                    <a:pt x="163" y="39"/>
                  </a:cubicBezTo>
                  <a:cubicBezTo>
                    <a:pt x="163" y="39"/>
                    <a:pt x="163" y="50"/>
                    <a:pt x="153" y="66"/>
                  </a:cubicBezTo>
                  <a:cubicBezTo>
                    <a:pt x="153" y="66"/>
                    <a:pt x="32" y="63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C4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6" name="Freeform 321"/>
            <p:cNvSpPr>
              <a:spLocks/>
            </p:cNvSpPr>
            <p:nvPr/>
          </p:nvSpPr>
          <p:spPr bwMode="auto">
            <a:xfrm rot="16200000">
              <a:off x="1126213" y="1424977"/>
              <a:ext cx="872679" cy="400431"/>
            </a:xfrm>
            <a:custGeom>
              <a:avLst/>
              <a:gdLst>
                <a:gd name="T0" fmla="*/ 150 w 150"/>
                <a:gd name="T1" fmla="*/ 50 h 69"/>
                <a:gd name="T2" fmla="*/ 0 w 150"/>
                <a:gd name="T3" fmla="*/ 0 h 69"/>
                <a:gd name="T4" fmla="*/ 5 w 150"/>
                <a:gd name="T5" fmla="*/ 22 h 69"/>
                <a:gd name="T6" fmla="*/ 141 w 150"/>
                <a:gd name="T7" fmla="*/ 58 h 69"/>
                <a:gd name="T8" fmla="*/ 150 w 150"/>
                <a:gd name="T9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69">
                  <a:moveTo>
                    <a:pt x="150" y="50"/>
                  </a:moveTo>
                  <a:cubicBezTo>
                    <a:pt x="150" y="50"/>
                    <a:pt x="35" y="44"/>
                    <a:pt x="0" y="0"/>
                  </a:cubicBezTo>
                  <a:cubicBezTo>
                    <a:pt x="0" y="0"/>
                    <a:pt x="2" y="16"/>
                    <a:pt x="5" y="22"/>
                  </a:cubicBezTo>
                  <a:cubicBezTo>
                    <a:pt x="5" y="22"/>
                    <a:pt x="72" y="69"/>
                    <a:pt x="141" y="58"/>
                  </a:cubicBezTo>
                  <a:cubicBezTo>
                    <a:pt x="141" y="58"/>
                    <a:pt x="146" y="56"/>
                    <a:pt x="150" y="50"/>
                  </a:cubicBezTo>
                  <a:close/>
                </a:path>
              </a:pathLst>
            </a:custGeom>
            <a:solidFill>
              <a:srgbClr val="EFCE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7" name="Freeform 322"/>
            <p:cNvSpPr>
              <a:spLocks/>
            </p:cNvSpPr>
            <p:nvPr/>
          </p:nvSpPr>
          <p:spPr bwMode="auto">
            <a:xfrm rot="16200000">
              <a:off x="1341662" y="1464149"/>
              <a:ext cx="737751" cy="361258"/>
            </a:xfrm>
            <a:custGeom>
              <a:avLst/>
              <a:gdLst>
                <a:gd name="T0" fmla="*/ 0 w 127"/>
                <a:gd name="T1" fmla="*/ 0 h 62"/>
                <a:gd name="T2" fmla="*/ 127 w 127"/>
                <a:gd name="T3" fmla="*/ 35 h 62"/>
                <a:gd name="T4" fmla="*/ 0 w 127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62">
                  <a:moveTo>
                    <a:pt x="0" y="0"/>
                  </a:moveTo>
                  <a:cubicBezTo>
                    <a:pt x="0" y="0"/>
                    <a:pt x="62" y="46"/>
                    <a:pt x="127" y="35"/>
                  </a:cubicBezTo>
                  <a:cubicBezTo>
                    <a:pt x="127" y="35"/>
                    <a:pt x="50" y="62"/>
                    <a:pt x="0" y="0"/>
                  </a:cubicBezTo>
                  <a:close/>
                </a:path>
              </a:pathLst>
            </a:custGeom>
            <a:solidFill>
              <a:srgbClr val="EFD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8" name="Freeform 323"/>
            <p:cNvSpPr>
              <a:spLocks/>
            </p:cNvSpPr>
            <p:nvPr/>
          </p:nvSpPr>
          <p:spPr bwMode="auto">
            <a:xfrm rot="16200000">
              <a:off x="1463533" y="1494617"/>
              <a:ext cx="639819" cy="319910"/>
            </a:xfrm>
            <a:custGeom>
              <a:avLst/>
              <a:gdLst>
                <a:gd name="T0" fmla="*/ 0 w 110"/>
                <a:gd name="T1" fmla="*/ 0 h 55"/>
                <a:gd name="T2" fmla="*/ 110 w 110"/>
                <a:gd name="T3" fmla="*/ 26 h 55"/>
                <a:gd name="T4" fmla="*/ 0 w 110"/>
                <a:gd name="T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" h="55">
                  <a:moveTo>
                    <a:pt x="0" y="0"/>
                  </a:moveTo>
                  <a:cubicBezTo>
                    <a:pt x="0" y="0"/>
                    <a:pt x="46" y="41"/>
                    <a:pt x="110" y="26"/>
                  </a:cubicBezTo>
                  <a:cubicBezTo>
                    <a:pt x="110" y="26"/>
                    <a:pt x="46" y="55"/>
                    <a:pt x="0" y="0"/>
                  </a:cubicBezTo>
                  <a:close/>
                </a:path>
              </a:pathLst>
            </a:custGeom>
            <a:solidFill>
              <a:srgbClr val="EFE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9" name="Freeform 324"/>
            <p:cNvSpPr>
              <a:spLocks/>
            </p:cNvSpPr>
            <p:nvPr/>
          </p:nvSpPr>
          <p:spPr bwMode="auto">
            <a:xfrm rot="16200000">
              <a:off x="698579" y="1310723"/>
              <a:ext cx="685521" cy="289442"/>
            </a:xfrm>
            <a:custGeom>
              <a:avLst/>
              <a:gdLst>
                <a:gd name="T0" fmla="*/ 0 w 118"/>
                <a:gd name="T1" fmla="*/ 4 h 50"/>
                <a:gd name="T2" fmla="*/ 118 w 118"/>
                <a:gd name="T3" fmla="*/ 47 h 50"/>
                <a:gd name="T4" fmla="*/ 112 w 118"/>
                <a:gd name="T5" fmla="*/ 33 h 50"/>
                <a:gd name="T6" fmla="*/ 6 w 118"/>
                <a:gd name="T7" fmla="*/ 0 h 50"/>
                <a:gd name="T8" fmla="*/ 0 w 118"/>
                <a:gd name="T9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50">
                  <a:moveTo>
                    <a:pt x="0" y="4"/>
                  </a:moveTo>
                  <a:cubicBezTo>
                    <a:pt x="0" y="4"/>
                    <a:pt x="57" y="50"/>
                    <a:pt x="118" y="47"/>
                  </a:cubicBezTo>
                  <a:cubicBezTo>
                    <a:pt x="118" y="47"/>
                    <a:pt x="117" y="39"/>
                    <a:pt x="112" y="33"/>
                  </a:cubicBezTo>
                  <a:cubicBezTo>
                    <a:pt x="112" y="33"/>
                    <a:pt x="15" y="18"/>
                    <a:pt x="6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0B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0" name="Freeform 325"/>
            <p:cNvSpPr>
              <a:spLocks/>
            </p:cNvSpPr>
            <p:nvPr/>
          </p:nvSpPr>
          <p:spPr bwMode="auto">
            <a:xfrm rot="16200000">
              <a:off x="653966" y="1307459"/>
              <a:ext cx="531006" cy="267679"/>
            </a:xfrm>
            <a:custGeom>
              <a:avLst/>
              <a:gdLst>
                <a:gd name="T0" fmla="*/ 0 w 91"/>
                <a:gd name="T1" fmla="*/ 16 h 46"/>
                <a:gd name="T2" fmla="*/ 91 w 91"/>
                <a:gd name="T3" fmla="*/ 45 h 46"/>
                <a:gd name="T4" fmla="*/ 0 w 91"/>
                <a:gd name="T5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46">
                  <a:moveTo>
                    <a:pt x="0" y="16"/>
                  </a:moveTo>
                  <a:cubicBezTo>
                    <a:pt x="0" y="16"/>
                    <a:pt x="62" y="46"/>
                    <a:pt x="91" y="45"/>
                  </a:cubicBezTo>
                  <a:cubicBezTo>
                    <a:pt x="91" y="45"/>
                    <a:pt x="61" y="0"/>
                    <a:pt x="0" y="16"/>
                  </a:cubicBezTo>
                  <a:close/>
                </a:path>
              </a:pathLst>
            </a:custGeom>
            <a:solidFill>
              <a:srgbClr val="E6A9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1" name="Freeform 326"/>
            <p:cNvSpPr>
              <a:spLocks/>
            </p:cNvSpPr>
            <p:nvPr/>
          </p:nvSpPr>
          <p:spPr bwMode="auto">
            <a:xfrm rot="16200000">
              <a:off x="4961864" y="5558774"/>
              <a:ext cx="1053308" cy="1057660"/>
            </a:xfrm>
            <a:custGeom>
              <a:avLst/>
              <a:gdLst>
                <a:gd name="T0" fmla="*/ 168 w 181"/>
                <a:gd name="T1" fmla="*/ 68 h 182"/>
                <a:gd name="T2" fmla="*/ 67 w 181"/>
                <a:gd name="T3" fmla="*/ 13 h 182"/>
                <a:gd name="T4" fmla="*/ 13 w 181"/>
                <a:gd name="T5" fmla="*/ 114 h 182"/>
                <a:gd name="T6" fmla="*/ 114 w 181"/>
                <a:gd name="T7" fmla="*/ 169 h 182"/>
                <a:gd name="T8" fmla="*/ 168 w 181"/>
                <a:gd name="T9" fmla="*/ 6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82">
                  <a:moveTo>
                    <a:pt x="168" y="68"/>
                  </a:moveTo>
                  <a:cubicBezTo>
                    <a:pt x="155" y="25"/>
                    <a:pt x="110" y="0"/>
                    <a:pt x="67" y="13"/>
                  </a:cubicBezTo>
                  <a:cubicBezTo>
                    <a:pt x="24" y="26"/>
                    <a:pt x="0" y="71"/>
                    <a:pt x="13" y="114"/>
                  </a:cubicBezTo>
                  <a:cubicBezTo>
                    <a:pt x="25" y="157"/>
                    <a:pt x="71" y="182"/>
                    <a:pt x="114" y="169"/>
                  </a:cubicBezTo>
                  <a:cubicBezTo>
                    <a:pt x="157" y="156"/>
                    <a:pt x="181" y="111"/>
                    <a:pt x="168" y="68"/>
                  </a:cubicBezTo>
                  <a:close/>
                </a:path>
              </a:pathLst>
            </a:custGeom>
            <a:solidFill>
              <a:srgbClr val="F15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2" name="Freeform 327"/>
            <p:cNvSpPr>
              <a:spLocks/>
            </p:cNvSpPr>
            <p:nvPr/>
          </p:nvSpPr>
          <p:spPr bwMode="auto">
            <a:xfrm rot="16200000">
              <a:off x="5175137" y="624647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3" name="Freeform 328"/>
            <p:cNvSpPr>
              <a:spLocks/>
            </p:cNvSpPr>
            <p:nvPr/>
          </p:nvSpPr>
          <p:spPr bwMode="auto">
            <a:xfrm rot="16200000">
              <a:off x="5599507" y="571764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3"/>
                    <a:pt x="0" y="10"/>
                    <a:pt x="2" y="16"/>
                  </a:cubicBezTo>
                  <a:cubicBezTo>
                    <a:pt x="3" y="22"/>
                    <a:pt x="10" y="25"/>
                    <a:pt x="16" y="23"/>
                  </a:cubicBezTo>
                  <a:cubicBezTo>
                    <a:pt x="22" y="21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4" name="Freeform 329"/>
            <p:cNvSpPr>
              <a:spLocks/>
            </p:cNvSpPr>
            <p:nvPr/>
          </p:nvSpPr>
          <p:spPr bwMode="auto">
            <a:xfrm rot="16200000">
              <a:off x="5342709" y="6281291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2 h 16"/>
                <a:gd name="T4" fmla="*/ 2 w 16"/>
                <a:gd name="T5" fmla="*/ 10 h 16"/>
                <a:gd name="T6" fmla="*/ 10 w 16"/>
                <a:gd name="T7" fmla="*/ 15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2"/>
                  </a:cubicBezTo>
                  <a:cubicBezTo>
                    <a:pt x="3" y="3"/>
                    <a:pt x="0" y="7"/>
                    <a:pt x="2" y="10"/>
                  </a:cubicBezTo>
                  <a:cubicBezTo>
                    <a:pt x="3" y="14"/>
                    <a:pt x="7" y="16"/>
                    <a:pt x="10" y="15"/>
                  </a:cubicBezTo>
                  <a:cubicBezTo>
                    <a:pt x="14" y="14"/>
                    <a:pt x="16" y="10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5" name="Freeform 330"/>
            <p:cNvSpPr>
              <a:spLocks/>
            </p:cNvSpPr>
            <p:nvPr/>
          </p:nvSpPr>
          <p:spPr bwMode="auto">
            <a:xfrm rot="16200000">
              <a:off x="5349238" y="5758990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1 h 16"/>
                <a:gd name="T4" fmla="*/ 1 w 16"/>
                <a:gd name="T5" fmla="*/ 10 h 16"/>
                <a:gd name="T6" fmla="*/ 10 w 16"/>
                <a:gd name="T7" fmla="*/ 14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3"/>
                    <a:pt x="6" y="16"/>
                    <a:pt x="10" y="14"/>
                  </a:cubicBezTo>
                  <a:cubicBezTo>
                    <a:pt x="14" y="13"/>
                    <a:pt x="16" y="9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6" name="Freeform 331"/>
            <p:cNvSpPr>
              <a:spLocks/>
            </p:cNvSpPr>
            <p:nvPr/>
          </p:nvSpPr>
          <p:spPr bwMode="auto">
            <a:xfrm rot="16200000">
              <a:off x="5759462" y="6180095"/>
              <a:ext cx="87050" cy="93579"/>
            </a:xfrm>
            <a:custGeom>
              <a:avLst/>
              <a:gdLst>
                <a:gd name="T0" fmla="*/ 14 w 15"/>
                <a:gd name="T1" fmla="*/ 6 h 16"/>
                <a:gd name="T2" fmla="*/ 6 w 15"/>
                <a:gd name="T3" fmla="*/ 1 h 16"/>
                <a:gd name="T4" fmla="*/ 1 w 15"/>
                <a:gd name="T5" fmla="*/ 10 h 16"/>
                <a:gd name="T6" fmla="*/ 10 w 15"/>
                <a:gd name="T7" fmla="*/ 15 h 16"/>
                <a:gd name="T8" fmla="*/ 14 w 15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4"/>
                    <a:pt x="6" y="16"/>
                    <a:pt x="10" y="15"/>
                  </a:cubicBezTo>
                  <a:cubicBezTo>
                    <a:pt x="13" y="13"/>
                    <a:pt x="15" y="10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7" name="Freeform 332"/>
            <p:cNvSpPr>
              <a:spLocks/>
            </p:cNvSpPr>
            <p:nvPr/>
          </p:nvSpPr>
          <p:spPr bwMode="auto">
            <a:xfrm rot="16200000">
              <a:off x="5174049" y="5788369"/>
              <a:ext cx="65288" cy="63111"/>
            </a:xfrm>
            <a:custGeom>
              <a:avLst/>
              <a:gdLst>
                <a:gd name="T0" fmla="*/ 10 w 11"/>
                <a:gd name="T1" fmla="*/ 5 h 11"/>
                <a:gd name="T2" fmla="*/ 4 w 11"/>
                <a:gd name="T3" fmla="*/ 1 h 11"/>
                <a:gd name="T4" fmla="*/ 1 w 11"/>
                <a:gd name="T5" fmla="*/ 7 h 11"/>
                <a:gd name="T6" fmla="*/ 7 w 11"/>
                <a:gd name="T7" fmla="*/ 11 h 11"/>
                <a:gd name="T8" fmla="*/ 10 w 11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5"/>
                  </a:moveTo>
                  <a:cubicBezTo>
                    <a:pt x="9" y="2"/>
                    <a:pt x="7" y="0"/>
                    <a:pt x="4" y="1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1" y="10"/>
                    <a:pt x="4" y="11"/>
                    <a:pt x="7" y="11"/>
                  </a:cubicBezTo>
                  <a:cubicBezTo>
                    <a:pt x="9" y="10"/>
                    <a:pt x="11" y="7"/>
                    <a:pt x="10" y="5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8" name="Freeform 333"/>
            <p:cNvSpPr>
              <a:spLocks/>
            </p:cNvSpPr>
            <p:nvPr/>
          </p:nvSpPr>
          <p:spPr bwMode="auto">
            <a:xfrm rot="16200000">
              <a:off x="5122907" y="5939619"/>
              <a:ext cx="87050" cy="87050"/>
            </a:xfrm>
            <a:custGeom>
              <a:avLst/>
              <a:gdLst>
                <a:gd name="T0" fmla="*/ 14 w 15"/>
                <a:gd name="T1" fmla="*/ 6 h 15"/>
                <a:gd name="T2" fmla="*/ 6 w 15"/>
                <a:gd name="T3" fmla="*/ 1 h 15"/>
                <a:gd name="T4" fmla="*/ 1 w 15"/>
                <a:gd name="T5" fmla="*/ 9 h 15"/>
                <a:gd name="T6" fmla="*/ 9 w 15"/>
                <a:gd name="T7" fmla="*/ 14 h 15"/>
                <a:gd name="T8" fmla="*/ 14 w 15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9"/>
                  </a:cubicBezTo>
                  <a:cubicBezTo>
                    <a:pt x="2" y="13"/>
                    <a:pt x="6" y="15"/>
                    <a:pt x="9" y="14"/>
                  </a:cubicBezTo>
                  <a:cubicBezTo>
                    <a:pt x="13" y="13"/>
                    <a:pt x="15" y="9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9" name="Freeform 334"/>
            <p:cNvSpPr>
              <a:spLocks/>
            </p:cNvSpPr>
            <p:nvPr/>
          </p:nvSpPr>
          <p:spPr bwMode="auto">
            <a:xfrm rot="16200000">
              <a:off x="5325299" y="6420572"/>
              <a:ext cx="41349" cy="41349"/>
            </a:xfrm>
            <a:custGeom>
              <a:avLst/>
              <a:gdLst>
                <a:gd name="T0" fmla="*/ 7 w 7"/>
                <a:gd name="T1" fmla="*/ 2 h 7"/>
                <a:gd name="T2" fmla="*/ 3 w 7"/>
                <a:gd name="T3" fmla="*/ 0 h 7"/>
                <a:gd name="T4" fmla="*/ 1 w 7"/>
                <a:gd name="T5" fmla="*/ 4 h 7"/>
                <a:gd name="T6" fmla="*/ 5 w 7"/>
                <a:gd name="T7" fmla="*/ 6 h 7"/>
                <a:gd name="T8" fmla="*/ 7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2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6" y="6"/>
                    <a:pt x="7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0" name="Freeform 335"/>
            <p:cNvSpPr>
              <a:spLocks/>
            </p:cNvSpPr>
            <p:nvPr/>
          </p:nvSpPr>
          <p:spPr bwMode="auto">
            <a:xfrm rot="16200000">
              <a:off x="5538572" y="5702407"/>
              <a:ext cx="45701" cy="41349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4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1" name="Freeform 336"/>
            <p:cNvSpPr>
              <a:spLocks/>
            </p:cNvSpPr>
            <p:nvPr/>
          </p:nvSpPr>
          <p:spPr bwMode="auto">
            <a:xfrm rot="16200000">
              <a:off x="5108761" y="5884125"/>
              <a:ext cx="45701" cy="39173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2" name="Freeform 337"/>
            <p:cNvSpPr>
              <a:spLocks/>
            </p:cNvSpPr>
            <p:nvPr/>
          </p:nvSpPr>
          <p:spPr bwMode="auto">
            <a:xfrm rot="16200000">
              <a:off x="5357943" y="5976615"/>
              <a:ext cx="41349" cy="45701"/>
            </a:xfrm>
            <a:custGeom>
              <a:avLst/>
              <a:gdLst>
                <a:gd name="T0" fmla="*/ 7 w 7"/>
                <a:gd name="T1" fmla="*/ 3 h 8"/>
                <a:gd name="T2" fmla="*/ 3 w 7"/>
                <a:gd name="T3" fmla="*/ 1 h 8"/>
                <a:gd name="T4" fmla="*/ 0 w 7"/>
                <a:gd name="T5" fmla="*/ 5 h 8"/>
                <a:gd name="T6" fmla="*/ 4 w 7"/>
                <a:gd name="T7" fmla="*/ 7 h 8"/>
                <a:gd name="T8" fmla="*/ 7 w 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7"/>
                    <a:pt x="3" y="8"/>
                    <a:pt x="4" y="7"/>
                  </a:cubicBezTo>
                  <a:cubicBezTo>
                    <a:pt x="6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3" name="Freeform 338"/>
            <p:cNvSpPr>
              <a:spLocks/>
            </p:cNvSpPr>
            <p:nvPr/>
          </p:nvSpPr>
          <p:spPr bwMode="auto">
            <a:xfrm rot="16200000">
              <a:off x="5860658" y="6183360"/>
              <a:ext cx="41349" cy="41349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1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4" name="Freeform 339"/>
            <p:cNvSpPr>
              <a:spLocks/>
            </p:cNvSpPr>
            <p:nvPr/>
          </p:nvSpPr>
          <p:spPr bwMode="auto">
            <a:xfrm rot="16200000">
              <a:off x="5649561" y="6063666"/>
              <a:ext cx="45701" cy="41349"/>
            </a:xfrm>
            <a:custGeom>
              <a:avLst/>
              <a:gdLst>
                <a:gd name="T0" fmla="*/ 7 w 8"/>
                <a:gd name="T1" fmla="*/ 2 h 7"/>
                <a:gd name="T2" fmla="*/ 3 w 8"/>
                <a:gd name="T3" fmla="*/ 0 h 7"/>
                <a:gd name="T4" fmla="*/ 1 w 8"/>
                <a:gd name="T5" fmla="*/ 4 h 7"/>
                <a:gd name="T6" fmla="*/ 5 w 8"/>
                <a:gd name="T7" fmla="*/ 6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1" y="1"/>
                    <a:pt x="0" y="2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7" y="6"/>
                    <a:pt x="8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5" name="Freeform 340"/>
            <p:cNvSpPr>
              <a:spLocks/>
            </p:cNvSpPr>
            <p:nvPr/>
          </p:nvSpPr>
          <p:spPr bwMode="auto">
            <a:xfrm rot="16200000">
              <a:off x="5552717" y="6352020"/>
              <a:ext cx="41349" cy="39173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0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6" name="Freeform 341"/>
            <p:cNvSpPr>
              <a:spLocks/>
            </p:cNvSpPr>
            <p:nvPr/>
          </p:nvSpPr>
          <p:spPr bwMode="auto">
            <a:xfrm rot="16200000">
              <a:off x="9763211" y="5285653"/>
              <a:ext cx="1540789" cy="581060"/>
            </a:xfrm>
            <a:custGeom>
              <a:avLst/>
              <a:gdLst>
                <a:gd name="T0" fmla="*/ 128 w 265"/>
                <a:gd name="T1" fmla="*/ 72 h 100"/>
                <a:gd name="T2" fmla="*/ 265 w 265"/>
                <a:gd name="T3" fmla="*/ 33 h 100"/>
                <a:gd name="T4" fmla="*/ 236 w 265"/>
                <a:gd name="T5" fmla="*/ 0 h 100"/>
                <a:gd name="T6" fmla="*/ 148 w 265"/>
                <a:gd name="T7" fmla="*/ 33 h 100"/>
                <a:gd name="T8" fmla="*/ 20 w 265"/>
                <a:gd name="T9" fmla="*/ 36 h 100"/>
                <a:gd name="T10" fmla="*/ 0 w 265"/>
                <a:gd name="T11" fmla="*/ 97 h 100"/>
                <a:gd name="T12" fmla="*/ 128 w 265"/>
                <a:gd name="T13" fmla="*/ 7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100">
                  <a:moveTo>
                    <a:pt x="128" y="72"/>
                  </a:moveTo>
                  <a:cubicBezTo>
                    <a:pt x="188" y="42"/>
                    <a:pt x="229" y="27"/>
                    <a:pt x="265" y="33"/>
                  </a:cubicBezTo>
                  <a:cubicBezTo>
                    <a:pt x="257" y="21"/>
                    <a:pt x="247" y="10"/>
                    <a:pt x="236" y="0"/>
                  </a:cubicBezTo>
                  <a:cubicBezTo>
                    <a:pt x="211" y="3"/>
                    <a:pt x="180" y="13"/>
                    <a:pt x="148" y="33"/>
                  </a:cubicBezTo>
                  <a:cubicBezTo>
                    <a:pt x="109" y="58"/>
                    <a:pt x="52" y="47"/>
                    <a:pt x="20" y="36"/>
                  </a:cubicBezTo>
                  <a:cubicBezTo>
                    <a:pt x="9" y="54"/>
                    <a:pt x="2" y="75"/>
                    <a:pt x="0" y="97"/>
                  </a:cubicBezTo>
                  <a:cubicBezTo>
                    <a:pt x="24" y="100"/>
                    <a:pt x="71" y="100"/>
                    <a:pt x="128" y="72"/>
                  </a:cubicBezTo>
                  <a:close/>
                </a:path>
              </a:pathLst>
            </a:custGeom>
            <a:solidFill>
              <a:srgbClr val="E8B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7" name="Freeform 342"/>
            <p:cNvSpPr>
              <a:spLocks/>
            </p:cNvSpPr>
            <p:nvPr/>
          </p:nvSpPr>
          <p:spPr bwMode="auto">
            <a:xfrm rot="16200000">
              <a:off x="9737096" y="5387937"/>
              <a:ext cx="1255700" cy="430899"/>
            </a:xfrm>
            <a:custGeom>
              <a:avLst/>
              <a:gdLst>
                <a:gd name="T0" fmla="*/ 128 w 216"/>
                <a:gd name="T1" fmla="*/ 49 h 74"/>
                <a:gd name="T2" fmla="*/ 216 w 216"/>
                <a:gd name="T3" fmla="*/ 16 h 74"/>
                <a:gd name="T4" fmla="*/ 193 w 216"/>
                <a:gd name="T5" fmla="*/ 0 h 74"/>
                <a:gd name="T6" fmla="*/ 121 w 216"/>
                <a:gd name="T7" fmla="*/ 28 h 74"/>
                <a:gd name="T8" fmla="*/ 25 w 216"/>
                <a:gd name="T9" fmla="*/ 20 h 74"/>
                <a:gd name="T10" fmla="*/ 0 w 216"/>
                <a:gd name="T11" fmla="*/ 52 h 74"/>
                <a:gd name="T12" fmla="*/ 128 w 216"/>
                <a:gd name="T13" fmla="*/ 4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74">
                  <a:moveTo>
                    <a:pt x="128" y="49"/>
                  </a:moveTo>
                  <a:cubicBezTo>
                    <a:pt x="160" y="29"/>
                    <a:pt x="191" y="19"/>
                    <a:pt x="216" y="16"/>
                  </a:cubicBezTo>
                  <a:cubicBezTo>
                    <a:pt x="209" y="10"/>
                    <a:pt x="201" y="5"/>
                    <a:pt x="193" y="0"/>
                  </a:cubicBezTo>
                  <a:cubicBezTo>
                    <a:pt x="176" y="9"/>
                    <a:pt x="151" y="21"/>
                    <a:pt x="121" y="28"/>
                  </a:cubicBezTo>
                  <a:cubicBezTo>
                    <a:pt x="81" y="37"/>
                    <a:pt x="44" y="27"/>
                    <a:pt x="25" y="20"/>
                  </a:cubicBezTo>
                  <a:cubicBezTo>
                    <a:pt x="15" y="29"/>
                    <a:pt x="7" y="40"/>
                    <a:pt x="0" y="52"/>
                  </a:cubicBezTo>
                  <a:cubicBezTo>
                    <a:pt x="32" y="63"/>
                    <a:pt x="89" y="74"/>
                    <a:pt x="128" y="49"/>
                  </a:cubicBezTo>
                  <a:close/>
                </a:path>
              </a:pathLst>
            </a:custGeom>
            <a:solidFill>
              <a:srgbClr val="EDC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8" name="Freeform 343"/>
            <p:cNvSpPr>
              <a:spLocks/>
            </p:cNvSpPr>
            <p:nvPr/>
          </p:nvSpPr>
          <p:spPr bwMode="auto">
            <a:xfrm rot="16200000">
              <a:off x="9728391" y="5442344"/>
              <a:ext cx="842211" cy="256798"/>
            </a:xfrm>
            <a:custGeom>
              <a:avLst/>
              <a:gdLst>
                <a:gd name="T0" fmla="*/ 145 w 145"/>
                <a:gd name="T1" fmla="*/ 18 h 44"/>
                <a:gd name="T2" fmla="*/ 57 w 145"/>
                <a:gd name="T3" fmla="*/ 6 h 44"/>
                <a:gd name="T4" fmla="*/ 0 w 145"/>
                <a:gd name="T5" fmla="*/ 29 h 44"/>
                <a:gd name="T6" fmla="*/ 145 w 145"/>
                <a:gd name="T7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" h="44">
                  <a:moveTo>
                    <a:pt x="145" y="18"/>
                  </a:moveTo>
                  <a:cubicBezTo>
                    <a:pt x="119" y="5"/>
                    <a:pt x="88" y="0"/>
                    <a:pt x="57" y="6"/>
                  </a:cubicBezTo>
                  <a:cubicBezTo>
                    <a:pt x="36" y="10"/>
                    <a:pt x="17" y="18"/>
                    <a:pt x="0" y="29"/>
                  </a:cubicBezTo>
                  <a:cubicBezTo>
                    <a:pt x="20" y="35"/>
                    <a:pt x="72" y="44"/>
                    <a:pt x="145" y="18"/>
                  </a:cubicBezTo>
                  <a:close/>
                </a:path>
              </a:pathLst>
            </a:custGeom>
            <a:solidFill>
              <a:srgbClr val="FCC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9" name="Freeform 344"/>
            <p:cNvSpPr>
              <a:spLocks/>
            </p:cNvSpPr>
            <p:nvPr/>
          </p:nvSpPr>
          <p:spPr bwMode="auto">
            <a:xfrm rot="16200000">
              <a:off x="9917725" y="5259538"/>
              <a:ext cx="1575609" cy="611528"/>
            </a:xfrm>
            <a:custGeom>
              <a:avLst/>
              <a:gdLst>
                <a:gd name="T0" fmla="*/ 152 w 271"/>
                <a:gd name="T1" fmla="*/ 52 h 105"/>
                <a:gd name="T2" fmla="*/ 271 w 271"/>
                <a:gd name="T3" fmla="*/ 15 h 105"/>
                <a:gd name="T4" fmla="*/ 266 w 271"/>
                <a:gd name="T5" fmla="*/ 6 h 105"/>
                <a:gd name="T6" fmla="*/ 129 w 271"/>
                <a:gd name="T7" fmla="*/ 45 h 105"/>
                <a:gd name="T8" fmla="*/ 1 w 271"/>
                <a:gd name="T9" fmla="*/ 70 h 105"/>
                <a:gd name="T10" fmla="*/ 3 w 271"/>
                <a:gd name="T11" fmla="*/ 104 h 105"/>
                <a:gd name="T12" fmla="*/ 152 w 271"/>
                <a:gd name="T13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105">
                  <a:moveTo>
                    <a:pt x="152" y="52"/>
                  </a:moveTo>
                  <a:cubicBezTo>
                    <a:pt x="210" y="10"/>
                    <a:pt x="251" y="11"/>
                    <a:pt x="271" y="15"/>
                  </a:cubicBezTo>
                  <a:cubicBezTo>
                    <a:pt x="269" y="12"/>
                    <a:pt x="267" y="9"/>
                    <a:pt x="266" y="6"/>
                  </a:cubicBezTo>
                  <a:cubicBezTo>
                    <a:pt x="230" y="0"/>
                    <a:pt x="189" y="15"/>
                    <a:pt x="129" y="45"/>
                  </a:cubicBezTo>
                  <a:cubicBezTo>
                    <a:pt x="72" y="73"/>
                    <a:pt x="25" y="73"/>
                    <a:pt x="1" y="70"/>
                  </a:cubicBezTo>
                  <a:cubicBezTo>
                    <a:pt x="0" y="81"/>
                    <a:pt x="1" y="93"/>
                    <a:pt x="3" y="104"/>
                  </a:cubicBezTo>
                  <a:cubicBezTo>
                    <a:pt x="27" y="105"/>
                    <a:pt x="83" y="100"/>
                    <a:pt x="152" y="52"/>
                  </a:cubicBezTo>
                  <a:close/>
                </a:path>
              </a:pathLst>
            </a:custGeom>
            <a:solidFill>
              <a:srgbClr val="DBB3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0" name="Freeform 345"/>
            <p:cNvSpPr>
              <a:spLocks/>
            </p:cNvSpPr>
            <p:nvPr/>
          </p:nvSpPr>
          <p:spPr bwMode="auto">
            <a:xfrm rot="16200000">
              <a:off x="9757770" y="5478252"/>
              <a:ext cx="977139" cy="237212"/>
            </a:xfrm>
            <a:custGeom>
              <a:avLst/>
              <a:gdLst>
                <a:gd name="T0" fmla="*/ 96 w 168"/>
                <a:gd name="T1" fmla="*/ 32 h 41"/>
                <a:gd name="T2" fmla="*/ 168 w 168"/>
                <a:gd name="T3" fmla="*/ 4 h 41"/>
                <a:gd name="T4" fmla="*/ 161 w 168"/>
                <a:gd name="T5" fmla="*/ 0 h 41"/>
                <a:gd name="T6" fmla="*/ 16 w 168"/>
                <a:gd name="T7" fmla="*/ 11 h 41"/>
                <a:gd name="T8" fmla="*/ 0 w 168"/>
                <a:gd name="T9" fmla="*/ 24 h 41"/>
                <a:gd name="T10" fmla="*/ 96 w 168"/>
                <a:gd name="T1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41">
                  <a:moveTo>
                    <a:pt x="96" y="32"/>
                  </a:moveTo>
                  <a:cubicBezTo>
                    <a:pt x="126" y="25"/>
                    <a:pt x="151" y="13"/>
                    <a:pt x="168" y="4"/>
                  </a:cubicBezTo>
                  <a:cubicBezTo>
                    <a:pt x="166" y="3"/>
                    <a:pt x="163" y="1"/>
                    <a:pt x="161" y="0"/>
                  </a:cubicBezTo>
                  <a:cubicBezTo>
                    <a:pt x="88" y="26"/>
                    <a:pt x="36" y="17"/>
                    <a:pt x="16" y="11"/>
                  </a:cubicBezTo>
                  <a:cubicBezTo>
                    <a:pt x="11" y="15"/>
                    <a:pt x="5" y="20"/>
                    <a:pt x="0" y="24"/>
                  </a:cubicBezTo>
                  <a:cubicBezTo>
                    <a:pt x="19" y="31"/>
                    <a:pt x="56" y="41"/>
                    <a:pt x="96" y="32"/>
                  </a:cubicBezTo>
                  <a:close/>
                </a:path>
              </a:pathLst>
            </a:custGeom>
            <a:solidFill>
              <a:srgbClr val="F2C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1" name="Freeform 346"/>
            <p:cNvSpPr>
              <a:spLocks/>
            </p:cNvSpPr>
            <p:nvPr/>
          </p:nvSpPr>
          <p:spPr bwMode="auto">
            <a:xfrm rot="16200000">
              <a:off x="11182130" y="5118082"/>
              <a:ext cx="768218" cy="295971"/>
            </a:xfrm>
            <a:custGeom>
              <a:avLst/>
              <a:gdLst>
                <a:gd name="T0" fmla="*/ 48 w 132"/>
                <a:gd name="T1" fmla="*/ 48 h 51"/>
                <a:gd name="T2" fmla="*/ 132 w 132"/>
                <a:gd name="T3" fmla="*/ 0 h 51"/>
                <a:gd name="T4" fmla="*/ 0 w 132"/>
                <a:gd name="T5" fmla="*/ 48 h 51"/>
                <a:gd name="T6" fmla="*/ 48 w 132"/>
                <a:gd name="T7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51">
                  <a:moveTo>
                    <a:pt x="48" y="48"/>
                  </a:moveTo>
                  <a:cubicBezTo>
                    <a:pt x="82" y="42"/>
                    <a:pt x="111" y="24"/>
                    <a:pt x="132" y="0"/>
                  </a:cubicBezTo>
                  <a:cubicBezTo>
                    <a:pt x="71" y="32"/>
                    <a:pt x="23" y="44"/>
                    <a:pt x="0" y="48"/>
                  </a:cubicBezTo>
                  <a:cubicBezTo>
                    <a:pt x="15" y="51"/>
                    <a:pt x="31" y="51"/>
                    <a:pt x="48" y="48"/>
                  </a:cubicBezTo>
                  <a:close/>
                </a:path>
              </a:pathLst>
            </a:custGeom>
            <a:solidFill>
              <a:srgbClr val="594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2" name="Freeform 347"/>
            <p:cNvSpPr>
              <a:spLocks/>
            </p:cNvSpPr>
            <p:nvPr/>
          </p:nvSpPr>
          <p:spPr bwMode="auto">
            <a:xfrm rot="16200000">
              <a:off x="10214784" y="5073469"/>
              <a:ext cx="1558199" cy="779100"/>
            </a:xfrm>
            <a:custGeom>
              <a:avLst/>
              <a:gdLst>
                <a:gd name="T0" fmla="*/ 148 w 268"/>
                <a:gd name="T1" fmla="*/ 44 h 134"/>
                <a:gd name="T2" fmla="*/ 0 w 268"/>
                <a:gd name="T3" fmla="*/ 116 h 134"/>
                <a:gd name="T4" fmla="*/ 12 w 268"/>
                <a:gd name="T5" fmla="*/ 134 h 134"/>
                <a:gd name="T6" fmla="*/ 146 w 268"/>
                <a:gd name="T7" fmla="*/ 91 h 134"/>
                <a:gd name="T8" fmla="*/ 268 w 268"/>
                <a:gd name="T9" fmla="*/ 45 h 134"/>
                <a:gd name="T10" fmla="*/ 266 w 268"/>
                <a:gd name="T11" fmla="*/ 22 h 134"/>
                <a:gd name="T12" fmla="*/ 260 w 268"/>
                <a:gd name="T13" fmla="*/ 0 h 134"/>
                <a:gd name="T14" fmla="*/ 148 w 268"/>
                <a:gd name="T15" fmla="*/ 4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8" h="134">
                  <a:moveTo>
                    <a:pt x="148" y="44"/>
                  </a:moveTo>
                  <a:cubicBezTo>
                    <a:pt x="75" y="95"/>
                    <a:pt x="23" y="111"/>
                    <a:pt x="0" y="116"/>
                  </a:cubicBezTo>
                  <a:cubicBezTo>
                    <a:pt x="3" y="123"/>
                    <a:pt x="7" y="129"/>
                    <a:pt x="12" y="134"/>
                  </a:cubicBezTo>
                  <a:cubicBezTo>
                    <a:pt x="37" y="132"/>
                    <a:pt x="97" y="123"/>
                    <a:pt x="146" y="91"/>
                  </a:cubicBezTo>
                  <a:cubicBezTo>
                    <a:pt x="193" y="60"/>
                    <a:pt x="237" y="44"/>
                    <a:pt x="268" y="45"/>
                  </a:cubicBezTo>
                  <a:cubicBezTo>
                    <a:pt x="268" y="37"/>
                    <a:pt x="267" y="30"/>
                    <a:pt x="266" y="22"/>
                  </a:cubicBezTo>
                  <a:cubicBezTo>
                    <a:pt x="265" y="15"/>
                    <a:pt x="263" y="7"/>
                    <a:pt x="260" y="0"/>
                  </a:cubicBezTo>
                  <a:cubicBezTo>
                    <a:pt x="237" y="0"/>
                    <a:pt x="201" y="8"/>
                    <a:pt x="148" y="44"/>
                  </a:cubicBezTo>
                  <a:close/>
                </a:path>
              </a:pathLst>
            </a:custGeom>
            <a:solidFill>
              <a:srgbClr val="C7A1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3" name="Freeform 348"/>
            <p:cNvSpPr>
              <a:spLocks/>
            </p:cNvSpPr>
            <p:nvPr/>
          </p:nvSpPr>
          <p:spPr bwMode="auto">
            <a:xfrm rot="16200000">
              <a:off x="10066799" y="5123522"/>
              <a:ext cx="1603900" cy="820448"/>
            </a:xfrm>
            <a:custGeom>
              <a:avLst/>
              <a:gdLst>
                <a:gd name="T0" fmla="*/ 149 w 276"/>
                <a:gd name="T1" fmla="*/ 42 h 141"/>
                <a:gd name="T2" fmla="*/ 0 w 276"/>
                <a:gd name="T3" fmla="*/ 94 h 141"/>
                <a:gd name="T4" fmla="*/ 0 w 276"/>
                <a:gd name="T5" fmla="*/ 96 h 141"/>
                <a:gd name="T6" fmla="*/ 16 w 276"/>
                <a:gd name="T7" fmla="*/ 141 h 141"/>
                <a:gd name="T8" fmla="*/ 164 w 276"/>
                <a:gd name="T9" fmla="*/ 69 h 141"/>
                <a:gd name="T10" fmla="*/ 276 w 276"/>
                <a:gd name="T11" fmla="*/ 25 h 141"/>
                <a:gd name="T12" fmla="*/ 268 w 276"/>
                <a:gd name="T13" fmla="*/ 5 h 141"/>
                <a:gd name="T14" fmla="*/ 149 w 276"/>
                <a:gd name="T15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141">
                  <a:moveTo>
                    <a:pt x="149" y="42"/>
                  </a:moveTo>
                  <a:cubicBezTo>
                    <a:pt x="80" y="90"/>
                    <a:pt x="24" y="95"/>
                    <a:pt x="0" y="94"/>
                  </a:cubicBezTo>
                  <a:cubicBezTo>
                    <a:pt x="0" y="95"/>
                    <a:pt x="0" y="96"/>
                    <a:pt x="0" y="96"/>
                  </a:cubicBezTo>
                  <a:cubicBezTo>
                    <a:pt x="3" y="113"/>
                    <a:pt x="8" y="128"/>
                    <a:pt x="16" y="141"/>
                  </a:cubicBezTo>
                  <a:cubicBezTo>
                    <a:pt x="39" y="136"/>
                    <a:pt x="91" y="120"/>
                    <a:pt x="164" y="69"/>
                  </a:cubicBezTo>
                  <a:cubicBezTo>
                    <a:pt x="217" y="33"/>
                    <a:pt x="253" y="25"/>
                    <a:pt x="276" y="25"/>
                  </a:cubicBezTo>
                  <a:cubicBezTo>
                    <a:pt x="274" y="18"/>
                    <a:pt x="271" y="11"/>
                    <a:pt x="268" y="5"/>
                  </a:cubicBezTo>
                  <a:cubicBezTo>
                    <a:pt x="248" y="1"/>
                    <a:pt x="207" y="0"/>
                    <a:pt x="149" y="42"/>
                  </a:cubicBezTo>
                  <a:close/>
                </a:path>
              </a:pathLst>
            </a:custGeom>
            <a:solidFill>
              <a:srgbClr val="D4AD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4" name="Freeform 349"/>
            <p:cNvSpPr>
              <a:spLocks/>
            </p:cNvSpPr>
            <p:nvPr/>
          </p:nvSpPr>
          <p:spPr bwMode="auto">
            <a:xfrm rot="16200000">
              <a:off x="10431322" y="5111553"/>
              <a:ext cx="1488559" cy="633290"/>
            </a:xfrm>
            <a:custGeom>
              <a:avLst/>
              <a:gdLst>
                <a:gd name="T0" fmla="*/ 134 w 256"/>
                <a:gd name="T1" fmla="*/ 47 h 109"/>
                <a:gd name="T2" fmla="*/ 0 w 256"/>
                <a:gd name="T3" fmla="*/ 90 h 109"/>
                <a:gd name="T4" fmla="*/ 10 w 256"/>
                <a:gd name="T5" fmla="*/ 103 h 109"/>
                <a:gd name="T6" fmla="*/ 144 w 256"/>
                <a:gd name="T7" fmla="*/ 74 h 109"/>
                <a:gd name="T8" fmla="*/ 254 w 256"/>
                <a:gd name="T9" fmla="*/ 28 h 109"/>
                <a:gd name="T10" fmla="*/ 256 w 256"/>
                <a:gd name="T11" fmla="*/ 1 h 109"/>
                <a:gd name="T12" fmla="*/ 134 w 256"/>
                <a:gd name="T13" fmla="*/ 4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09">
                  <a:moveTo>
                    <a:pt x="134" y="47"/>
                  </a:moveTo>
                  <a:cubicBezTo>
                    <a:pt x="85" y="79"/>
                    <a:pt x="25" y="88"/>
                    <a:pt x="0" y="90"/>
                  </a:cubicBezTo>
                  <a:cubicBezTo>
                    <a:pt x="3" y="95"/>
                    <a:pt x="7" y="99"/>
                    <a:pt x="10" y="103"/>
                  </a:cubicBezTo>
                  <a:cubicBezTo>
                    <a:pt x="35" y="106"/>
                    <a:pt x="88" y="109"/>
                    <a:pt x="144" y="74"/>
                  </a:cubicBezTo>
                  <a:cubicBezTo>
                    <a:pt x="205" y="36"/>
                    <a:pt x="229" y="24"/>
                    <a:pt x="254" y="28"/>
                  </a:cubicBezTo>
                  <a:cubicBezTo>
                    <a:pt x="255" y="19"/>
                    <a:pt x="256" y="10"/>
                    <a:pt x="256" y="1"/>
                  </a:cubicBezTo>
                  <a:cubicBezTo>
                    <a:pt x="225" y="0"/>
                    <a:pt x="181" y="16"/>
                    <a:pt x="134" y="47"/>
                  </a:cubicBezTo>
                  <a:close/>
                </a:path>
              </a:pathLst>
            </a:custGeom>
            <a:solidFill>
              <a:srgbClr val="B5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5" name="Freeform 350"/>
            <p:cNvSpPr>
              <a:spLocks/>
            </p:cNvSpPr>
            <p:nvPr/>
          </p:nvSpPr>
          <p:spPr bwMode="auto">
            <a:xfrm rot="16200000">
              <a:off x="10771906" y="5132227"/>
              <a:ext cx="1268757" cy="476600"/>
            </a:xfrm>
            <a:custGeom>
              <a:avLst/>
              <a:gdLst>
                <a:gd name="T0" fmla="*/ 122 w 218"/>
                <a:gd name="T1" fmla="*/ 35 h 82"/>
                <a:gd name="T2" fmla="*/ 0 w 218"/>
                <a:gd name="T3" fmla="*/ 65 h 82"/>
                <a:gd name="T4" fmla="*/ 28 w 218"/>
                <a:gd name="T5" fmla="*/ 82 h 82"/>
                <a:gd name="T6" fmla="*/ 125 w 218"/>
                <a:gd name="T7" fmla="*/ 57 h 82"/>
                <a:gd name="T8" fmla="*/ 211 w 218"/>
                <a:gd name="T9" fmla="*/ 15 h 82"/>
                <a:gd name="T10" fmla="*/ 218 w 218"/>
                <a:gd name="T11" fmla="*/ 0 h 82"/>
                <a:gd name="T12" fmla="*/ 122 w 218"/>
                <a:gd name="T13" fmla="*/ 3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82">
                  <a:moveTo>
                    <a:pt x="122" y="35"/>
                  </a:moveTo>
                  <a:cubicBezTo>
                    <a:pt x="58" y="63"/>
                    <a:pt x="20" y="66"/>
                    <a:pt x="0" y="65"/>
                  </a:cubicBezTo>
                  <a:cubicBezTo>
                    <a:pt x="9" y="72"/>
                    <a:pt x="18" y="77"/>
                    <a:pt x="28" y="82"/>
                  </a:cubicBezTo>
                  <a:cubicBezTo>
                    <a:pt x="47" y="82"/>
                    <a:pt x="78" y="78"/>
                    <a:pt x="125" y="57"/>
                  </a:cubicBezTo>
                  <a:cubicBezTo>
                    <a:pt x="184" y="30"/>
                    <a:pt x="192" y="17"/>
                    <a:pt x="211" y="15"/>
                  </a:cubicBezTo>
                  <a:cubicBezTo>
                    <a:pt x="214" y="10"/>
                    <a:pt x="216" y="5"/>
                    <a:pt x="218" y="0"/>
                  </a:cubicBezTo>
                  <a:cubicBezTo>
                    <a:pt x="205" y="1"/>
                    <a:pt x="181" y="9"/>
                    <a:pt x="122" y="35"/>
                  </a:cubicBezTo>
                  <a:close/>
                </a:path>
              </a:pathLst>
            </a:custGeom>
            <a:solidFill>
              <a:srgbClr val="8F7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6" name="Freeform 351"/>
            <p:cNvSpPr>
              <a:spLocks/>
            </p:cNvSpPr>
            <p:nvPr/>
          </p:nvSpPr>
          <p:spPr bwMode="auto">
            <a:xfrm rot="16200000">
              <a:off x="10565161" y="5127875"/>
              <a:ext cx="1418919" cy="552769"/>
            </a:xfrm>
            <a:custGeom>
              <a:avLst/>
              <a:gdLst>
                <a:gd name="T0" fmla="*/ 134 w 244"/>
                <a:gd name="T1" fmla="*/ 50 h 95"/>
                <a:gd name="T2" fmla="*/ 0 w 244"/>
                <a:gd name="T3" fmla="*/ 79 h 95"/>
                <a:gd name="T4" fmla="*/ 19 w 244"/>
                <a:gd name="T5" fmla="*/ 94 h 95"/>
                <a:gd name="T6" fmla="*/ 141 w 244"/>
                <a:gd name="T7" fmla="*/ 64 h 95"/>
                <a:gd name="T8" fmla="*/ 237 w 244"/>
                <a:gd name="T9" fmla="*/ 29 h 95"/>
                <a:gd name="T10" fmla="*/ 244 w 244"/>
                <a:gd name="T11" fmla="*/ 4 h 95"/>
                <a:gd name="T12" fmla="*/ 134 w 244"/>
                <a:gd name="T13" fmla="*/ 5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95">
                  <a:moveTo>
                    <a:pt x="134" y="50"/>
                  </a:moveTo>
                  <a:cubicBezTo>
                    <a:pt x="78" y="85"/>
                    <a:pt x="25" y="82"/>
                    <a:pt x="0" y="79"/>
                  </a:cubicBezTo>
                  <a:cubicBezTo>
                    <a:pt x="6" y="84"/>
                    <a:pt x="12" y="90"/>
                    <a:pt x="19" y="94"/>
                  </a:cubicBezTo>
                  <a:cubicBezTo>
                    <a:pt x="39" y="95"/>
                    <a:pt x="77" y="92"/>
                    <a:pt x="141" y="64"/>
                  </a:cubicBezTo>
                  <a:cubicBezTo>
                    <a:pt x="200" y="38"/>
                    <a:pt x="224" y="30"/>
                    <a:pt x="237" y="29"/>
                  </a:cubicBezTo>
                  <a:cubicBezTo>
                    <a:pt x="240" y="21"/>
                    <a:pt x="242" y="12"/>
                    <a:pt x="244" y="4"/>
                  </a:cubicBezTo>
                  <a:cubicBezTo>
                    <a:pt x="219" y="0"/>
                    <a:pt x="195" y="12"/>
                    <a:pt x="134" y="50"/>
                  </a:cubicBezTo>
                  <a:close/>
                </a:path>
              </a:pathLst>
            </a:custGeom>
            <a:solidFill>
              <a:srgbClr val="A18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7" name="Freeform 352"/>
            <p:cNvSpPr>
              <a:spLocks/>
            </p:cNvSpPr>
            <p:nvPr/>
          </p:nvSpPr>
          <p:spPr bwMode="auto">
            <a:xfrm rot="16200000">
              <a:off x="10943830" y="5088702"/>
              <a:ext cx="1064189" cy="441780"/>
            </a:xfrm>
            <a:custGeom>
              <a:avLst/>
              <a:gdLst>
                <a:gd name="T0" fmla="*/ 97 w 183"/>
                <a:gd name="T1" fmla="*/ 42 h 76"/>
                <a:gd name="T2" fmla="*/ 0 w 183"/>
                <a:gd name="T3" fmla="*/ 67 h 76"/>
                <a:gd name="T4" fmla="*/ 33 w 183"/>
                <a:gd name="T5" fmla="*/ 76 h 76"/>
                <a:gd name="T6" fmla="*/ 165 w 183"/>
                <a:gd name="T7" fmla="*/ 28 h 76"/>
                <a:gd name="T8" fmla="*/ 183 w 183"/>
                <a:gd name="T9" fmla="*/ 0 h 76"/>
                <a:gd name="T10" fmla="*/ 97 w 183"/>
                <a:gd name="T11" fmla="*/ 4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76">
                  <a:moveTo>
                    <a:pt x="97" y="42"/>
                  </a:moveTo>
                  <a:cubicBezTo>
                    <a:pt x="50" y="63"/>
                    <a:pt x="19" y="67"/>
                    <a:pt x="0" y="67"/>
                  </a:cubicBezTo>
                  <a:cubicBezTo>
                    <a:pt x="11" y="71"/>
                    <a:pt x="22" y="74"/>
                    <a:pt x="33" y="76"/>
                  </a:cubicBezTo>
                  <a:cubicBezTo>
                    <a:pt x="56" y="72"/>
                    <a:pt x="104" y="60"/>
                    <a:pt x="165" y="28"/>
                  </a:cubicBezTo>
                  <a:cubicBezTo>
                    <a:pt x="172" y="19"/>
                    <a:pt x="178" y="10"/>
                    <a:pt x="183" y="0"/>
                  </a:cubicBezTo>
                  <a:cubicBezTo>
                    <a:pt x="164" y="2"/>
                    <a:pt x="156" y="15"/>
                    <a:pt x="97" y="42"/>
                  </a:cubicBezTo>
                  <a:close/>
                </a:path>
              </a:pathLst>
            </a:custGeom>
            <a:solidFill>
              <a:srgbClr val="786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8" name="Oval 353"/>
            <p:cNvSpPr>
              <a:spLocks noChangeArrowheads="1"/>
            </p:cNvSpPr>
            <p:nvPr/>
          </p:nvSpPr>
          <p:spPr bwMode="auto">
            <a:xfrm rot="16200000">
              <a:off x="9870936" y="492450"/>
              <a:ext cx="1464620" cy="1464620"/>
            </a:xfrm>
            <a:prstGeom prst="ellipse">
              <a:avLst/>
            </a:pr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9" name="Freeform 354"/>
            <p:cNvSpPr>
              <a:spLocks/>
            </p:cNvSpPr>
            <p:nvPr/>
          </p:nvSpPr>
          <p:spPr bwMode="auto">
            <a:xfrm rot="16200000">
              <a:off x="10231106" y="502243"/>
              <a:ext cx="768218" cy="1397156"/>
            </a:xfrm>
            <a:custGeom>
              <a:avLst/>
              <a:gdLst>
                <a:gd name="T0" fmla="*/ 48 w 132"/>
                <a:gd name="T1" fmla="*/ 0 h 240"/>
                <a:gd name="T2" fmla="*/ 9 w 132"/>
                <a:gd name="T3" fmla="*/ 37 h 240"/>
                <a:gd name="T4" fmla="*/ 53 w 132"/>
                <a:gd name="T5" fmla="*/ 90 h 240"/>
                <a:gd name="T6" fmla="*/ 17 w 132"/>
                <a:gd name="T7" fmla="*/ 143 h 240"/>
                <a:gd name="T8" fmla="*/ 46 w 132"/>
                <a:gd name="T9" fmla="*/ 190 h 240"/>
                <a:gd name="T10" fmla="*/ 59 w 132"/>
                <a:gd name="T11" fmla="*/ 237 h 240"/>
                <a:gd name="T12" fmla="*/ 77 w 132"/>
                <a:gd name="T13" fmla="*/ 167 h 240"/>
                <a:gd name="T14" fmla="*/ 55 w 132"/>
                <a:gd name="T15" fmla="*/ 112 h 240"/>
                <a:gd name="T16" fmla="*/ 62 w 132"/>
                <a:gd name="T17" fmla="*/ 94 h 240"/>
                <a:gd name="T18" fmla="*/ 73 w 132"/>
                <a:gd name="T19" fmla="*/ 93 h 240"/>
                <a:gd name="T20" fmla="*/ 77 w 132"/>
                <a:gd name="T21" fmla="*/ 90 h 240"/>
                <a:gd name="T22" fmla="*/ 109 w 132"/>
                <a:gd name="T23" fmla="*/ 61 h 240"/>
                <a:gd name="T24" fmla="*/ 48 w 132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240">
                  <a:moveTo>
                    <a:pt x="48" y="0"/>
                  </a:moveTo>
                  <a:cubicBezTo>
                    <a:pt x="42" y="0"/>
                    <a:pt x="0" y="24"/>
                    <a:pt x="9" y="37"/>
                  </a:cubicBezTo>
                  <a:cubicBezTo>
                    <a:pt x="18" y="51"/>
                    <a:pt x="55" y="73"/>
                    <a:pt x="53" y="90"/>
                  </a:cubicBezTo>
                  <a:cubicBezTo>
                    <a:pt x="51" y="107"/>
                    <a:pt x="13" y="127"/>
                    <a:pt x="17" y="143"/>
                  </a:cubicBezTo>
                  <a:cubicBezTo>
                    <a:pt x="22" y="159"/>
                    <a:pt x="45" y="177"/>
                    <a:pt x="46" y="190"/>
                  </a:cubicBezTo>
                  <a:cubicBezTo>
                    <a:pt x="47" y="203"/>
                    <a:pt x="58" y="240"/>
                    <a:pt x="59" y="237"/>
                  </a:cubicBezTo>
                  <a:cubicBezTo>
                    <a:pt x="60" y="233"/>
                    <a:pt x="65" y="178"/>
                    <a:pt x="77" y="167"/>
                  </a:cubicBezTo>
                  <a:cubicBezTo>
                    <a:pt x="120" y="125"/>
                    <a:pt x="83" y="112"/>
                    <a:pt x="55" y="112"/>
                  </a:cubicBezTo>
                  <a:cubicBezTo>
                    <a:pt x="55" y="112"/>
                    <a:pt x="61" y="102"/>
                    <a:pt x="62" y="94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7" y="90"/>
                    <a:pt x="100" y="74"/>
                    <a:pt x="109" y="61"/>
                  </a:cubicBezTo>
                  <a:cubicBezTo>
                    <a:pt x="117" y="47"/>
                    <a:pt x="132" y="0"/>
                    <a:pt x="48" y="0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0" name="Freeform 355"/>
            <p:cNvSpPr>
              <a:spLocks/>
            </p:cNvSpPr>
            <p:nvPr/>
          </p:nvSpPr>
          <p:spPr bwMode="auto">
            <a:xfrm rot="16200000">
              <a:off x="10524901" y="360787"/>
              <a:ext cx="393902" cy="587589"/>
            </a:xfrm>
            <a:custGeom>
              <a:avLst/>
              <a:gdLst>
                <a:gd name="T0" fmla="*/ 55 w 68"/>
                <a:gd name="T1" fmla="*/ 1 h 101"/>
                <a:gd name="T2" fmla="*/ 18 w 68"/>
                <a:gd name="T3" fmla="*/ 50 h 101"/>
                <a:gd name="T4" fmla="*/ 35 w 68"/>
                <a:gd name="T5" fmla="*/ 82 h 101"/>
                <a:gd name="T6" fmla="*/ 35 w 68"/>
                <a:gd name="T7" fmla="*/ 101 h 101"/>
                <a:gd name="T8" fmla="*/ 55 w 68"/>
                <a:gd name="T9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1">
                  <a:moveTo>
                    <a:pt x="55" y="1"/>
                  </a:moveTo>
                  <a:cubicBezTo>
                    <a:pt x="54" y="0"/>
                    <a:pt x="0" y="32"/>
                    <a:pt x="18" y="50"/>
                  </a:cubicBezTo>
                  <a:cubicBezTo>
                    <a:pt x="36" y="69"/>
                    <a:pt x="40" y="77"/>
                    <a:pt x="35" y="82"/>
                  </a:cubicBezTo>
                  <a:cubicBezTo>
                    <a:pt x="29" y="87"/>
                    <a:pt x="35" y="101"/>
                    <a:pt x="35" y="101"/>
                  </a:cubicBezTo>
                  <a:cubicBezTo>
                    <a:pt x="35" y="101"/>
                    <a:pt x="68" y="62"/>
                    <a:pt x="55" y="1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1" name="Freeform 356"/>
            <p:cNvSpPr>
              <a:spLocks noEditPoints="1"/>
            </p:cNvSpPr>
            <p:nvPr/>
          </p:nvSpPr>
          <p:spPr bwMode="auto">
            <a:xfrm rot="16200000">
              <a:off x="9932959" y="763394"/>
              <a:ext cx="1371041" cy="1016311"/>
            </a:xfrm>
            <a:custGeom>
              <a:avLst/>
              <a:gdLst>
                <a:gd name="T0" fmla="*/ 116 w 236"/>
                <a:gd name="T1" fmla="*/ 51 h 175"/>
                <a:gd name="T2" fmla="*/ 5 w 236"/>
                <a:gd name="T3" fmla="*/ 71 h 175"/>
                <a:gd name="T4" fmla="*/ 44 w 236"/>
                <a:gd name="T5" fmla="*/ 175 h 175"/>
                <a:gd name="T6" fmla="*/ 108 w 236"/>
                <a:gd name="T7" fmla="*/ 150 h 175"/>
                <a:gd name="T8" fmla="*/ 81 w 236"/>
                <a:gd name="T9" fmla="*/ 110 h 175"/>
                <a:gd name="T10" fmla="*/ 117 w 236"/>
                <a:gd name="T11" fmla="*/ 57 h 175"/>
                <a:gd name="T12" fmla="*/ 116 w 236"/>
                <a:gd name="T13" fmla="*/ 51 h 175"/>
                <a:gd name="T14" fmla="*/ 210 w 236"/>
                <a:gd name="T15" fmla="*/ 0 h 175"/>
                <a:gd name="T16" fmla="*/ 170 w 236"/>
                <a:gd name="T17" fmla="*/ 31 h 175"/>
                <a:gd name="T18" fmla="*/ 141 w 236"/>
                <a:gd name="T19" fmla="*/ 57 h 175"/>
                <a:gd name="T20" fmla="*/ 137 w 236"/>
                <a:gd name="T21" fmla="*/ 60 h 175"/>
                <a:gd name="T22" fmla="*/ 126 w 236"/>
                <a:gd name="T23" fmla="*/ 61 h 175"/>
                <a:gd name="T24" fmla="*/ 119 w 236"/>
                <a:gd name="T25" fmla="*/ 79 h 175"/>
                <a:gd name="T26" fmla="*/ 119 w 236"/>
                <a:gd name="T27" fmla="*/ 79 h 175"/>
                <a:gd name="T28" fmla="*/ 150 w 236"/>
                <a:gd name="T29" fmla="*/ 124 h 175"/>
                <a:gd name="T30" fmla="*/ 236 w 236"/>
                <a:gd name="T31" fmla="*/ 38 h 175"/>
                <a:gd name="T32" fmla="*/ 210 w 236"/>
                <a:gd name="T3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175">
                  <a:moveTo>
                    <a:pt x="116" y="51"/>
                  </a:moveTo>
                  <a:cubicBezTo>
                    <a:pt x="61" y="67"/>
                    <a:pt x="5" y="71"/>
                    <a:pt x="5" y="71"/>
                  </a:cubicBezTo>
                  <a:cubicBezTo>
                    <a:pt x="0" y="135"/>
                    <a:pt x="44" y="175"/>
                    <a:pt x="44" y="175"/>
                  </a:cubicBezTo>
                  <a:cubicBezTo>
                    <a:pt x="67" y="169"/>
                    <a:pt x="89" y="160"/>
                    <a:pt x="108" y="150"/>
                  </a:cubicBezTo>
                  <a:cubicBezTo>
                    <a:pt x="102" y="138"/>
                    <a:pt x="85" y="123"/>
                    <a:pt x="81" y="110"/>
                  </a:cubicBezTo>
                  <a:cubicBezTo>
                    <a:pt x="77" y="94"/>
                    <a:pt x="115" y="74"/>
                    <a:pt x="117" y="57"/>
                  </a:cubicBezTo>
                  <a:cubicBezTo>
                    <a:pt x="117" y="55"/>
                    <a:pt x="117" y="53"/>
                    <a:pt x="116" y="51"/>
                  </a:cubicBezTo>
                  <a:moveTo>
                    <a:pt x="210" y="0"/>
                  </a:moveTo>
                  <a:cubicBezTo>
                    <a:pt x="201" y="13"/>
                    <a:pt x="187" y="23"/>
                    <a:pt x="170" y="31"/>
                  </a:cubicBezTo>
                  <a:cubicBezTo>
                    <a:pt x="161" y="44"/>
                    <a:pt x="141" y="57"/>
                    <a:pt x="141" y="5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5" y="69"/>
                    <a:pt x="119" y="79"/>
                    <a:pt x="119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45" y="79"/>
                    <a:pt x="178" y="90"/>
                    <a:pt x="150" y="124"/>
                  </a:cubicBezTo>
                  <a:cubicBezTo>
                    <a:pt x="205" y="83"/>
                    <a:pt x="236" y="38"/>
                    <a:pt x="236" y="38"/>
                  </a:cubicBezTo>
                  <a:cubicBezTo>
                    <a:pt x="223" y="11"/>
                    <a:pt x="210" y="0"/>
                    <a:pt x="21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2" name="Freeform 357"/>
            <p:cNvSpPr>
              <a:spLocks/>
            </p:cNvSpPr>
            <p:nvPr/>
          </p:nvSpPr>
          <p:spPr bwMode="auto">
            <a:xfrm rot="16200000">
              <a:off x="10342095" y="870031"/>
              <a:ext cx="585413" cy="692049"/>
            </a:xfrm>
            <a:custGeom>
              <a:avLst/>
              <a:gdLst>
                <a:gd name="T0" fmla="*/ 93 w 101"/>
                <a:gd name="T1" fmla="*/ 0 h 119"/>
                <a:gd name="T2" fmla="*/ 39 w 101"/>
                <a:gd name="T3" fmla="*/ 20 h 119"/>
                <a:gd name="T4" fmla="*/ 40 w 101"/>
                <a:gd name="T5" fmla="*/ 26 h 119"/>
                <a:gd name="T6" fmla="*/ 4 w 101"/>
                <a:gd name="T7" fmla="*/ 79 h 119"/>
                <a:gd name="T8" fmla="*/ 31 w 101"/>
                <a:gd name="T9" fmla="*/ 119 h 119"/>
                <a:gd name="T10" fmla="*/ 73 w 101"/>
                <a:gd name="T11" fmla="*/ 93 h 119"/>
                <a:gd name="T12" fmla="*/ 42 w 101"/>
                <a:gd name="T13" fmla="*/ 48 h 119"/>
                <a:gd name="T14" fmla="*/ 42 w 101"/>
                <a:gd name="T15" fmla="*/ 48 h 119"/>
                <a:gd name="T16" fmla="*/ 49 w 101"/>
                <a:gd name="T17" fmla="*/ 30 h 119"/>
                <a:gd name="T18" fmla="*/ 60 w 101"/>
                <a:gd name="T19" fmla="*/ 29 h 119"/>
                <a:gd name="T20" fmla="*/ 64 w 101"/>
                <a:gd name="T21" fmla="*/ 26 h 119"/>
                <a:gd name="T22" fmla="*/ 93 w 101"/>
                <a:gd name="T2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19">
                  <a:moveTo>
                    <a:pt x="93" y="0"/>
                  </a:moveTo>
                  <a:cubicBezTo>
                    <a:pt x="77" y="8"/>
                    <a:pt x="58" y="15"/>
                    <a:pt x="39" y="20"/>
                  </a:cubicBezTo>
                  <a:cubicBezTo>
                    <a:pt x="40" y="22"/>
                    <a:pt x="40" y="24"/>
                    <a:pt x="40" y="26"/>
                  </a:cubicBezTo>
                  <a:cubicBezTo>
                    <a:pt x="38" y="43"/>
                    <a:pt x="0" y="63"/>
                    <a:pt x="4" y="79"/>
                  </a:cubicBezTo>
                  <a:cubicBezTo>
                    <a:pt x="8" y="92"/>
                    <a:pt x="25" y="107"/>
                    <a:pt x="31" y="119"/>
                  </a:cubicBezTo>
                  <a:cubicBezTo>
                    <a:pt x="46" y="111"/>
                    <a:pt x="60" y="102"/>
                    <a:pt x="73" y="93"/>
                  </a:cubicBezTo>
                  <a:cubicBezTo>
                    <a:pt x="101" y="59"/>
                    <a:pt x="68" y="48"/>
                    <a:pt x="42" y="4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8" y="38"/>
                    <a:pt x="49" y="30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6"/>
                    <a:pt x="84" y="13"/>
                    <a:pt x="9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3" name="Freeform 358"/>
            <p:cNvSpPr>
              <a:spLocks noEditPoints="1"/>
            </p:cNvSpPr>
            <p:nvPr/>
          </p:nvSpPr>
          <p:spPr bwMode="auto">
            <a:xfrm rot="16200000">
              <a:off x="10287689" y="604527"/>
              <a:ext cx="1092480" cy="924909"/>
            </a:xfrm>
            <a:custGeom>
              <a:avLst/>
              <a:gdLst>
                <a:gd name="T0" fmla="*/ 51 w 188"/>
                <a:gd name="T1" fmla="*/ 116 h 159"/>
                <a:gd name="T2" fmla="*/ 0 w 188"/>
                <a:gd name="T3" fmla="*/ 141 h 159"/>
                <a:gd name="T4" fmla="*/ 39 w 188"/>
                <a:gd name="T5" fmla="*/ 159 h 159"/>
                <a:gd name="T6" fmla="*/ 61 w 188"/>
                <a:gd name="T7" fmla="*/ 152 h 159"/>
                <a:gd name="T8" fmla="*/ 51 w 188"/>
                <a:gd name="T9" fmla="*/ 116 h 159"/>
                <a:gd name="T10" fmla="*/ 147 w 188"/>
                <a:gd name="T11" fmla="*/ 46 h 159"/>
                <a:gd name="T12" fmla="*/ 74 w 188"/>
                <a:gd name="T13" fmla="*/ 103 h 159"/>
                <a:gd name="T14" fmla="*/ 65 w 188"/>
                <a:gd name="T15" fmla="*/ 150 h 159"/>
                <a:gd name="T16" fmla="*/ 162 w 188"/>
                <a:gd name="T17" fmla="*/ 75 h 159"/>
                <a:gd name="T18" fmla="*/ 149 w 188"/>
                <a:gd name="T19" fmla="*/ 60 h 159"/>
                <a:gd name="T20" fmla="*/ 147 w 188"/>
                <a:gd name="T21" fmla="*/ 46 h 159"/>
                <a:gd name="T22" fmla="*/ 187 w 188"/>
                <a:gd name="T23" fmla="*/ 17 h 159"/>
                <a:gd name="T24" fmla="*/ 188 w 188"/>
                <a:gd name="T25" fmla="*/ 21 h 159"/>
                <a:gd name="T26" fmla="*/ 187 w 188"/>
                <a:gd name="T27" fmla="*/ 17 h 159"/>
                <a:gd name="T28" fmla="*/ 180 w 188"/>
                <a:gd name="T29" fmla="*/ 0 h 159"/>
                <a:gd name="T30" fmla="*/ 165 w 188"/>
                <a:gd name="T31" fmla="*/ 24 h 159"/>
                <a:gd name="T32" fmla="*/ 186 w 188"/>
                <a:gd name="T33" fmla="*/ 11 h 159"/>
                <a:gd name="T34" fmla="*/ 180 w 188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8" h="159">
                  <a:moveTo>
                    <a:pt x="51" y="116"/>
                  </a:moveTo>
                  <a:cubicBezTo>
                    <a:pt x="22" y="132"/>
                    <a:pt x="0" y="141"/>
                    <a:pt x="0" y="141"/>
                  </a:cubicBezTo>
                  <a:cubicBezTo>
                    <a:pt x="19" y="155"/>
                    <a:pt x="39" y="159"/>
                    <a:pt x="39" y="159"/>
                  </a:cubicBezTo>
                  <a:cubicBezTo>
                    <a:pt x="46" y="157"/>
                    <a:pt x="53" y="155"/>
                    <a:pt x="61" y="152"/>
                  </a:cubicBezTo>
                  <a:cubicBezTo>
                    <a:pt x="57" y="143"/>
                    <a:pt x="53" y="126"/>
                    <a:pt x="51" y="116"/>
                  </a:cubicBezTo>
                  <a:moveTo>
                    <a:pt x="147" y="46"/>
                  </a:moveTo>
                  <a:cubicBezTo>
                    <a:pt x="125" y="69"/>
                    <a:pt x="99" y="88"/>
                    <a:pt x="74" y="103"/>
                  </a:cubicBezTo>
                  <a:cubicBezTo>
                    <a:pt x="70" y="118"/>
                    <a:pt x="67" y="139"/>
                    <a:pt x="65" y="150"/>
                  </a:cubicBezTo>
                  <a:cubicBezTo>
                    <a:pt x="103" y="134"/>
                    <a:pt x="139" y="100"/>
                    <a:pt x="162" y="75"/>
                  </a:cubicBezTo>
                  <a:cubicBezTo>
                    <a:pt x="159" y="71"/>
                    <a:pt x="155" y="66"/>
                    <a:pt x="149" y="60"/>
                  </a:cubicBezTo>
                  <a:cubicBezTo>
                    <a:pt x="145" y="56"/>
                    <a:pt x="145" y="51"/>
                    <a:pt x="147" y="46"/>
                  </a:cubicBezTo>
                  <a:moveTo>
                    <a:pt x="187" y="17"/>
                  </a:moveTo>
                  <a:cubicBezTo>
                    <a:pt x="187" y="19"/>
                    <a:pt x="188" y="20"/>
                    <a:pt x="188" y="21"/>
                  </a:cubicBezTo>
                  <a:cubicBezTo>
                    <a:pt x="188" y="20"/>
                    <a:pt x="187" y="19"/>
                    <a:pt x="187" y="17"/>
                  </a:cubicBezTo>
                  <a:moveTo>
                    <a:pt x="180" y="0"/>
                  </a:moveTo>
                  <a:cubicBezTo>
                    <a:pt x="176" y="8"/>
                    <a:pt x="171" y="17"/>
                    <a:pt x="165" y="24"/>
                  </a:cubicBezTo>
                  <a:cubicBezTo>
                    <a:pt x="175" y="17"/>
                    <a:pt x="184" y="11"/>
                    <a:pt x="186" y="11"/>
                  </a:cubicBezTo>
                  <a:cubicBezTo>
                    <a:pt x="183" y="2"/>
                    <a:pt x="180" y="0"/>
                    <a:pt x="18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4" name="Freeform 359"/>
            <p:cNvSpPr>
              <a:spLocks/>
            </p:cNvSpPr>
            <p:nvPr/>
          </p:nvSpPr>
          <p:spPr bwMode="auto">
            <a:xfrm rot="16200000">
              <a:off x="11046114" y="1108331"/>
              <a:ext cx="132752" cy="285090"/>
            </a:xfrm>
            <a:custGeom>
              <a:avLst/>
              <a:gdLst>
                <a:gd name="T0" fmla="*/ 23 w 23"/>
                <a:gd name="T1" fmla="*/ 0 h 49"/>
                <a:gd name="T2" fmla="*/ 0 w 23"/>
                <a:gd name="T3" fmla="*/ 13 h 49"/>
                <a:gd name="T4" fmla="*/ 10 w 23"/>
                <a:gd name="T5" fmla="*/ 49 h 49"/>
                <a:gd name="T6" fmla="*/ 14 w 23"/>
                <a:gd name="T7" fmla="*/ 47 h 49"/>
                <a:gd name="T8" fmla="*/ 23 w 2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9">
                  <a:moveTo>
                    <a:pt x="23" y="0"/>
                  </a:moveTo>
                  <a:cubicBezTo>
                    <a:pt x="15" y="5"/>
                    <a:pt x="8" y="9"/>
                    <a:pt x="0" y="13"/>
                  </a:cubicBezTo>
                  <a:cubicBezTo>
                    <a:pt x="2" y="23"/>
                    <a:pt x="6" y="40"/>
                    <a:pt x="10" y="49"/>
                  </a:cubicBezTo>
                  <a:cubicBezTo>
                    <a:pt x="11" y="49"/>
                    <a:pt x="13" y="48"/>
                    <a:pt x="14" y="47"/>
                  </a:cubicBezTo>
                  <a:cubicBezTo>
                    <a:pt x="16" y="36"/>
                    <a:pt x="19" y="15"/>
                    <a:pt x="2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5" name="Freeform 360"/>
            <p:cNvSpPr>
              <a:spLocks/>
            </p:cNvSpPr>
            <p:nvPr/>
          </p:nvSpPr>
          <p:spPr bwMode="auto">
            <a:xfrm rot="16200000">
              <a:off x="10492257" y="456542"/>
              <a:ext cx="256798" cy="372140"/>
            </a:xfrm>
            <a:custGeom>
              <a:avLst/>
              <a:gdLst>
                <a:gd name="T0" fmla="*/ 41 w 44"/>
                <a:gd name="T1" fmla="*/ 0 h 64"/>
                <a:gd name="T2" fmla="*/ 20 w 44"/>
                <a:gd name="T3" fmla="*/ 13 h 64"/>
                <a:gd name="T4" fmla="*/ 2 w 44"/>
                <a:gd name="T5" fmla="*/ 35 h 64"/>
                <a:gd name="T6" fmla="*/ 4 w 44"/>
                <a:gd name="T7" fmla="*/ 49 h 64"/>
                <a:gd name="T8" fmla="*/ 17 w 44"/>
                <a:gd name="T9" fmla="*/ 64 h 64"/>
                <a:gd name="T10" fmla="*/ 44 w 44"/>
                <a:gd name="T11" fmla="*/ 32 h 64"/>
                <a:gd name="T12" fmla="*/ 43 w 44"/>
                <a:gd name="T13" fmla="*/ 10 h 64"/>
                <a:gd name="T14" fmla="*/ 42 w 44"/>
                <a:gd name="T15" fmla="*/ 6 h 64"/>
                <a:gd name="T16" fmla="*/ 41 w 44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64">
                  <a:moveTo>
                    <a:pt x="41" y="0"/>
                  </a:moveTo>
                  <a:cubicBezTo>
                    <a:pt x="39" y="0"/>
                    <a:pt x="30" y="6"/>
                    <a:pt x="20" y="13"/>
                  </a:cubicBezTo>
                  <a:cubicBezTo>
                    <a:pt x="15" y="21"/>
                    <a:pt x="8" y="28"/>
                    <a:pt x="2" y="35"/>
                  </a:cubicBezTo>
                  <a:cubicBezTo>
                    <a:pt x="0" y="40"/>
                    <a:pt x="0" y="45"/>
                    <a:pt x="4" y="49"/>
                  </a:cubicBezTo>
                  <a:cubicBezTo>
                    <a:pt x="10" y="55"/>
                    <a:pt x="14" y="60"/>
                    <a:pt x="17" y="64"/>
                  </a:cubicBezTo>
                  <a:cubicBezTo>
                    <a:pt x="34" y="46"/>
                    <a:pt x="44" y="32"/>
                    <a:pt x="44" y="32"/>
                  </a:cubicBezTo>
                  <a:cubicBezTo>
                    <a:pt x="44" y="23"/>
                    <a:pt x="44" y="16"/>
                    <a:pt x="43" y="10"/>
                  </a:cubicBezTo>
                  <a:cubicBezTo>
                    <a:pt x="43" y="9"/>
                    <a:pt x="42" y="8"/>
                    <a:pt x="42" y="6"/>
                  </a:cubicBezTo>
                  <a:cubicBezTo>
                    <a:pt x="42" y="4"/>
                    <a:pt x="41" y="2"/>
                    <a:pt x="41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6" name="Freeform 361"/>
            <p:cNvSpPr>
              <a:spLocks noEditPoints="1"/>
            </p:cNvSpPr>
            <p:nvPr/>
          </p:nvSpPr>
          <p:spPr bwMode="auto">
            <a:xfrm rot="16200000">
              <a:off x="9658751" y="1146415"/>
              <a:ext cx="1109890" cy="393902"/>
            </a:xfrm>
            <a:custGeom>
              <a:avLst/>
              <a:gdLst>
                <a:gd name="T0" fmla="*/ 86 w 191"/>
                <a:gd name="T1" fmla="*/ 43 h 68"/>
                <a:gd name="T2" fmla="*/ 1 w 191"/>
                <a:gd name="T3" fmla="*/ 61 h 68"/>
                <a:gd name="T4" fmla="*/ 0 w 191"/>
                <a:gd name="T5" fmla="*/ 68 h 68"/>
                <a:gd name="T6" fmla="*/ 97 w 191"/>
                <a:gd name="T7" fmla="*/ 53 h 68"/>
                <a:gd name="T8" fmla="*/ 86 w 191"/>
                <a:gd name="T9" fmla="*/ 43 h 68"/>
                <a:gd name="T10" fmla="*/ 177 w 191"/>
                <a:gd name="T11" fmla="*/ 0 h 68"/>
                <a:gd name="T12" fmla="*/ 166 w 191"/>
                <a:gd name="T13" fmla="*/ 7 h 68"/>
                <a:gd name="T14" fmla="*/ 169 w 191"/>
                <a:gd name="T15" fmla="*/ 25 h 68"/>
                <a:gd name="T16" fmla="*/ 191 w 191"/>
                <a:gd name="T17" fmla="*/ 10 h 68"/>
                <a:gd name="T18" fmla="*/ 177 w 191"/>
                <a:gd name="T1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68">
                  <a:moveTo>
                    <a:pt x="86" y="43"/>
                  </a:moveTo>
                  <a:cubicBezTo>
                    <a:pt x="62" y="50"/>
                    <a:pt x="34" y="57"/>
                    <a:pt x="1" y="61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46" y="66"/>
                    <a:pt x="97" y="53"/>
                  </a:cubicBezTo>
                  <a:cubicBezTo>
                    <a:pt x="94" y="50"/>
                    <a:pt x="90" y="46"/>
                    <a:pt x="86" y="43"/>
                  </a:cubicBezTo>
                  <a:moveTo>
                    <a:pt x="177" y="0"/>
                  </a:moveTo>
                  <a:cubicBezTo>
                    <a:pt x="177" y="0"/>
                    <a:pt x="174" y="2"/>
                    <a:pt x="166" y="7"/>
                  </a:cubicBezTo>
                  <a:cubicBezTo>
                    <a:pt x="169" y="13"/>
                    <a:pt x="170" y="19"/>
                    <a:pt x="169" y="25"/>
                  </a:cubicBezTo>
                  <a:cubicBezTo>
                    <a:pt x="177" y="20"/>
                    <a:pt x="184" y="15"/>
                    <a:pt x="191" y="10"/>
                  </a:cubicBezTo>
                  <a:cubicBezTo>
                    <a:pt x="191" y="10"/>
                    <a:pt x="185" y="5"/>
                    <a:pt x="177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7" name="Freeform 362"/>
            <p:cNvSpPr>
              <a:spLocks/>
            </p:cNvSpPr>
            <p:nvPr/>
          </p:nvSpPr>
          <p:spPr bwMode="auto">
            <a:xfrm rot="16200000">
              <a:off x="9946017" y="1022369"/>
              <a:ext cx="489658" cy="265503"/>
            </a:xfrm>
            <a:custGeom>
              <a:avLst/>
              <a:gdLst>
                <a:gd name="T0" fmla="*/ 80 w 84"/>
                <a:gd name="T1" fmla="*/ 0 h 46"/>
                <a:gd name="T2" fmla="*/ 0 w 84"/>
                <a:gd name="T3" fmla="*/ 36 h 46"/>
                <a:gd name="T4" fmla="*/ 11 w 84"/>
                <a:gd name="T5" fmla="*/ 46 h 46"/>
                <a:gd name="T6" fmla="*/ 83 w 84"/>
                <a:gd name="T7" fmla="*/ 18 h 46"/>
                <a:gd name="T8" fmla="*/ 80 w 8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46">
                  <a:moveTo>
                    <a:pt x="80" y="0"/>
                  </a:moveTo>
                  <a:cubicBezTo>
                    <a:pt x="66" y="9"/>
                    <a:pt x="39" y="23"/>
                    <a:pt x="0" y="36"/>
                  </a:cubicBezTo>
                  <a:cubicBezTo>
                    <a:pt x="4" y="39"/>
                    <a:pt x="8" y="43"/>
                    <a:pt x="11" y="46"/>
                  </a:cubicBezTo>
                  <a:cubicBezTo>
                    <a:pt x="36" y="40"/>
                    <a:pt x="61" y="31"/>
                    <a:pt x="83" y="18"/>
                  </a:cubicBezTo>
                  <a:cubicBezTo>
                    <a:pt x="84" y="12"/>
                    <a:pt x="83" y="6"/>
                    <a:pt x="80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8" name="Freeform 363"/>
            <p:cNvSpPr>
              <a:spLocks/>
            </p:cNvSpPr>
            <p:nvPr/>
          </p:nvSpPr>
          <p:spPr bwMode="auto">
            <a:xfrm rot="16200000">
              <a:off x="605000" y="4002751"/>
              <a:ext cx="1832407" cy="1832407"/>
            </a:xfrm>
            <a:custGeom>
              <a:avLst/>
              <a:gdLst>
                <a:gd name="T0" fmla="*/ 296 w 315"/>
                <a:gd name="T1" fmla="*/ 123 h 315"/>
                <a:gd name="T2" fmla="*/ 123 w 315"/>
                <a:gd name="T3" fmla="*/ 19 h 315"/>
                <a:gd name="T4" fmla="*/ 19 w 315"/>
                <a:gd name="T5" fmla="*/ 192 h 315"/>
                <a:gd name="T6" fmla="*/ 192 w 315"/>
                <a:gd name="T7" fmla="*/ 296 h 315"/>
                <a:gd name="T8" fmla="*/ 296 w 315"/>
                <a:gd name="T9" fmla="*/ 12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315">
                  <a:moveTo>
                    <a:pt x="296" y="123"/>
                  </a:moveTo>
                  <a:cubicBezTo>
                    <a:pt x="277" y="46"/>
                    <a:pt x="200" y="0"/>
                    <a:pt x="123" y="19"/>
                  </a:cubicBezTo>
                  <a:cubicBezTo>
                    <a:pt x="46" y="38"/>
                    <a:pt x="0" y="115"/>
                    <a:pt x="19" y="192"/>
                  </a:cubicBezTo>
                  <a:cubicBezTo>
                    <a:pt x="38" y="268"/>
                    <a:pt x="115" y="315"/>
                    <a:pt x="192" y="296"/>
                  </a:cubicBezTo>
                  <a:cubicBezTo>
                    <a:pt x="269" y="277"/>
                    <a:pt x="315" y="199"/>
                    <a:pt x="296" y="123"/>
                  </a:cubicBezTo>
                  <a:close/>
                </a:path>
              </a:pathLst>
            </a:cu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9" name="Freeform 364"/>
            <p:cNvSpPr>
              <a:spLocks/>
            </p:cNvSpPr>
            <p:nvPr/>
          </p:nvSpPr>
          <p:spPr bwMode="auto">
            <a:xfrm rot="16200000">
              <a:off x="1020665" y="5315034"/>
              <a:ext cx="191511" cy="348201"/>
            </a:xfrm>
            <a:custGeom>
              <a:avLst/>
              <a:gdLst>
                <a:gd name="T0" fmla="*/ 23 w 33"/>
                <a:gd name="T1" fmla="*/ 3 h 60"/>
                <a:gd name="T2" fmla="*/ 15 w 33"/>
                <a:gd name="T3" fmla="*/ 45 h 60"/>
                <a:gd name="T4" fmla="*/ 23 w 33"/>
                <a:gd name="T5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60">
                  <a:moveTo>
                    <a:pt x="23" y="3"/>
                  </a:moveTo>
                  <a:cubicBezTo>
                    <a:pt x="7" y="10"/>
                    <a:pt x="0" y="60"/>
                    <a:pt x="15" y="45"/>
                  </a:cubicBezTo>
                  <a:cubicBezTo>
                    <a:pt x="31" y="30"/>
                    <a:pt x="33" y="0"/>
                    <a:pt x="2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0" name="Freeform 365"/>
            <p:cNvSpPr>
              <a:spLocks/>
            </p:cNvSpPr>
            <p:nvPr/>
          </p:nvSpPr>
          <p:spPr bwMode="auto">
            <a:xfrm rot="16200000">
              <a:off x="891178" y="5148550"/>
              <a:ext cx="191511" cy="215449"/>
            </a:xfrm>
            <a:custGeom>
              <a:avLst/>
              <a:gdLst>
                <a:gd name="T0" fmla="*/ 3 w 33"/>
                <a:gd name="T1" fmla="*/ 3 h 37"/>
                <a:gd name="T2" fmla="*/ 29 w 33"/>
                <a:gd name="T3" fmla="*/ 19 h 37"/>
                <a:gd name="T4" fmla="*/ 3 w 33"/>
                <a:gd name="T5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37">
                  <a:moveTo>
                    <a:pt x="3" y="3"/>
                  </a:moveTo>
                  <a:cubicBezTo>
                    <a:pt x="15" y="15"/>
                    <a:pt x="33" y="37"/>
                    <a:pt x="29" y="19"/>
                  </a:cubicBezTo>
                  <a:cubicBezTo>
                    <a:pt x="24" y="0"/>
                    <a:pt x="0" y="0"/>
                    <a:pt x="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1" name="Freeform 366"/>
            <p:cNvSpPr>
              <a:spLocks/>
            </p:cNvSpPr>
            <p:nvPr/>
          </p:nvSpPr>
          <p:spPr bwMode="auto">
            <a:xfrm rot="16200000">
              <a:off x="1056573" y="5216014"/>
              <a:ext cx="139280" cy="202392"/>
            </a:xfrm>
            <a:custGeom>
              <a:avLst/>
              <a:gdLst>
                <a:gd name="T0" fmla="*/ 8 w 24"/>
                <a:gd name="T1" fmla="*/ 5 h 35"/>
                <a:gd name="T2" fmla="*/ 13 w 24"/>
                <a:gd name="T3" fmla="*/ 25 h 35"/>
                <a:gd name="T4" fmla="*/ 8 w 24"/>
                <a:gd name="T5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5">
                  <a:moveTo>
                    <a:pt x="8" y="5"/>
                  </a:moveTo>
                  <a:cubicBezTo>
                    <a:pt x="0" y="11"/>
                    <a:pt x="1" y="35"/>
                    <a:pt x="13" y="25"/>
                  </a:cubicBezTo>
                  <a:cubicBezTo>
                    <a:pt x="24" y="15"/>
                    <a:pt x="16" y="0"/>
                    <a:pt x="8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2" name="Freeform 367"/>
            <p:cNvSpPr>
              <a:spLocks/>
            </p:cNvSpPr>
            <p:nvPr/>
          </p:nvSpPr>
          <p:spPr bwMode="auto">
            <a:xfrm rot="16200000">
              <a:off x="1213263" y="4173588"/>
              <a:ext cx="243741" cy="389550"/>
            </a:xfrm>
            <a:custGeom>
              <a:avLst/>
              <a:gdLst>
                <a:gd name="T0" fmla="*/ 17 w 42"/>
                <a:gd name="T1" fmla="*/ 6 h 67"/>
                <a:gd name="T2" fmla="*/ 28 w 42"/>
                <a:gd name="T3" fmla="*/ 47 h 67"/>
                <a:gd name="T4" fmla="*/ 17 w 42"/>
                <a:gd name="T5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67">
                  <a:moveTo>
                    <a:pt x="17" y="6"/>
                  </a:moveTo>
                  <a:cubicBezTo>
                    <a:pt x="0" y="19"/>
                    <a:pt x="13" y="67"/>
                    <a:pt x="28" y="47"/>
                  </a:cubicBezTo>
                  <a:cubicBezTo>
                    <a:pt x="42" y="27"/>
                    <a:pt x="26" y="0"/>
                    <a:pt x="17" y="6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3" name="Freeform 368"/>
            <p:cNvSpPr>
              <a:spLocks/>
            </p:cNvSpPr>
            <p:nvPr/>
          </p:nvSpPr>
          <p:spPr bwMode="auto">
            <a:xfrm rot="16200000">
              <a:off x="2029359" y="4759000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4" name="Freeform 369"/>
            <p:cNvSpPr>
              <a:spLocks/>
            </p:cNvSpPr>
            <p:nvPr/>
          </p:nvSpPr>
          <p:spPr bwMode="auto">
            <a:xfrm rot="16200000">
              <a:off x="2108793" y="4714387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5" name="Freeform 370"/>
            <p:cNvSpPr>
              <a:spLocks/>
            </p:cNvSpPr>
            <p:nvPr/>
          </p:nvSpPr>
          <p:spPr bwMode="auto">
            <a:xfrm rot="16200000">
              <a:off x="916204" y="4296546"/>
              <a:ext cx="250269" cy="337320"/>
            </a:xfrm>
            <a:custGeom>
              <a:avLst/>
              <a:gdLst>
                <a:gd name="T0" fmla="*/ 9 w 43"/>
                <a:gd name="T1" fmla="*/ 8 h 58"/>
                <a:gd name="T2" fmla="*/ 42 w 43"/>
                <a:gd name="T3" fmla="*/ 37 h 58"/>
                <a:gd name="T4" fmla="*/ 9 w 43"/>
                <a:gd name="T5" fmla="*/ 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58">
                  <a:moveTo>
                    <a:pt x="9" y="8"/>
                  </a:moveTo>
                  <a:cubicBezTo>
                    <a:pt x="0" y="19"/>
                    <a:pt x="40" y="58"/>
                    <a:pt x="42" y="37"/>
                  </a:cubicBezTo>
                  <a:cubicBezTo>
                    <a:pt x="43" y="16"/>
                    <a:pt x="16" y="0"/>
                    <a:pt x="9" y="8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6" name="Freeform 371"/>
            <p:cNvSpPr>
              <a:spLocks/>
            </p:cNvSpPr>
            <p:nvPr/>
          </p:nvSpPr>
          <p:spPr bwMode="auto">
            <a:xfrm rot="16200000">
              <a:off x="1100098" y="4460853"/>
              <a:ext cx="167572" cy="100108"/>
            </a:xfrm>
            <a:custGeom>
              <a:avLst/>
              <a:gdLst>
                <a:gd name="T0" fmla="*/ 19 w 29"/>
                <a:gd name="T1" fmla="*/ 3 h 17"/>
                <a:gd name="T2" fmla="*/ 11 w 29"/>
                <a:gd name="T3" fmla="*/ 13 h 17"/>
                <a:gd name="T4" fmla="*/ 19 w 29"/>
                <a:gd name="T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7">
                  <a:moveTo>
                    <a:pt x="19" y="3"/>
                  </a:moveTo>
                  <a:cubicBezTo>
                    <a:pt x="9" y="6"/>
                    <a:pt x="0" y="17"/>
                    <a:pt x="11" y="13"/>
                  </a:cubicBezTo>
                  <a:cubicBezTo>
                    <a:pt x="21" y="9"/>
                    <a:pt x="29" y="0"/>
                    <a:pt x="19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7" name="Freeform 372"/>
            <p:cNvSpPr>
              <a:spLocks/>
            </p:cNvSpPr>
            <p:nvPr/>
          </p:nvSpPr>
          <p:spPr bwMode="auto">
            <a:xfrm rot="16200000">
              <a:off x="2073973" y="5069117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8" name="Freeform 373"/>
            <p:cNvSpPr>
              <a:spLocks/>
            </p:cNvSpPr>
            <p:nvPr/>
          </p:nvSpPr>
          <p:spPr bwMode="auto">
            <a:xfrm rot="16200000">
              <a:off x="2094647" y="4985331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9" name="Freeform 374"/>
            <p:cNvSpPr>
              <a:spLocks/>
            </p:cNvSpPr>
            <p:nvPr/>
          </p:nvSpPr>
          <p:spPr bwMode="auto">
            <a:xfrm rot="16200000">
              <a:off x="2227399" y="4741590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0" name="Freeform 375"/>
            <p:cNvSpPr>
              <a:spLocks/>
            </p:cNvSpPr>
            <p:nvPr/>
          </p:nvSpPr>
          <p:spPr bwMode="auto">
            <a:xfrm rot="16200000">
              <a:off x="2041329" y="5008182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1" name="Freeform 376"/>
            <p:cNvSpPr>
              <a:spLocks/>
            </p:cNvSpPr>
            <p:nvPr/>
          </p:nvSpPr>
          <p:spPr bwMode="auto">
            <a:xfrm rot="16200000">
              <a:off x="841124" y="456966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2" name="Freeform 377"/>
            <p:cNvSpPr>
              <a:spLocks/>
            </p:cNvSpPr>
            <p:nvPr/>
          </p:nvSpPr>
          <p:spPr bwMode="auto">
            <a:xfrm rot="16200000">
              <a:off x="1070719" y="4520700"/>
              <a:ext cx="41349" cy="28291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3" name="Freeform 378"/>
            <p:cNvSpPr>
              <a:spLocks/>
            </p:cNvSpPr>
            <p:nvPr/>
          </p:nvSpPr>
          <p:spPr bwMode="auto">
            <a:xfrm rot="16200000">
              <a:off x="1317724" y="419752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4" name="Freeform 379"/>
            <p:cNvSpPr>
              <a:spLocks/>
            </p:cNvSpPr>
            <p:nvPr/>
          </p:nvSpPr>
          <p:spPr bwMode="auto">
            <a:xfrm rot="16200000">
              <a:off x="834595" y="5168136"/>
              <a:ext cx="47878" cy="41349"/>
            </a:xfrm>
            <a:custGeom>
              <a:avLst/>
              <a:gdLst>
                <a:gd name="T0" fmla="*/ 4 w 8"/>
                <a:gd name="T1" fmla="*/ 1 h 7"/>
                <a:gd name="T2" fmla="*/ 3 w 8"/>
                <a:gd name="T3" fmla="*/ 1 h 7"/>
                <a:gd name="T4" fmla="*/ 4 w 8"/>
                <a:gd name="T5" fmla="*/ 6 h 7"/>
                <a:gd name="T6" fmla="*/ 5 w 8"/>
                <a:gd name="T7" fmla="*/ 6 h 7"/>
                <a:gd name="T8" fmla="*/ 4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" y="5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5" name="Freeform 380"/>
            <p:cNvSpPr>
              <a:spLocks/>
            </p:cNvSpPr>
            <p:nvPr/>
          </p:nvSpPr>
          <p:spPr bwMode="auto">
            <a:xfrm rot="16200000">
              <a:off x="1270934" y="558053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6" name="Freeform 381"/>
            <p:cNvSpPr>
              <a:spLocks/>
            </p:cNvSpPr>
            <p:nvPr/>
          </p:nvSpPr>
          <p:spPr bwMode="auto">
            <a:xfrm rot="16200000">
              <a:off x="295972" y="4451060"/>
              <a:ext cx="2576687" cy="900970"/>
            </a:xfrm>
            <a:custGeom>
              <a:avLst/>
              <a:gdLst>
                <a:gd name="T0" fmla="*/ 347 w 443"/>
                <a:gd name="T1" fmla="*/ 3 h 155"/>
                <a:gd name="T2" fmla="*/ 349 w 443"/>
                <a:gd name="T3" fmla="*/ 8 h 155"/>
                <a:gd name="T4" fmla="*/ 396 w 443"/>
                <a:gd name="T5" fmla="*/ 19 h 155"/>
                <a:gd name="T6" fmla="*/ 360 w 443"/>
                <a:gd name="T7" fmla="*/ 57 h 155"/>
                <a:gd name="T8" fmla="*/ 228 w 443"/>
                <a:gd name="T9" fmla="*/ 106 h 155"/>
                <a:gd name="T10" fmla="*/ 89 w 443"/>
                <a:gd name="T11" fmla="*/ 125 h 155"/>
                <a:gd name="T12" fmla="*/ 39 w 443"/>
                <a:gd name="T13" fmla="*/ 108 h 155"/>
                <a:gd name="T14" fmla="*/ 76 w 443"/>
                <a:gd name="T15" fmla="*/ 75 h 155"/>
                <a:gd name="T16" fmla="*/ 76 w 443"/>
                <a:gd name="T17" fmla="*/ 71 h 155"/>
                <a:gd name="T18" fmla="*/ 4 w 443"/>
                <a:gd name="T19" fmla="*/ 131 h 155"/>
                <a:gd name="T20" fmla="*/ 103 w 443"/>
                <a:gd name="T21" fmla="*/ 151 h 155"/>
                <a:gd name="T22" fmla="*/ 234 w 443"/>
                <a:gd name="T23" fmla="*/ 129 h 155"/>
                <a:gd name="T24" fmla="*/ 360 w 443"/>
                <a:gd name="T25" fmla="*/ 87 h 155"/>
                <a:gd name="T26" fmla="*/ 439 w 443"/>
                <a:gd name="T27" fmla="*/ 23 h 155"/>
                <a:gd name="T28" fmla="*/ 347 w 443"/>
                <a:gd name="T29" fmla="*/ 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3" h="155">
                  <a:moveTo>
                    <a:pt x="347" y="3"/>
                  </a:moveTo>
                  <a:cubicBezTo>
                    <a:pt x="347" y="5"/>
                    <a:pt x="348" y="6"/>
                    <a:pt x="349" y="8"/>
                  </a:cubicBezTo>
                  <a:cubicBezTo>
                    <a:pt x="377" y="8"/>
                    <a:pt x="394" y="9"/>
                    <a:pt x="396" y="19"/>
                  </a:cubicBezTo>
                  <a:cubicBezTo>
                    <a:pt x="399" y="29"/>
                    <a:pt x="385" y="43"/>
                    <a:pt x="360" y="57"/>
                  </a:cubicBezTo>
                  <a:cubicBezTo>
                    <a:pt x="329" y="74"/>
                    <a:pt x="282" y="92"/>
                    <a:pt x="228" y="106"/>
                  </a:cubicBezTo>
                  <a:cubicBezTo>
                    <a:pt x="174" y="119"/>
                    <a:pt x="124" y="125"/>
                    <a:pt x="89" y="125"/>
                  </a:cubicBezTo>
                  <a:cubicBezTo>
                    <a:pt x="61" y="124"/>
                    <a:pt x="42" y="118"/>
                    <a:pt x="39" y="108"/>
                  </a:cubicBezTo>
                  <a:cubicBezTo>
                    <a:pt x="37" y="97"/>
                    <a:pt x="52" y="89"/>
                    <a:pt x="76" y="75"/>
                  </a:cubicBezTo>
                  <a:cubicBezTo>
                    <a:pt x="76" y="74"/>
                    <a:pt x="76" y="72"/>
                    <a:pt x="76" y="71"/>
                  </a:cubicBezTo>
                  <a:cubicBezTo>
                    <a:pt x="28" y="93"/>
                    <a:pt x="0" y="115"/>
                    <a:pt x="4" y="131"/>
                  </a:cubicBezTo>
                  <a:cubicBezTo>
                    <a:pt x="8" y="148"/>
                    <a:pt x="47" y="155"/>
                    <a:pt x="103" y="151"/>
                  </a:cubicBezTo>
                  <a:cubicBezTo>
                    <a:pt x="141" y="148"/>
                    <a:pt x="186" y="141"/>
                    <a:pt x="234" y="129"/>
                  </a:cubicBezTo>
                  <a:cubicBezTo>
                    <a:pt x="282" y="117"/>
                    <a:pt x="325" y="102"/>
                    <a:pt x="360" y="87"/>
                  </a:cubicBezTo>
                  <a:cubicBezTo>
                    <a:pt x="412" y="64"/>
                    <a:pt x="443" y="40"/>
                    <a:pt x="439" y="23"/>
                  </a:cubicBezTo>
                  <a:cubicBezTo>
                    <a:pt x="435" y="7"/>
                    <a:pt x="399" y="0"/>
                    <a:pt x="347" y="3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7" name="Freeform 382"/>
            <p:cNvSpPr>
              <a:spLocks/>
            </p:cNvSpPr>
            <p:nvPr/>
          </p:nvSpPr>
          <p:spPr bwMode="auto">
            <a:xfrm rot="16200000">
              <a:off x="11253946" y="3287851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8 w 118"/>
                <a:gd name="T3" fmla="*/ 38 h 113"/>
                <a:gd name="T4" fmla="*/ 118 w 118"/>
                <a:gd name="T5" fmla="*/ 43 h 113"/>
                <a:gd name="T6" fmla="*/ 88 w 118"/>
                <a:gd name="T7" fmla="*/ 73 h 113"/>
                <a:gd name="T8" fmla="*/ 96 w 118"/>
                <a:gd name="T9" fmla="*/ 113 h 113"/>
                <a:gd name="T10" fmla="*/ 59 w 118"/>
                <a:gd name="T11" fmla="*/ 94 h 113"/>
                <a:gd name="T12" fmla="*/ 24 w 118"/>
                <a:gd name="T13" fmla="*/ 113 h 113"/>
                <a:gd name="T14" fmla="*/ 30 w 118"/>
                <a:gd name="T15" fmla="*/ 73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8" y="38"/>
                  </a:lnTo>
                  <a:lnTo>
                    <a:pt x="118" y="43"/>
                  </a:lnTo>
                  <a:lnTo>
                    <a:pt x="88" y="73"/>
                  </a:lnTo>
                  <a:lnTo>
                    <a:pt x="96" y="113"/>
                  </a:lnTo>
                  <a:lnTo>
                    <a:pt x="59" y="94"/>
                  </a:lnTo>
                  <a:lnTo>
                    <a:pt x="24" y="113"/>
                  </a:lnTo>
                  <a:lnTo>
                    <a:pt x="30" y="73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8" name="Freeform 383"/>
            <p:cNvSpPr>
              <a:spLocks/>
            </p:cNvSpPr>
            <p:nvPr/>
          </p:nvSpPr>
          <p:spPr bwMode="auto">
            <a:xfrm rot="16200000">
              <a:off x="3246974" y="5291095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9" name="Freeform 384"/>
            <p:cNvSpPr>
              <a:spLocks/>
            </p:cNvSpPr>
            <p:nvPr/>
          </p:nvSpPr>
          <p:spPr bwMode="auto">
            <a:xfrm rot="16200000">
              <a:off x="2763846" y="6494564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0" name="Freeform 385"/>
            <p:cNvSpPr>
              <a:spLocks/>
            </p:cNvSpPr>
            <p:nvPr/>
          </p:nvSpPr>
          <p:spPr bwMode="auto">
            <a:xfrm rot="16200000">
              <a:off x="3350347" y="1007136"/>
              <a:ext cx="150162" cy="152338"/>
            </a:xfrm>
            <a:custGeom>
              <a:avLst/>
              <a:gdLst>
                <a:gd name="T0" fmla="*/ 0 w 69"/>
                <a:gd name="T1" fmla="*/ 32 h 70"/>
                <a:gd name="T2" fmla="*/ 21 w 69"/>
                <a:gd name="T3" fmla="*/ 24 h 70"/>
                <a:gd name="T4" fmla="*/ 29 w 69"/>
                <a:gd name="T5" fmla="*/ 0 h 70"/>
                <a:gd name="T6" fmla="*/ 45 w 69"/>
                <a:gd name="T7" fmla="*/ 19 h 70"/>
                <a:gd name="T8" fmla="*/ 69 w 69"/>
                <a:gd name="T9" fmla="*/ 19 h 70"/>
                <a:gd name="T10" fmla="*/ 53 w 69"/>
                <a:gd name="T11" fmla="*/ 38 h 70"/>
                <a:gd name="T12" fmla="*/ 64 w 69"/>
                <a:gd name="T13" fmla="*/ 62 h 70"/>
                <a:gd name="T14" fmla="*/ 40 w 69"/>
                <a:gd name="T15" fmla="*/ 54 h 70"/>
                <a:gd name="T16" fmla="*/ 21 w 69"/>
                <a:gd name="T17" fmla="*/ 70 h 70"/>
                <a:gd name="T18" fmla="*/ 18 w 69"/>
                <a:gd name="T19" fmla="*/ 46 h 70"/>
                <a:gd name="T20" fmla="*/ 0 w 69"/>
                <a:gd name="T21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70">
                  <a:moveTo>
                    <a:pt x="0" y="32"/>
                  </a:moveTo>
                  <a:lnTo>
                    <a:pt x="21" y="24"/>
                  </a:lnTo>
                  <a:lnTo>
                    <a:pt x="29" y="0"/>
                  </a:lnTo>
                  <a:lnTo>
                    <a:pt x="45" y="19"/>
                  </a:lnTo>
                  <a:lnTo>
                    <a:pt x="69" y="19"/>
                  </a:lnTo>
                  <a:lnTo>
                    <a:pt x="53" y="38"/>
                  </a:lnTo>
                  <a:lnTo>
                    <a:pt x="64" y="62"/>
                  </a:lnTo>
                  <a:lnTo>
                    <a:pt x="40" y="54"/>
                  </a:lnTo>
                  <a:lnTo>
                    <a:pt x="21" y="70"/>
                  </a:lnTo>
                  <a:lnTo>
                    <a:pt x="18" y="4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1" name="Freeform 386"/>
            <p:cNvSpPr>
              <a:spLocks/>
            </p:cNvSpPr>
            <p:nvPr/>
          </p:nvSpPr>
          <p:spPr bwMode="auto">
            <a:xfrm rot="16200000">
              <a:off x="342761" y="648053"/>
              <a:ext cx="152338" cy="150162"/>
            </a:xfrm>
            <a:custGeom>
              <a:avLst/>
              <a:gdLst>
                <a:gd name="T0" fmla="*/ 0 w 70"/>
                <a:gd name="T1" fmla="*/ 32 h 69"/>
                <a:gd name="T2" fmla="*/ 24 w 70"/>
                <a:gd name="T3" fmla="*/ 24 h 69"/>
                <a:gd name="T4" fmla="*/ 30 w 70"/>
                <a:gd name="T5" fmla="*/ 0 h 69"/>
                <a:gd name="T6" fmla="*/ 46 w 70"/>
                <a:gd name="T7" fmla="*/ 19 h 69"/>
                <a:gd name="T8" fmla="*/ 70 w 70"/>
                <a:gd name="T9" fmla="*/ 19 h 69"/>
                <a:gd name="T10" fmla="*/ 56 w 70"/>
                <a:gd name="T11" fmla="*/ 37 h 69"/>
                <a:gd name="T12" fmla="*/ 64 w 70"/>
                <a:gd name="T13" fmla="*/ 61 h 69"/>
                <a:gd name="T14" fmla="*/ 40 w 70"/>
                <a:gd name="T15" fmla="*/ 53 h 69"/>
                <a:gd name="T16" fmla="*/ 22 w 70"/>
                <a:gd name="T17" fmla="*/ 69 h 69"/>
                <a:gd name="T18" fmla="*/ 22 w 70"/>
                <a:gd name="T19" fmla="*/ 45 h 69"/>
                <a:gd name="T20" fmla="*/ 0 w 70"/>
                <a:gd name="T21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0" y="32"/>
                  </a:moveTo>
                  <a:lnTo>
                    <a:pt x="24" y="24"/>
                  </a:lnTo>
                  <a:lnTo>
                    <a:pt x="30" y="0"/>
                  </a:lnTo>
                  <a:lnTo>
                    <a:pt x="46" y="19"/>
                  </a:lnTo>
                  <a:lnTo>
                    <a:pt x="70" y="19"/>
                  </a:lnTo>
                  <a:lnTo>
                    <a:pt x="56" y="37"/>
                  </a:lnTo>
                  <a:lnTo>
                    <a:pt x="64" y="61"/>
                  </a:lnTo>
                  <a:lnTo>
                    <a:pt x="40" y="53"/>
                  </a:lnTo>
                  <a:lnTo>
                    <a:pt x="22" y="69"/>
                  </a:lnTo>
                  <a:lnTo>
                    <a:pt x="22" y="4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2" name="Freeform 387"/>
            <p:cNvSpPr>
              <a:spLocks/>
            </p:cNvSpPr>
            <p:nvPr/>
          </p:nvSpPr>
          <p:spPr bwMode="auto">
            <a:xfrm rot="16200000">
              <a:off x="1823703" y="46319"/>
              <a:ext cx="145809" cy="150162"/>
            </a:xfrm>
            <a:custGeom>
              <a:avLst/>
              <a:gdLst>
                <a:gd name="T0" fmla="*/ 0 w 67"/>
                <a:gd name="T1" fmla="*/ 10 h 69"/>
                <a:gd name="T2" fmla="*/ 24 w 67"/>
                <a:gd name="T3" fmla="*/ 16 h 69"/>
                <a:gd name="T4" fmla="*/ 43 w 67"/>
                <a:gd name="T5" fmla="*/ 0 h 69"/>
                <a:gd name="T6" fmla="*/ 45 w 67"/>
                <a:gd name="T7" fmla="*/ 24 h 69"/>
                <a:gd name="T8" fmla="*/ 67 w 67"/>
                <a:gd name="T9" fmla="*/ 34 h 69"/>
                <a:gd name="T10" fmla="*/ 45 w 67"/>
                <a:gd name="T11" fmla="*/ 45 h 69"/>
                <a:gd name="T12" fmla="*/ 40 w 67"/>
                <a:gd name="T13" fmla="*/ 69 h 69"/>
                <a:gd name="T14" fmla="*/ 24 w 67"/>
                <a:gd name="T15" fmla="*/ 50 h 69"/>
                <a:gd name="T16" fmla="*/ 0 w 67"/>
                <a:gd name="T17" fmla="*/ 53 h 69"/>
                <a:gd name="T18" fmla="*/ 11 w 67"/>
                <a:gd name="T19" fmla="*/ 32 h 69"/>
                <a:gd name="T20" fmla="*/ 0 w 67"/>
                <a:gd name="T21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69">
                  <a:moveTo>
                    <a:pt x="0" y="10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4"/>
                  </a:lnTo>
                  <a:lnTo>
                    <a:pt x="45" y="45"/>
                  </a:lnTo>
                  <a:lnTo>
                    <a:pt x="40" y="69"/>
                  </a:lnTo>
                  <a:lnTo>
                    <a:pt x="24" y="50"/>
                  </a:lnTo>
                  <a:lnTo>
                    <a:pt x="0" y="53"/>
                  </a:lnTo>
                  <a:lnTo>
                    <a:pt x="11" y="3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3" name="Freeform 388"/>
            <p:cNvSpPr>
              <a:spLocks/>
            </p:cNvSpPr>
            <p:nvPr/>
          </p:nvSpPr>
          <p:spPr bwMode="auto">
            <a:xfrm rot="16200000">
              <a:off x="390639" y="2230191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5 w 67"/>
                <a:gd name="T3" fmla="*/ 18 h 72"/>
                <a:gd name="T4" fmla="*/ 43 w 67"/>
                <a:gd name="T5" fmla="*/ 0 h 72"/>
                <a:gd name="T6" fmla="*/ 46 w 67"/>
                <a:gd name="T7" fmla="*/ 26 h 72"/>
                <a:gd name="T8" fmla="*/ 67 w 67"/>
                <a:gd name="T9" fmla="*/ 37 h 72"/>
                <a:gd name="T10" fmla="*/ 46 w 67"/>
                <a:gd name="T11" fmla="*/ 48 h 72"/>
                <a:gd name="T12" fmla="*/ 41 w 67"/>
                <a:gd name="T13" fmla="*/ 72 h 72"/>
                <a:gd name="T14" fmla="*/ 25 w 67"/>
                <a:gd name="T15" fmla="*/ 53 h 72"/>
                <a:gd name="T16" fmla="*/ 0 w 67"/>
                <a:gd name="T17" fmla="*/ 56 h 72"/>
                <a:gd name="T18" fmla="*/ 11 w 67"/>
                <a:gd name="T19" fmla="*/ 34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5" y="18"/>
                  </a:lnTo>
                  <a:lnTo>
                    <a:pt x="43" y="0"/>
                  </a:lnTo>
                  <a:lnTo>
                    <a:pt x="46" y="26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1" y="72"/>
                  </a:lnTo>
                  <a:lnTo>
                    <a:pt x="25" y="53"/>
                  </a:lnTo>
                  <a:lnTo>
                    <a:pt x="0" y="56"/>
                  </a:lnTo>
                  <a:lnTo>
                    <a:pt x="11" y="3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4" name="Freeform 389"/>
            <p:cNvSpPr>
              <a:spLocks/>
            </p:cNvSpPr>
            <p:nvPr/>
          </p:nvSpPr>
          <p:spPr bwMode="auto">
            <a:xfrm rot="16200000">
              <a:off x="413489" y="5293271"/>
              <a:ext cx="152338" cy="152338"/>
            </a:xfrm>
            <a:custGeom>
              <a:avLst/>
              <a:gdLst>
                <a:gd name="T0" fmla="*/ 3 w 70"/>
                <a:gd name="T1" fmla="*/ 11 h 70"/>
                <a:gd name="T2" fmla="*/ 27 w 70"/>
                <a:gd name="T3" fmla="*/ 16 h 70"/>
                <a:gd name="T4" fmla="*/ 46 w 70"/>
                <a:gd name="T5" fmla="*/ 0 h 70"/>
                <a:gd name="T6" fmla="*/ 46 w 70"/>
                <a:gd name="T7" fmla="*/ 24 h 70"/>
                <a:gd name="T8" fmla="*/ 70 w 70"/>
                <a:gd name="T9" fmla="*/ 35 h 70"/>
                <a:gd name="T10" fmla="*/ 46 w 70"/>
                <a:gd name="T11" fmla="*/ 46 h 70"/>
                <a:gd name="T12" fmla="*/ 41 w 70"/>
                <a:gd name="T13" fmla="*/ 70 h 70"/>
                <a:gd name="T14" fmla="*/ 24 w 70"/>
                <a:gd name="T15" fmla="*/ 51 h 70"/>
                <a:gd name="T16" fmla="*/ 0 w 70"/>
                <a:gd name="T17" fmla="*/ 54 h 70"/>
                <a:gd name="T18" fmla="*/ 14 w 70"/>
                <a:gd name="T19" fmla="*/ 32 h 70"/>
                <a:gd name="T20" fmla="*/ 3 w 70"/>
                <a:gd name="T21" fmla="*/ 1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70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6" y="24"/>
                  </a:lnTo>
                  <a:lnTo>
                    <a:pt x="70" y="35"/>
                  </a:lnTo>
                  <a:lnTo>
                    <a:pt x="46" y="46"/>
                  </a:lnTo>
                  <a:lnTo>
                    <a:pt x="41" y="70"/>
                  </a:lnTo>
                  <a:lnTo>
                    <a:pt x="24" y="51"/>
                  </a:lnTo>
                  <a:lnTo>
                    <a:pt x="0" y="54"/>
                  </a:lnTo>
                  <a:lnTo>
                    <a:pt x="14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5" name="Freeform 390"/>
            <p:cNvSpPr>
              <a:spLocks/>
            </p:cNvSpPr>
            <p:nvPr/>
          </p:nvSpPr>
          <p:spPr bwMode="auto">
            <a:xfrm rot="16200000">
              <a:off x="2168640" y="3031053"/>
              <a:ext cx="145809" cy="156690"/>
            </a:xfrm>
            <a:custGeom>
              <a:avLst/>
              <a:gdLst>
                <a:gd name="T0" fmla="*/ 0 w 67"/>
                <a:gd name="T1" fmla="*/ 14 h 72"/>
                <a:gd name="T2" fmla="*/ 24 w 67"/>
                <a:gd name="T3" fmla="*/ 16 h 72"/>
                <a:gd name="T4" fmla="*/ 43 w 67"/>
                <a:gd name="T5" fmla="*/ 0 h 72"/>
                <a:gd name="T6" fmla="*/ 45 w 67"/>
                <a:gd name="T7" fmla="*/ 24 h 72"/>
                <a:gd name="T8" fmla="*/ 67 w 67"/>
                <a:gd name="T9" fmla="*/ 38 h 72"/>
                <a:gd name="T10" fmla="*/ 45 w 67"/>
                <a:gd name="T11" fmla="*/ 48 h 72"/>
                <a:gd name="T12" fmla="*/ 40 w 67"/>
                <a:gd name="T13" fmla="*/ 72 h 72"/>
                <a:gd name="T14" fmla="*/ 24 w 67"/>
                <a:gd name="T15" fmla="*/ 54 h 72"/>
                <a:gd name="T16" fmla="*/ 0 w 67"/>
                <a:gd name="T17" fmla="*/ 56 h 72"/>
                <a:gd name="T18" fmla="*/ 10 w 67"/>
                <a:gd name="T19" fmla="*/ 35 h 72"/>
                <a:gd name="T20" fmla="*/ 0 w 67"/>
                <a:gd name="T21" fmla="*/ 1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4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8"/>
                  </a:lnTo>
                  <a:lnTo>
                    <a:pt x="45" y="48"/>
                  </a:lnTo>
                  <a:lnTo>
                    <a:pt x="40" y="72"/>
                  </a:lnTo>
                  <a:lnTo>
                    <a:pt x="24" y="54"/>
                  </a:lnTo>
                  <a:lnTo>
                    <a:pt x="0" y="56"/>
                  </a:lnTo>
                  <a:lnTo>
                    <a:pt x="10" y="3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6" name="Freeform 391"/>
            <p:cNvSpPr>
              <a:spLocks/>
            </p:cNvSpPr>
            <p:nvPr/>
          </p:nvSpPr>
          <p:spPr bwMode="auto">
            <a:xfrm rot="16200000">
              <a:off x="2307920" y="4136591"/>
              <a:ext cx="152338" cy="150162"/>
            </a:xfrm>
            <a:custGeom>
              <a:avLst/>
              <a:gdLst>
                <a:gd name="T0" fmla="*/ 3 w 70"/>
                <a:gd name="T1" fmla="*/ 11 h 69"/>
                <a:gd name="T2" fmla="*/ 27 w 70"/>
                <a:gd name="T3" fmla="*/ 16 h 69"/>
                <a:gd name="T4" fmla="*/ 46 w 70"/>
                <a:gd name="T5" fmla="*/ 0 h 69"/>
                <a:gd name="T6" fmla="*/ 48 w 70"/>
                <a:gd name="T7" fmla="*/ 24 h 69"/>
                <a:gd name="T8" fmla="*/ 70 w 70"/>
                <a:gd name="T9" fmla="*/ 35 h 69"/>
                <a:gd name="T10" fmla="*/ 46 w 70"/>
                <a:gd name="T11" fmla="*/ 45 h 69"/>
                <a:gd name="T12" fmla="*/ 43 w 70"/>
                <a:gd name="T13" fmla="*/ 69 h 69"/>
                <a:gd name="T14" fmla="*/ 24 w 70"/>
                <a:gd name="T15" fmla="*/ 51 h 69"/>
                <a:gd name="T16" fmla="*/ 0 w 70"/>
                <a:gd name="T17" fmla="*/ 53 h 69"/>
                <a:gd name="T18" fmla="*/ 13 w 70"/>
                <a:gd name="T19" fmla="*/ 32 h 69"/>
                <a:gd name="T20" fmla="*/ 3 w 70"/>
                <a:gd name="T21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8" y="24"/>
                  </a:lnTo>
                  <a:lnTo>
                    <a:pt x="70" y="35"/>
                  </a:lnTo>
                  <a:lnTo>
                    <a:pt x="46" y="45"/>
                  </a:lnTo>
                  <a:lnTo>
                    <a:pt x="43" y="69"/>
                  </a:lnTo>
                  <a:lnTo>
                    <a:pt x="24" y="51"/>
                  </a:lnTo>
                  <a:lnTo>
                    <a:pt x="0" y="53"/>
                  </a:lnTo>
                  <a:lnTo>
                    <a:pt x="13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7" name="Freeform 392"/>
            <p:cNvSpPr>
              <a:spLocks/>
            </p:cNvSpPr>
            <p:nvPr/>
          </p:nvSpPr>
          <p:spPr bwMode="auto">
            <a:xfrm rot="16200000">
              <a:off x="192599" y="6090869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4 w 67"/>
                <a:gd name="T3" fmla="*/ 19 h 72"/>
                <a:gd name="T4" fmla="*/ 43 w 67"/>
                <a:gd name="T5" fmla="*/ 0 h 72"/>
                <a:gd name="T6" fmla="*/ 46 w 67"/>
                <a:gd name="T7" fmla="*/ 27 h 72"/>
                <a:gd name="T8" fmla="*/ 67 w 67"/>
                <a:gd name="T9" fmla="*/ 37 h 72"/>
                <a:gd name="T10" fmla="*/ 46 w 67"/>
                <a:gd name="T11" fmla="*/ 48 h 72"/>
                <a:gd name="T12" fmla="*/ 40 w 67"/>
                <a:gd name="T13" fmla="*/ 72 h 72"/>
                <a:gd name="T14" fmla="*/ 24 w 67"/>
                <a:gd name="T15" fmla="*/ 53 h 72"/>
                <a:gd name="T16" fmla="*/ 0 w 67"/>
                <a:gd name="T17" fmla="*/ 56 h 72"/>
                <a:gd name="T18" fmla="*/ 11 w 67"/>
                <a:gd name="T19" fmla="*/ 35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4" y="19"/>
                  </a:lnTo>
                  <a:lnTo>
                    <a:pt x="43" y="0"/>
                  </a:lnTo>
                  <a:lnTo>
                    <a:pt x="46" y="27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0" y="72"/>
                  </a:lnTo>
                  <a:lnTo>
                    <a:pt x="24" y="53"/>
                  </a:lnTo>
                  <a:lnTo>
                    <a:pt x="0" y="56"/>
                  </a:lnTo>
                  <a:lnTo>
                    <a:pt x="11" y="3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8" name="Freeform 393"/>
            <p:cNvSpPr>
              <a:spLocks/>
            </p:cNvSpPr>
            <p:nvPr/>
          </p:nvSpPr>
          <p:spPr bwMode="auto">
            <a:xfrm rot="16200000">
              <a:off x="11585825" y="1212791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2 h 112"/>
                <a:gd name="T8" fmla="*/ 118 w 118"/>
                <a:gd name="T9" fmla="*/ 69 h 112"/>
                <a:gd name="T10" fmla="*/ 77 w 118"/>
                <a:gd name="T11" fmla="*/ 77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2"/>
                  </a:lnTo>
                  <a:lnTo>
                    <a:pt x="118" y="69"/>
                  </a:lnTo>
                  <a:lnTo>
                    <a:pt x="77" y="77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9" name="Freeform 394"/>
            <p:cNvSpPr>
              <a:spLocks/>
            </p:cNvSpPr>
            <p:nvPr/>
          </p:nvSpPr>
          <p:spPr bwMode="auto">
            <a:xfrm rot="16200000">
              <a:off x="5263275" y="1583843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8 w 117"/>
                <a:gd name="T3" fmla="*/ 21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9 h 112"/>
                <a:gd name="T10" fmla="*/ 77 w 117"/>
                <a:gd name="T11" fmla="*/ 74 h 112"/>
                <a:gd name="T12" fmla="*/ 61 w 117"/>
                <a:gd name="T13" fmla="*/ 112 h 112"/>
                <a:gd name="T14" fmla="*/ 42 w 117"/>
                <a:gd name="T15" fmla="*/ 77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8" y="21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9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2" y="77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0" name="Freeform 395"/>
            <p:cNvSpPr>
              <a:spLocks/>
            </p:cNvSpPr>
            <p:nvPr/>
          </p:nvSpPr>
          <p:spPr bwMode="auto">
            <a:xfrm rot="16200000">
              <a:off x="768219" y="72434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0 h 112"/>
                <a:gd name="T8" fmla="*/ 118 w 118"/>
                <a:gd name="T9" fmla="*/ 69 h 112"/>
                <a:gd name="T10" fmla="*/ 78 w 118"/>
                <a:gd name="T11" fmla="*/ 75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8" y="69"/>
                  </a:lnTo>
                  <a:lnTo>
                    <a:pt x="78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1" name="Freeform 396"/>
            <p:cNvSpPr>
              <a:spLocks/>
            </p:cNvSpPr>
            <p:nvPr/>
          </p:nvSpPr>
          <p:spPr bwMode="auto">
            <a:xfrm rot="16200000">
              <a:off x="240477" y="4317220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9 w 117"/>
                <a:gd name="T3" fmla="*/ 18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6 h 112"/>
                <a:gd name="T10" fmla="*/ 77 w 117"/>
                <a:gd name="T11" fmla="*/ 74 h 112"/>
                <a:gd name="T12" fmla="*/ 61 w 117"/>
                <a:gd name="T13" fmla="*/ 112 h 112"/>
                <a:gd name="T14" fmla="*/ 43 w 117"/>
                <a:gd name="T15" fmla="*/ 74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9" y="18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6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3" y="74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2" name="Freeform 397"/>
            <p:cNvSpPr>
              <a:spLocks/>
            </p:cNvSpPr>
            <p:nvPr/>
          </p:nvSpPr>
          <p:spPr bwMode="auto">
            <a:xfrm rot="16200000">
              <a:off x="2114233" y="622144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3" name="Freeform 398"/>
            <p:cNvSpPr>
              <a:spLocks/>
            </p:cNvSpPr>
            <p:nvPr/>
          </p:nvSpPr>
          <p:spPr bwMode="auto">
            <a:xfrm rot="16200000">
              <a:off x="4553816" y="5834071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4" name="Freeform 399"/>
            <p:cNvSpPr>
              <a:spLocks/>
            </p:cNvSpPr>
            <p:nvPr/>
          </p:nvSpPr>
          <p:spPr bwMode="auto">
            <a:xfrm rot="16200000">
              <a:off x="9810001" y="6483682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19 h 56"/>
                <a:gd name="T4" fmla="*/ 58 w 58"/>
                <a:gd name="T5" fmla="*/ 32 h 56"/>
                <a:gd name="T6" fmla="*/ 37 w 58"/>
                <a:gd name="T7" fmla="*/ 38 h 56"/>
                <a:gd name="T8" fmla="*/ 29 w 58"/>
                <a:gd name="T9" fmla="*/ 56 h 56"/>
                <a:gd name="T10" fmla="*/ 18 w 58"/>
                <a:gd name="T11" fmla="*/ 38 h 56"/>
                <a:gd name="T12" fmla="*/ 0 w 58"/>
                <a:gd name="T13" fmla="*/ 35 h 56"/>
                <a:gd name="T14" fmla="*/ 13 w 58"/>
                <a:gd name="T15" fmla="*/ 22 h 56"/>
                <a:gd name="T16" fmla="*/ 10 w 58"/>
                <a:gd name="T17" fmla="*/ 0 h 56"/>
                <a:gd name="T18" fmla="*/ 26 w 58"/>
                <a:gd name="T19" fmla="*/ 8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19"/>
                  </a:lnTo>
                  <a:lnTo>
                    <a:pt x="58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10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5" name="Freeform 400"/>
            <p:cNvSpPr>
              <a:spLocks/>
            </p:cNvSpPr>
            <p:nvPr/>
          </p:nvSpPr>
          <p:spPr bwMode="auto">
            <a:xfrm rot="16200000">
              <a:off x="6137042" y="5959205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40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40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6" name="Freeform 401"/>
            <p:cNvSpPr>
              <a:spLocks/>
            </p:cNvSpPr>
            <p:nvPr/>
          </p:nvSpPr>
          <p:spPr bwMode="auto">
            <a:xfrm rot="16200000">
              <a:off x="11275709" y="297675"/>
              <a:ext cx="128399" cy="121870"/>
            </a:xfrm>
            <a:custGeom>
              <a:avLst/>
              <a:gdLst>
                <a:gd name="T0" fmla="*/ 46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8 w 59"/>
                <a:gd name="T7" fmla="*/ 37 h 56"/>
                <a:gd name="T8" fmla="*/ 30 w 59"/>
                <a:gd name="T9" fmla="*/ 56 h 56"/>
                <a:gd name="T10" fmla="*/ 19 w 59"/>
                <a:gd name="T11" fmla="*/ 37 h 56"/>
                <a:gd name="T12" fmla="*/ 0 w 59"/>
                <a:gd name="T13" fmla="*/ 34 h 56"/>
                <a:gd name="T14" fmla="*/ 14 w 59"/>
                <a:gd name="T15" fmla="*/ 18 h 56"/>
                <a:gd name="T16" fmla="*/ 11 w 59"/>
                <a:gd name="T17" fmla="*/ 0 h 56"/>
                <a:gd name="T18" fmla="*/ 30 w 59"/>
                <a:gd name="T19" fmla="*/ 8 h 56"/>
                <a:gd name="T20" fmla="*/ 46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6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8" y="37"/>
                  </a:lnTo>
                  <a:lnTo>
                    <a:pt x="30" y="56"/>
                  </a:lnTo>
                  <a:lnTo>
                    <a:pt x="19" y="37"/>
                  </a:lnTo>
                  <a:lnTo>
                    <a:pt x="0" y="34"/>
                  </a:lnTo>
                  <a:lnTo>
                    <a:pt x="14" y="18"/>
                  </a:lnTo>
                  <a:lnTo>
                    <a:pt x="11" y="0"/>
                  </a:lnTo>
                  <a:lnTo>
                    <a:pt x="30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7" name="Freeform 402"/>
            <p:cNvSpPr>
              <a:spLocks/>
            </p:cNvSpPr>
            <p:nvPr/>
          </p:nvSpPr>
          <p:spPr bwMode="auto">
            <a:xfrm rot="16200000">
              <a:off x="10269191" y="3634964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38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8" name="Freeform 403"/>
            <p:cNvSpPr>
              <a:spLocks/>
            </p:cNvSpPr>
            <p:nvPr/>
          </p:nvSpPr>
          <p:spPr bwMode="auto">
            <a:xfrm rot="16200000">
              <a:off x="10089649" y="4402094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18 h 56"/>
                <a:gd name="T16" fmla="*/ 11 w 59"/>
                <a:gd name="T17" fmla="*/ 0 h 56"/>
                <a:gd name="T18" fmla="*/ 29 w 59"/>
                <a:gd name="T19" fmla="*/ 8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18"/>
                  </a:lnTo>
                  <a:lnTo>
                    <a:pt x="11" y="0"/>
                  </a:lnTo>
                  <a:lnTo>
                    <a:pt x="29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9" name="Freeform 404"/>
            <p:cNvSpPr>
              <a:spLocks/>
            </p:cNvSpPr>
            <p:nvPr/>
          </p:nvSpPr>
          <p:spPr bwMode="auto">
            <a:xfrm rot="16200000">
              <a:off x="11350790" y="6803592"/>
              <a:ext cx="126223" cy="121870"/>
            </a:xfrm>
            <a:custGeom>
              <a:avLst/>
              <a:gdLst>
                <a:gd name="T0" fmla="*/ 48 w 58"/>
                <a:gd name="T1" fmla="*/ 0 h 56"/>
                <a:gd name="T2" fmla="*/ 45 w 58"/>
                <a:gd name="T3" fmla="*/ 22 h 56"/>
                <a:gd name="T4" fmla="*/ 58 w 58"/>
                <a:gd name="T5" fmla="*/ 35 h 56"/>
                <a:gd name="T6" fmla="*/ 40 w 58"/>
                <a:gd name="T7" fmla="*/ 38 h 56"/>
                <a:gd name="T8" fmla="*/ 32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6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8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8" y="0"/>
                  </a:moveTo>
                  <a:lnTo>
                    <a:pt x="45" y="22"/>
                  </a:lnTo>
                  <a:lnTo>
                    <a:pt x="58" y="35"/>
                  </a:lnTo>
                  <a:lnTo>
                    <a:pt x="40" y="38"/>
                  </a:lnTo>
                  <a:lnTo>
                    <a:pt x="32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0" name="Freeform 405"/>
            <p:cNvSpPr>
              <a:spLocks/>
            </p:cNvSpPr>
            <p:nvPr/>
          </p:nvSpPr>
          <p:spPr bwMode="auto">
            <a:xfrm rot="16200000">
              <a:off x="9690306" y="5515248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9 h 56"/>
                <a:gd name="T4" fmla="*/ 56 w 56"/>
                <a:gd name="T5" fmla="*/ 32 h 56"/>
                <a:gd name="T6" fmla="*/ 37 w 56"/>
                <a:gd name="T7" fmla="*/ 38 h 56"/>
                <a:gd name="T8" fmla="*/ 29 w 56"/>
                <a:gd name="T9" fmla="*/ 56 h 56"/>
                <a:gd name="T10" fmla="*/ 18 w 56"/>
                <a:gd name="T11" fmla="*/ 38 h 56"/>
                <a:gd name="T12" fmla="*/ 0 w 56"/>
                <a:gd name="T13" fmla="*/ 35 h 56"/>
                <a:gd name="T14" fmla="*/ 13 w 56"/>
                <a:gd name="T15" fmla="*/ 22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9"/>
                  </a:lnTo>
                  <a:lnTo>
                    <a:pt x="56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1" name="Freeform 406"/>
            <p:cNvSpPr>
              <a:spLocks/>
            </p:cNvSpPr>
            <p:nvPr/>
          </p:nvSpPr>
          <p:spPr bwMode="auto">
            <a:xfrm rot="16200000">
              <a:off x="11843712" y="2669794"/>
              <a:ext cx="128399" cy="121870"/>
            </a:xfrm>
            <a:custGeom>
              <a:avLst/>
              <a:gdLst>
                <a:gd name="T0" fmla="*/ 48 w 59"/>
                <a:gd name="T1" fmla="*/ 0 h 56"/>
                <a:gd name="T2" fmla="*/ 46 w 59"/>
                <a:gd name="T3" fmla="*/ 22 h 56"/>
                <a:gd name="T4" fmla="*/ 59 w 59"/>
                <a:gd name="T5" fmla="*/ 35 h 56"/>
                <a:gd name="T6" fmla="*/ 40 w 59"/>
                <a:gd name="T7" fmla="*/ 38 h 56"/>
                <a:gd name="T8" fmla="*/ 30 w 59"/>
                <a:gd name="T9" fmla="*/ 56 h 56"/>
                <a:gd name="T10" fmla="*/ 22 w 59"/>
                <a:gd name="T11" fmla="*/ 38 h 56"/>
                <a:gd name="T12" fmla="*/ 0 w 59"/>
                <a:gd name="T13" fmla="*/ 38 h 56"/>
                <a:gd name="T14" fmla="*/ 16 w 59"/>
                <a:gd name="T15" fmla="*/ 22 h 56"/>
                <a:gd name="T16" fmla="*/ 11 w 59"/>
                <a:gd name="T17" fmla="*/ 3 h 56"/>
                <a:gd name="T18" fmla="*/ 30 w 59"/>
                <a:gd name="T19" fmla="*/ 11 h 56"/>
                <a:gd name="T20" fmla="*/ 48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8" y="0"/>
                  </a:moveTo>
                  <a:lnTo>
                    <a:pt x="46" y="22"/>
                  </a:lnTo>
                  <a:lnTo>
                    <a:pt x="59" y="35"/>
                  </a:lnTo>
                  <a:lnTo>
                    <a:pt x="40" y="38"/>
                  </a:lnTo>
                  <a:lnTo>
                    <a:pt x="30" y="56"/>
                  </a:lnTo>
                  <a:lnTo>
                    <a:pt x="22" y="38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1" y="3"/>
                  </a:lnTo>
                  <a:lnTo>
                    <a:pt x="30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2" name="Freeform 407"/>
            <p:cNvSpPr>
              <a:spLocks/>
            </p:cNvSpPr>
            <p:nvPr/>
          </p:nvSpPr>
          <p:spPr bwMode="auto">
            <a:xfrm rot="16200000">
              <a:off x="6201242" y="-7000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21 h 56"/>
                <a:gd name="T4" fmla="*/ 59 w 59"/>
                <a:gd name="T5" fmla="*/ 34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21 h 56"/>
                <a:gd name="T16" fmla="*/ 10 w 59"/>
                <a:gd name="T17" fmla="*/ 0 h 56"/>
                <a:gd name="T18" fmla="*/ 29 w 59"/>
                <a:gd name="T19" fmla="*/ 10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21"/>
                  </a:lnTo>
                  <a:lnTo>
                    <a:pt x="59" y="34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10" y="0"/>
                  </a:lnTo>
                  <a:lnTo>
                    <a:pt x="29" y="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3" name="Freeform 408"/>
            <p:cNvSpPr>
              <a:spLocks/>
            </p:cNvSpPr>
            <p:nvPr/>
          </p:nvSpPr>
          <p:spPr bwMode="auto">
            <a:xfrm rot="16200000">
              <a:off x="11912264" y="5654529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8 h 56"/>
                <a:gd name="T4" fmla="*/ 56 w 56"/>
                <a:gd name="T5" fmla="*/ 32 h 56"/>
                <a:gd name="T6" fmla="*/ 37 w 56"/>
                <a:gd name="T7" fmla="*/ 37 h 56"/>
                <a:gd name="T8" fmla="*/ 29 w 56"/>
                <a:gd name="T9" fmla="*/ 56 h 56"/>
                <a:gd name="T10" fmla="*/ 18 w 56"/>
                <a:gd name="T11" fmla="*/ 37 h 56"/>
                <a:gd name="T12" fmla="*/ 0 w 56"/>
                <a:gd name="T13" fmla="*/ 34 h 56"/>
                <a:gd name="T14" fmla="*/ 13 w 56"/>
                <a:gd name="T15" fmla="*/ 21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8"/>
                  </a:lnTo>
                  <a:lnTo>
                    <a:pt x="56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18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4" name="Freeform 409"/>
            <p:cNvSpPr>
              <a:spLocks/>
            </p:cNvSpPr>
            <p:nvPr/>
          </p:nvSpPr>
          <p:spPr bwMode="auto">
            <a:xfrm rot="16200000">
              <a:off x="11571680" y="4530493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4 h 56"/>
                <a:gd name="T4" fmla="*/ 46 w 59"/>
                <a:gd name="T5" fmla="*/ 56 h 56"/>
                <a:gd name="T6" fmla="*/ 30 w 59"/>
                <a:gd name="T7" fmla="*/ 45 h 56"/>
                <a:gd name="T8" fmla="*/ 11 w 59"/>
                <a:gd name="T9" fmla="*/ 53 h 56"/>
                <a:gd name="T10" fmla="*/ 14 w 59"/>
                <a:gd name="T11" fmla="*/ 34 h 56"/>
                <a:gd name="T12" fmla="*/ 0 w 59"/>
                <a:gd name="T13" fmla="*/ 18 h 56"/>
                <a:gd name="T14" fmla="*/ 22 w 59"/>
                <a:gd name="T15" fmla="*/ 18 h 56"/>
                <a:gd name="T16" fmla="*/ 30 w 59"/>
                <a:gd name="T17" fmla="*/ 0 h 56"/>
                <a:gd name="T18" fmla="*/ 38 w 59"/>
                <a:gd name="T19" fmla="*/ 18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4"/>
                  </a:lnTo>
                  <a:lnTo>
                    <a:pt x="46" y="56"/>
                  </a:lnTo>
                  <a:lnTo>
                    <a:pt x="30" y="45"/>
                  </a:lnTo>
                  <a:lnTo>
                    <a:pt x="11" y="53"/>
                  </a:lnTo>
                  <a:lnTo>
                    <a:pt x="14" y="34"/>
                  </a:lnTo>
                  <a:lnTo>
                    <a:pt x="0" y="18"/>
                  </a:lnTo>
                  <a:lnTo>
                    <a:pt x="22" y="18"/>
                  </a:lnTo>
                  <a:lnTo>
                    <a:pt x="30" y="0"/>
                  </a:lnTo>
                  <a:lnTo>
                    <a:pt x="38" y="18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5" name="Freeform 410"/>
            <p:cNvSpPr>
              <a:spLocks/>
            </p:cNvSpPr>
            <p:nvPr/>
          </p:nvSpPr>
          <p:spPr bwMode="auto">
            <a:xfrm rot="16200000">
              <a:off x="10949270" y="2064795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5 h 56"/>
                <a:gd name="T4" fmla="*/ 48 w 59"/>
                <a:gd name="T5" fmla="*/ 56 h 56"/>
                <a:gd name="T6" fmla="*/ 29 w 59"/>
                <a:gd name="T7" fmla="*/ 45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1 h 56"/>
                <a:gd name="T14" fmla="*/ 21 w 59"/>
                <a:gd name="T15" fmla="*/ 19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6" name="Freeform 411"/>
            <p:cNvSpPr>
              <a:spLocks/>
            </p:cNvSpPr>
            <p:nvPr/>
          </p:nvSpPr>
          <p:spPr bwMode="auto">
            <a:xfrm rot="16200000">
              <a:off x="11832830" y="3716573"/>
              <a:ext cx="128399" cy="121870"/>
            </a:xfrm>
            <a:custGeom>
              <a:avLst/>
              <a:gdLst>
                <a:gd name="T0" fmla="*/ 59 w 59"/>
                <a:gd name="T1" fmla="*/ 24 h 56"/>
                <a:gd name="T2" fmla="*/ 46 w 59"/>
                <a:gd name="T3" fmla="*/ 37 h 56"/>
                <a:gd name="T4" fmla="*/ 48 w 59"/>
                <a:gd name="T5" fmla="*/ 56 h 56"/>
                <a:gd name="T6" fmla="*/ 30 w 59"/>
                <a:gd name="T7" fmla="*/ 48 h 56"/>
                <a:gd name="T8" fmla="*/ 11 w 59"/>
                <a:gd name="T9" fmla="*/ 56 h 56"/>
                <a:gd name="T10" fmla="*/ 16 w 59"/>
                <a:gd name="T11" fmla="*/ 37 h 56"/>
                <a:gd name="T12" fmla="*/ 0 w 59"/>
                <a:gd name="T13" fmla="*/ 21 h 56"/>
                <a:gd name="T14" fmla="*/ 22 w 59"/>
                <a:gd name="T15" fmla="*/ 19 h 56"/>
                <a:gd name="T16" fmla="*/ 32 w 59"/>
                <a:gd name="T17" fmla="*/ 0 h 56"/>
                <a:gd name="T18" fmla="*/ 40 w 59"/>
                <a:gd name="T19" fmla="*/ 19 h 56"/>
                <a:gd name="T20" fmla="*/ 59 w 59"/>
                <a:gd name="T21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4"/>
                  </a:moveTo>
                  <a:lnTo>
                    <a:pt x="46" y="37"/>
                  </a:lnTo>
                  <a:lnTo>
                    <a:pt x="48" y="56"/>
                  </a:lnTo>
                  <a:lnTo>
                    <a:pt x="30" y="48"/>
                  </a:lnTo>
                  <a:lnTo>
                    <a:pt x="11" y="56"/>
                  </a:lnTo>
                  <a:lnTo>
                    <a:pt x="16" y="37"/>
                  </a:lnTo>
                  <a:lnTo>
                    <a:pt x="0" y="21"/>
                  </a:lnTo>
                  <a:lnTo>
                    <a:pt x="22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7" name="Freeform 412"/>
            <p:cNvSpPr>
              <a:spLocks/>
            </p:cNvSpPr>
            <p:nvPr/>
          </p:nvSpPr>
          <p:spPr bwMode="auto">
            <a:xfrm rot="16200000">
              <a:off x="10075504" y="200832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7 h 56"/>
                <a:gd name="T4" fmla="*/ 45 w 56"/>
                <a:gd name="T5" fmla="*/ 56 h 56"/>
                <a:gd name="T6" fmla="*/ 26 w 56"/>
                <a:gd name="T7" fmla="*/ 45 h 56"/>
                <a:gd name="T8" fmla="*/ 10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7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10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8" name="Freeform 413"/>
            <p:cNvSpPr>
              <a:spLocks/>
            </p:cNvSpPr>
            <p:nvPr/>
          </p:nvSpPr>
          <p:spPr bwMode="auto">
            <a:xfrm rot="16200000">
              <a:off x="10466142" y="6832971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6 w 59"/>
                <a:gd name="T3" fmla="*/ 35 h 56"/>
                <a:gd name="T4" fmla="*/ 48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2 h 56"/>
                <a:gd name="T14" fmla="*/ 22 w 59"/>
                <a:gd name="T15" fmla="*/ 19 h 56"/>
                <a:gd name="T16" fmla="*/ 30 w 59"/>
                <a:gd name="T17" fmla="*/ 0 h 56"/>
                <a:gd name="T18" fmla="*/ 40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6" y="35"/>
                  </a:lnTo>
                  <a:lnTo>
                    <a:pt x="48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2"/>
                  </a:lnTo>
                  <a:lnTo>
                    <a:pt x="22" y="19"/>
                  </a:lnTo>
                  <a:lnTo>
                    <a:pt x="30" y="0"/>
                  </a:lnTo>
                  <a:lnTo>
                    <a:pt x="40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9" name="Freeform 414"/>
            <p:cNvSpPr>
              <a:spLocks/>
            </p:cNvSpPr>
            <p:nvPr/>
          </p:nvSpPr>
          <p:spPr bwMode="auto">
            <a:xfrm rot="16200000">
              <a:off x="11774071" y="419546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6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4 w 59"/>
                <a:gd name="T11" fmla="*/ 35 h 56"/>
                <a:gd name="T12" fmla="*/ 0 w 59"/>
                <a:gd name="T13" fmla="*/ 22 h 56"/>
                <a:gd name="T14" fmla="*/ 19 w 59"/>
                <a:gd name="T15" fmla="*/ 19 h 56"/>
                <a:gd name="T16" fmla="*/ 30 w 59"/>
                <a:gd name="T17" fmla="*/ 0 h 56"/>
                <a:gd name="T18" fmla="*/ 38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6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4" y="35"/>
                  </a:lnTo>
                  <a:lnTo>
                    <a:pt x="0" y="22"/>
                  </a:lnTo>
                  <a:lnTo>
                    <a:pt x="19" y="19"/>
                  </a:lnTo>
                  <a:lnTo>
                    <a:pt x="30" y="0"/>
                  </a:lnTo>
                  <a:lnTo>
                    <a:pt x="38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0" name="Freeform 415"/>
            <p:cNvSpPr>
              <a:spLocks/>
            </p:cNvSpPr>
            <p:nvPr/>
          </p:nvSpPr>
          <p:spPr bwMode="auto">
            <a:xfrm rot="16200000">
              <a:off x="5837807" y="356435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30 w 59"/>
                <a:gd name="T7" fmla="*/ 46 h 54"/>
                <a:gd name="T8" fmla="*/ 11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30 w 59"/>
                <a:gd name="T17" fmla="*/ 0 h 54"/>
                <a:gd name="T18" fmla="*/ 38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30" y="46"/>
                  </a:lnTo>
                  <a:lnTo>
                    <a:pt x="11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30" y="0"/>
                  </a:lnTo>
                  <a:lnTo>
                    <a:pt x="38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1" name="Freeform 416"/>
            <p:cNvSpPr>
              <a:spLocks/>
            </p:cNvSpPr>
            <p:nvPr/>
          </p:nvSpPr>
          <p:spPr bwMode="auto">
            <a:xfrm rot="16200000">
              <a:off x="3641965" y="69169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7 w 59"/>
                <a:gd name="T3" fmla="*/ 40 h 56"/>
                <a:gd name="T4" fmla="*/ 27 w 59"/>
                <a:gd name="T5" fmla="*/ 56 h 56"/>
                <a:gd name="T6" fmla="*/ 19 w 59"/>
                <a:gd name="T7" fmla="*/ 38 h 56"/>
                <a:gd name="T8" fmla="*/ 0 w 59"/>
                <a:gd name="T9" fmla="*/ 32 h 56"/>
                <a:gd name="T10" fmla="*/ 16 w 59"/>
                <a:gd name="T11" fmla="*/ 22 h 56"/>
                <a:gd name="T12" fmla="*/ 13 w 59"/>
                <a:gd name="T13" fmla="*/ 0 h 56"/>
                <a:gd name="T14" fmla="*/ 29 w 59"/>
                <a:gd name="T15" fmla="*/ 11 h 56"/>
                <a:gd name="T16" fmla="*/ 48 w 59"/>
                <a:gd name="T17" fmla="*/ 3 h 56"/>
                <a:gd name="T18" fmla="*/ 45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8"/>
                  </a:lnTo>
                  <a:lnTo>
                    <a:pt x="0" y="32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2" name="Freeform 417"/>
            <p:cNvSpPr>
              <a:spLocks/>
            </p:cNvSpPr>
            <p:nvPr/>
          </p:nvSpPr>
          <p:spPr bwMode="auto">
            <a:xfrm rot="16200000">
              <a:off x="1276375" y="604528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8 w 59"/>
                <a:gd name="T3" fmla="*/ 38 h 56"/>
                <a:gd name="T4" fmla="*/ 27 w 59"/>
                <a:gd name="T5" fmla="*/ 56 h 56"/>
                <a:gd name="T6" fmla="*/ 22 w 59"/>
                <a:gd name="T7" fmla="*/ 38 h 56"/>
                <a:gd name="T8" fmla="*/ 0 w 59"/>
                <a:gd name="T9" fmla="*/ 32 h 56"/>
                <a:gd name="T10" fmla="*/ 16 w 59"/>
                <a:gd name="T11" fmla="*/ 19 h 56"/>
                <a:gd name="T12" fmla="*/ 14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8" y="38"/>
                  </a:lnTo>
                  <a:lnTo>
                    <a:pt x="27" y="56"/>
                  </a:lnTo>
                  <a:lnTo>
                    <a:pt x="22" y="38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4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3" name="Freeform 418"/>
            <p:cNvSpPr>
              <a:spLocks/>
            </p:cNvSpPr>
            <p:nvPr/>
          </p:nvSpPr>
          <p:spPr bwMode="auto">
            <a:xfrm rot="16200000">
              <a:off x="1800852" y="357511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7 w 59"/>
                <a:gd name="T3" fmla="*/ 40 h 56"/>
                <a:gd name="T4" fmla="*/ 27 w 59"/>
                <a:gd name="T5" fmla="*/ 56 h 56"/>
                <a:gd name="T6" fmla="*/ 21 w 59"/>
                <a:gd name="T7" fmla="*/ 37 h 56"/>
                <a:gd name="T8" fmla="*/ 0 w 59"/>
                <a:gd name="T9" fmla="*/ 34 h 56"/>
                <a:gd name="T10" fmla="*/ 16 w 59"/>
                <a:gd name="T11" fmla="*/ 21 h 56"/>
                <a:gd name="T12" fmla="*/ 13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5 w 59"/>
                <a:gd name="T19" fmla="*/ 24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5" y="24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4" name="Freeform 419"/>
            <p:cNvSpPr>
              <a:spLocks/>
            </p:cNvSpPr>
            <p:nvPr/>
          </p:nvSpPr>
          <p:spPr bwMode="auto">
            <a:xfrm rot="16200000">
              <a:off x="2430879" y="541514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5" name="Freeform 420"/>
            <p:cNvSpPr>
              <a:spLocks/>
            </p:cNvSpPr>
            <p:nvPr/>
          </p:nvSpPr>
          <p:spPr bwMode="auto">
            <a:xfrm rot="16200000">
              <a:off x="4017369" y="668825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6" name="Freeform 421"/>
            <p:cNvSpPr>
              <a:spLocks/>
            </p:cNvSpPr>
            <p:nvPr/>
          </p:nvSpPr>
          <p:spPr bwMode="auto">
            <a:xfrm rot="16200000">
              <a:off x="6514623" y="6732864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40 w 59"/>
                <a:gd name="T3" fmla="*/ 40 h 56"/>
                <a:gd name="T4" fmla="*/ 30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9 h 56"/>
                <a:gd name="T12" fmla="*/ 16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40" y="40"/>
                  </a:lnTo>
                  <a:lnTo>
                    <a:pt x="30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7" name="Freeform 422"/>
            <p:cNvSpPr>
              <a:spLocks/>
            </p:cNvSpPr>
            <p:nvPr/>
          </p:nvSpPr>
          <p:spPr bwMode="auto">
            <a:xfrm rot="16200000">
              <a:off x="242653" y="156425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8 w 59"/>
                <a:gd name="T3" fmla="*/ 37 h 56"/>
                <a:gd name="T4" fmla="*/ 27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8 h 56"/>
                <a:gd name="T12" fmla="*/ 14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8" y="37"/>
                  </a:lnTo>
                  <a:lnTo>
                    <a:pt x="27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8"/>
                  </a:lnTo>
                  <a:lnTo>
                    <a:pt x="14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8" name="Freeform 423"/>
            <p:cNvSpPr>
              <a:spLocks/>
            </p:cNvSpPr>
            <p:nvPr/>
          </p:nvSpPr>
          <p:spPr bwMode="auto">
            <a:xfrm rot="16200000">
              <a:off x="180630" y="3269353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9" name="Freeform 424"/>
            <p:cNvSpPr>
              <a:spLocks/>
            </p:cNvSpPr>
            <p:nvPr/>
          </p:nvSpPr>
          <p:spPr bwMode="auto">
            <a:xfrm rot="16200000">
              <a:off x="756250" y="3764452"/>
              <a:ext cx="128399" cy="126223"/>
            </a:xfrm>
            <a:custGeom>
              <a:avLst/>
              <a:gdLst>
                <a:gd name="T0" fmla="*/ 59 w 59"/>
                <a:gd name="T1" fmla="*/ 40 h 58"/>
                <a:gd name="T2" fmla="*/ 40 w 59"/>
                <a:gd name="T3" fmla="*/ 40 h 58"/>
                <a:gd name="T4" fmla="*/ 29 w 59"/>
                <a:gd name="T5" fmla="*/ 58 h 58"/>
                <a:gd name="T6" fmla="*/ 21 w 59"/>
                <a:gd name="T7" fmla="*/ 40 h 58"/>
                <a:gd name="T8" fmla="*/ 0 w 59"/>
                <a:gd name="T9" fmla="*/ 34 h 58"/>
                <a:gd name="T10" fmla="*/ 16 w 59"/>
                <a:gd name="T11" fmla="*/ 21 h 58"/>
                <a:gd name="T12" fmla="*/ 16 w 59"/>
                <a:gd name="T13" fmla="*/ 0 h 58"/>
                <a:gd name="T14" fmla="*/ 32 w 59"/>
                <a:gd name="T15" fmla="*/ 13 h 58"/>
                <a:gd name="T16" fmla="*/ 51 w 59"/>
                <a:gd name="T17" fmla="*/ 5 h 58"/>
                <a:gd name="T18" fmla="*/ 45 w 59"/>
                <a:gd name="T19" fmla="*/ 24 h 58"/>
                <a:gd name="T20" fmla="*/ 59 w 59"/>
                <a:gd name="T21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8">
                  <a:moveTo>
                    <a:pt x="59" y="40"/>
                  </a:moveTo>
                  <a:lnTo>
                    <a:pt x="40" y="40"/>
                  </a:lnTo>
                  <a:lnTo>
                    <a:pt x="29" y="58"/>
                  </a:lnTo>
                  <a:lnTo>
                    <a:pt x="21" y="40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32" y="13"/>
                  </a:lnTo>
                  <a:lnTo>
                    <a:pt x="51" y="5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0" name="Freeform 425"/>
            <p:cNvSpPr>
              <a:spLocks/>
            </p:cNvSpPr>
            <p:nvPr/>
          </p:nvSpPr>
          <p:spPr bwMode="auto">
            <a:xfrm rot="16200000">
              <a:off x="698579" y="6572909"/>
              <a:ext cx="121870" cy="121870"/>
            </a:xfrm>
            <a:custGeom>
              <a:avLst/>
              <a:gdLst>
                <a:gd name="T0" fmla="*/ 56 w 56"/>
                <a:gd name="T1" fmla="*/ 37 h 56"/>
                <a:gd name="T2" fmla="*/ 37 w 56"/>
                <a:gd name="T3" fmla="*/ 40 h 56"/>
                <a:gd name="T4" fmla="*/ 27 w 56"/>
                <a:gd name="T5" fmla="*/ 56 h 56"/>
                <a:gd name="T6" fmla="*/ 19 w 56"/>
                <a:gd name="T7" fmla="*/ 37 h 56"/>
                <a:gd name="T8" fmla="*/ 0 w 56"/>
                <a:gd name="T9" fmla="*/ 32 h 56"/>
                <a:gd name="T10" fmla="*/ 16 w 56"/>
                <a:gd name="T11" fmla="*/ 19 h 56"/>
                <a:gd name="T12" fmla="*/ 13 w 56"/>
                <a:gd name="T13" fmla="*/ 0 h 56"/>
                <a:gd name="T14" fmla="*/ 29 w 56"/>
                <a:gd name="T15" fmla="*/ 11 h 56"/>
                <a:gd name="T16" fmla="*/ 48 w 56"/>
                <a:gd name="T17" fmla="*/ 3 h 56"/>
                <a:gd name="T18" fmla="*/ 43 w 56"/>
                <a:gd name="T19" fmla="*/ 21 h 56"/>
                <a:gd name="T20" fmla="*/ 56 w 56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3" y="21"/>
                  </a:lnTo>
                  <a:lnTo>
                    <a:pt x="56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1" name="Freeform 426"/>
            <p:cNvSpPr>
              <a:spLocks/>
            </p:cNvSpPr>
            <p:nvPr/>
          </p:nvSpPr>
          <p:spPr bwMode="auto">
            <a:xfrm rot="16200000">
              <a:off x="9903580" y="4925483"/>
              <a:ext cx="126223" cy="121870"/>
            </a:xfrm>
            <a:custGeom>
              <a:avLst/>
              <a:gdLst>
                <a:gd name="T0" fmla="*/ 58 w 58"/>
                <a:gd name="T1" fmla="*/ 21 h 56"/>
                <a:gd name="T2" fmla="*/ 45 w 58"/>
                <a:gd name="T3" fmla="*/ 35 h 56"/>
                <a:gd name="T4" fmla="*/ 48 w 58"/>
                <a:gd name="T5" fmla="*/ 56 h 56"/>
                <a:gd name="T6" fmla="*/ 29 w 58"/>
                <a:gd name="T7" fmla="*/ 45 h 56"/>
                <a:gd name="T8" fmla="*/ 10 w 58"/>
                <a:gd name="T9" fmla="*/ 56 h 56"/>
                <a:gd name="T10" fmla="*/ 16 w 58"/>
                <a:gd name="T11" fmla="*/ 35 h 56"/>
                <a:gd name="T12" fmla="*/ 0 w 58"/>
                <a:gd name="T13" fmla="*/ 21 h 56"/>
                <a:gd name="T14" fmla="*/ 21 w 58"/>
                <a:gd name="T15" fmla="*/ 19 h 56"/>
                <a:gd name="T16" fmla="*/ 32 w 58"/>
                <a:gd name="T17" fmla="*/ 0 h 56"/>
                <a:gd name="T18" fmla="*/ 40 w 58"/>
                <a:gd name="T19" fmla="*/ 19 h 56"/>
                <a:gd name="T20" fmla="*/ 58 w 58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58" y="21"/>
                  </a:moveTo>
                  <a:lnTo>
                    <a:pt x="45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0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8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2" name="Freeform 427"/>
            <p:cNvSpPr>
              <a:spLocks/>
            </p:cNvSpPr>
            <p:nvPr/>
          </p:nvSpPr>
          <p:spPr bwMode="auto">
            <a:xfrm rot="16200000">
              <a:off x="10906833" y="4364009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4 h 56"/>
                <a:gd name="T4" fmla="*/ 45 w 56"/>
                <a:gd name="T5" fmla="*/ 56 h 56"/>
                <a:gd name="T6" fmla="*/ 26 w 56"/>
                <a:gd name="T7" fmla="*/ 45 h 56"/>
                <a:gd name="T8" fmla="*/ 8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4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8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3" name="Freeform 428"/>
            <p:cNvSpPr>
              <a:spLocks/>
            </p:cNvSpPr>
            <p:nvPr/>
          </p:nvSpPr>
          <p:spPr bwMode="auto">
            <a:xfrm rot="16200000">
              <a:off x="9841556" y="2345532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29 w 59"/>
                <a:gd name="T7" fmla="*/ 46 h 54"/>
                <a:gd name="T8" fmla="*/ 10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29 w 59"/>
                <a:gd name="T17" fmla="*/ 0 h 54"/>
                <a:gd name="T18" fmla="*/ 37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29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29" y="0"/>
                  </a:lnTo>
                  <a:lnTo>
                    <a:pt x="37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4" name="Freeform 429"/>
            <p:cNvSpPr>
              <a:spLocks/>
            </p:cNvSpPr>
            <p:nvPr/>
          </p:nvSpPr>
          <p:spPr bwMode="auto">
            <a:xfrm rot="16200000">
              <a:off x="9227852" y="5779664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5 w 59"/>
                <a:gd name="T5" fmla="*/ 56 h 56"/>
                <a:gd name="T6" fmla="*/ 27 w 59"/>
                <a:gd name="T7" fmla="*/ 46 h 56"/>
                <a:gd name="T8" fmla="*/ 10 w 59"/>
                <a:gd name="T9" fmla="*/ 54 h 56"/>
                <a:gd name="T10" fmla="*/ 13 w 59"/>
                <a:gd name="T11" fmla="*/ 35 h 56"/>
                <a:gd name="T12" fmla="*/ 0 w 59"/>
                <a:gd name="T13" fmla="*/ 19 h 56"/>
                <a:gd name="T14" fmla="*/ 19 w 59"/>
                <a:gd name="T15" fmla="*/ 16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5" y="56"/>
                  </a:lnTo>
                  <a:lnTo>
                    <a:pt x="27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19" y="16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5" name="Freeform 430"/>
            <p:cNvSpPr>
              <a:spLocks/>
            </p:cNvSpPr>
            <p:nvPr/>
          </p:nvSpPr>
          <p:spPr bwMode="auto">
            <a:xfrm rot="16200000">
              <a:off x="9382366" y="328143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5 w 118"/>
                <a:gd name="T3" fmla="*/ 38 h 113"/>
                <a:gd name="T4" fmla="*/ 118 w 118"/>
                <a:gd name="T5" fmla="*/ 43 h 113"/>
                <a:gd name="T6" fmla="*/ 88 w 118"/>
                <a:gd name="T7" fmla="*/ 72 h 113"/>
                <a:gd name="T8" fmla="*/ 94 w 118"/>
                <a:gd name="T9" fmla="*/ 113 h 113"/>
                <a:gd name="T10" fmla="*/ 59 w 118"/>
                <a:gd name="T11" fmla="*/ 94 h 113"/>
                <a:gd name="T12" fmla="*/ 21 w 118"/>
                <a:gd name="T13" fmla="*/ 113 h 113"/>
                <a:gd name="T14" fmla="*/ 30 w 118"/>
                <a:gd name="T15" fmla="*/ 72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5" y="38"/>
                  </a:lnTo>
                  <a:lnTo>
                    <a:pt x="118" y="43"/>
                  </a:lnTo>
                  <a:lnTo>
                    <a:pt x="88" y="72"/>
                  </a:lnTo>
                  <a:lnTo>
                    <a:pt x="94" y="113"/>
                  </a:lnTo>
                  <a:lnTo>
                    <a:pt x="59" y="94"/>
                  </a:lnTo>
                  <a:lnTo>
                    <a:pt x="21" y="113"/>
                  </a:lnTo>
                  <a:lnTo>
                    <a:pt x="30" y="72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6" name="Freeform 431"/>
            <p:cNvSpPr>
              <a:spLocks/>
            </p:cNvSpPr>
            <p:nvPr/>
          </p:nvSpPr>
          <p:spPr bwMode="auto">
            <a:xfrm rot="16200000">
              <a:off x="5248042" y="5237777"/>
              <a:ext cx="256798" cy="250269"/>
            </a:xfrm>
            <a:custGeom>
              <a:avLst/>
              <a:gdLst>
                <a:gd name="T0" fmla="*/ 32 w 118"/>
                <a:gd name="T1" fmla="*/ 0 h 115"/>
                <a:gd name="T2" fmla="*/ 67 w 118"/>
                <a:gd name="T3" fmla="*/ 24 h 115"/>
                <a:gd name="T4" fmla="*/ 104 w 118"/>
                <a:gd name="T5" fmla="*/ 10 h 115"/>
                <a:gd name="T6" fmla="*/ 91 w 118"/>
                <a:gd name="T7" fmla="*/ 48 h 115"/>
                <a:gd name="T8" fmla="*/ 118 w 118"/>
                <a:gd name="T9" fmla="*/ 80 h 115"/>
                <a:gd name="T10" fmla="*/ 78 w 118"/>
                <a:gd name="T11" fmla="*/ 82 h 115"/>
                <a:gd name="T12" fmla="*/ 54 w 118"/>
                <a:gd name="T13" fmla="*/ 115 h 115"/>
                <a:gd name="T14" fmla="*/ 40 w 118"/>
                <a:gd name="T15" fmla="*/ 77 h 115"/>
                <a:gd name="T16" fmla="*/ 0 w 118"/>
                <a:gd name="T17" fmla="*/ 66 h 115"/>
                <a:gd name="T18" fmla="*/ 35 w 118"/>
                <a:gd name="T19" fmla="*/ 42 h 115"/>
                <a:gd name="T20" fmla="*/ 32 w 118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5">
                  <a:moveTo>
                    <a:pt x="32" y="0"/>
                  </a:moveTo>
                  <a:lnTo>
                    <a:pt x="67" y="24"/>
                  </a:lnTo>
                  <a:lnTo>
                    <a:pt x="104" y="10"/>
                  </a:lnTo>
                  <a:lnTo>
                    <a:pt x="91" y="48"/>
                  </a:lnTo>
                  <a:lnTo>
                    <a:pt x="118" y="80"/>
                  </a:lnTo>
                  <a:lnTo>
                    <a:pt x="78" y="82"/>
                  </a:lnTo>
                  <a:lnTo>
                    <a:pt x="54" y="115"/>
                  </a:lnTo>
                  <a:lnTo>
                    <a:pt x="40" y="77"/>
                  </a:lnTo>
                  <a:lnTo>
                    <a:pt x="0" y="66"/>
                  </a:lnTo>
                  <a:lnTo>
                    <a:pt x="35" y="4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7" name="Freeform 432"/>
            <p:cNvSpPr>
              <a:spLocks/>
            </p:cNvSpPr>
            <p:nvPr/>
          </p:nvSpPr>
          <p:spPr bwMode="auto">
            <a:xfrm rot="16200000">
              <a:off x="2157758" y="1002783"/>
              <a:ext cx="250269" cy="248093"/>
            </a:xfrm>
            <a:custGeom>
              <a:avLst/>
              <a:gdLst>
                <a:gd name="T0" fmla="*/ 29 w 115"/>
                <a:gd name="T1" fmla="*/ 0 h 114"/>
                <a:gd name="T2" fmla="*/ 64 w 115"/>
                <a:gd name="T3" fmla="*/ 21 h 114"/>
                <a:gd name="T4" fmla="*/ 101 w 115"/>
                <a:gd name="T5" fmla="*/ 8 h 114"/>
                <a:gd name="T6" fmla="*/ 91 w 115"/>
                <a:gd name="T7" fmla="*/ 48 h 114"/>
                <a:gd name="T8" fmla="*/ 115 w 115"/>
                <a:gd name="T9" fmla="*/ 80 h 114"/>
                <a:gd name="T10" fmla="*/ 75 w 115"/>
                <a:gd name="T11" fmla="*/ 80 h 114"/>
                <a:gd name="T12" fmla="*/ 53 w 115"/>
                <a:gd name="T13" fmla="*/ 114 h 114"/>
                <a:gd name="T14" fmla="*/ 40 w 115"/>
                <a:gd name="T15" fmla="*/ 74 h 114"/>
                <a:gd name="T16" fmla="*/ 0 w 115"/>
                <a:gd name="T17" fmla="*/ 64 h 114"/>
                <a:gd name="T18" fmla="*/ 32 w 115"/>
                <a:gd name="T19" fmla="*/ 40 h 114"/>
                <a:gd name="T20" fmla="*/ 29 w 115"/>
                <a:gd name="T2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4">
                  <a:moveTo>
                    <a:pt x="29" y="0"/>
                  </a:moveTo>
                  <a:lnTo>
                    <a:pt x="64" y="21"/>
                  </a:lnTo>
                  <a:lnTo>
                    <a:pt x="101" y="8"/>
                  </a:lnTo>
                  <a:lnTo>
                    <a:pt x="91" y="48"/>
                  </a:lnTo>
                  <a:lnTo>
                    <a:pt x="115" y="80"/>
                  </a:lnTo>
                  <a:lnTo>
                    <a:pt x="75" y="80"/>
                  </a:lnTo>
                  <a:lnTo>
                    <a:pt x="53" y="114"/>
                  </a:lnTo>
                  <a:lnTo>
                    <a:pt x="40" y="74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8" name="Freeform 433"/>
            <p:cNvSpPr>
              <a:spLocks/>
            </p:cNvSpPr>
            <p:nvPr/>
          </p:nvSpPr>
          <p:spPr bwMode="auto">
            <a:xfrm rot="16200000">
              <a:off x="772572" y="2731818"/>
              <a:ext cx="254622" cy="250269"/>
            </a:xfrm>
            <a:custGeom>
              <a:avLst/>
              <a:gdLst>
                <a:gd name="T0" fmla="*/ 32 w 117"/>
                <a:gd name="T1" fmla="*/ 0 h 115"/>
                <a:gd name="T2" fmla="*/ 64 w 117"/>
                <a:gd name="T3" fmla="*/ 24 h 115"/>
                <a:gd name="T4" fmla="*/ 104 w 117"/>
                <a:gd name="T5" fmla="*/ 8 h 115"/>
                <a:gd name="T6" fmla="*/ 90 w 117"/>
                <a:gd name="T7" fmla="*/ 48 h 115"/>
                <a:gd name="T8" fmla="*/ 117 w 117"/>
                <a:gd name="T9" fmla="*/ 80 h 115"/>
                <a:gd name="T10" fmla="*/ 74 w 117"/>
                <a:gd name="T11" fmla="*/ 80 h 115"/>
                <a:gd name="T12" fmla="*/ 53 w 117"/>
                <a:gd name="T13" fmla="*/ 115 h 115"/>
                <a:gd name="T14" fmla="*/ 40 w 117"/>
                <a:gd name="T15" fmla="*/ 75 h 115"/>
                <a:gd name="T16" fmla="*/ 0 w 117"/>
                <a:gd name="T17" fmla="*/ 64 h 115"/>
                <a:gd name="T18" fmla="*/ 32 w 117"/>
                <a:gd name="T19" fmla="*/ 40 h 115"/>
                <a:gd name="T20" fmla="*/ 32 w 117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5">
                  <a:moveTo>
                    <a:pt x="32" y="0"/>
                  </a:moveTo>
                  <a:lnTo>
                    <a:pt x="64" y="24"/>
                  </a:lnTo>
                  <a:lnTo>
                    <a:pt x="104" y="8"/>
                  </a:lnTo>
                  <a:lnTo>
                    <a:pt x="90" y="48"/>
                  </a:lnTo>
                  <a:lnTo>
                    <a:pt x="117" y="80"/>
                  </a:lnTo>
                  <a:lnTo>
                    <a:pt x="74" y="80"/>
                  </a:lnTo>
                  <a:lnTo>
                    <a:pt x="53" y="115"/>
                  </a:lnTo>
                  <a:lnTo>
                    <a:pt x="40" y="75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9" name="Freeform 434"/>
            <p:cNvSpPr>
              <a:spLocks/>
            </p:cNvSpPr>
            <p:nvPr/>
          </p:nvSpPr>
          <p:spPr bwMode="auto">
            <a:xfrm rot="16200000">
              <a:off x="1273110" y="6218180"/>
              <a:ext cx="250269" cy="250269"/>
            </a:xfrm>
            <a:custGeom>
              <a:avLst/>
              <a:gdLst>
                <a:gd name="T0" fmla="*/ 30 w 115"/>
                <a:gd name="T1" fmla="*/ 0 h 115"/>
                <a:gd name="T2" fmla="*/ 64 w 115"/>
                <a:gd name="T3" fmla="*/ 25 h 115"/>
                <a:gd name="T4" fmla="*/ 102 w 115"/>
                <a:gd name="T5" fmla="*/ 11 h 115"/>
                <a:gd name="T6" fmla="*/ 91 w 115"/>
                <a:gd name="T7" fmla="*/ 49 h 115"/>
                <a:gd name="T8" fmla="*/ 115 w 115"/>
                <a:gd name="T9" fmla="*/ 81 h 115"/>
                <a:gd name="T10" fmla="*/ 75 w 115"/>
                <a:gd name="T11" fmla="*/ 83 h 115"/>
                <a:gd name="T12" fmla="*/ 54 w 115"/>
                <a:gd name="T13" fmla="*/ 115 h 115"/>
                <a:gd name="T14" fmla="*/ 40 w 115"/>
                <a:gd name="T15" fmla="*/ 78 h 115"/>
                <a:gd name="T16" fmla="*/ 0 w 115"/>
                <a:gd name="T17" fmla="*/ 67 h 115"/>
                <a:gd name="T18" fmla="*/ 32 w 115"/>
                <a:gd name="T19" fmla="*/ 43 h 115"/>
                <a:gd name="T20" fmla="*/ 30 w 115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5">
                  <a:moveTo>
                    <a:pt x="30" y="0"/>
                  </a:moveTo>
                  <a:lnTo>
                    <a:pt x="64" y="25"/>
                  </a:lnTo>
                  <a:lnTo>
                    <a:pt x="102" y="11"/>
                  </a:lnTo>
                  <a:lnTo>
                    <a:pt x="91" y="49"/>
                  </a:lnTo>
                  <a:lnTo>
                    <a:pt x="115" y="81"/>
                  </a:lnTo>
                  <a:lnTo>
                    <a:pt x="75" y="83"/>
                  </a:lnTo>
                  <a:lnTo>
                    <a:pt x="54" y="115"/>
                  </a:lnTo>
                  <a:lnTo>
                    <a:pt x="40" y="78"/>
                  </a:lnTo>
                  <a:lnTo>
                    <a:pt x="0" y="67"/>
                  </a:lnTo>
                  <a:lnTo>
                    <a:pt x="32" y="4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0" name="Freeform 435"/>
            <p:cNvSpPr>
              <a:spLocks/>
            </p:cNvSpPr>
            <p:nvPr/>
          </p:nvSpPr>
          <p:spPr bwMode="auto">
            <a:xfrm rot="16200000">
              <a:off x="11643496" y="6386839"/>
              <a:ext cx="256798" cy="245917"/>
            </a:xfrm>
            <a:custGeom>
              <a:avLst/>
              <a:gdLst>
                <a:gd name="T0" fmla="*/ 19 w 118"/>
                <a:gd name="T1" fmla="*/ 3 h 113"/>
                <a:gd name="T2" fmla="*/ 56 w 118"/>
                <a:gd name="T3" fmla="*/ 22 h 113"/>
                <a:gd name="T4" fmla="*/ 91 w 118"/>
                <a:gd name="T5" fmla="*/ 0 h 113"/>
                <a:gd name="T6" fmla="*/ 86 w 118"/>
                <a:gd name="T7" fmla="*/ 41 h 113"/>
                <a:gd name="T8" fmla="*/ 118 w 118"/>
                <a:gd name="T9" fmla="*/ 67 h 113"/>
                <a:gd name="T10" fmla="*/ 78 w 118"/>
                <a:gd name="T11" fmla="*/ 75 h 113"/>
                <a:gd name="T12" fmla="*/ 59 w 118"/>
                <a:gd name="T13" fmla="*/ 113 h 113"/>
                <a:gd name="T14" fmla="*/ 40 w 118"/>
                <a:gd name="T15" fmla="*/ 78 h 113"/>
                <a:gd name="T16" fmla="*/ 0 w 118"/>
                <a:gd name="T17" fmla="*/ 73 h 113"/>
                <a:gd name="T18" fmla="*/ 27 w 118"/>
                <a:gd name="T19" fmla="*/ 43 h 113"/>
                <a:gd name="T20" fmla="*/ 19 w 118"/>
                <a:gd name="T21" fmla="*/ 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19" y="3"/>
                  </a:moveTo>
                  <a:lnTo>
                    <a:pt x="56" y="22"/>
                  </a:lnTo>
                  <a:lnTo>
                    <a:pt x="91" y="0"/>
                  </a:lnTo>
                  <a:lnTo>
                    <a:pt x="86" y="41"/>
                  </a:lnTo>
                  <a:lnTo>
                    <a:pt x="118" y="67"/>
                  </a:lnTo>
                  <a:lnTo>
                    <a:pt x="78" y="75"/>
                  </a:lnTo>
                  <a:lnTo>
                    <a:pt x="59" y="113"/>
                  </a:lnTo>
                  <a:lnTo>
                    <a:pt x="40" y="78"/>
                  </a:lnTo>
                  <a:lnTo>
                    <a:pt x="0" y="73"/>
                  </a:lnTo>
                  <a:lnTo>
                    <a:pt x="27" y="43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1" name="Freeform 436"/>
            <p:cNvSpPr>
              <a:spLocks/>
            </p:cNvSpPr>
            <p:nvPr/>
          </p:nvSpPr>
          <p:spPr bwMode="auto">
            <a:xfrm rot="16200000">
              <a:off x="10263750" y="2210604"/>
              <a:ext cx="646348" cy="604999"/>
            </a:xfrm>
            <a:custGeom>
              <a:avLst/>
              <a:gdLst>
                <a:gd name="T0" fmla="*/ 111 w 111"/>
                <a:gd name="T1" fmla="*/ 23 h 104"/>
                <a:gd name="T2" fmla="*/ 3 w 111"/>
                <a:gd name="T3" fmla="*/ 58 h 104"/>
                <a:gd name="T4" fmla="*/ 111 w 111"/>
                <a:gd name="T5" fmla="*/ 2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1" h="104">
                  <a:moveTo>
                    <a:pt x="111" y="23"/>
                  </a:moveTo>
                  <a:cubicBezTo>
                    <a:pt x="111" y="23"/>
                    <a:pt x="48" y="104"/>
                    <a:pt x="3" y="58"/>
                  </a:cubicBezTo>
                  <a:cubicBezTo>
                    <a:pt x="3" y="58"/>
                    <a:pt x="0" y="0"/>
                    <a:pt x="111" y="23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2" name="Freeform 437"/>
            <p:cNvSpPr>
              <a:spLocks/>
            </p:cNvSpPr>
            <p:nvPr/>
          </p:nvSpPr>
          <p:spPr bwMode="auto">
            <a:xfrm rot="16200000">
              <a:off x="10314892" y="2292214"/>
              <a:ext cx="524478" cy="480953"/>
            </a:xfrm>
            <a:custGeom>
              <a:avLst/>
              <a:gdLst>
                <a:gd name="T0" fmla="*/ 90 w 90"/>
                <a:gd name="T1" fmla="*/ 18 h 83"/>
                <a:gd name="T2" fmla="*/ 3 w 90"/>
                <a:gd name="T3" fmla="*/ 47 h 83"/>
                <a:gd name="T4" fmla="*/ 90 w 90"/>
                <a:gd name="T5" fmla="*/ 1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83">
                  <a:moveTo>
                    <a:pt x="90" y="18"/>
                  </a:moveTo>
                  <a:cubicBezTo>
                    <a:pt x="90" y="18"/>
                    <a:pt x="39" y="83"/>
                    <a:pt x="3" y="47"/>
                  </a:cubicBezTo>
                  <a:cubicBezTo>
                    <a:pt x="3" y="47"/>
                    <a:pt x="0" y="0"/>
                    <a:pt x="90" y="18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3" name="Freeform 438"/>
            <p:cNvSpPr>
              <a:spLocks/>
            </p:cNvSpPr>
            <p:nvPr/>
          </p:nvSpPr>
          <p:spPr bwMode="auto">
            <a:xfrm rot="16200000">
              <a:off x="10521636" y="2638238"/>
              <a:ext cx="174100" cy="278561"/>
            </a:xfrm>
            <a:custGeom>
              <a:avLst/>
              <a:gdLst>
                <a:gd name="T0" fmla="*/ 43 w 80"/>
                <a:gd name="T1" fmla="*/ 0 h 128"/>
                <a:gd name="T2" fmla="*/ 80 w 80"/>
                <a:gd name="T3" fmla="*/ 115 h 128"/>
                <a:gd name="T4" fmla="*/ 38 w 80"/>
                <a:gd name="T5" fmla="*/ 128 h 128"/>
                <a:gd name="T6" fmla="*/ 0 w 80"/>
                <a:gd name="T7" fmla="*/ 14 h 128"/>
                <a:gd name="T8" fmla="*/ 43 w 80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8">
                  <a:moveTo>
                    <a:pt x="43" y="0"/>
                  </a:moveTo>
                  <a:lnTo>
                    <a:pt x="80" y="115"/>
                  </a:lnTo>
                  <a:lnTo>
                    <a:pt x="38" y="128"/>
                  </a:lnTo>
                  <a:lnTo>
                    <a:pt x="0" y="1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285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4" name="Freeform 439"/>
            <p:cNvSpPr>
              <a:spLocks/>
            </p:cNvSpPr>
            <p:nvPr/>
          </p:nvSpPr>
          <p:spPr bwMode="auto">
            <a:xfrm rot="16200000">
              <a:off x="10590188" y="2523985"/>
              <a:ext cx="539711" cy="511420"/>
            </a:xfrm>
            <a:custGeom>
              <a:avLst/>
              <a:gdLst>
                <a:gd name="T0" fmla="*/ 0 w 93"/>
                <a:gd name="T1" fmla="*/ 16 h 88"/>
                <a:gd name="T2" fmla="*/ 93 w 93"/>
                <a:gd name="T3" fmla="*/ 76 h 88"/>
                <a:gd name="T4" fmla="*/ 46 w 93"/>
                <a:gd name="T5" fmla="*/ 0 h 88"/>
                <a:gd name="T6" fmla="*/ 0 w 93"/>
                <a:gd name="T7" fmla="*/ 1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88">
                  <a:moveTo>
                    <a:pt x="0" y="16"/>
                  </a:moveTo>
                  <a:cubicBezTo>
                    <a:pt x="36" y="88"/>
                    <a:pt x="93" y="76"/>
                    <a:pt x="93" y="76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5" name="Freeform 440"/>
            <p:cNvSpPr>
              <a:spLocks/>
            </p:cNvSpPr>
            <p:nvPr/>
          </p:nvSpPr>
          <p:spPr bwMode="auto">
            <a:xfrm rot="16200000">
              <a:off x="10936213" y="3516358"/>
              <a:ext cx="115342" cy="243741"/>
            </a:xfrm>
            <a:custGeom>
              <a:avLst/>
              <a:gdLst>
                <a:gd name="T0" fmla="*/ 11 w 20"/>
                <a:gd name="T1" fmla="*/ 42 h 42"/>
                <a:gd name="T2" fmla="*/ 20 w 20"/>
                <a:gd name="T3" fmla="*/ 0 h 42"/>
                <a:gd name="T4" fmla="*/ 8 w 20"/>
                <a:gd name="T5" fmla="*/ 3 h 42"/>
                <a:gd name="T6" fmla="*/ 0 w 20"/>
                <a:gd name="T7" fmla="*/ 42 h 42"/>
                <a:gd name="T8" fmla="*/ 11 w 20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2">
                  <a:moveTo>
                    <a:pt x="11" y="4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7" y="42"/>
                    <a:pt x="11" y="42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6" name="Freeform 441"/>
            <p:cNvSpPr>
              <a:spLocks/>
            </p:cNvSpPr>
            <p:nvPr/>
          </p:nvSpPr>
          <p:spPr bwMode="auto">
            <a:xfrm rot="16200000">
              <a:off x="10899217" y="3864559"/>
              <a:ext cx="232859" cy="139280"/>
            </a:xfrm>
            <a:custGeom>
              <a:avLst/>
              <a:gdLst>
                <a:gd name="T0" fmla="*/ 35 w 40"/>
                <a:gd name="T1" fmla="*/ 24 h 24"/>
                <a:gd name="T2" fmla="*/ 40 w 40"/>
                <a:gd name="T3" fmla="*/ 0 h 24"/>
                <a:gd name="T4" fmla="*/ 0 w 40"/>
                <a:gd name="T5" fmla="*/ 13 h 24"/>
                <a:gd name="T6" fmla="*/ 35 w 4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4">
                  <a:moveTo>
                    <a:pt x="35" y="2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" y="18"/>
                    <a:pt x="24" y="21"/>
                    <a:pt x="35" y="24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7" name="Freeform 442"/>
            <p:cNvSpPr>
              <a:spLocks/>
            </p:cNvSpPr>
            <p:nvPr/>
          </p:nvSpPr>
          <p:spPr bwMode="auto">
            <a:xfrm rot="16200000">
              <a:off x="10434586" y="2910270"/>
              <a:ext cx="879207" cy="517949"/>
            </a:xfrm>
            <a:custGeom>
              <a:avLst/>
              <a:gdLst>
                <a:gd name="T0" fmla="*/ 151 w 151"/>
                <a:gd name="T1" fmla="*/ 25 h 89"/>
                <a:gd name="T2" fmla="*/ 137 w 151"/>
                <a:gd name="T3" fmla="*/ 0 h 89"/>
                <a:gd name="T4" fmla="*/ 9 w 151"/>
                <a:gd name="T5" fmla="*/ 42 h 89"/>
                <a:gd name="T6" fmla="*/ 0 w 151"/>
                <a:gd name="T7" fmla="*/ 87 h 89"/>
                <a:gd name="T8" fmla="*/ 151 w 151"/>
                <a:gd name="T9" fmla="*/ 2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89">
                  <a:moveTo>
                    <a:pt x="151" y="25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92" y="89"/>
                    <a:pt x="151" y="25"/>
                    <a:pt x="151" y="25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8" name="Freeform 443"/>
            <p:cNvSpPr>
              <a:spLocks/>
            </p:cNvSpPr>
            <p:nvPr/>
          </p:nvSpPr>
          <p:spPr bwMode="auto">
            <a:xfrm rot="16200000">
              <a:off x="10981914" y="3729631"/>
              <a:ext cx="69640" cy="163219"/>
            </a:xfrm>
            <a:custGeom>
              <a:avLst/>
              <a:gdLst>
                <a:gd name="T0" fmla="*/ 6 w 12"/>
                <a:gd name="T1" fmla="*/ 28 h 28"/>
                <a:gd name="T2" fmla="*/ 12 w 12"/>
                <a:gd name="T3" fmla="*/ 0 h 28"/>
                <a:gd name="T4" fmla="*/ 5 w 12"/>
                <a:gd name="T5" fmla="*/ 2 h 28"/>
                <a:gd name="T6" fmla="*/ 0 w 12"/>
                <a:gd name="T7" fmla="*/ 26 h 28"/>
                <a:gd name="T8" fmla="*/ 6 w 1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6" y="2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7"/>
                    <a:pt x="4" y="27"/>
                    <a:pt x="6" y="28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9" name="Freeform 444"/>
            <p:cNvSpPr>
              <a:spLocks/>
            </p:cNvSpPr>
            <p:nvPr/>
          </p:nvSpPr>
          <p:spPr bwMode="auto">
            <a:xfrm rot="16200000">
              <a:off x="10951447" y="3464127"/>
              <a:ext cx="76169" cy="261151"/>
            </a:xfrm>
            <a:custGeom>
              <a:avLst/>
              <a:gdLst>
                <a:gd name="T0" fmla="*/ 4 w 13"/>
                <a:gd name="T1" fmla="*/ 45 h 45"/>
                <a:gd name="T2" fmla="*/ 13 w 13"/>
                <a:gd name="T3" fmla="*/ 0 h 45"/>
                <a:gd name="T4" fmla="*/ 9 w 13"/>
                <a:gd name="T5" fmla="*/ 2 h 45"/>
                <a:gd name="T6" fmla="*/ 0 w 13"/>
                <a:gd name="T7" fmla="*/ 44 h 45"/>
                <a:gd name="T8" fmla="*/ 4 w 1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5">
                  <a:moveTo>
                    <a:pt x="4" y="45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2" y="44"/>
                    <a:pt x="4" y="45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0" name="Freeform 445"/>
            <p:cNvSpPr>
              <a:spLocks/>
            </p:cNvSpPr>
            <p:nvPr/>
          </p:nvSpPr>
          <p:spPr bwMode="auto">
            <a:xfrm rot="16200000">
              <a:off x="10924244" y="3615377"/>
              <a:ext cx="156690" cy="226331"/>
            </a:xfrm>
            <a:custGeom>
              <a:avLst/>
              <a:gdLst>
                <a:gd name="T0" fmla="*/ 19 w 27"/>
                <a:gd name="T1" fmla="*/ 39 h 39"/>
                <a:gd name="T2" fmla="*/ 27 w 27"/>
                <a:gd name="T3" fmla="*/ 0 h 39"/>
                <a:gd name="T4" fmla="*/ 6 w 27"/>
                <a:gd name="T5" fmla="*/ 7 h 39"/>
                <a:gd name="T6" fmla="*/ 0 w 27"/>
                <a:gd name="T7" fmla="*/ 36 h 39"/>
                <a:gd name="T8" fmla="*/ 19 w 2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9">
                  <a:moveTo>
                    <a:pt x="19" y="39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6" y="37"/>
                    <a:pt x="13" y="38"/>
                    <a:pt x="19" y="39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1" name="Freeform 446"/>
            <p:cNvSpPr>
              <a:spLocks/>
            </p:cNvSpPr>
            <p:nvPr/>
          </p:nvSpPr>
          <p:spPr bwMode="auto">
            <a:xfrm rot="16200000">
              <a:off x="10993884" y="3706780"/>
              <a:ext cx="39173" cy="169748"/>
            </a:xfrm>
            <a:custGeom>
              <a:avLst/>
              <a:gdLst>
                <a:gd name="T0" fmla="*/ 2 w 18"/>
                <a:gd name="T1" fmla="*/ 78 h 78"/>
                <a:gd name="T2" fmla="*/ 18 w 18"/>
                <a:gd name="T3" fmla="*/ 0 h 78"/>
                <a:gd name="T4" fmla="*/ 16 w 18"/>
                <a:gd name="T5" fmla="*/ 3 h 78"/>
                <a:gd name="T6" fmla="*/ 0 w 18"/>
                <a:gd name="T7" fmla="*/ 78 h 78"/>
                <a:gd name="T8" fmla="*/ 2 w 18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8">
                  <a:moveTo>
                    <a:pt x="2" y="78"/>
                  </a:moveTo>
                  <a:lnTo>
                    <a:pt x="18" y="0"/>
                  </a:lnTo>
                  <a:lnTo>
                    <a:pt x="16" y="3"/>
                  </a:lnTo>
                  <a:lnTo>
                    <a:pt x="0" y="78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2" name="Freeform 447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3" name="Freeform 448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4" name="Freeform 449"/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18 w 48"/>
                <a:gd name="T1" fmla="*/ 4 h 48"/>
                <a:gd name="T2" fmla="*/ 4 w 48"/>
                <a:gd name="T3" fmla="*/ 31 h 48"/>
                <a:gd name="T4" fmla="*/ 31 w 48"/>
                <a:gd name="T5" fmla="*/ 44 h 48"/>
                <a:gd name="T6" fmla="*/ 45 w 48"/>
                <a:gd name="T7" fmla="*/ 17 h 48"/>
                <a:gd name="T8" fmla="*/ 18 w 48"/>
                <a:gd name="T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8" y="4"/>
                  </a:moveTo>
                  <a:cubicBezTo>
                    <a:pt x="6" y="8"/>
                    <a:pt x="0" y="20"/>
                    <a:pt x="4" y="31"/>
                  </a:cubicBezTo>
                  <a:cubicBezTo>
                    <a:pt x="8" y="42"/>
                    <a:pt x="20" y="48"/>
                    <a:pt x="31" y="44"/>
                  </a:cubicBezTo>
                  <a:cubicBezTo>
                    <a:pt x="42" y="41"/>
                    <a:pt x="48" y="29"/>
                    <a:pt x="45" y="17"/>
                  </a:cubicBezTo>
                  <a:cubicBezTo>
                    <a:pt x="41" y="6"/>
                    <a:pt x="29" y="0"/>
                    <a:pt x="18" y="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5" name="Freeform 450"/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15 w 40"/>
                <a:gd name="T1" fmla="*/ 3 h 40"/>
                <a:gd name="T2" fmla="*/ 3 w 40"/>
                <a:gd name="T3" fmla="*/ 26 h 40"/>
                <a:gd name="T4" fmla="*/ 26 w 40"/>
                <a:gd name="T5" fmla="*/ 37 h 40"/>
                <a:gd name="T6" fmla="*/ 37 w 40"/>
                <a:gd name="T7" fmla="*/ 15 h 40"/>
                <a:gd name="T8" fmla="*/ 15 w 4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15" y="3"/>
                  </a:moveTo>
                  <a:cubicBezTo>
                    <a:pt x="5" y="6"/>
                    <a:pt x="0" y="16"/>
                    <a:pt x="3" y="26"/>
                  </a:cubicBezTo>
                  <a:cubicBezTo>
                    <a:pt x="6" y="35"/>
                    <a:pt x="16" y="40"/>
                    <a:pt x="26" y="37"/>
                  </a:cubicBezTo>
                  <a:cubicBezTo>
                    <a:pt x="35" y="34"/>
                    <a:pt x="40" y="24"/>
                    <a:pt x="37" y="15"/>
                  </a:cubicBezTo>
                  <a:cubicBezTo>
                    <a:pt x="34" y="5"/>
                    <a:pt x="24" y="0"/>
                    <a:pt x="15" y="3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6" name="Freeform 451"/>
            <p:cNvSpPr>
              <a:spLocks/>
            </p:cNvSpPr>
            <p:nvPr/>
          </p:nvSpPr>
          <p:spPr bwMode="auto">
            <a:xfrm rot="16200000">
              <a:off x="10366034" y="2737258"/>
              <a:ext cx="620233" cy="282913"/>
            </a:xfrm>
            <a:custGeom>
              <a:avLst/>
              <a:gdLst>
                <a:gd name="T0" fmla="*/ 107 w 107"/>
                <a:gd name="T1" fmla="*/ 0 h 49"/>
                <a:gd name="T2" fmla="*/ 0 w 107"/>
                <a:gd name="T3" fmla="*/ 35 h 49"/>
                <a:gd name="T4" fmla="*/ 107 w 10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9">
                  <a:moveTo>
                    <a:pt x="107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59" y="49"/>
                    <a:pt x="107" y="0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7" name="Freeform 452"/>
            <p:cNvSpPr>
              <a:spLocks/>
            </p:cNvSpPr>
            <p:nvPr/>
          </p:nvSpPr>
          <p:spPr bwMode="auto">
            <a:xfrm rot="16200000">
              <a:off x="10219137" y="2655648"/>
              <a:ext cx="350377" cy="602823"/>
            </a:xfrm>
            <a:custGeom>
              <a:avLst/>
              <a:gdLst>
                <a:gd name="T0" fmla="*/ 14 w 60"/>
                <a:gd name="T1" fmla="*/ 104 h 104"/>
                <a:gd name="T2" fmla="*/ 53 w 60"/>
                <a:gd name="T3" fmla="*/ 0 h 104"/>
                <a:gd name="T4" fmla="*/ 60 w 60"/>
                <a:gd name="T5" fmla="*/ 88 h 104"/>
                <a:gd name="T6" fmla="*/ 14 w 60"/>
                <a:gd name="T7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4">
                  <a:moveTo>
                    <a:pt x="14" y="104"/>
                  </a:moveTo>
                  <a:cubicBezTo>
                    <a:pt x="0" y="24"/>
                    <a:pt x="53" y="0"/>
                    <a:pt x="53" y="0"/>
                  </a:cubicBezTo>
                  <a:cubicBezTo>
                    <a:pt x="60" y="88"/>
                    <a:pt x="60" y="88"/>
                    <a:pt x="60" y="88"/>
                  </a:cubicBezTo>
                  <a:lnTo>
                    <a:pt x="14" y="104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8" name="Freeform 453"/>
            <p:cNvSpPr>
              <a:spLocks/>
            </p:cNvSpPr>
            <p:nvPr/>
          </p:nvSpPr>
          <p:spPr bwMode="auto">
            <a:xfrm rot="16200000">
              <a:off x="10673974" y="3602320"/>
              <a:ext cx="237212" cy="193687"/>
            </a:xfrm>
            <a:custGeom>
              <a:avLst/>
              <a:gdLst>
                <a:gd name="T0" fmla="*/ 8 w 41"/>
                <a:gd name="T1" fmla="*/ 0 h 33"/>
                <a:gd name="T2" fmla="*/ 41 w 41"/>
                <a:gd name="T3" fmla="*/ 30 h 33"/>
                <a:gd name="T4" fmla="*/ 29 w 41"/>
                <a:gd name="T5" fmla="*/ 33 h 33"/>
                <a:gd name="T6" fmla="*/ 0 w 41"/>
                <a:gd name="T7" fmla="*/ 7 h 33"/>
                <a:gd name="T8" fmla="*/ 8 w 41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3">
                  <a:moveTo>
                    <a:pt x="8" y="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5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9" name="Freeform 454"/>
            <p:cNvSpPr>
              <a:spLocks/>
            </p:cNvSpPr>
            <p:nvPr/>
          </p:nvSpPr>
          <p:spPr bwMode="auto">
            <a:xfrm rot="16200000">
              <a:off x="10820871" y="3849325"/>
              <a:ext cx="232859" cy="169748"/>
            </a:xfrm>
            <a:custGeom>
              <a:avLst/>
              <a:gdLst>
                <a:gd name="T0" fmla="*/ 21 w 40"/>
                <a:gd name="T1" fmla="*/ 0 h 29"/>
                <a:gd name="T2" fmla="*/ 40 w 40"/>
                <a:gd name="T3" fmla="*/ 16 h 29"/>
                <a:gd name="T4" fmla="*/ 0 w 40"/>
                <a:gd name="T5" fmla="*/ 29 h 29"/>
                <a:gd name="T6" fmla="*/ 21 w 40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9">
                  <a:moveTo>
                    <a:pt x="21" y="0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7" y="18"/>
                    <a:pt x="14" y="8"/>
                    <a:pt x="21" y="0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0" name="Freeform 455"/>
            <p:cNvSpPr>
              <a:spLocks/>
            </p:cNvSpPr>
            <p:nvPr/>
          </p:nvSpPr>
          <p:spPr bwMode="auto">
            <a:xfrm rot="16200000">
              <a:off x="10135351" y="3031053"/>
              <a:ext cx="942319" cy="504891"/>
            </a:xfrm>
            <a:custGeom>
              <a:avLst/>
              <a:gdLst>
                <a:gd name="T0" fmla="*/ 159 w 162"/>
                <a:gd name="T1" fmla="*/ 16 h 87"/>
                <a:gd name="T2" fmla="*/ 162 w 162"/>
                <a:gd name="T3" fmla="*/ 45 h 87"/>
                <a:gd name="T4" fmla="*/ 34 w 162"/>
                <a:gd name="T5" fmla="*/ 87 h 87"/>
                <a:gd name="T6" fmla="*/ 0 w 162"/>
                <a:gd name="T7" fmla="*/ 57 h 87"/>
                <a:gd name="T8" fmla="*/ 159 w 162"/>
                <a:gd name="T9" fmla="*/ 1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87">
                  <a:moveTo>
                    <a:pt x="159" y="16"/>
                  </a:moveTo>
                  <a:cubicBezTo>
                    <a:pt x="162" y="45"/>
                    <a:pt x="162" y="45"/>
                    <a:pt x="162" y="45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73" y="0"/>
                    <a:pt x="159" y="16"/>
                    <a:pt x="159" y="16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1" name="Freeform 456"/>
            <p:cNvSpPr>
              <a:spLocks/>
            </p:cNvSpPr>
            <p:nvPr/>
          </p:nvSpPr>
          <p:spPr bwMode="auto">
            <a:xfrm rot="16200000">
              <a:off x="10805638" y="3788390"/>
              <a:ext cx="152338" cy="128399"/>
            </a:xfrm>
            <a:custGeom>
              <a:avLst/>
              <a:gdLst>
                <a:gd name="T0" fmla="*/ 5 w 26"/>
                <a:gd name="T1" fmla="*/ 0 h 22"/>
                <a:gd name="T2" fmla="*/ 26 w 26"/>
                <a:gd name="T3" fmla="*/ 20 h 22"/>
                <a:gd name="T4" fmla="*/ 19 w 26"/>
                <a:gd name="T5" fmla="*/ 22 h 22"/>
                <a:gd name="T6" fmla="*/ 0 w 26"/>
                <a:gd name="T7" fmla="*/ 6 h 22"/>
                <a:gd name="T8" fmla="*/ 5 w 2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2">
                  <a:moveTo>
                    <a:pt x="5" y="0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2" name="Freeform 457"/>
            <p:cNvSpPr>
              <a:spLocks/>
            </p:cNvSpPr>
            <p:nvPr/>
          </p:nvSpPr>
          <p:spPr bwMode="auto">
            <a:xfrm rot="16200000">
              <a:off x="10670710" y="3570764"/>
              <a:ext cx="215449" cy="187158"/>
            </a:xfrm>
            <a:custGeom>
              <a:avLst/>
              <a:gdLst>
                <a:gd name="T0" fmla="*/ 3 w 37"/>
                <a:gd name="T1" fmla="*/ 0 h 32"/>
                <a:gd name="T2" fmla="*/ 37 w 37"/>
                <a:gd name="T3" fmla="*/ 30 h 32"/>
                <a:gd name="T4" fmla="*/ 33 w 37"/>
                <a:gd name="T5" fmla="*/ 32 h 32"/>
                <a:gd name="T6" fmla="*/ 0 w 37"/>
                <a:gd name="T7" fmla="*/ 2 h 32"/>
                <a:gd name="T8" fmla="*/ 3 w 3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" y="0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3" name="Freeform 458"/>
            <p:cNvSpPr>
              <a:spLocks/>
            </p:cNvSpPr>
            <p:nvPr/>
          </p:nvSpPr>
          <p:spPr bwMode="auto">
            <a:xfrm rot="16200000">
              <a:off x="10708794" y="3678489"/>
              <a:ext cx="248093" cy="191511"/>
            </a:xfrm>
            <a:custGeom>
              <a:avLst/>
              <a:gdLst>
                <a:gd name="T0" fmla="*/ 14 w 43"/>
                <a:gd name="T1" fmla="*/ 0 h 33"/>
                <a:gd name="T2" fmla="*/ 43 w 43"/>
                <a:gd name="T3" fmla="*/ 26 h 33"/>
                <a:gd name="T4" fmla="*/ 22 w 43"/>
                <a:gd name="T5" fmla="*/ 33 h 33"/>
                <a:gd name="T6" fmla="*/ 0 w 43"/>
                <a:gd name="T7" fmla="*/ 14 h 33"/>
                <a:gd name="T8" fmla="*/ 14 w 4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3">
                  <a:moveTo>
                    <a:pt x="14" y="0"/>
                  </a:moveTo>
                  <a:cubicBezTo>
                    <a:pt x="43" y="26"/>
                    <a:pt x="43" y="26"/>
                    <a:pt x="43" y="26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9"/>
                    <a:pt x="9" y="5"/>
                    <a:pt x="14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4" name="Freeform 459"/>
            <p:cNvSpPr>
              <a:spLocks/>
            </p:cNvSpPr>
            <p:nvPr/>
          </p:nvSpPr>
          <p:spPr bwMode="auto">
            <a:xfrm rot="16200000">
              <a:off x="10813254" y="3776420"/>
              <a:ext cx="126223" cy="117518"/>
            </a:xfrm>
            <a:custGeom>
              <a:avLst/>
              <a:gdLst>
                <a:gd name="T0" fmla="*/ 0 w 58"/>
                <a:gd name="T1" fmla="*/ 0 h 54"/>
                <a:gd name="T2" fmla="*/ 58 w 58"/>
                <a:gd name="T3" fmla="*/ 51 h 54"/>
                <a:gd name="T4" fmla="*/ 56 w 58"/>
                <a:gd name="T5" fmla="*/ 54 h 54"/>
                <a:gd name="T6" fmla="*/ 0 w 58"/>
                <a:gd name="T7" fmla="*/ 0 h 54"/>
                <a:gd name="T8" fmla="*/ 0 w 5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4">
                  <a:moveTo>
                    <a:pt x="0" y="0"/>
                  </a:moveTo>
                  <a:lnTo>
                    <a:pt x="58" y="51"/>
                  </a:lnTo>
                  <a:lnTo>
                    <a:pt x="56" y="5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5" name="Freeform 460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6" name="Freeform 461"/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7" name="Freeform 462"/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31 w 48"/>
                <a:gd name="T1" fmla="*/ 44 h 48"/>
                <a:gd name="T2" fmla="*/ 4 w 48"/>
                <a:gd name="T3" fmla="*/ 31 h 48"/>
                <a:gd name="T4" fmla="*/ 18 w 48"/>
                <a:gd name="T5" fmla="*/ 4 h 48"/>
                <a:gd name="T6" fmla="*/ 45 w 48"/>
                <a:gd name="T7" fmla="*/ 17 h 48"/>
                <a:gd name="T8" fmla="*/ 31 w 48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31" y="44"/>
                  </a:moveTo>
                  <a:cubicBezTo>
                    <a:pt x="20" y="48"/>
                    <a:pt x="8" y="42"/>
                    <a:pt x="4" y="31"/>
                  </a:cubicBezTo>
                  <a:cubicBezTo>
                    <a:pt x="0" y="20"/>
                    <a:pt x="6" y="8"/>
                    <a:pt x="18" y="4"/>
                  </a:cubicBezTo>
                  <a:cubicBezTo>
                    <a:pt x="29" y="0"/>
                    <a:pt x="41" y="6"/>
                    <a:pt x="45" y="17"/>
                  </a:cubicBezTo>
                  <a:cubicBezTo>
                    <a:pt x="48" y="29"/>
                    <a:pt x="42" y="41"/>
                    <a:pt x="31" y="4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8" name="Freeform 463"/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26 w 40"/>
                <a:gd name="T1" fmla="*/ 37 h 40"/>
                <a:gd name="T2" fmla="*/ 3 w 40"/>
                <a:gd name="T3" fmla="*/ 26 h 40"/>
                <a:gd name="T4" fmla="*/ 15 w 40"/>
                <a:gd name="T5" fmla="*/ 3 h 40"/>
                <a:gd name="T6" fmla="*/ 37 w 40"/>
                <a:gd name="T7" fmla="*/ 15 h 40"/>
                <a:gd name="T8" fmla="*/ 26 w 40"/>
                <a:gd name="T9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6" y="37"/>
                  </a:moveTo>
                  <a:cubicBezTo>
                    <a:pt x="16" y="40"/>
                    <a:pt x="6" y="35"/>
                    <a:pt x="3" y="26"/>
                  </a:cubicBezTo>
                  <a:cubicBezTo>
                    <a:pt x="0" y="16"/>
                    <a:pt x="5" y="6"/>
                    <a:pt x="15" y="3"/>
                  </a:cubicBezTo>
                  <a:cubicBezTo>
                    <a:pt x="24" y="0"/>
                    <a:pt x="34" y="5"/>
                    <a:pt x="37" y="15"/>
                  </a:cubicBezTo>
                  <a:cubicBezTo>
                    <a:pt x="40" y="24"/>
                    <a:pt x="35" y="34"/>
                    <a:pt x="26" y="37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9" name="Freeform 464"/>
            <p:cNvSpPr>
              <a:spLocks/>
            </p:cNvSpPr>
            <p:nvPr/>
          </p:nvSpPr>
          <p:spPr bwMode="auto">
            <a:xfrm rot="16200000">
              <a:off x="10293129" y="2744875"/>
              <a:ext cx="620233" cy="267679"/>
            </a:xfrm>
            <a:custGeom>
              <a:avLst/>
              <a:gdLst>
                <a:gd name="T0" fmla="*/ 107 w 107"/>
                <a:gd name="T1" fmla="*/ 11 h 46"/>
                <a:gd name="T2" fmla="*/ 0 w 107"/>
                <a:gd name="T3" fmla="*/ 46 h 46"/>
                <a:gd name="T4" fmla="*/ 107 w 107"/>
                <a:gd name="T5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6">
                  <a:moveTo>
                    <a:pt x="107" y="11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40" y="0"/>
                    <a:pt x="107" y="11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0" name="Freeform 465"/>
            <p:cNvSpPr>
              <a:spLocks/>
            </p:cNvSpPr>
            <p:nvPr/>
          </p:nvSpPr>
          <p:spPr bwMode="auto">
            <a:xfrm rot="16200000">
              <a:off x="1971689" y="1443475"/>
              <a:ext cx="628938" cy="628938"/>
            </a:xfrm>
            <a:custGeom>
              <a:avLst/>
              <a:gdLst>
                <a:gd name="T0" fmla="*/ 108 w 108"/>
                <a:gd name="T1" fmla="*/ 108 h 108"/>
                <a:gd name="T2" fmla="*/ 11 w 108"/>
                <a:gd name="T3" fmla="*/ 39 h 108"/>
                <a:gd name="T4" fmla="*/ 108 w 108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8">
                  <a:moveTo>
                    <a:pt x="108" y="108"/>
                  </a:moveTo>
                  <a:cubicBezTo>
                    <a:pt x="108" y="108"/>
                    <a:pt x="0" y="105"/>
                    <a:pt x="11" y="39"/>
                  </a:cubicBezTo>
                  <a:cubicBezTo>
                    <a:pt x="11" y="39"/>
                    <a:pt x="58" y="0"/>
                    <a:pt x="108" y="108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1" name="Freeform 466"/>
            <p:cNvSpPr>
              <a:spLocks/>
            </p:cNvSpPr>
            <p:nvPr/>
          </p:nvSpPr>
          <p:spPr bwMode="auto">
            <a:xfrm rot="16200000">
              <a:off x="2043505" y="1523996"/>
              <a:ext cx="500539" cy="504891"/>
            </a:xfrm>
            <a:custGeom>
              <a:avLst/>
              <a:gdLst>
                <a:gd name="T0" fmla="*/ 86 w 86"/>
                <a:gd name="T1" fmla="*/ 87 h 87"/>
                <a:gd name="T2" fmla="*/ 9 w 86"/>
                <a:gd name="T3" fmla="*/ 31 h 87"/>
                <a:gd name="T4" fmla="*/ 86 w 8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7">
                  <a:moveTo>
                    <a:pt x="86" y="87"/>
                  </a:moveTo>
                  <a:cubicBezTo>
                    <a:pt x="86" y="87"/>
                    <a:pt x="0" y="84"/>
                    <a:pt x="9" y="31"/>
                  </a:cubicBezTo>
                  <a:cubicBezTo>
                    <a:pt x="9" y="31"/>
                    <a:pt x="47" y="0"/>
                    <a:pt x="86" y="87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2" name="Freeform 467"/>
            <p:cNvSpPr>
              <a:spLocks/>
            </p:cNvSpPr>
            <p:nvPr/>
          </p:nvSpPr>
          <p:spPr bwMode="auto">
            <a:xfrm rot="16200000">
              <a:off x="2107705" y="1836289"/>
              <a:ext cx="239388" cy="280737"/>
            </a:xfrm>
            <a:custGeom>
              <a:avLst/>
              <a:gdLst>
                <a:gd name="T0" fmla="*/ 110 w 110"/>
                <a:gd name="T1" fmla="*/ 27 h 129"/>
                <a:gd name="T2" fmla="*/ 38 w 110"/>
                <a:gd name="T3" fmla="*/ 129 h 129"/>
                <a:gd name="T4" fmla="*/ 0 w 110"/>
                <a:gd name="T5" fmla="*/ 102 h 129"/>
                <a:gd name="T6" fmla="*/ 73 w 110"/>
                <a:gd name="T7" fmla="*/ 0 h 129"/>
                <a:gd name="T8" fmla="*/ 110 w 110"/>
                <a:gd name="T9" fmla="*/ 2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29">
                  <a:moveTo>
                    <a:pt x="110" y="27"/>
                  </a:moveTo>
                  <a:lnTo>
                    <a:pt x="38" y="129"/>
                  </a:lnTo>
                  <a:lnTo>
                    <a:pt x="0" y="102"/>
                  </a:lnTo>
                  <a:lnTo>
                    <a:pt x="73" y="0"/>
                  </a:lnTo>
                  <a:lnTo>
                    <a:pt x="110" y="27"/>
                  </a:lnTo>
                  <a:close/>
                </a:path>
              </a:pathLst>
            </a:custGeom>
            <a:solidFill>
              <a:srgbClr val="9C2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3" name="Freeform 468"/>
            <p:cNvSpPr>
              <a:spLocks/>
            </p:cNvSpPr>
            <p:nvPr/>
          </p:nvSpPr>
          <p:spPr bwMode="auto">
            <a:xfrm rot="16200000">
              <a:off x="2150142" y="1872197"/>
              <a:ext cx="470071" cy="674639"/>
            </a:xfrm>
            <a:custGeom>
              <a:avLst/>
              <a:gdLst>
                <a:gd name="T0" fmla="*/ 39 w 81"/>
                <a:gd name="T1" fmla="*/ 0 h 116"/>
                <a:gd name="T2" fmla="*/ 46 w 81"/>
                <a:gd name="T3" fmla="*/ 116 h 116"/>
                <a:gd name="T4" fmla="*/ 81 w 81"/>
                <a:gd name="T5" fmla="*/ 30 h 116"/>
                <a:gd name="T6" fmla="*/ 39 w 81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116">
                  <a:moveTo>
                    <a:pt x="39" y="0"/>
                  </a:moveTo>
                  <a:cubicBezTo>
                    <a:pt x="0" y="75"/>
                    <a:pt x="46" y="116"/>
                    <a:pt x="46" y="116"/>
                  </a:cubicBezTo>
                  <a:cubicBezTo>
                    <a:pt x="81" y="30"/>
                    <a:pt x="81" y="30"/>
                    <a:pt x="81" y="3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4" name="Freeform 469"/>
            <p:cNvSpPr>
              <a:spLocks/>
            </p:cNvSpPr>
            <p:nvPr/>
          </p:nvSpPr>
          <p:spPr bwMode="auto">
            <a:xfrm rot="16200000">
              <a:off x="1602813" y="2754669"/>
              <a:ext cx="272032" cy="152338"/>
            </a:xfrm>
            <a:custGeom>
              <a:avLst/>
              <a:gdLst>
                <a:gd name="T0" fmla="*/ 6 w 47"/>
                <a:gd name="T1" fmla="*/ 26 h 26"/>
                <a:gd name="T2" fmla="*/ 47 w 47"/>
                <a:gd name="T3" fmla="*/ 7 h 26"/>
                <a:gd name="T4" fmla="*/ 37 w 47"/>
                <a:gd name="T5" fmla="*/ 0 h 26"/>
                <a:gd name="T6" fmla="*/ 0 w 47"/>
                <a:gd name="T7" fmla="*/ 17 h 26"/>
                <a:gd name="T8" fmla="*/ 6 w 47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6">
                  <a:moveTo>
                    <a:pt x="6" y="26"/>
                  </a:moveTo>
                  <a:cubicBezTo>
                    <a:pt x="47" y="7"/>
                    <a:pt x="47" y="7"/>
                    <a:pt x="47" y="7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20"/>
                    <a:pt x="4" y="23"/>
                    <a:pt x="6" y="26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5" name="Freeform 470"/>
            <p:cNvSpPr>
              <a:spLocks/>
            </p:cNvSpPr>
            <p:nvPr/>
          </p:nvSpPr>
          <p:spPr bwMode="auto">
            <a:xfrm rot="16200000">
              <a:off x="1408038" y="2903742"/>
              <a:ext cx="208921" cy="208921"/>
            </a:xfrm>
            <a:custGeom>
              <a:avLst/>
              <a:gdLst>
                <a:gd name="T0" fmla="*/ 12 w 36"/>
                <a:gd name="T1" fmla="*/ 36 h 36"/>
                <a:gd name="T2" fmla="*/ 36 w 36"/>
                <a:gd name="T3" fmla="*/ 25 h 36"/>
                <a:gd name="T4" fmla="*/ 0 w 36"/>
                <a:gd name="T5" fmla="*/ 0 h 36"/>
                <a:gd name="T6" fmla="*/ 12 w 3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6">
                  <a:moveTo>
                    <a:pt x="12" y="36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8" y="25"/>
                    <a:pt x="12" y="36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6" name="Freeform 471"/>
            <p:cNvSpPr>
              <a:spLocks/>
            </p:cNvSpPr>
            <p:nvPr/>
          </p:nvSpPr>
          <p:spPr bwMode="auto">
            <a:xfrm rot="16200000">
              <a:off x="1582139" y="2142053"/>
              <a:ext cx="918380" cy="639819"/>
            </a:xfrm>
            <a:custGeom>
              <a:avLst/>
              <a:gdLst>
                <a:gd name="T0" fmla="*/ 146 w 158"/>
                <a:gd name="T1" fmla="*/ 110 h 110"/>
                <a:gd name="T2" fmla="*/ 158 w 158"/>
                <a:gd name="T3" fmla="*/ 82 h 110"/>
                <a:gd name="T4" fmla="*/ 43 w 158"/>
                <a:gd name="T5" fmla="*/ 0 h 110"/>
                <a:gd name="T6" fmla="*/ 0 w 158"/>
                <a:gd name="T7" fmla="*/ 20 h 110"/>
                <a:gd name="T8" fmla="*/ 146 w 158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10">
                  <a:moveTo>
                    <a:pt x="146" y="110"/>
                  </a:moveTo>
                  <a:cubicBezTo>
                    <a:pt x="158" y="82"/>
                    <a:pt x="158" y="82"/>
                    <a:pt x="158" y="8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5" y="99"/>
                    <a:pt x="146" y="110"/>
                    <a:pt x="146" y="110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7" name="Freeform 472"/>
            <p:cNvSpPr>
              <a:spLocks/>
            </p:cNvSpPr>
            <p:nvPr/>
          </p:nvSpPr>
          <p:spPr bwMode="auto">
            <a:xfrm rot="16200000">
              <a:off x="1515763" y="2907007"/>
              <a:ext cx="174100" cy="97932"/>
            </a:xfrm>
            <a:custGeom>
              <a:avLst/>
              <a:gdLst>
                <a:gd name="T0" fmla="*/ 3 w 30"/>
                <a:gd name="T1" fmla="*/ 17 h 17"/>
                <a:gd name="T2" fmla="*/ 30 w 30"/>
                <a:gd name="T3" fmla="*/ 5 h 17"/>
                <a:gd name="T4" fmla="*/ 24 w 30"/>
                <a:gd name="T5" fmla="*/ 0 h 17"/>
                <a:gd name="T6" fmla="*/ 0 w 30"/>
                <a:gd name="T7" fmla="*/ 11 h 17"/>
                <a:gd name="T8" fmla="*/ 3 w 30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7">
                  <a:moveTo>
                    <a:pt x="3" y="17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2" y="15"/>
                    <a:pt x="3" y="17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8" name="Freeform 473"/>
            <p:cNvSpPr>
              <a:spLocks/>
            </p:cNvSpPr>
            <p:nvPr/>
          </p:nvSpPr>
          <p:spPr bwMode="auto">
            <a:xfrm rot="16200000">
              <a:off x="1640898" y="2733994"/>
              <a:ext cx="261151" cy="134928"/>
            </a:xfrm>
            <a:custGeom>
              <a:avLst/>
              <a:gdLst>
                <a:gd name="T0" fmla="*/ 2 w 45"/>
                <a:gd name="T1" fmla="*/ 23 h 23"/>
                <a:gd name="T2" fmla="*/ 45 w 45"/>
                <a:gd name="T3" fmla="*/ 3 h 23"/>
                <a:gd name="T4" fmla="*/ 41 w 45"/>
                <a:gd name="T5" fmla="*/ 0 h 23"/>
                <a:gd name="T6" fmla="*/ 0 w 45"/>
                <a:gd name="T7" fmla="*/ 19 h 23"/>
                <a:gd name="T8" fmla="*/ 2 w 45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2" y="23"/>
                  </a:moveTo>
                  <a:cubicBezTo>
                    <a:pt x="45" y="3"/>
                    <a:pt x="45" y="3"/>
                    <a:pt x="45" y="3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2"/>
                    <a:pt x="2" y="23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9" name="Freeform 474"/>
            <p:cNvSpPr>
              <a:spLocks/>
            </p:cNvSpPr>
            <p:nvPr/>
          </p:nvSpPr>
          <p:spPr bwMode="auto">
            <a:xfrm rot="16200000">
              <a:off x="1536437" y="2799282"/>
              <a:ext cx="272032" cy="180629"/>
            </a:xfrm>
            <a:custGeom>
              <a:avLst/>
              <a:gdLst>
                <a:gd name="T0" fmla="*/ 10 w 47"/>
                <a:gd name="T1" fmla="*/ 31 h 31"/>
                <a:gd name="T2" fmla="*/ 47 w 47"/>
                <a:gd name="T3" fmla="*/ 14 h 31"/>
                <a:gd name="T4" fmla="*/ 28 w 47"/>
                <a:gd name="T5" fmla="*/ 0 h 31"/>
                <a:gd name="T6" fmla="*/ 0 w 47"/>
                <a:gd name="T7" fmla="*/ 12 h 31"/>
                <a:gd name="T8" fmla="*/ 10 w 47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0" y="31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19"/>
                    <a:pt x="6" y="25"/>
                    <a:pt x="10" y="31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0" name="Freeform 475"/>
            <p:cNvSpPr>
              <a:spLocks/>
            </p:cNvSpPr>
            <p:nvPr/>
          </p:nvSpPr>
          <p:spPr bwMode="auto">
            <a:xfrm rot="16200000">
              <a:off x="1535349" y="2909183"/>
              <a:ext cx="163219" cy="69640"/>
            </a:xfrm>
            <a:custGeom>
              <a:avLst/>
              <a:gdLst>
                <a:gd name="T0" fmla="*/ 0 w 75"/>
                <a:gd name="T1" fmla="*/ 32 h 32"/>
                <a:gd name="T2" fmla="*/ 75 w 75"/>
                <a:gd name="T3" fmla="*/ 0 h 32"/>
                <a:gd name="T4" fmla="*/ 72 w 75"/>
                <a:gd name="T5" fmla="*/ 0 h 32"/>
                <a:gd name="T6" fmla="*/ 0 w 75"/>
                <a:gd name="T7" fmla="*/ 32 h 32"/>
                <a:gd name="T8" fmla="*/ 0 w 75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2">
                  <a:moveTo>
                    <a:pt x="0" y="32"/>
                  </a:moveTo>
                  <a:lnTo>
                    <a:pt x="75" y="0"/>
                  </a:lnTo>
                  <a:lnTo>
                    <a:pt x="72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1" name="Freeform 476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2" name="Freeform 477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3" name="Freeform 478"/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39 w 51"/>
                <a:gd name="T1" fmla="*/ 7 h 50"/>
                <a:gd name="T2" fmla="*/ 7 w 51"/>
                <a:gd name="T3" fmla="*/ 12 h 50"/>
                <a:gd name="T4" fmla="*/ 13 w 51"/>
                <a:gd name="T5" fmla="*/ 43 h 50"/>
                <a:gd name="T6" fmla="*/ 44 w 51"/>
                <a:gd name="T7" fmla="*/ 38 h 50"/>
                <a:gd name="T8" fmla="*/ 39 w 51"/>
                <a:gd name="T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39" y="7"/>
                  </a:moveTo>
                  <a:cubicBezTo>
                    <a:pt x="28" y="0"/>
                    <a:pt x="15" y="2"/>
                    <a:pt x="7" y="12"/>
                  </a:cubicBezTo>
                  <a:cubicBezTo>
                    <a:pt x="0" y="22"/>
                    <a:pt x="3" y="36"/>
                    <a:pt x="13" y="43"/>
                  </a:cubicBezTo>
                  <a:cubicBezTo>
                    <a:pt x="23" y="50"/>
                    <a:pt x="37" y="48"/>
                    <a:pt x="44" y="38"/>
                  </a:cubicBezTo>
                  <a:cubicBezTo>
                    <a:pt x="51" y="28"/>
                    <a:pt x="49" y="14"/>
                    <a:pt x="39" y="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4" name="Freeform 479"/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32 w 43"/>
                <a:gd name="T1" fmla="*/ 6 h 42"/>
                <a:gd name="T2" fmla="*/ 6 w 43"/>
                <a:gd name="T3" fmla="*/ 10 h 42"/>
                <a:gd name="T4" fmla="*/ 11 w 43"/>
                <a:gd name="T5" fmla="*/ 36 h 42"/>
                <a:gd name="T6" fmla="*/ 37 w 43"/>
                <a:gd name="T7" fmla="*/ 32 h 42"/>
                <a:gd name="T8" fmla="*/ 32 w 43"/>
                <a:gd name="T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32" y="6"/>
                  </a:moveTo>
                  <a:cubicBezTo>
                    <a:pt x="24" y="0"/>
                    <a:pt x="12" y="2"/>
                    <a:pt x="6" y="10"/>
                  </a:cubicBezTo>
                  <a:cubicBezTo>
                    <a:pt x="0" y="19"/>
                    <a:pt x="2" y="30"/>
                    <a:pt x="11" y="36"/>
                  </a:cubicBezTo>
                  <a:cubicBezTo>
                    <a:pt x="19" y="42"/>
                    <a:pt x="31" y="40"/>
                    <a:pt x="37" y="32"/>
                  </a:cubicBezTo>
                  <a:cubicBezTo>
                    <a:pt x="43" y="23"/>
                    <a:pt x="41" y="12"/>
                    <a:pt x="32" y="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5" name="Freeform 480"/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5" y="58"/>
                    <a:pt x="96" y="68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6" name="Freeform 481"/>
            <p:cNvSpPr>
              <a:spLocks/>
            </p:cNvSpPr>
            <p:nvPr/>
          </p:nvSpPr>
          <p:spPr bwMode="auto">
            <a:xfrm rot="16200000">
              <a:off x="1631105" y="1627368"/>
              <a:ext cx="652877" cy="528830"/>
            </a:xfrm>
            <a:custGeom>
              <a:avLst/>
              <a:gdLst>
                <a:gd name="T0" fmla="*/ 0 w 112"/>
                <a:gd name="T1" fmla="*/ 61 h 91"/>
                <a:gd name="T2" fmla="*/ 112 w 112"/>
                <a:gd name="T3" fmla="*/ 30 h 91"/>
                <a:gd name="T4" fmla="*/ 42 w 112"/>
                <a:gd name="T5" fmla="*/ 91 h 91"/>
                <a:gd name="T6" fmla="*/ 0 w 112"/>
                <a:gd name="T7" fmla="*/ 6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91">
                  <a:moveTo>
                    <a:pt x="0" y="61"/>
                  </a:moveTo>
                  <a:cubicBezTo>
                    <a:pt x="58" y="0"/>
                    <a:pt x="112" y="30"/>
                    <a:pt x="112" y="30"/>
                  </a:cubicBezTo>
                  <a:cubicBezTo>
                    <a:pt x="42" y="91"/>
                    <a:pt x="42" y="91"/>
                    <a:pt x="42" y="91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7" name="Freeform 482"/>
            <p:cNvSpPr>
              <a:spLocks/>
            </p:cNvSpPr>
            <p:nvPr/>
          </p:nvSpPr>
          <p:spPr bwMode="auto">
            <a:xfrm rot="16200000">
              <a:off x="1520115" y="2569687"/>
              <a:ext cx="89226" cy="278561"/>
            </a:xfrm>
            <a:custGeom>
              <a:avLst/>
              <a:gdLst>
                <a:gd name="T0" fmla="*/ 15 w 15"/>
                <a:gd name="T1" fmla="*/ 3 h 48"/>
                <a:gd name="T2" fmla="*/ 10 w 15"/>
                <a:gd name="T3" fmla="*/ 48 h 48"/>
                <a:gd name="T4" fmla="*/ 0 w 15"/>
                <a:gd name="T5" fmla="*/ 41 h 48"/>
                <a:gd name="T6" fmla="*/ 4 w 15"/>
                <a:gd name="T7" fmla="*/ 0 h 48"/>
                <a:gd name="T8" fmla="*/ 15 w 15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8">
                  <a:moveTo>
                    <a:pt x="15" y="3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1"/>
                    <a:pt x="11" y="2"/>
                    <a:pt x="15" y="3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8" name="Freeform 483"/>
            <p:cNvSpPr>
              <a:spLocks/>
            </p:cNvSpPr>
            <p:nvPr/>
          </p:nvSpPr>
          <p:spPr bwMode="auto">
            <a:xfrm rot="16200000">
              <a:off x="1367778" y="2926593"/>
              <a:ext cx="219802" cy="152338"/>
            </a:xfrm>
            <a:custGeom>
              <a:avLst/>
              <a:gdLst>
                <a:gd name="T0" fmla="*/ 38 w 38"/>
                <a:gd name="T1" fmla="*/ 0 h 26"/>
                <a:gd name="T2" fmla="*/ 36 w 38"/>
                <a:gd name="T3" fmla="*/ 26 h 26"/>
                <a:gd name="T4" fmla="*/ 0 w 38"/>
                <a:gd name="T5" fmla="*/ 1 h 26"/>
                <a:gd name="T6" fmla="*/ 38 w 38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38" y="0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0"/>
                    <a:pt x="26" y="0"/>
                    <a:pt x="38" y="0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9" name="Freeform 484"/>
            <p:cNvSpPr>
              <a:spLocks/>
            </p:cNvSpPr>
            <p:nvPr/>
          </p:nvSpPr>
          <p:spPr bwMode="auto">
            <a:xfrm rot="16200000">
              <a:off x="1425448" y="1898312"/>
              <a:ext cx="796510" cy="748632"/>
            </a:xfrm>
            <a:custGeom>
              <a:avLst/>
              <a:gdLst>
                <a:gd name="T0" fmla="*/ 137 w 137"/>
                <a:gd name="T1" fmla="*/ 109 h 129"/>
                <a:gd name="T2" fmla="*/ 115 w 137"/>
                <a:gd name="T3" fmla="*/ 129 h 129"/>
                <a:gd name="T4" fmla="*/ 0 w 137"/>
                <a:gd name="T5" fmla="*/ 47 h 129"/>
                <a:gd name="T6" fmla="*/ 5 w 137"/>
                <a:gd name="T7" fmla="*/ 0 h 129"/>
                <a:gd name="T8" fmla="*/ 137 w 137"/>
                <a:gd name="T9" fmla="*/ 10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29">
                  <a:moveTo>
                    <a:pt x="137" y="109"/>
                  </a:moveTo>
                  <a:cubicBezTo>
                    <a:pt x="115" y="129"/>
                    <a:pt x="115" y="129"/>
                    <a:pt x="115" y="129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8" y="26"/>
                    <a:pt x="137" y="109"/>
                    <a:pt x="137" y="109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0" name="Freeform 485"/>
            <p:cNvSpPr>
              <a:spLocks/>
            </p:cNvSpPr>
            <p:nvPr/>
          </p:nvSpPr>
          <p:spPr bwMode="auto">
            <a:xfrm rot="16200000">
              <a:off x="1465709" y="2787313"/>
              <a:ext cx="52230" cy="180629"/>
            </a:xfrm>
            <a:custGeom>
              <a:avLst/>
              <a:gdLst>
                <a:gd name="T0" fmla="*/ 9 w 9"/>
                <a:gd name="T1" fmla="*/ 1 h 31"/>
                <a:gd name="T2" fmla="*/ 6 w 9"/>
                <a:gd name="T3" fmla="*/ 31 h 31"/>
                <a:gd name="T4" fmla="*/ 0 w 9"/>
                <a:gd name="T5" fmla="*/ 26 h 31"/>
                <a:gd name="T6" fmla="*/ 2 w 9"/>
                <a:gd name="T7" fmla="*/ 0 h 31"/>
                <a:gd name="T8" fmla="*/ 9 w 9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9" y="1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1" name="Freeform 486"/>
            <p:cNvSpPr>
              <a:spLocks/>
            </p:cNvSpPr>
            <p:nvPr/>
          </p:nvSpPr>
          <p:spPr bwMode="auto">
            <a:xfrm rot="16200000">
              <a:off x="1556024" y="2529426"/>
              <a:ext cx="52230" cy="278561"/>
            </a:xfrm>
            <a:custGeom>
              <a:avLst/>
              <a:gdLst>
                <a:gd name="T0" fmla="*/ 9 w 9"/>
                <a:gd name="T1" fmla="*/ 1 h 48"/>
                <a:gd name="T2" fmla="*/ 4 w 9"/>
                <a:gd name="T3" fmla="*/ 48 h 48"/>
                <a:gd name="T4" fmla="*/ 0 w 9"/>
                <a:gd name="T5" fmla="*/ 45 h 48"/>
                <a:gd name="T6" fmla="*/ 5 w 9"/>
                <a:gd name="T7" fmla="*/ 0 h 48"/>
                <a:gd name="T8" fmla="*/ 9 w 9"/>
                <a:gd name="T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1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9" y="1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2" name="Freeform 487"/>
            <p:cNvSpPr>
              <a:spLocks/>
            </p:cNvSpPr>
            <p:nvPr/>
          </p:nvSpPr>
          <p:spPr bwMode="auto">
            <a:xfrm rot="16200000">
              <a:off x="1468973" y="2668707"/>
              <a:ext cx="132752" cy="254622"/>
            </a:xfrm>
            <a:custGeom>
              <a:avLst/>
              <a:gdLst>
                <a:gd name="T0" fmla="*/ 23 w 23"/>
                <a:gd name="T1" fmla="*/ 3 h 44"/>
                <a:gd name="T2" fmla="*/ 19 w 23"/>
                <a:gd name="T3" fmla="*/ 44 h 44"/>
                <a:gd name="T4" fmla="*/ 0 w 23"/>
                <a:gd name="T5" fmla="*/ 30 h 44"/>
                <a:gd name="T6" fmla="*/ 2 w 23"/>
                <a:gd name="T7" fmla="*/ 0 h 44"/>
                <a:gd name="T8" fmla="*/ 23 w 23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4">
                  <a:moveTo>
                    <a:pt x="23" y="3"/>
                  </a:moveTo>
                  <a:cubicBezTo>
                    <a:pt x="19" y="44"/>
                    <a:pt x="19" y="44"/>
                    <a:pt x="19" y="4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" y="1"/>
                    <a:pt x="16" y="2"/>
                    <a:pt x="23" y="3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3" name="Freeform 488"/>
            <p:cNvSpPr>
              <a:spLocks/>
            </p:cNvSpPr>
            <p:nvPr/>
          </p:nvSpPr>
          <p:spPr bwMode="auto">
            <a:xfrm rot="16200000">
              <a:off x="1486383" y="2773167"/>
              <a:ext cx="17410" cy="174100"/>
            </a:xfrm>
            <a:custGeom>
              <a:avLst/>
              <a:gdLst>
                <a:gd name="T0" fmla="*/ 8 w 8"/>
                <a:gd name="T1" fmla="*/ 0 h 80"/>
                <a:gd name="T2" fmla="*/ 3 w 8"/>
                <a:gd name="T3" fmla="*/ 80 h 80"/>
                <a:gd name="T4" fmla="*/ 0 w 8"/>
                <a:gd name="T5" fmla="*/ 80 h 80"/>
                <a:gd name="T6" fmla="*/ 8 w 8"/>
                <a:gd name="T7" fmla="*/ 0 h 80"/>
                <a:gd name="T8" fmla="*/ 8 w 8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0">
                  <a:moveTo>
                    <a:pt x="8" y="0"/>
                  </a:moveTo>
                  <a:lnTo>
                    <a:pt x="3" y="80"/>
                  </a:lnTo>
                  <a:lnTo>
                    <a:pt x="0" y="8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4" name="Freeform 489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5" name="Freeform 490"/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6" name="Freeform 491"/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13 w 51"/>
                <a:gd name="T1" fmla="*/ 43 h 50"/>
                <a:gd name="T2" fmla="*/ 7 w 51"/>
                <a:gd name="T3" fmla="*/ 12 h 50"/>
                <a:gd name="T4" fmla="*/ 39 w 51"/>
                <a:gd name="T5" fmla="*/ 7 h 50"/>
                <a:gd name="T6" fmla="*/ 44 w 51"/>
                <a:gd name="T7" fmla="*/ 38 h 50"/>
                <a:gd name="T8" fmla="*/ 13 w 51"/>
                <a:gd name="T9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13" y="43"/>
                  </a:moveTo>
                  <a:cubicBezTo>
                    <a:pt x="3" y="36"/>
                    <a:pt x="0" y="22"/>
                    <a:pt x="7" y="12"/>
                  </a:cubicBezTo>
                  <a:cubicBezTo>
                    <a:pt x="15" y="2"/>
                    <a:pt x="28" y="0"/>
                    <a:pt x="39" y="7"/>
                  </a:cubicBezTo>
                  <a:cubicBezTo>
                    <a:pt x="49" y="14"/>
                    <a:pt x="51" y="28"/>
                    <a:pt x="44" y="38"/>
                  </a:cubicBezTo>
                  <a:cubicBezTo>
                    <a:pt x="37" y="48"/>
                    <a:pt x="23" y="50"/>
                    <a:pt x="13" y="4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7" name="Freeform 492"/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11 w 43"/>
                <a:gd name="T1" fmla="*/ 36 h 42"/>
                <a:gd name="T2" fmla="*/ 6 w 43"/>
                <a:gd name="T3" fmla="*/ 10 h 42"/>
                <a:gd name="T4" fmla="*/ 32 w 43"/>
                <a:gd name="T5" fmla="*/ 6 h 42"/>
                <a:gd name="T6" fmla="*/ 37 w 43"/>
                <a:gd name="T7" fmla="*/ 32 h 42"/>
                <a:gd name="T8" fmla="*/ 11 w 43"/>
                <a:gd name="T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11" y="36"/>
                  </a:moveTo>
                  <a:cubicBezTo>
                    <a:pt x="2" y="30"/>
                    <a:pt x="0" y="19"/>
                    <a:pt x="6" y="10"/>
                  </a:cubicBezTo>
                  <a:cubicBezTo>
                    <a:pt x="12" y="2"/>
                    <a:pt x="24" y="0"/>
                    <a:pt x="32" y="6"/>
                  </a:cubicBezTo>
                  <a:cubicBezTo>
                    <a:pt x="41" y="12"/>
                    <a:pt x="43" y="23"/>
                    <a:pt x="37" y="32"/>
                  </a:cubicBezTo>
                  <a:cubicBezTo>
                    <a:pt x="31" y="40"/>
                    <a:pt x="19" y="42"/>
                    <a:pt x="11" y="3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8" name="Freeform 493"/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64" y="4"/>
                    <a:pt x="96" y="68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9" name="Freeform 494"/>
            <p:cNvSpPr>
              <a:spLocks/>
            </p:cNvSpPr>
            <p:nvPr/>
          </p:nvSpPr>
          <p:spPr bwMode="auto">
            <a:xfrm rot="16200000">
              <a:off x="3651758" y="593309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0" name="Freeform 495"/>
            <p:cNvSpPr>
              <a:spLocks/>
            </p:cNvSpPr>
            <p:nvPr/>
          </p:nvSpPr>
          <p:spPr bwMode="auto">
            <a:xfrm rot="16200000">
              <a:off x="3693107" y="599620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1" name="Freeform 496"/>
            <p:cNvSpPr>
              <a:spLocks/>
            </p:cNvSpPr>
            <p:nvPr/>
          </p:nvSpPr>
          <p:spPr bwMode="auto">
            <a:xfrm rot="16200000">
              <a:off x="3570148" y="6125689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2" name="Freeform 497"/>
            <p:cNvSpPr>
              <a:spLocks/>
            </p:cNvSpPr>
            <p:nvPr/>
          </p:nvSpPr>
          <p:spPr bwMode="auto">
            <a:xfrm rot="16200000">
              <a:off x="3232829" y="6236678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3" name="Freeform 498"/>
            <p:cNvSpPr>
              <a:spLocks/>
            </p:cNvSpPr>
            <p:nvPr/>
          </p:nvSpPr>
          <p:spPr bwMode="auto">
            <a:xfrm rot="16200000">
              <a:off x="2585393" y="5680645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4" name="Freeform 499"/>
            <p:cNvSpPr>
              <a:spLocks/>
            </p:cNvSpPr>
            <p:nvPr/>
          </p:nvSpPr>
          <p:spPr bwMode="auto">
            <a:xfrm rot="16200000">
              <a:off x="3018468" y="5898270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5" name="Freeform 500"/>
            <p:cNvSpPr>
              <a:spLocks/>
            </p:cNvSpPr>
            <p:nvPr/>
          </p:nvSpPr>
          <p:spPr bwMode="auto">
            <a:xfrm rot="16200000">
              <a:off x="3195832" y="5929826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6" name="Freeform 501"/>
            <p:cNvSpPr>
              <a:spLocks/>
            </p:cNvSpPr>
            <p:nvPr/>
          </p:nvSpPr>
          <p:spPr bwMode="auto">
            <a:xfrm rot="16200000">
              <a:off x="2940122" y="5924385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7" name="Freeform 502"/>
            <p:cNvSpPr>
              <a:spLocks/>
            </p:cNvSpPr>
            <p:nvPr/>
          </p:nvSpPr>
          <p:spPr bwMode="auto">
            <a:xfrm rot="16200000">
              <a:off x="2843279" y="5851481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8" name="Freeform 503"/>
            <p:cNvSpPr>
              <a:spLocks/>
            </p:cNvSpPr>
            <p:nvPr/>
          </p:nvSpPr>
          <p:spPr bwMode="auto">
            <a:xfrm rot="16200000">
              <a:off x="3471129" y="5902623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9" name="Freeform 504"/>
            <p:cNvSpPr>
              <a:spLocks/>
            </p:cNvSpPr>
            <p:nvPr/>
          </p:nvSpPr>
          <p:spPr bwMode="auto">
            <a:xfrm rot="16200000">
              <a:off x="3455895" y="5691526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0" name="Freeform 505"/>
            <p:cNvSpPr>
              <a:spLocks/>
            </p:cNvSpPr>
            <p:nvPr/>
          </p:nvSpPr>
          <p:spPr bwMode="auto">
            <a:xfrm rot="16200000">
              <a:off x="2608243" y="5575096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1" name="Freeform 506"/>
            <p:cNvSpPr>
              <a:spLocks/>
            </p:cNvSpPr>
            <p:nvPr/>
          </p:nvSpPr>
          <p:spPr bwMode="auto">
            <a:xfrm rot="16200000">
              <a:off x="3023908" y="572961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2" name="Freeform 507"/>
            <p:cNvSpPr>
              <a:spLocks/>
            </p:cNvSpPr>
            <p:nvPr/>
          </p:nvSpPr>
          <p:spPr bwMode="auto">
            <a:xfrm rot="16200000">
              <a:off x="3253503" y="5698055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3" name="Freeform 508"/>
            <p:cNvSpPr>
              <a:spLocks/>
            </p:cNvSpPr>
            <p:nvPr/>
          </p:nvSpPr>
          <p:spPr bwMode="auto">
            <a:xfrm rot="16200000">
              <a:off x="2940122" y="5767695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4" name="Freeform 509"/>
            <p:cNvSpPr>
              <a:spLocks/>
            </p:cNvSpPr>
            <p:nvPr/>
          </p:nvSpPr>
          <p:spPr bwMode="auto">
            <a:xfrm rot="16200000">
              <a:off x="2851984" y="5707848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5" name="Freeform 510"/>
            <p:cNvSpPr>
              <a:spLocks/>
            </p:cNvSpPr>
            <p:nvPr/>
          </p:nvSpPr>
          <p:spPr bwMode="auto">
            <a:xfrm rot="16200000">
              <a:off x="3464600" y="5839511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6" name="Freeform 511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7" name="Freeform 512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8" name="Freeform 513"/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9" name="Freeform 514"/>
            <p:cNvSpPr>
              <a:spLocks/>
            </p:cNvSpPr>
            <p:nvPr/>
          </p:nvSpPr>
          <p:spPr bwMode="auto">
            <a:xfrm rot="16200000">
              <a:off x="2750788" y="5804691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0" name="Freeform 515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1" name="Freeform 516"/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2" name="Freeform 517"/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519"/>
            <p:cNvSpPr>
              <a:spLocks/>
            </p:cNvSpPr>
            <p:nvPr/>
          </p:nvSpPr>
          <p:spPr bwMode="auto">
            <a:xfrm rot="16200000">
              <a:off x="2750789" y="5804692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520"/>
            <p:cNvSpPr>
              <a:spLocks/>
            </p:cNvSpPr>
            <p:nvPr/>
          </p:nvSpPr>
          <p:spPr bwMode="auto">
            <a:xfrm rot="16200000">
              <a:off x="11777337" y="2224750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521"/>
            <p:cNvSpPr>
              <a:spLocks/>
            </p:cNvSpPr>
            <p:nvPr/>
          </p:nvSpPr>
          <p:spPr bwMode="auto">
            <a:xfrm rot="16200000">
              <a:off x="9984102" y="198753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522"/>
            <p:cNvSpPr>
              <a:spLocks/>
            </p:cNvSpPr>
            <p:nvPr/>
          </p:nvSpPr>
          <p:spPr bwMode="auto">
            <a:xfrm rot="16200000">
              <a:off x="11498776" y="1835200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523"/>
            <p:cNvSpPr>
              <a:spLocks/>
            </p:cNvSpPr>
            <p:nvPr/>
          </p:nvSpPr>
          <p:spPr bwMode="auto">
            <a:xfrm rot="16200000">
              <a:off x="12027606" y="718781"/>
              <a:ext cx="28292" cy="41350"/>
            </a:xfrm>
            <a:custGeom>
              <a:avLst/>
              <a:gdLst>
                <a:gd name="T0" fmla="*/ 5 w 5"/>
                <a:gd name="T1" fmla="*/ 4 h 7"/>
                <a:gd name="T2" fmla="*/ 5 w 5"/>
                <a:gd name="T3" fmla="*/ 3 h 7"/>
                <a:gd name="T4" fmla="*/ 0 w 5"/>
                <a:gd name="T5" fmla="*/ 3 h 7"/>
                <a:gd name="T6" fmla="*/ 0 w 5"/>
                <a:gd name="T7" fmla="*/ 4 h 7"/>
                <a:gd name="T8" fmla="*/ 5 w 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4"/>
                  </a:moveTo>
                  <a:cubicBezTo>
                    <a:pt x="5" y="4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7"/>
                    <a:pt x="5" y="7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524"/>
            <p:cNvSpPr>
              <a:spLocks/>
            </p:cNvSpPr>
            <p:nvPr/>
          </p:nvSpPr>
          <p:spPr bwMode="auto">
            <a:xfrm rot="16200000">
              <a:off x="11025440" y="164925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525"/>
            <p:cNvSpPr>
              <a:spLocks/>
            </p:cNvSpPr>
            <p:nvPr/>
          </p:nvSpPr>
          <p:spPr bwMode="auto">
            <a:xfrm rot="16200000">
              <a:off x="11891589" y="127928"/>
              <a:ext cx="28292" cy="47878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526"/>
            <p:cNvSpPr>
              <a:spLocks/>
            </p:cNvSpPr>
            <p:nvPr/>
          </p:nvSpPr>
          <p:spPr bwMode="auto">
            <a:xfrm rot="16200000">
              <a:off x="11512922" y="83303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527"/>
            <p:cNvSpPr>
              <a:spLocks/>
            </p:cNvSpPr>
            <p:nvPr/>
          </p:nvSpPr>
          <p:spPr bwMode="auto">
            <a:xfrm rot="16200000">
              <a:off x="11914441" y="3349875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528"/>
            <p:cNvSpPr>
              <a:spLocks/>
            </p:cNvSpPr>
            <p:nvPr/>
          </p:nvSpPr>
          <p:spPr bwMode="auto">
            <a:xfrm rot="16200000">
              <a:off x="11272446" y="281886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529"/>
            <p:cNvSpPr>
              <a:spLocks/>
            </p:cNvSpPr>
            <p:nvPr/>
          </p:nvSpPr>
          <p:spPr bwMode="auto">
            <a:xfrm rot="16200000">
              <a:off x="10408471" y="431395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530"/>
            <p:cNvSpPr>
              <a:spLocks/>
            </p:cNvSpPr>
            <p:nvPr/>
          </p:nvSpPr>
          <p:spPr bwMode="auto">
            <a:xfrm rot="16200000">
              <a:off x="9981926" y="3317231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532"/>
            <p:cNvSpPr>
              <a:spLocks/>
            </p:cNvSpPr>
            <p:nvPr/>
          </p:nvSpPr>
          <p:spPr bwMode="auto">
            <a:xfrm rot="16200000">
              <a:off x="5335093" y="201256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533"/>
            <p:cNvSpPr>
              <a:spLocks/>
            </p:cNvSpPr>
            <p:nvPr/>
          </p:nvSpPr>
          <p:spPr bwMode="auto">
            <a:xfrm rot="16200000">
              <a:off x="4843259" y="498968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534"/>
            <p:cNvSpPr>
              <a:spLocks/>
            </p:cNvSpPr>
            <p:nvPr/>
          </p:nvSpPr>
          <p:spPr bwMode="auto">
            <a:xfrm rot="16200000">
              <a:off x="6366638" y="3879793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535"/>
            <p:cNvSpPr>
              <a:spLocks/>
            </p:cNvSpPr>
            <p:nvPr/>
          </p:nvSpPr>
          <p:spPr bwMode="auto">
            <a:xfrm rot="16200000">
              <a:off x="9882906" y="4574018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536"/>
            <p:cNvSpPr>
              <a:spLocks/>
            </p:cNvSpPr>
            <p:nvPr/>
          </p:nvSpPr>
          <p:spPr bwMode="auto">
            <a:xfrm rot="16200000">
              <a:off x="11244154" y="420079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537"/>
            <p:cNvSpPr>
              <a:spLocks/>
            </p:cNvSpPr>
            <p:nvPr/>
          </p:nvSpPr>
          <p:spPr bwMode="auto">
            <a:xfrm rot="16200000">
              <a:off x="11963406" y="4967920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538"/>
            <p:cNvSpPr>
              <a:spLocks/>
            </p:cNvSpPr>
            <p:nvPr/>
          </p:nvSpPr>
          <p:spPr bwMode="auto">
            <a:xfrm rot="16200000">
              <a:off x="11982992" y="6238854"/>
              <a:ext cx="36997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539"/>
            <p:cNvSpPr>
              <a:spLocks/>
            </p:cNvSpPr>
            <p:nvPr/>
          </p:nvSpPr>
          <p:spPr bwMode="auto">
            <a:xfrm rot="16200000">
              <a:off x="11321411" y="6484771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540"/>
            <p:cNvSpPr>
              <a:spLocks/>
            </p:cNvSpPr>
            <p:nvPr/>
          </p:nvSpPr>
          <p:spPr bwMode="auto">
            <a:xfrm rot="16200000">
              <a:off x="11759927" y="68471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541"/>
            <p:cNvSpPr>
              <a:spLocks/>
            </p:cNvSpPr>
            <p:nvPr/>
          </p:nvSpPr>
          <p:spPr bwMode="auto">
            <a:xfrm rot="16200000">
              <a:off x="10152762" y="6832972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542"/>
            <p:cNvSpPr>
              <a:spLocks/>
            </p:cNvSpPr>
            <p:nvPr/>
          </p:nvSpPr>
          <p:spPr bwMode="auto">
            <a:xfrm rot="16200000">
              <a:off x="10060271" y="61637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543"/>
            <p:cNvSpPr>
              <a:spLocks/>
            </p:cNvSpPr>
            <p:nvPr/>
          </p:nvSpPr>
          <p:spPr bwMode="auto">
            <a:xfrm rot="16200000">
              <a:off x="9571701" y="574484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544"/>
            <p:cNvSpPr>
              <a:spLocks/>
            </p:cNvSpPr>
            <p:nvPr/>
          </p:nvSpPr>
          <p:spPr bwMode="auto">
            <a:xfrm rot="16200000">
              <a:off x="9533617" y="66730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545"/>
            <p:cNvSpPr>
              <a:spLocks/>
            </p:cNvSpPr>
            <p:nvPr/>
          </p:nvSpPr>
          <p:spPr bwMode="auto">
            <a:xfrm rot="16200000">
              <a:off x="6521153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546"/>
            <p:cNvSpPr>
              <a:spLocks/>
            </p:cNvSpPr>
            <p:nvPr/>
          </p:nvSpPr>
          <p:spPr bwMode="auto">
            <a:xfrm rot="16200000">
              <a:off x="6096782" y="670457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547"/>
            <p:cNvSpPr>
              <a:spLocks/>
            </p:cNvSpPr>
            <p:nvPr/>
          </p:nvSpPr>
          <p:spPr bwMode="auto">
            <a:xfrm rot="16200000">
              <a:off x="9937313" y="3768803"/>
              <a:ext cx="30468" cy="45702"/>
            </a:xfrm>
            <a:custGeom>
              <a:avLst/>
              <a:gdLst>
                <a:gd name="T0" fmla="*/ 5 w 5"/>
                <a:gd name="T1" fmla="*/ 4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4 h 8"/>
                <a:gd name="T8" fmla="*/ 5 w 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4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5" y="8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548"/>
            <p:cNvSpPr>
              <a:spLocks/>
            </p:cNvSpPr>
            <p:nvPr/>
          </p:nvSpPr>
          <p:spPr bwMode="auto">
            <a:xfrm rot="16200000">
              <a:off x="5730084" y="17437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549"/>
            <p:cNvSpPr>
              <a:spLocks/>
            </p:cNvSpPr>
            <p:nvPr/>
          </p:nvSpPr>
          <p:spPr bwMode="auto">
            <a:xfrm rot="16200000">
              <a:off x="5942267" y="400166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550"/>
            <p:cNvSpPr>
              <a:spLocks/>
            </p:cNvSpPr>
            <p:nvPr/>
          </p:nvSpPr>
          <p:spPr bwMode="auto">
            <a:xfrm rot="16200000">
              <a:off x="5102234" y="169265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551"/>
            <p:cNvSpPr>
              <a:spLocks/>
            </p:cNvSpPr>
            <p:nvPr/>
          </p:nvSpPr>
          <p:spPr bwMode="auto">
            <a:xfrm rot="16200000">
              <a:off x="5817134" y="117362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552"/>
            <p:cNvSpPr>
              <a:spLocks/>
            </p:cNvSpPr>
            <p:nvPr/>
          </p:nvSpPr>
          <p:spPr bwMode="auto">
            <a:xfrm rot="16200000">
              <a:off x="6110928" y="37493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553"/>
            <p:cNvSpPr>
              <a:spLocks/>
            </p:cNvSpPr>
            <p:nvPr/>
          </p:nvSpPr>
          <p:spPr bwMode="auto">
            <a:xfrm rot="16200000">
              <a:off x="9312726" y="99190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Freeform 554"/>
            <p:cNvSpPr>
              <a:spLocks/>
            </p:cNvSpPr>
            <p:nvPr/>
          </p:nvSpPr>
          <p:spPr bwMode="auto">
            <a:xfrm rot="16200000">
              <a:off x="9879642" y="46416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555"/>
            <p:cNvSpPr>
              <a:spLocks/>
            </p:cNvSpPr>
            <p:nvPr/>
          </p:nvSpPr>
          <p:spPr bwMode="auto">
            <a:xfrm rot="16200000">
              <a:off x="6561413" y="6808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556"/>
            <p:cNvSpPr>
              <a:spLocks/>
            </p:cNvSpPr>
            <p:nvPr/>
          </p:nvSpPr>
          <p:spPr bwMode="auto">
            <a:xfrm rot="16200000">
              <a:off x="5700704" y="8658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557"/>
            <p:cNvSpPr>
              <a:spLocks/>
            </p:cNvSpPr>
            <p:nvPr/>
          </p:nvSpPr>
          <p:spPr bwMode="auto">
            <a:xfrm rot="16200000">
              <a:off x="4218674" y="4087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558"/>
            <p:cNvSpPr>
              <a:spLocks/>
            </p:cNvSpPr>
            <p:nvPr/>
          </p:nvSpPr>
          <p:spPr bwMode="auto">
            <a:xfrm rot="16200000">
              <a:off x="4288314" y="97666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559"/>
            <p:cNvSpPr>
              <a:spLocks/>
            </p:cNvSpPr>
            <p:nvPr/>
          </p:nvSpPr>
          <p:spPr bwMode="auto">
            <a:xfrm rot="16200000">
              <a:off x="3738809" y="45110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560"/>
            <p:cNvSpPr>
              <a:spLocks/>
            </p:cNvSpPr>
            <p:nvPr/>
          </p:nvSpPr>
          <p:spPr bwMode="auto">
            <a:xfrm rot="16200000">
              <a:off x="4497235" y="11704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561"/>
            <p:cNvSpPr>
              <a:spLocks/>
            </p:cNvSpPr>
            <p:nvPr/>
          </p:nvSpPr>
          <p:spPr bwMode="auto">
            <a:xfrm rot="16200000">
              <a:off x="3578855" y="95925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562"/>
            <p:cNvSpPr>
              <a:spLocks/>
            </p:cNvSpPr>
            <p:nvPr/>
          </p:nvSpPr>
          <p:spPr bwMode="auto">
            <a:xfrm rot="16200000">
              <a:off x="3345995" y="149461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563"/>
            <p:cNvSpPr>
              <a:spLocks/>
            </p:cNvSpPr>
            <p:nvPr/>
          </p:nvSpPr>
          <p:spPr bwMode="auto">
            <a:xfrm rot="16200000">
              <a:off x="3418900" y="309525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564"/>
            <p:cNvSpPr>
              <a:spLocks/>
            </p:cNvSpPr>
            <p:nvPr/>
          </p:nvSpPr>
          <p:spPr bwMode="auto">
            <a:xfrm rot="16200000">
              <a:off x="2898774" y="474920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Freeform 565"/>
            <p:cNvSpPr>
              <a:spLocks/>
            </p:cNvSpPr>
            <p:nvPr/>
          </p:nvSpPr>
          <p:spPr bwMode="auto">
            <a:xfrm rot="16200000">
              <a:off x="3575590" y="444453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Freeform 566"/>
            <p:cNvSpPr>
              <a:spLocks/>
            </p:cNvSpPr>
            <p:nvPr/>
          </p:nvSpPr>
          <p:spPr bwMode="auto">
            <a:xfrm rot="16200000">
              <a:off x="3945554" y="76013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567"/>
            <p:cNvSpPr>
              <a:spLocks/>
            </p:cNvSpPr>
            <p:nvPr/>
          </p:nvSpPr>
          <p:spPr bwMode="auto">
            <a:xfrm rot="16200000">
              <a:off x="2978208" y="223684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568"/>
            <p:cNvSpPr>
              <a:spLocks/>
            </p:cNvSpPr>
            <p:nvPr/>
          </p:nvSpPr>
          <p:spPr bwMode="auto">
            <a:xfrm rot="16200000">
              <a:off x="3131634" y="105175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569"/>
            <p:cNvSpPr>
              <a:spLocks/>
            </p:cNvSpPr>
            <p:nvPr/>
          </p:nvSpPr>
          <p:spPr bwMode="auto">
            <a:xfrm rot="16200000">
              <a:off x="1818263" y="63282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570"/>
            <p:cNvSpPr>
              <a:spLocks/>
            </p:cNvSpPr>
            <p:nvPr/>
          </p:nvSpPr>
          <p:spPr bwMode="auto">
            <a:xfrm rot="16200000">
              <a:off x="1418920" y="107254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Freeform 571"/>
            <p:cNvSpPr>
              <a:spLocks/>
            </p:cNvSpPr>
            <p:nvPr/>
          </p:nvSpPr>
          <p:spPr bwMode="auto">
            <a:xfrm rot="16200000">
              <a:off x="2178433" y="87667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4 h 8"/>
                <a:gd name="T4" fmla="*/ 0 w 5"/>
                <a:gd name="T5" fmla="*/ 4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5"/>
                    <a:pt x="5" y="4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Freeform 572"/>
            <p:cNvSpPr>
              <a:spLocks/>
            </p:cNvSpPr>
            <p:nvPr/>
          </p:nvSpPr>
          <p:spPr bwMode="auto">
            <a:xfrm rot="16200000">
              <a:off x="940144" y="581678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573"/>
            <p:cNvSpPr>
              <a:spLocks/>
            </p:cNvSpPr>
            <p:nvPr/>
          </p:nvSpPr>
          <p:spPr bwMode="auto">
            <a:xfrm rot="16200000">
              <a:off x="441782" y="29876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574"/>
            <p:cNvSpPr>
              <a:spLocks/>
            </p:cNvSpPr>
            <p:nvPr/>
          </p:nvSpPr>
          <p:spPr bwMode="auto">
            <a:xfrm rot="16200000">
              <a:off x="286180" y="1020194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575"/>
            <p:cNvSpPr>
              <a:spLocks/>
            </p:cNvSpPr>
            <p:nvPr/>
          </p:nvSpPr>
          <p:spPr bwMode="auto">
            <a:xfrm rot="16200000">
              <a:off x="590856" y="1616488"/>
              <a:ext cx="30468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576"/>
            <p:cNvSpPr>
              <a:spLocks/>
            </p:cNvSpPr>
            <p:nvPr/>
          </p:nvSpPr>
          <p:spPr bwMode="auto">
            <a:xfrm rot="16200000">
              <a:off x="245918" y="2525075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Freeform 577"/>
            <p:cNvSpPr>
              <a:spLocks/>
            </p:cNvSpPr>
            <p:nvPr/>
          </p:nvSpPr>
          <p:spPr bwMode="auto">
            <a:xfrm rot="16200000">
              <a:off x="937967" y="24206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578"/>
            <p:cNvSpPr>
              <a:spLocks/>
            </p:cNvSpPr>
            <p:nvPr/>
          </p:nvSpPr>
          <p:spPr bwMode="auto">
            <a:xfrm rot="16200000">
              <a:off x="695315" y="107460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579"/>
            <p:cNvSpPr>
              <a:spLocks/>
            </p:cNvSpPr>
            <p:nvPr/>
          </p:nvSpPr>
          <p:spPr bwMode="auto">
            <a:xfrm rot="16200000">
              <a:off x="2076149" y="220081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580"/>
            <p:cNvSpPr>
              <a:spLocks/>
            </p:cNvSpPr>
            <p:nvPr/>
          </p:nvSpPr>
          <p:spPr bwMode="auto">
            <a:xfrm rot="16200000">
              <a:off x="2585393" y="191790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581"/>
            <p:cNvSpPr>
              <a:spLocks/>
            </p:cNvSpPr>
            <p:nvPr/>
          </p:nvSpPr>
          <p:spPr bwMode="auto">
            <a:xfrm rot="16200000">
              <a:off x="2067444" y="184173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582"/>
            <p:cNvSpPr>
              <a:spLocks/>
            </p:cNvSpPr>
            <p:nvPr/>
          </p:nvSpPr>
          <p:spPr bwMode="auto">
            <a:xfrm rot="16200000">
              <a:off x="1838937" y="3019084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583"/>
            <p:cNvSpPr>
              <a:spLocks/>
            </p:cNvSpPr>
            <p:nvPr/>
          </p:nvSpPr>
          <p:spPr bwMode="auto">
            <a:xfrm rot="16200000">
              <a:off x="2265484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9" name="Freeform 584"/>
            <p:cNvSpPr>
              <a:spLocks/>
            </p:cNvSpPr>
            <p:nvPr/>
          </p:nvSpPr>
          <p:spPr bwMode="auto">
            <a:xfrm rot="16200000">
              <a:off x="2245898" y="25947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0" name="Freeform 585"/>
            <p:cNvSpPr>
              <a:spLocks/>
            </p:cNvSpPr>
            <p:nvPr/>
          </p:nvSpPr>
          <p:spPr bwMode="auto">
            <a:xfrm rot="16200000">
              <a:off x="1105539" y="321277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1" name="Freeform 586"/>
            <p:cNvSpPr>
              <a:spLocks/>
            </p:cNvSpPr>
            <p:nvPr/>
          </p:nvSpPr>
          <p:spPr bwMode="auto">
            <a:xfrm rot="16200000">
              <a:off x="354732" y="304302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2" name="Freeform 587"/>
            <p:cNvSpPr>
              <a:spLocks/>
            </p:cNvSpPr>
            <p:nvPr/>
          </p:nvSpPr>
          <p:spPr bwMode="auto">
            <a:xfrm rot="16200000">
              <a:off x="457015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3" name="Freeform 588"/>
            <p:cNvSpPr>
              <a:spLocks/>
            </p:cNvSpPr>
            <p:nvPr/>
          </p:nvSpPr>
          <p:spPr bwMode="auto">
            <a:xfrm rot="16200000">
              <a:off x="213274" y="50799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4" name="Freeform 589"/>
            <p:cNvSpPr>
              <a:spLocks/>
            </p:cNvSpPr>
            <p:nvPr/>
          </p:nvSpPr>
          <p:spPr bwMode="auto">
            <a:xfrm rot="16200000">
              <a:off x="841125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5" name="Freeform 590"/>
            <p:cNvSpPr>
              <a:spLocks/>
            </p:cNvSpPr>
            <p:nvPr/>
          </p:nvSpPr>
          <p:spPr bwMode="auto">
            <a:xfrm rot="16200000">
              <a:off x="392816" y="6663224"/>
              <a:ext cx="30468" cy="45702"/>
            </a:xfrm>
            <a:custGeom>
              <a:avLst/>
              <a:gdLst>
                <a:gd name="T0" fmla="*/ 0 w 5"/>
                <a:gd name="T1" fmla="*/ 3 h 8"/>
                <a:gd name="T2" fmla="*/ 0 w 5"/>
                <a:gd name="T3" fmla="*/ 5 h 8"/>
                <a:gd name="T4" fmla="*/ 5 w 5"/>
                <a:gd name="T5" fmla="*/ 5 h 8"/>
                <a:gd name="T6" fmla="*/ 5 w 5"/>
                <a:gd name="T7" fmla="*/ 3 h 8"/>
                <a:gd name="T8" fmla="*/ 0 w 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0" y="3"/>
                  </a:move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6" name="Freeform 591"/>
            <p:cNvSpPr>
              <a:spLocks/>
            </p:cNvSpPr>
            <p:nvPr/>
          </p:nvSpPr>
          <p:spPr bwMode="auto">
            <a:xfrm rot="16200000">
              <a:off x="1571259" y="661861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7" name="Freeform 592"/>
            <p:cNvSpPr>
              <a:spLocks/>
            </p:cNvSpPr>
            <p:nvPr/>
          </p:nvSpPr>
          <p:spPr bwMode="auto">
            <a:xfrm rot="16200000">
              <a:off x="1270935" y="597008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593"/>
            <p:cNvSpPr>
              <a:spLocks/>
            </p:cNvSpPr>
            <p:nvPr/>
          </p:nvSpPr>
          <p:spPr bwMode="auto">
            <a:xfrm rot="16200000">
              <a:off x="399344" y="589500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594"/>
            <p:cNvSpPr>
              <a:spLocks/>
            </p:cNvSpPr>
            <p:nvPr/>
          </p:nvSpPr>
          <p:spPr bwMode="auto">
            <a:xfrm rot="16200000">
              <a:off x="2471140" y="6495653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595"/>
            <p:cNvSpPr>
              <a:spLocks/>
            </p:cNvSpPr>
            <p:nvPr/>
          </p:nvSpPr>
          <p:spPr bwMode="auto">
            <a:xfrm rot="16200000">
              <a:off x="2236104" y="591894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596"/>
            <p:cNvSpPr>
              <a:spLocks/>
            </p:cNvSpPr>
            <p:nvPr/>
          </p:nvSpPr>
          <p:spPr bwMode="auto">
            <a:xfrm rot="16200000">
              <a:off x="2119674" y="66033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597"/>
            <p:cNvSpPr>
              <a:spLocks/>
            </p:cNvSpPr>
            <p:nvPr/>
          </p:nvSpPr>
          <p:spPr bwMode="auto">
            <a:xfrm rot="16200000">
              <a:off x="3305735" y="680794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598"/>
            <p:cNvSpPr>
              <a:spLocks/>
            </p:cNvSpPr>
            <p:nvPr/>
          </p:nvSpPr>
          <p:spPr bwMode="auto">
            <a:xfrm rot="16200000">
              <a:off x="2571248" y="5235601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599"/>
            <p:cNvSpPr>
              <a:spLocks/>
            </p:cNvSpPr>
            <p:nvPr/>
          </p:nvSpPr>
          <p:spPr bwMode="auto">
            <a:xfrm rot="16200000">
              <a:off x="2595187" y="4473911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600"/>
            <p:cNvSpPr>
              <a:spLocks/>
            </p:cNvSpPr>
            <p:nvPr/>
          </p:nvSpPr>
          <p:spPr bwMode="auto">
            <a:xfrm rot="16200000">
              <a:off x="4378628" y="585256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601"/>
            <p:cNvSpPr>
              <a:spLocks/>
            </p:cNvSpPr>
            <p:nvPr/>
          </p:nvSpPr>
          <p:spPr bwMode="auto">
            <a:xfrm rot="16200000">
              <a:off x="4355778" y="6741569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602"/>
            <p:cNvSpPr>
              <a:spLocks/>
            </p:cNvSpPr>
            <p:nvPr/>
          </p:nvSpPr>
          <p:spPr bwMode="auto">
            <a:xfrm rot="16200000">
              <a:off x="5008654" y="665669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603"/>
            <p:cNvSpPr>
              <a:spLocks/>
            </p:cNvSpPr>
            <p:nvPr/>
          </p:nvSpPr>
          <p:spPr bwMode="auto">
            <a:xfrm rot="16200000">
              <a:off x="4726829" y="622470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604"/>
            <p:cNvSpPr>
              <a:spLocks/>
            </p:cNvSpPr>
            <p:nvPr/>
          </p:nvSpPr>
          <p:spPr bwMode="auto">
            <a:xfrm rot="16200000">
              <a:off x="5203430" y="513658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605"/>
            <p:cNvSpPr>
              <a:spLocks/>
            </p:cNvSpPr>
            <p:nvPr/>
          </p:nvSpPr>
          <p:spPr bwMode="auto">
            <a:xfrm rot="16200000">
              <a:off x="5703968" y="524104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606"/>
            <p:cNvSpPr>
              <a:spLocks/>
            </p:cNvSpPr>
            <p:nvPr/>
          </p:nvSpPr>
          <p:spPr bwMode="auto">
            <a:xfrm rot="16200000">
              <a:off x="4912899" y="550763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607"/>
            <p:cNvSpPr>
              <a:spLocks/>
            </p:cNvSpPr>
            <p:nvPr/>
          </p:nvSpPr>
          <p:spPr bwMode="auto">
            <a:xfrm rot="16200000">
              <a:off x="6137043" y="579598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608"/>
            <p:cNvSpPr>
              <a:spLocks/>
            </p:cNvSpPr>
            <p:nvPr/>
          </p:nvSpPr>
          <p:spPr bwMode="auto">
            <a:xfrm rot="16200000">
              <a:off x="10710972" y="6710014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609"/>
            <p:cNvSpPr>
              <a:spLocks/>
            </p:cNvSpPr>
            <p:nvPr/>
          </p:nvSpPr>
          <p:spPr bwMode="auto">
            <a:xfrm rot="16200000">
              <a:off x="11961230" y="4099594"/>
              <a:ext cx="45702" cy="30468"/>
            </a:xfrm>
            <a:custGeom>
              <a:avLst/>
              <a:gdLst>
                <a:gd name="T0" fmla="*/ 4 w 8"/>
                <a:gd name="T1" fmla="*/ 5 h 5"/>
                <a:gd name="T2" fmla="*/ 5 w 8"/>
                <a:gd name="T3" fmla="*/ 5 h 5"/>
                <a:gd name="T4" fmla="*/ 5 w 8"/>
                <a:gd name="T5" fmla="*/ 0 h 5"/>
                <a:gd name="T6" fmla="*/ 4 w 8"/>
                <a:gd name="T7" fmla="*/ 0 h 5"/>
                <a:gd name="T8" fmla="*/ 4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4" y="5"/>
                    <a:pt x="4" y="5"/>
                    <a:pt x="5" y="5"/>
                  </a:cubicBezTo>
                  <a:cubicBezTo>
                    <a:pt x="8" y="5"/>
                    <a:pt x="8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610"/>
            <p:cNvSpPr>
              <a:spLocks/>
            </p:cNvSpPr>
            <p:nvPr/>
          </p:nvSpPr>
          <p:spPr bwMode="auto">
            <a:xfrm rot="16200000">
              <a:off x="10349713" y="2087646"/>
              <a:ext cx="58760" cy="41350"/>
            </a:xfrm>
            <a:custGeom>
              <a:avLst/>
              <a:gdLst>
                <a:gd name="T0" fmla="*/ 3 w 10"/>
                <a:gd name="T1" fmla="*/ 6 h 7"/>
                <a:gd name="T2" fmla="*/ 8 w 10"/>
                <a:gd name="T3" fmla="*/ 4 h 7"/>
                <a:gd name="T4" fmla="*/ 10 w 10"/>
                <a:gd name="T5" fmla="*/ 2 h 7"/>
                <a:gd name="T6" fmla="*/ 7 w 10"/>
                <a:gd name="T7" fmla="*/ 0 h 7"/>
                <a:gd name="T8" fmla="*/ 3 w 10"/>
                <a:gd name="T9" fmla="*/ 2 h 7"/>
                <a:gd name="T10" fmla="*/ 1 w 10"/>
                <a:gd name="T11" fmla="*/ 2 h 7"/>
                <a:gd name="T12" fmla="*/ 0 w 10"/>
                <a:gd name="T13" fmla="*/ 5 h 7"/>
                <a:gd name="T14" fmla="*/ 3 w 10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7">
                  <a:moveTo>
                    <a:pt x="3" y="6"/>
                  </a:moveTo>
                  <a:cubicBezTo>
                    <a:pt x="3" y="6"/>
                    <a:pt x="5" y="6"/>
                    <a:pt x="8" y="4"/>
                  </a:cubicBezTo>
                  <a:cubicBezTo>
                    <a:pt x="9" y="4"/>
                    <a:pt x="10" y="3"/>
                    <a:pt x="10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612"/>
            <p:cNvSpPr>
              <a:spLocks/>
            </p:cNvSpPr>
            <p:nvPr/>
          </p:nvSpPr>
          <p:spPr bwMode="auto">
            <a:xfrm rot="16200000">
              <a:off x="5962942" y="638260"/>
              <a:ext cx="28292" cy="58760"/>
            </a:xfrm>
            <a:custGeom>
              <a:avLst/>
              <a:gdLst>
                <a:gd name="T0" fmla="*/ 5 w 5"/>
                <a:gd name="T1" fmla="*/ 8 h 10"/>
                <a:gd name="T2" fmla="*/ 5 w 5"/>
                <a:gd name="T3" fmla="*/ 2 h 10"/>
                <a:gd name="T4" fmla="*/ 2 w 5"/>
                <a:gd name="T5" fmla="*/ 0 h 10"/>
                <a:gd name="T6" fmla="*/ 1 w 5"/>
                <a:gd name="T7" fmla="*/ 3 h 10"/>
                <a:gd name="T8" fmla="*/ 1 w 5"/>
                <a:gd name="T9" fmla="*/ 8 h 10"/>
                <a:gd name="T10" fmla="*/ 3 w 5"/>
                <a:gd name="T11" fmla="*/ 10 h 10"/>
                <a:gd name="T12" fmla="*/ 5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5" y="8"/>
                  </a:moveTo>
                  <a:cubicBezTo>
                    <a:pt x="5" y="6"/>
                    <a:pt x="5" y="4"/>
                    <a:pt x="5" y="2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0" y="1"/>
                    <a:pt x="1" y="3"/>
                  </a:cubicBezTo>
                  <a:cubicBezTo>
                    <a:pt x="1" y="5"/>
                    <a:pt x="1" y="6"/>
                    <a:pt x="1" y="8"/>
                  </a:cubicBezTo>
                  <a:cubicBezTo>
                    <a:pt x="1" y="10"/>
                    <a:pt x="1" y="10"/>
                    <a:pt x="3" y="10"/>
                  </a:cubicBezTo>
                  <a:cubicBezTo>
                    <a:pt x="4" y="10"/>
                    <a:pt x="5" y="10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8" name="Freeform 613"/>
            <p:cNvSpPr>
              <a:spLocks noEditPoints="1"/>
            </p:cNvSpPr>
            <p:nvPr/>
          </p:nvSpPr>
          <p:spPr bwMode="auto">
            <a:xfrm rot="16200000">
              <a:off x="6218653" y="4360746"/>
              <a:ext cx="587589" cy="4302458"/>
            </a:xfrm>
            <a:custGeom>
              <a:avLst/>
              <a:gdLst>
                <a:gd name="T0" fmla="*/ 38 w 101"/>
                <a:gd name="T1" fmla="*/ 739 h 740"/>
                <a:gd name="T2" fmla="*/ 52 w 101"/>
                <a:gd name="T3" fmla="*/ 705 h 740"/>
                <a:gd name="T4" fmla="*/ 56 w 101"/>
                <a:gd name="T5" fmla="*/ 707 h 740"/>
                <a:gd name="T6" fmla="*/ 57 w 101"/>
                <a:gd name="T7" fmla="*/ 695 h 740"/>
                <a:gd name="T8" fmla="*/ 64 w 101"/>
                <a:gd name="T9" fmla="*/ 682 h 740"/>
                <a:gd name="T10" fmla="*/ 67 w 101"/>
                <a:gd name="T11" fmla="*/ 675 h 740"/>
                <a:gd name="T12" fmla="*/ 70 w 101"/>
                <a:gd name="T13" fmla="*/ 661 h 740"/>
                <a:gd name="T14" fmla="*/ 78 w 101"/>
                <a:gd name="T15" fmla="*/ 651 h 740"/>
                <a:gd name="T16" fmla="*/ 84 w 101"/>
                <a:gd name="T17" fmla="*/ 615 h 740"/>
                <a:gd name="T18" fmla="*/ 87 w 101"/>
                <a:gd name="T19" fmla="*/ 616 h 740"/>
                <a:gd name="T20" fmla="*/ 86 w 101"/>
                <a:gd name="T21" fmla="*/ 604 h 740"/>
                <a:gd name="T22" fmla="*/ 91 w 101"/>
                <a:gd name="T23" fmla="*/ 590 h 740"/>
                <a:gd name="T24" fmla="*/ 92 w 101"/>
                <a:gd name="T25" fmla="*/ 582 h 740"/>
                <a:gd name="T26" fmla="*/ 92 w 101"/>
                <a:gd name="T27" fmla="*/ 568 h 740"/>
                <a:gd name="T28" fmla="*/ 98 w 101"/>
                <a:gd name="T29" fmla="*/ 557 h 740"/>
                <a:gd name="T30" fmla="*/ 97 w 101"/>
                <a:gd name="T31" fmla="*/ 521 h 740"/>
                <a:gd name="T32" fmla="*/ 101 w 101"/>
                <a:gd name="T33" fmla="*/ 521 h 740"/>
                <a:gd name="T34" fmla="*/ 97 w 101"/>
                <a:gd name="T35" fmla="*/ 501 h 740"/>
                <a:gd name="T36" fmla="*/ 101 w 101"/>
                <a:gd name="T37" fmla="*/ 501 h 740"/>
                <a:gd name="T38" fmla="*/ 96 w 101"/>
                <a:gd name="T39" fmla="*/ 473 h 740"/>
                <a:gd name="T40" fmla="*/ 100 w 101"/>
                <a:gd name="T41" fmla="*/ 473 h 740"/>
                <a:gd name="T42" fmla="*/ 95 w 101"/>
                <a:gd name="T43" fmla="*/ 461 h 740"/>
                <a:gd name="T44" fmla="*/ 96 w 101"/>
                <a:gd name="T45" fmla="*/ 447 h 740"/>
                <a:gd name="T46" fmla="*/ 95 w 101"/>
                <a:gd name="T47" fmla="*/ 439 h 740"/>
                <a:gd name="T48" fmla="*/ 91 w 101"/>
                <a:gd name="T49" fmla="*/ 426 h 740"/>
                <a:gd name="T50" fmla="*/ 92 w 101"/>
                <a:gd name="T51" fmla="*/ 413 h 740"/>
                <a:gd name="T52" fmla="*/ 79 w 101"/>
                <a:gd name="T53" fmla="*/ 379 h 740"/>
                <a:gd name="T54" fmla="*/ 83 w 101"/>
                <a:gd name="T55" fmla="*/ 378 h 740"/>
                <a:gd name="T56" fmla="*/ 76 w 101"/>
                <a:gd name="T57" fmla="*/ 368 h 740"/>
                <a:gd name="T58" fmla="*/ 73 w 101"/>
                <a:gd name="T59" fmla="*/ 354 h 740"/>
                <a:gd name="T60" fmla="*/ 70 w 101"/>
                <a:gd name="T61" fmla="*/ 347 h 740"/>
                <a:gd name="T62" fmla="*/ 62 w 101"/>
                <a:gd name="T63" fmla="*/ 335 h 740"/>
                <a:gd name="T64" fmla="*/ 61 w 101"/>
                <a:gd name="T65" fmla="*/ 322 h 740"/>
                <a:gd name="T66" fmla="*/ 39 w 101"/>
                <a:gd name="T67" fmla="*/ 293 h 740"/>
                <a:gd name="T68" fmla="*/ 49 w 101"/>
                <a:gd name="T69" fmla="*/ 301 h 740"/>
                <a:gd name="T70" fmla="*/ 39 w 101"/>
                <a:gd name="T71" fmla="*/ 293 h 740"/>
                <a:gd name="T72" fmla="*/ 36 w 101"/>
                <a:gd name="T73" fmla="*/ 281 h 740"/>
                <a:gd name="T74" fmla="*/ 17 w 101"/>
                <a:gd name="T75" fmla="*/ 250 h 740"/>
                <a:gd name="T76" fmla="*/ 21 w 101"/>
                <a:gd name="T77" fmla="*/ 249 h 740"/>
                <a:gd name="T78" fmla="*/ 13 w 101"/>
                <a:gd name="T79" fmla="*/ 239 h 740"/>
                <a:gd name="T80" fmla="*/ 10 w 101"/>
                <a:gd name="T81" fmla="*/ 225 h 740"/>
                <a:gd name="T82" fmla="*/ 8 w 101"/>
                <a:gd name="T83" fmla="*/ 217 h 740"/>
                <a:gd name="T84" fmla="*/ 4 w 101"/>
                <a:gd name="T85" fmla="*/ 204 h 740"/>
                <a:gd name="T86" fmla="*/ 6 w 101"/>
                <a:gd name="T87" fmla="*/ 191 h 740"/>
                <a:gd name="T88" fmla="*/ 0 w 101"/>
                <a:gd name="T89" fmla="*/ 155 h 740"/>
                <a:gd name="T90" fmla="*/ 4 w 101"/>
                <a:gd name="T91" fmla="*/ 167 h 740"/>
                <a:gd name="T92" fmla="*/ 0 w 101"/>
                <a:gd name="T93" fmla="*/ 155 h 740"/>
                <a:gd name="T94" fmla="*/ 5 w 101"/>
                <a:gd name="T95" fmla="*/ 144 h 740"/>
                <a:gd name="T96" fmla="*/ 8 w 101"/>
                <a:gd name="T97" fmla="*/ 108 h 740"/>
                <a:gd name="T98" fmla="*/ 12 w 101"/>
                <a:gd name="T99" fmla="*/ 109 h 740"/>
                <a:gd name="T100" fmla="*/ 11 w 101"/>
                <a:gd name="T101" fmla="*/ 96 h 740"/>
                <a:gd name="T102" fmla="*/ 17 w 101"/>
                <a:gd name="T103" fmla="*/ 83 h 740"/>
                <a:gd name="T104" fmla="*/ 20 w 101"/>
                <a:gd name="T105" fmla="*/ 76 h 740"/>
                <a:gd name="T106" fmla="*/ 24 w 101"/>
                <a:gd name="T107" fmla="*/ 62 h 740"/>
                <a:gd name="T108" fmla="*/ 33 w 101"/>
                <a:gd name="T109" fmla="*/ 53 h 740"/>
                <a:gd name="T110" fmla="*/ 48 w 101"/>
                <a:gd name="T111" fmla="*/ 20 h 740"/>
                <a:gd name="T112" fmla="*/ 51 w 101"/>
                <a:gd name="T113" fmla="*/ 22 h 740"/>
                <a:gd name="T114" fmla="*/ 55 w 101"/>
                <a:gd name="T115" fmla="*/ 10 h 740"/>
                <a:gd name="T116" fmla="*/ 65 w 101"/>
                <a:gd name="T117" fmla="*/ 4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740">
                  <a:moveTo>
                    <a:pt x="41" y="727"/>
                  </a:moveTo>
                  <a:cubicBezTo>
                    <a:pt x="39" y="730"/>
                    <a:pt x="37" y="733"/>
                    <a:pt x="35" y="737"/>
                  </a:cubicBezTo>
                  <a:cubicBezTo>
                    <a:pt x="34" y="738"/>
                    <a:pt x="34" y="739"/>
                    <a:pt x="35" y="739"/>
                  </a:cubicBezTo>
                  <a:cubicBezTo>
                    <a:pt x="36" y="740"/>
                    <a:pt x="38" y="740"/>
                    <a:pt x="38" y="739"/>
                  </a:cubicBezTo>
                  <a:cubicBezTo>
                    <a:pt x="40" y="736"/>
                    <a:pt x="42" y="732"/>
                    <a:pt x="44" y="729"/>
                  </a:cubicBezTo>
                  <a:cubicBezTo>
                    <a:pt x="45" y="728"/>
                    <a:pt x="45" y="726"/>
                    <a:pt x="44" y="726"/>
                  </a:cubicBezTo>
                  <a:cubicBezTo>
                    <a:pt x="43" y="725"/>
                    <a:pt x="42" y="726"/>
                    <a:pt x="41" y="727"/>
                  </a:cubicBezTo>
                  <a:close/>
                  <a:moveTo>
                    <a:pt x="52" y="705"/>
                  </a:moveTo>
                  <a:cubicBezTo>
                    <a:pt x="50" y="709"/>
                    <a:pt x="49" y="713"/>
                    <a:pt x="47" y="716"/>
                  </a:cubicBezTo>
                  <a:cubicBezTo>
                    <a:pt x="46" y="717"/>
                    <a:pt x="47" y="718"/>
                    <a:pt x="48" y="719"/>
                  </a:cubicBezTo>
                  <a:cubicBezTo>
                    <a:pt x="49" y="719"/>
                    <a:pt x="50" y="719"/>
                    <a:pt x="50" y="718"/>
                  </a:cubicBezTo>
                  <a:cubicBezTo>
                    <a:pt x="52" y="714"/>
                    <a:pt x="54" y="711"/>
                    <a:pt x="56" y="707"/>
                  </a:cubicBezTo>
                  <a:cubicBezTo>
                    <a:pt x="56" y="706"/>
                    <a:pt x="56" y="705"/>
                    <a:pt x="55" y="704"/>
                  </a:cubicBezTo>
                  <a:cubicBezTo>
                    <a:pt x="54" y="704"/>
                    <a:pt x="53" y="704"/>
                    <a:pt x="52" y="705"/>
                  </a:cubicBezTo>
                  <a:close/>
                  <a:moveTo>
                    <a:pt x="62" y="684"/>
                  </a:moveTo>
                  <a:cubicBezTo>
                    <a:pt x="60" y="687"/>
                    <a:pt x="59" y="691"/>
                    <a:pt x="57" y="695"/>
                  </a:cubicBezTo>
                  <a:cubicBezTo>
                    <a:pt x="57" y="696"/>
                    <a:pt x="57" y="697"/>
                    <a:pt x="58" y="697"/>
                  </a:cubicBezTo>
                  <a:cubicBezTo>
                    <a:pt x="59" y="698"/>
                    <a:pt x="60" y="697"/>
                    <a:pt x="61" y="696"/>
                  </a:cubicBezTo>
                  <a:cubicBezTo>
                    <a:pt x="62" y="693"/>
                    <a:pt x="64" y="689"/>
                    <a:pt x="66" y="685"/>
                  </a:cubicBezTo>
                  <a:cubicBezTo>
                    <a:pt x="66" y="684"/>
                    <a:pt x="65" y="683"/>
                    <a:pt x="64" y="682"/>
                  </a:cubicBezTo>
                  <a:cubicBezTo>
                    <a:pt x="63" y="682"/>
                    <a:pt x="62" y="683"/>
                    <a:pt x="62" y="684"/>
                  </a:cubicBezTo>
                  <a:close/>
                  <a:moveTo>
                    <a:pt x="70" y="661"/>
                  </a:moveTo>
                  <a:cubicBezTo>
                    <a:pt x="69" y="665"/>
                    <a:pt x="68" y="669"/>
                    <a:pt x="66" y="672"/>
                  </a:cubicBezTo>
                  <a:cubicBezTo>
                    <a:pt x="66" y="673"/>
                    <a:pt x="66" y="675"/>
                    <a:pt x="67" y="675"/>
                  </a:cubicBezTo>
                  <a:cubicBezTo>
                    <a:pt x="68" y="675"/>
                    <a:pt x="70" y="675"/>
                    <a:pt x="70" y="674"/>
                  </a:cubicBezTo>
                  <a:cubicBezTo>
                    <a:pt x="71" y="670"/>
                    <a:pt x="73" y="666"/>
                    <a:pt x="74" y="663"/>
                  </a:cubicBezTo>
                  <a:cubicBezTo>
                    <a:pt x="74" y="661"/>
                    <a:pt x="74" y="660"/>
                    <a:pt x="73" y="660"/>
                  </a:cubicBezTo>
                  <a:cubicBezTo>
                    <a:pt x="72" y="660"/>
                    <a:pt x="71" y="660"/>
                    <a:pt x="70" y="661"/>
                  </a:cubicBezTo>
                  <a:close/>
                  <a:moveTo>
                    <a:pt x="77" y="638"/>
                  </a:moveTo>
                  <a:cubicBezTo>
                    <a:pt x="76" y="642"/>
                    <a:pt x="75" y="646"/>
                    <a:pt x="74" y="650"/>
                  </a:cubicBezTo>
                  <a:cubicBezTo>
                    <a:pt x="74" y="651"/>
                    <a:pt x="74" y="652"/>
                    <a:pt x="75" y="652"/>
                  </a:cubicBezTo>
                  <a:cubicBezTo>
                    <a:pt x="76" y="653"/>
                    <a:pt x="77" y="652"/>
                    <a:pt x="78" y="651"/>
                  </a:cubicBezTo>
                  <a:cubicBezTo>
                    <a:pt x="79" y="647"/>
                    <a:pt x="80" y="643"/>
                    <a:pt x="81" y="640"/>
                  </a:cubicBezTo>
                  <a:cubicBezTo>
                    <a:pt x="82" y="638"/>
                    <a:pt x="81" y="637"/>
                    <a:pt x="80" y="637"/>
                  </a:cubicBezTo>
                  <a:cubicBezTo>
                    <a:pt x="79" y="637"/>
                    <a:pt x="78" y="637"/>
                    <a:pt x="77" y="638"/>
                  </a:cubicBezTo>
                  <a:close/>
                  <a:moveTo>
                    <a:pt x="84" y="615"/>
                  </a:moveTo>
                  <a:cubicBezTo>
                    <a:pt x="83" y="619"/>
                    <a:pt x="82" y="623"/>
                    <a:pt x="81" y="627"/>
                  </a:cubicBezTo>
                  <a:cubicBezTo>
                    <a:pt x="80" y="628"/>
                    <a:pt x="81" y="629"/>
                    <a:pt x="82" y="629"/>
                  </a:cubicBezTo>
                  <a:cubicBezTo>
                    <a:pt x="83" y="630"/>
                    <a:pt x="84" y="629"/>
                    <a:pt x="84" y="628"/>
                  </a:cubicBezTo>
                  <a:cubicBezTo>
                    <a:pt x="85" y="624"/>
                    <a:pt x="86" y="620"/>
                    <a:pt x="87" y="616"/>
                  </a:cubicBezTo>
                  <a:cubicBezTo>
                    <a:pt x="88" y="615"/>
                    <a:pt x="87" y="614"/>
                    <a:pt x="86" y="614"/>
                  </a:cubicBezTo>
                  <a:cubicBezTo>
                    <a:pt x="85" y="614"/>
                    <a:pt x="84" y="614"/>
                    <a:pt x="84" y="615"/>
                  </a:cubicBezTo>
                  <a:close/>
                  <a:moveTo>
                    <a:pt x="89" y="592"/>
                  </a:moveTo>
                  <a:cubicBezTo>
                    <a:pt x="88" y="596"/>
                    <a:pt x="87" y="600"/>
                    <a:pt x="86" y="604"/>
                  </a:cubicBezTo>
                  <a:cubicBezTo>
                    <a:pt x="86" y="605"/>
                    <a:pt x="87" y="606"/>
                    <a:pt x="88" y="606"/>
                  </a:cubicBezTo>
                  <a:cubicBezTo>
                    <a:pt x="89" y="606"/>
                    <a:pt x="90" y="606"/>
                    <a:pt x="90" y="604"/>
                  </a:cubicBezTo>
                  <a:cubicBezTo>
                    <a:pt x="91" y="601"/>
                    <a:pt x="92" y="597"/>
                    <a:pt x="92" y="593"/>
                  </a:cubicBezTo>
                  <a:cubicBezTo>
                    <a:pt x="93" y="592"/>
                    <a:pt x="92" y="591"/>
                    <a:pt x="91" y="590"/>
                  </a:cubicBezTo>
                  <a:cubicBezTo>
                    <a:pt x="90" y="590"/>
                    <a:pt x="89" y="591"/>
                    <a:pt x="89" y="592"/>
                  </a:cubicBezTo>
                  <a:close/>
                  <a:moveTo>
                    <a:pt x="92" y="568"/>
                  </a:moveTo>
                  <a:cubicBezTo>
                    <a:pt x="92" y="572"/>
                    <a:pt x="91" y="576"/>
                    <a:pt x="91" y="580"/>
                  </a:cubicBezTo>
                  <a:cubicBezTo>
                    <a:pt x="90" y="581"/>
                    <a:pt x="91" y="582"/>
                    <a:pt x="92" y="582"/>
                  </a:cubicBezTo>
                  <a:cubicBezTo>
                    <a:pt x="93" y="583"/>
                    <a:pt x="94" y="582"/>
                    <a:pt x="95" y="581"/>
                  </a:cubicBezTo>
                  <a:cubicBezTo>
                    <a:pt x="95" y="577"/>
                    <a:pt x="96" y="573"/>
                    <a:pt x="96" y="569"/>
                  </a:cubicBezTo>
                  <a:cubicBezTo>
                    <a:pt x="97" y="568"/>
                    <a:pt x="96" y="567"/>
                    <a:pt x="95" y="567"/>
                  </a:cubicBezTo>
                  <a:cubicBezTo>
                    <a:pt x="94" y="566"/>
                    <a:pt x="93" y="567"/>
                    <a:pt x="92" y="568"/>
                  </a:cubicBezTo>
                  <a:close/>
                  <a:moveTo>
                    <a:pt x="95" y="545"/>
                  </a:moveTo>
                  <a:cubicBezTo>
                    <a:pt x="95" y="549"/>
                    <a:pt x="94" y="553"/>
                    <a:pt x="94" y="556"/>
                  </a:cubicBezTo>
                  <a:cubicBezTo>
                    <a:pt x="94" y="558"/>
                    <a:pt x="95" y="559"/>
                    <a:pt x="96" y="559"/>
                  </a:cubicBezTo>
                  <a:cubicBezTo>
                    <a:pt x="97" y="559"/>
                    <a:pt x="98" y="558"/>
                    <a:pt x="98" y="557"/>
                  </a:cubicBezTo>
                  <a:cubicBezTo>
                    <a:pt x="98" y="553"/>
                    <a:pt x="99" y="549"/>
                    <a:pt x="99" y="545"/>
                  </a:cubicBezTo>
                  <a:cubicBezTo>
                    <a:pt x="99" y="544"/>
                    <a:pt x="98" y="543"/>
                    <a:pt x="97" y="543"/>
                  </a:cubicBezTo>
                  <a:cubicBezTo>
                    <a:pt x="96" y="543"/>
                    <a:pt x="95" y="543"/>
                    <a:pt x="95" y="545"/>
                  </a:cubicBezTo>
                  <a:close/>
                  <a:moveTo>
                    <a:pt x="97" y="521"/>
                  </a:moveTo>
                  <a:cubicBezTo>
                    <a:pt x="97" y="525"/>
                    <a:pt x="96" y="529"/>
                    <a:pt x="96" y="533"/>
                  </a:cubicBezTo>
                  <a:cubicBezTo>
                    <a:pt x="96" y="534"/>
                    <a:pt x="97" y="535"/>
                    <a:pt x="98" y="535"/>
                  </a:cubicBezTo>
                  <a:cubicBezTo>
                    <a:pt x="99" y="535"/>
                    <a:pt x="100" y="534"/>
                    <a:pt x="100" y="533"/>
                  </a:cubicBezTo>
                  <a:cubicBezTo>
                    <a:pt x="100" y="529"/>
                    <a:pt x="101" y="525"/>
                    <a:pt x="101" y="521"/>
                  </a:cubicBezTo>
                  <a:cubicBezTo>
                    <a:pt x="101" y="520"/>
                    <a:pt x="100" y="519"/>
                    <a:pt x="99" y="519"/>
                  </a:cubicBezTo>
                  <a:cubicBezTo>
                    <a:pt x="98" y="519"/>
                    <a:pt x="97" y="520"/>
                    <a:pt x="97" y="521"/>
                  </a:cubicBezTo>
                  <a:close/>
                  <a:moveTo>
                    <a:pt x="97" y="497"/>
                  </a:moveTo>
                  <a:cubicBezTo>
                    <a:pt x="97" y="498"/>
                    <a:pt x="97" y="499"/>
                    <a:pt x="97" y="501"/>
                  </a:cubicBezTo>
                  <a:cubicBezTo>
                    <a:pt x="97" y="503"/>
                    <a:pt x="97" y="506"/>
                    <a:pt x="97" y="509"/>
                  </a:cubicBezTo>
                  <a:cubicBezTo>
                    <a:pt x="97" y="510"/>
                    <a:pt x="98" y="511"/>
                    <a:pt x="99" y="511"/>
                  </a:cubicBezTo>
                  <a:cubicBezTo>
                    <a:pt x="100" y="511"/>
                    <a:pt x="101" y="510"/>
                    <a:pt x="101" y="509"/>
                  </a:cubicBezTo>
                  <a:cubicBezTo>
                    <a:pt x="101" y="506"/>
                    <a:pt x="101" y="503"/>
                    <a:pt x="101" y="501"/>
                  </a:cubicBezTo>
                  <a:cubicBezTo>
                    <a:pt x="101" y="499"/>
                    <a:pt x="101" y="498"/>
                    <a:pt x="101" y="497"/>
                  </a:cubicBezTo>
                  <a:cubicBezTo>
                    <a:pt x="101" y="496"/>
                    <a:pt x="100" y="495"/>
                    <a:pt x="99" y="495"/>
                  </a:cubicBezTo>
                  <a:cubicBezTo>
                    <a:pt x="98" y="495"/>
                    <a:pt x="97" y="496"/>
                    <a:pt x="97" y="497"/>
                  </a:cubicBezTo>
                  <a:close/>
                  <a:moveTo>
                    <a:pt x="96" y="473"/>
                  </a:moveTo>
                  <a:cubicBezTo>
                    <a:pt x="97" y="477"/>
                    <a:pt x="97" y="481"/>
                    <a:pt x="97" y="485"/>
                  </a:cubicBezTo>
                  <a:cubicBezTo>
                    <a:pt x="97" y="486"/>
                    <a:pt x="98" y="487"/>
                    <a:pt x="99" y="487"/>
                  </a:cubicBezTo>
                  <a:cubicBezTo>
                    <a:pt x="100" y="487"/>
                    <a:pt x="101" y="486"/>
                    <a:pt x="101" y="485"/>
                  </a:cubicBezTo>
                  <a:cubicBezTo>
                    <a:pt x="101" y="481"/>
                    <a:pt x="101" y="477"/>
                    <a:pt x="100" y="473"/>
                  </a:cubicBezTo>
                  <a:cubicBezTo>
                    <a:pt x="100" y="472"/>
                    <a:pt x="99" y="471"/>
                    <a:pt x="98" y="471"/>
                  </a:cubicBezTo>
                  <a:cubicBezTo>
                    <a:pt x="97" y="471"/>
                    <a:pt x="96" y="472"/>
                    <a:pt x="96" y="473"/>
                  </a:cubicBezTo>
                  <a:close/>
                  <a:moveTo>
                    <a:pt x="94" y="449"/>
                  </a:moveTo>
                  <a:cubicBezTo>
                    <a:pt x="95" y="453"/>
                    <a:pt x="95" y="457"/>
                    <a:pt x="95" y="461"/>
                  </a:cubicBezTo>
                  <a:cubicBezTo>
                    <a:pt x="96" y="462"/>
                    <a:pt x="97" y="463"/>
                    <a:pt x="98" y="463"/>
                  </a:cubicBezTo>
                  <a:cubicBezTo>
                    <a:pt x="99" y="463"/>
                    <a:pt x="100" y="462"/>
                    <a:pt x="99" y="461"/>
                  </a:cubicBezTo>
                  <a:cubicBezTo>
                    <a:pt x="99" y="457"/>
                    <a:pt x="99" y="453"/>
                    <a:pt x="98" y="449"/>
                  </a:cubicBezTo>
                  <a:cubicBezTo>
                    <a:pt x="98" y="448"/>
                    <a:pt x="97" y="447"/>
                    <a:pt x="96" y="447"/>
                  </a:cubicBezTo>
                  <a:cubicBezTo>
                    <a:pt x="95" y="447"/>
                    <a:pt x="94" y="448"/>
                    <a:pt x="94" y="449"/>
                  </a:cubicBezTo>
                  <a:close/>
                  <a:moveTo>
                    <a:pt x="91" y="426"/>
                  </a:moveTo>
                  <a:cubicBezTo>
                    <a:pt x="91" y="429"/>
                    <a:pt x="92" y="433"/>
                    <a:pt x="93" y="437"/>
                  </a:cubicBezTo>
                  <a:cubicBezTo>
                    <a:pt x="93" y="438"/>
                    <a:pt x="94" y="439"/>
                    <a:pt x="95" y="439"/>
                  </a:cubicBezTo>
                  <a:cubicBezTo>
                    <a:pt x="96" y="439"/>
                    <a:pt x="97" y="438"/>
                    <a:pt x="97" y="437"/>
                  </a:cubicBezTo>
                  <a:cubicBezTo>
                    <a:pt x="96" y="433"/>
                    <a:pt x="95" y="429"/>
                    <a:pt x="95" y="425"/>
                  </a:cubicBezTo>
                  <a:cubicBezTo>
                    <a:pt x="94" y="424"/>
                    <a:pt x="93" y="423"/>
                    <a:pt x="92" y="423"/>
                  </a:cubicBezTo>
                  <a:cubicBezTo>
                    <a:pt x="91" y="423"/>
                    <a:pt x="91" y="424"/>
                    <a:pt x="91" y="426"/>
                  </a:cubicBezTo>
                  <a:close/>
                  <a:moveTo>
                    <a:pt x="86" y="402"/>
                  </a:moveTo>
                  <a:cubicBezTo>
                    <a:pt x="87" y="406"/>
                    <a:pt x="88" y="410"/>
                    <a:pt x="88" y="414"/>
                  </a:cubicBezTo>
                  <a:cubicBezTo>
                    <a:pt x="89" y="415"/>
                    <a:pt x="90" y="416"/>
                    <a:pt x="91" y="415"/>
                  </a:cubicBezTo>
                  <a:cubicBezTo>
                    <a:pt x="92" y="415"/>
                    <a:pt x="93" y="414"/>
                    <a:pt x="92" y="413"/>
                  </a:cubicBezTo>
                  <a:cubicBezTo>
                    <a:pt x="92" y="409"/>
                    <a:pt x="91" y="405"/>
                    <a:pt x="90" y="401"/>
                  </a:cubicBezTo>
                  <a:cubicBezTo>
                    <a:pt x="89" y="400"/>
                    <a:pt x="88" y="399"/>
                    <a:pt x="87" y="400"/>
                  </a:cubicBezTo>
                  <a:cubicBezTo>
                    <a:pt x="86" y="400"/>
                    <a:pt x="86" y="401"/>
                    <a:pt x="86" y="402"/>
                  </a:cubicBezTo>
                  <a:close/>
                  <a:moveTo>
                    <a:pt x="79" y="379"/>
                  </a:moveTo>
                  <a:cubicBezTo>
                    <a:pt x="81" y="383"/>
                    <a:pt x="82" y="387"/>
                    <a:pt x="83" y="391"/>
                  </a:cubicBezTo>
                  <a:cubicBezTo>
                    <a:pt x="83" y="392"/>
                    <a:pt x="84" y="392"/>
                    <a:pt x="85" y="392"/>
                  </a:cubicBezTo>
                  <a:cubicBezTo>
                    <a:pt x="86" y="392"/>
                    <a:pt x="87" y="391"/>
                    <a:pt x="87" y="390"/>
                  </a:cubicBezTo>
                  <a:cubicBezTo>
                    <a:pt x="86" y="386"/>
                    <a:pt x="85" y="382"/>
                    <a:pt x="83" y="378"/>
                  </a:cubicBezTo>
                  <a:cubicBezTo>
                    <a:pt x="83" y="377"/>
                    <a:pt x="82" y="376"/>
                    <a:pt x="81" y="377"/>
                  </a:cubicBezTo>
                  <a:cubicBezTo>
                    <a:pt x="80" y="377"/>
                    <a:pt x="79" y="378"/>
                    <a:pt x="79" y="379"/>
                  </a:cubicBezTo>
                  <a:close/>
                  <a:moveTo>
                    <a:pt x="72" y="357"/>
                  </a:moveTo>
                  <a:cubicBezTo>
                    <a:pt x="73" y="360"/>
                    <a:pt x="74" y="364"/>
                    <a:pt x="76" y="368"/>
                  </a:cubicBezTo>
                  <a:cubicBezTo>
                    <a:pt x="76" y="369"/>
                    <a:pt x="77" y="369"/>
                    <a:pt x="78" y="369"/>
                  </a:cubicBezTo>
                  <a:cubicBezTo>
                    <a:pt x="79" y="369"/>
                    <a:pt x="80" y="368"/>
                    <a:pt x="80" y="366"/>
                  </a:cubicBezTo>
                  <a:cubicBezTo>
                    <a:pt x="78" y="363"/>
                    <a:pt x="77" y="359"/>
                    <a:pt x="75" y="355"/>
                  </a:cubicBezTo>
                  <a:cubicBezTo>
                    <a:pt x="75" y="354"/>
                    <a:pt x="74" y="354"/>
                    <a:pt x="73" y="354"/>
                  </a:cubicBezTo>
                  <a:cubicBezTo>
                    <a:pt x="72" y="354"/>
                    <a:pt x="71" y="356"/>
                    <a:pt x="72" y="357"/>
                  </a:cubicBezTo>
                  <a:close/>
                  <a:moveTo>
                    <a:pt x="62" y="335"/>
                  </a:moveTo>
                  <a:cubicBezTo>
                    <a:pt x="64" y="338"/>
                    <a:pt x="66" y="342"/>
                    <a:pt x="67" y="346"/>
                  </a:cubicBezTo>
                  <a:cubicBezTo>
                    <a:pt x="68" y="347"/>
                    <a:pt x="69" y="347"/>
                    <a:pt x="70" y="347"/>
                  </a:cubicBezTo>
                  <a:cubicBezTo>
                    <a:pt x="71" y="346"/>
                    <a:pt x="71" y="345"/>
                    <a:pt x="71" y="344"/>
                  </a:cubicBezTo>
                  <a:cubicBezTo>
                    <a:pt x="69" y="340"/>
                    <a:pt x="68" y="337"/>
                    <a:pt x="66" y="333"/>
                  </a:cubicBezTo>
                  <a:cubicBezTo>
                    <a:pt x="65" y="332"/>
                    <a:pt x="64" y="332"/>
                    <a:pt x="63" y="332"/>
                  </a:cubicBezTo>
                  <a:cubicBezTo>
                    <a:pt x="62" y="332"/>
                    <a:pt x="62" y="334"/>
                    <a:pt x="62" y="335"/>
                  </a:cubicBezTo>
                  <a:close/>
                  <a:moveTo>
                    <a:pt x="51" y="313"/>
                  </a:moveTo>
                  <a:cubicBezTo>
                    <a:pt x="53" y="317"/>
                    <a:pt x="55" y="320"/>
                    <a:pt x="57" y="324"/>
                  </a:cubicBezTo>
                  <a:cubicBezTo>
                    <a:pt x="57" y="325"/>
                    <a:pt x="59" y="325"/>
                    <a:pt x="60" y="325"/>
                  </a:cubicBezTo>
                  <a:cubicBezTo>
                    <a:pt x="61" y="324"/>
                    <a:pt x="61" y="323"/>
                    <a:pt x="61" y="322"/>
                  </a:cubicBezTo>
                  <a:cubicBezTo>
                    <a:pt x="59" y="319"/>
                    <a:pt x="57" y="315"/>
                    <a:pt x="55" y="311"/>
                  </a:cubicBezTo>
                  <a:cubicBezTo>
                    <a:pt x="54" y="311"/>
                    <a:pt x="53" y="310"/>
                    <a:pt x="52" y="311"/>
                  </a:cubicBezTo>
                  <a:cubicBezTo>
                    <a:pt x="51" y="311"/>
                    <a:pt x="51" y="312"/>
                    <a:pt x="51" y="313"/>
                  </a:cubicBezTo>
                  <a:close/>
                  <a:moveTo>
                    <a:pt x="39" y="293"/>
                  </a:moveTo>
                  <a:cubicBezTo>
                    <a:pt x="39" y="294"/>
                    <a:pt x="40" y="295"/>
                    <a:pt x="40" y="295"/>
                  </a:cubicBezTo>
                  <a:cubicBezTo>
                    <a:pt x="42" y="298"/>
                    <a:pt x="44" y="301"/>
                    <a:pt x="45" y="303"/>
                  </a:cubicBezTo>
                  <a:cubicBezTo>
                    <a:pt x="46" y="304"/>
                    <a:pt x="47" y="304"/>
                    <a:pt x="48" y="304"/>
                  </a:cubicBezTo>
                  <a:cubicBezTo>
                    <a:pt x="49" y="303"/>
                    <a:pt x="49" y="302"/>
                    <a:pt x="49" y="301"/>
                  </a:cubicBezTo>
                  <a:cubicBezTo>
                    <a:pt x="47" y="298"/>
                    <a:pt x="46" y="296"/>
                    <a:pt x="44" y="293"/>
                  </a:cubicBezTo>
                  <a:cubicBezTo>
                    <a:pt x="43" y="292"/>
                    <a:pt x="43" y="292"/>
                    <a:pt x="42" y="291"/>
                  </a:cubicBezTo>
                  <a:cubicBezTo>
                    <a:pt x="42" y="290"/>
                    <a:pt x="41" y="290"/>
                    <a:pt x="40" y="290"/>
                  </a:cubicBezTo>
                  <a:cubicBezTo>
                    <a:pt x="39" y="291"/>
                    <a:pt x="38" y="292"/>
                    <a:pt x="39" y="293"/>
                  </a:cubicBezTo>
                  <a:close/>
                  <a:moveTo>
                    <a:pt x="27" y="272"/>
                  </a:moveTo>
                  <a:cubicBezTo>
                    <a:pt x="29" y="276"/>
                    <a:pt x="31" y="279"/>
                    <a:pt x="33" y="283"/>
                  </a:cubicBezTo>
                  <a:cubicBezTo>
                    <a:pt x="33" y="284"/>
                    <a:pt x="34" y="284"/>
                    <a:pt x="35" y="283"/>
                  </a:cubicBezTo>
                  <a:cubicBezTo>
                    <a:pt x="36" y="283"/>
                    <a:pt x="37" y="282"/>
                    <a:pt x="36" y="281"/>
                  </a:cubicBezTo>
                  <a:cubicBezTo>
                    <a:pt x="34" y="277"/>
                    <a:pt x="32" y="274"/>
                    <a:pt x="30" y="270"/>
                  </a:cubicBezTo>
                  <a:cubicBezTo>
                    <a:pt x="30" y="269"/>
                    <a:pt x="29" y="269"/>
                    <a:pt x="28" y="269"/>
                  </a:cubicBezTo>
                  <a:cubicBezTo>
                    <a:pt x="27" y="270"/>
                    <a:pt x="26" y="271"/>
                    <a:pt x="27" y="272"/>
                  </a:cubicBezTo>
                  <a:close/>
                  <a:moveTo>
                    <a:pt x="17" y="250"/>
                  </a:moveTo>
                  <a:cubicBezTo>
                    <a:pt x="18" y="254"/>
                    <a:pt x="20" y="257"/>
                    <a:pt x="22" y="261"/>
                  </a:cubicBezTo>
                  <a:cubicBezTo>
                    <a:pt x="22" y="262"/>
                    <a:pt x="23" y="263"/>
                    <a:pt x="24" y="262"/>
                  </a:cubicBezTo>
                  <a:cubicBezTo>
                    <a:pt x="25" y="262"/>
                    <a:pt x="26" y="261"/>
                    <a:pt x="25" y="260"/>
                  </a:cubicBezTo>
                  <a:cubicBezTo>
                    <a:pt x="24" y="256"/>
                    <a:pt x="22" y="252"/>
                    <a:pt x="21" y="249"/>
                  </a:cubicBezTo>
                  <a:cubicBezTo>
                    <a:pt x="20" y="248"/>
                    <a:pt x="19" y="247"/>
                    <a:pt x="18" y="247"/>
                  </a:cubicBezTo>
                  <a:cubicBezTo>
                    <a:pt x="17" y="248"/>
                    <a:pt x="16" y="249"/>
                    <a:pt x="17" y="250"/>
                  </a:cubicBezTo>
                  <a:close/>
                  <a:moveTo>
                    <a:pt x="9" y="227"/>
                  </a:moveTo>
                  <a:cubicBezTo>
                    <a:pt x="10" y="231"/>
                    <a:pt x="11" y="235"/>
                    <a:pt x="13" y="239"/>
                  </a:cubicBezTo>
                  <a:cubicBezTo>
                    <a:pt x="13" y="240"/>
                    <a:pt x="14" y="240"/>
                    <a:pt x="15" y="240"/>
                  </a:cubicBezTo>
                  <a:cubicBezTo>
                    <a:pt x="16" y="240"/>
                    <a:pt x="17" y="238"/>
                    <a:pt x="16" y="237"/>
                  </a:cubicBezTo>
                  <a:cubicBezTo>
                    <a:pt x="15" y="234"/>
                    <a:pt x="14" y="230"/>
                    <a:pt x="13" y="226"/>
                  </a:cubicBezTo>
                  <a:cubicBezTo>
                    <a:pt x="12" y="225"/>
                    <a:pt x="11" y="224"/>
                    <a:pt x="10" y="225"/>
                  </a:cubicBezTo>
                  <a:cubicBezTo>
                    <a:pt x="9" y="225"/>
                    <a:pt x="9" y="226"/>
                    <a:pt x="9" y="227"/>
                  </a:cubicBezTo>
                  <a:close/>
                  <a:moveTo>
                    <a:pt x="4" y="204"/>
                  </a:moveTo>
                  <a:cubicBezTo>
                    <a:pt x="4" y="208"/>
                    <a:pt x="5" y="212"/>
                    <a:pt x="6" y="215"/>
                  </a:cubicBezTo>
                  <a:cubicBezTo>
                    <a:pt x="6" y="217"/>
                    <a:pt x="7" y="217"/>
                    <a:pt x="8" y="217"/>
                  </a:cubicBezTo>
                  <a:cubicBezTo>
                    <a:pt x="9" y="217"/>
                    <a:pt x="10" y="216"/>
                    <a:pt x="10" y="215"/>
                  </a:cubicBezTo>
                  <a:cubicBezTo>
                    <a:pt x="9" y="211"/>
                    <a:pt x="8" y="207"/>
                    <a:pt x="7" y="203"/>
                  </a:cubicBezTo>
                  <a:cubicBezTo>
                    <a:pt x="7" y="202"/>
                    <a:pt x="6" y="201"/>
                    <a:pt x="5" y="201"/>
                  </a:cubicBezTo>
                  <a:cubicBezTo>
                    <a:pt x="4" y="201"/>
                    <a:pt x="3" y="203"/>
                    <a:pt x="4" y="204"/>
                  </a:cubicBezTo>
                  <a:close/>
                  <a:moveTo>
                    <a:pt x="1" y="180"/>
                  </a:moveTo>
                  <a:cubicBezTo>
                    <a:pt x="1" y="184"/>
                    <a:pt x="1" y="188"/>
                    <a:pt x="2" y="192"/>
                  </a:cubicBezTo>
                  <a:cubicBezTo>
                    <a:pt x="2" y="193"/>
                    <a:pt x="3" y="194"/>
                    <a:pt x="4" y="193"/>
                  </a:cubicBezTo>
                  <a:cubicBezTo>
                    <a:pt x="5" y="193"/>
                    <a:pt x="6" y="192"/>
                    <a:pt x="6" y="191"/>
                  </a:cubicBezTo>
                  <a:cubicBezTo>
                    <a:pt x="5" y="187"/>
                    <a:pt x="5" y="183"/>
                    <a:pt x="5" y="179"/>
                  </a:cubicBezTo>
                  <a:cubicBezTo>
                    <a:pt x="5" y="178"/>
                    <a:pt x="4" y="177"/>
                    <a:pt x="3" y="177"/>
                  </a:cubicBezTo>
                  <a:cubicBezTo>
                    <a:pt x="1" y="178"/>
                    <a:pt x="1" y="178"/>
                    <a:pt x="1" y="180"/>
                  </a:cubicBezTo>
                  <a:close/>
                  <a:moveTo>
                    <a:pt x="0" y="155"/>
                  </a:moveTo>
                  <a:cubicBezTo>
                    <a:pt x="0" y="159"/>
                    <a:pt x="0" y="162"/>
                    <a:pt x="0" y="166"/>
                  </a:cubicBezTo>
                  <a:cubicBezTo>
                    <a:pt x="0" y="166"/>
                    <a:pt x="0" y="167"/>
                    <a:pt x="0" y="167"/>
                  </a:cubicBezTo>
                  <a:cubicBezTo>
                    <a:pt x="0" y="169"/>
                    <a:pt x="1" y="169"/>
                    <a:pt x="2" y="169"/>
                  </a:cubicBezTo>
                  <a:cubicBezTo>
                    <a:pt x="3" y="169"/>
                    <a:pt x="4" y="169"/>
                    <a:pt x="4" y="167"/>
                  </a:cubicBezTo>
                  <a:cubicBezTo>
                    <a:pt x="4" y="167"/>
                    <a:pt x="4" y="166"/>
                    <a:pt x="4" y="166"/>
                  </a:cubicBezTo>
                  <a:cubicBezTo>
                    <a:pt x="4" y="162"/>
                    <a:pt x="4" y="159"/>
                    <a:pt x="4" y="156"/>
                  </a:cubicBezTo>
                  <a:cubicBezTo>
                    <a:pt x="5" y="154"/>
                    <a:pt x="4" y="154"/>
                    <a:pt x="3" y="153"/>
                  </a:cubicBezTo>
                  <a:cubicBezTo>
                    <a:pt x="1" y="153"/>
                    <a:pt x="1" y="154"/>
                    <a:pt x="0" y="155"/>
                  </a:cubicBezTo>
                  <a:close/>
                  <a:moveTo>
                    <a:pt x="3" y="131"/>
                  </a:moveTo>
                  <a:cubicBezTo>
                    <a:pt x="2" y="135"/>
                    <a:pt x="2" y="139"/>
                    <a:pt x="1" y="143"/>
                  </a:cubicBezTo>
                  <a:cubicBezTo>
                    <a:pt x="1" y="144"/>
                    <a:pt x="2" y="145"/>
                    <a:pt x="3" y="145"/>
                  </a:cubicBezTo>
                  <a:cubicBezTo>
                    <a:pt x="4" y="146"/>
                    <a:pt x="5" y="145"/>
                    <a:pt x="5" y="144"/>
                  </a:cubicBezTo>
                  <a:cubicBezTo>
                    <a:pt x="6" y="140"/>
                    <a:pt x="6" y="136"/>
                    <a:pt x="7" y="132"/>
                  </a:cubicBezTo>
                  <a:cubicBezTo>
                    <a:pt x="7" y="131"/>
                    <a:pt x="6" y="130"/>
                    <a:pt x="5" y="130"/>
                  </a:cubicBezTo>
                  <a:cubicBezTo>
                    <a:pt x="4" y="129"/>
                    <a:pt x="3" y="130"/>
                    <a:pt x="3" y="131"/>
                  </a:cubicBezTo>
                  <a:close/>
                  <a:moveTo>
                    <a:pt x="8" y="108"/>
                  </a:moveTo>
                  <a:cubicBezTo>
                    <a:pt x="7" y="111"/>
                    <a:pt x="6" y="115"/>
                    <a:pt x="5" y="119"/>
                  </a:cubicBezTo>
                  <a:cubicBezTo>
                    <a:pt x="5" y="120"/>
                    <a:pt x="5" y="122"/>
                    <a:pt x="7" y="122"/>
                  </a:cubicBezTo>
                  <a:cubicBezTo>
                    <a:pt x="8" y="122"/>
                    <a:pt x="9" y="121"/>
                    <a:pt x="9" y="120"/>
                  </a:cubicBezTo>
                  <a:cubicBezTo>
                    <a:pt x="10" y="116"/>
                    <a:pt x="11" y="112"/>
                    <a:pt x="12" y="109"/>
                  </a:cubicBezTo>
                  <a:cubicBezTo>
                    <a:pt x="12" y="108"/>
                    <a:pt x="11" y="106"/>
                    <a:pt x="10" y="106"/>
                  </a:cubicBezTo>
                  <a:cubicBezTo>
                    <a:pt x="9" y="106"/>
                    <a:pt x="8" y="107"/>
                    <a:pt x="8" y="108"/>
                  </a:cubicBezTo>
                  <a:close/>
                  <a:moveTo>
                    <a:pt x="15" y="84"/>
                  </a:moveTo>
                  <a:cubicBezTo>
                    <a:pt x="13" y="88"/>
                    <a:pt x="12" y="92"/>
                    <a:pt x="11" y="96"/>
                  </a:cubicBezTo>
                  <a:cubicBezTo>
                    <a:pt x="11" y="97"/>
                    <a:pt x="11" y="98"/>
                    <a:pt x="12" y="98"/>
                  </a:cubicBezTo>
                  <a:cubicBezTo>
                    <a:pt x="13" y="99"/>
                    <a:pt x="14" y="98"/>
                    <a:pt x="15" y="97"/>
                  </a:cubicBezTo>
                  <a:cubicBezTo>
                    <a:pt x="16" y="93"/>
                    <a:pt x="17" y="90"/>
                    <a:pt x="19" y="86"/>
                  </a:cubicBezTo>
                  <a:cubicBezTo>
                    <a:pt x="19" y="85"/>
                    <a:pt x="18" y="84"/>
                    <a:pt x="17" y="83"/>
                  </a:cubicBezTo>
                  <a:cubicBezTo>
                    <a:pt x="16" y="83"/>
                    <a:pt x="15" y="83"/>
                    <a:pt x="15" y="84"/>
                  </a:cubicBezTo>
                  <a:close/>
                  <a:moveTo>
                    <a:pt x="24" y="62"/>
                  </a:moveTo>
                  <a:cubicBezTo>
                    <a:pt x="22" y="66"/>
                    <a:pt x="21" y="69"/>
                    <a:pt x="19" y="73"/>
                  </a:cubicBezTo>
                  <a:cubicBezTo>
                    <a:pt x="19" y="74"/>
                    <a:pt x="19" y="75"/>
                    <a:pt x="20" y="76"/>
                  </a:cubicBezTo>
                  <a:cubicBezTo>
                    <a:pt x="21" y="76"/>
                    <a:pt x="22" y="76"/>
                    <a:pt x="23" y="75"/>
                  </a:cubicBezTo>
                  <a:cubicBezTo>
                    <a:pt x="24" y="71"/>
                    <a:pt x="26" y="67"/>
                    <a:pt x="28" y="64"/>
                  </a:cubicBezTo>
                  <a:cubicBezTo>
                    <a:pt x="28" y="63"/>
                    <a:pt x="28" y="62"/>
                    <a:pt x="27" y="61"/>
                  </a:cubicBezTo>
                  <a:cubicBezTo>
                    <a:pt x="26" y="61"/>
                    <a:pt x="24" y="61"/>
                    <a:pt x="24" y="62"/>
                  </a:cubicBezTo>
                  <a:close/>
                  <a:moveTo>
                    <a:pt x="35" y="41"/>
                  </a:moveTo>
                  <a:cubicBezTo>
                    <a:pt x="33" y="44"/>
                    <a:pt x="31" y="47"/>
                    <a:pt x="29" y="51"/>
                  </a:cubicBezTo>
                  <a:cubicBezTo>
                    <a:pt x="29" y="52"/>
                    <a:pt x="29" y="53"/>
                    <a:pt x="30" y="54"/>
                  </a:cubicBezTo>
                  <a:cubicBezTo>
                    <a:pt x="31" y="54"/>
                    <a:pt x="32" y="54"/>
                    <a:pt x="33" y="53"/>
                  </a:cubicBezTo>
                  <a:cubicBezTo>
                    <a:pt x="35" y="49"/>
                    <a:pt x="37" y="46"/>
                    <a:pt x="38" y="43"/>
                  </a:cubicBezTo>
                  <a:cubicBezTo>
                    <a:pt x="39" y="42"/>
                    <a:pt x="39" y="40"/>
                    <a:pt x="38" y="40"/>
                  </a:cubicBezTo>
                  <a:cubicBezTo>
                    <a:pt x="37" y="39"/>
                    <a:pt x="36" y="40"/>
                    <a:pt x="35" y="41"/>
                  </a:cubicBezTo>
                  <a:close/>
                  <a:moveTo>
                    <a:pt x="48" y="20"/>
                  </a:moveTo>
                  <a:cubicBezTo>
                    <a:pt x="46" y="23"/>
                    <a:pt x="43" y="26"/>
                    <a:pt x="41" y="30"/>
                  </a:cubicBezTo>
                  <a:cubicBezTo>
                    <a:pt x="41" y="31"/>
                    <a:pt x="41" y="32"/>
                    <a:pt x="42" y="33"/>
                  </a:cubicBezTo>
                  <a:cubicBezTo>
                    <a:pt x="43" y="34"/>
                    <a:pt x="44" y="33"/>
                    <a:pt x="45" y="32"/>
                  </a:cubicBezTo>
                  <a:cubicBezTo>
                    <a:pt x="47" y="29"/>
                    <a:pt x="49" y="25"/>
                    <a:pt x="51" y="22"/>
                  </a:cubicBezTo>
                  <a:cubicBezTo>
                    <a:pt x="52" y="21"/>
                    <a:pt x="51" y="20"/>
                    <a:pt x="51" y="20"/>
                  </a:cubicBezTo>
                  <a:cubicBezTo>
                    <a:pt x="50" y="19"/>
                    <a:pt x="48" y="19"/>
                    <a:pt x="48" y="20"/>
                  </a:cubicBezTo>
                  <a:close/>
                  <a:moveTo>
                    <a:pt x="63" y="1"/>
                  </a:moveTo>
                  <a:cubicBezTo>
                    <a:pt x="63" y="1"/>
                    <a:pt x="60" y="4"/>
                    <a:pt x="55" y="10"/>
                  </a:cubicBezTo>
                  <a:cubicBezTo>
                    <a:pt x="54" y="11"/>
                    <a:pt x="54" y="12"/>
                    <a:pt x="55" y="13"/>
                  </a:cubicBezTo>
                  <a:cubicBezTo>
                    <a:pt x="56" y="14"/>
                    <a:pt x="57" y="14"/>
                    <a:pt x="58" y="13"/>
                  </a:cubicBezTo>
                  <a:cubicBezTo>
                    <a:pt x="60" y="10"/>
                    <a:pt x="62" y="7"/>
                    <a:pt x="64" y="6"/>
                  </a:cubicBezTo>
                  <a:cubicBezTo>
                    <a:pt x="64" y="5"/>
                    <a:pt x="65" y="4"/>
                    <a:pt x="65" y="4"/>
                  </a:cubicBezTo>
                  <a:cubicBezTo>
                    <a:pt x="65" y="4"/>
                    <a:pt x="66" y="3"/>
                    <a:pt x="66" y="3"/>
                  </a:cubicBezTo>
                  <a:cubicBezTo>
                    <a:pt x="66" y="3"/>
                    <a:pt x="66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9" name="Freeform 614"/>
            <p:cNvSpPr>
              <a:spLocks noEditPoints="1"/>
            </p:cNvSpPr>
            <p:nvPr/>
          </p:nvSpPr>
          <p:spPr bwMode="auto">
            <a:xfrm rot="16200000">
              <a:off x="3427605" y="-593499"/>
              <a:ext cx="983668" cy="2894420"/>
            </a:xfrm>
            <a:custGeom>
              <a:avLst/>
              <a:gdLst>
                <a:gd name="T0" fmla="*/ 128 w 169"/>
                <a:gd name="T1" fmla="*/ 488 h 498"/>
                <a:gd name="T2" fmla="*/ 132 w 169"/>
                <a:gd name="T3" fmla="*/ 479 h 498"/>
                <a:gd name="T4" fmla="*/ 148 w 169"/>
                <a:gd name="T5" fmla="*/ 445 h 498"/>
                <a:gd name="T6" fmla="*/ 151 w 169"/>
                <a:gd name="T7" fmla="*/ 443 h 498"/>
                <a:gd name="T8" fmla="*/ 156 w 169"/>
                <a:gd name="T9" fmla="*/ 435 h 498"/>
                <a:gd name="T10" fmla="*/ 159 w 169"/>
                <a:gd name="T11" fmla="*/ 411 h 498"/>
                <a:gd name="T12" fmla="*/ 161 w 169"/>
                <a:gd name="T13" fmla="*/ 399 h 498"/>
                <a:gd name="T14" fmla="*/ 168 w 169"/>
                <a:gd name="T15" fmla="*/ 376 h 498"/>
                <a:gd name="T16" fmla="*/ 165 w 169"/>
                <a:gd name="T17" fmla="*/ 363 h 498"/>
                <a:gd name="T18" fmla="*/ 167 w 169"/>
                <a:gd name="T19" fmla="*/ 349 h 498"/>
                <a:gd name="T20" fmla="*/ 168 w 169"/>
                <a:gd name="T21" fmla="*/ 339 h 498"/>
                <a:gd name="T22" fmla="*/ 162 w 169"/>
                <a:gd name="T23" fmla="*/ 316 h 498"/>
                <a:gd name="T24" fmla="*/ 160 w 169"/>
                <a:gd name="T25" fmla="*/ 304 h 498"/>
                <a:gd name="T26" fmla="*/ 160 w 169"/>
                <a:gd name="T27" fmla="*/ 280 h 498"/>
                <a:gd name="T28" fmla="*/ 155 w 169"/>
                <a:gd name="T29" fmla="*/ 270 h 498"/>
                <a:gd name="T30" fmla="*/ 143 w 169"/>
                <a:gd name="T31" fmla="*/ 234 h 498"/>
                <a:gd name="T32" fmla="*/ 145 w 169"/>
                <a:gd name="T33" fmla="*/ 232 h 498"/>
                <a:gd name="T34" fmla="*/ 143 w 169"/>
                <a:gd name="T35" fmla="*/ 222 h 498"/>
                <a:gd name="T36" fmla="*/ 132 w 169"/>
                <a:gd name="T37" fmla="*/ 200 h 498"/>
                <a:gd name="T38" fmla="*/ 128 w 169"/>
                <a:gd name="T39" fmla="*/ 189 h 498"/>
                <a:gd name="T40" fmla="*/ 122 w 169"/>
                <a:gd name="T41" fmla="*/ 165 h 498"/>
                <a:gd name="T42" fmla="*/ 117 w 169"/>
                <a:gd name="T43" fmla="*/ 157 h 498"/>
                <a:gd name="T44" fmla="*/ 100 w 169"/>
                <a:gd name="T45" fmla="*/ 123 h 498"/>
                <a:gd name="T46" fmla="*/ 101 w 169"/>
                <a:gd name="T47" fmla="*/ 120 h 498"/>
                <a:gd name="T48" fmla="*/ 99 w 169"/>
                <a:gd name="T49" fmla="*/ 110 h 498"/>
                <a:gd name="T50" fmla="*/ 86 w 169"/>
                <a:gd name="T51" fmla="*/ 89 h 498"/>
                <a:gd name="T52" fmla="*/ 83 w 169"/>
                <a:gd name="T53" fmla="*/ 78 h 498"/>
                <a:gd name="T54" fmla="*/ 84 w 169"/>
                <a:gd name="T55" fmla="*/ 65 h 498"/>
                <a:gd name="T56" fmla="*/ 85 w 169"/>
                <a:gd name="T57" fmla="*/ 29 h 498"/>
                <a:gd name="T58" fmla="*/ 88 w 169"/>
                <a:gd name="T59" fmla="*/ 28 h 498"/>
                <a:gd name="T60" fmla="*/ 95 w 169"/>
                <a:gd name="T61" fmla="*/ 21 h 498"/>
                <a:gd name="T62" fmla="*/ 112 w 169"/>
                <a:gd name="T63" fmla="*/ 4 h 498"/>
                <a:gd name="T64" fmla="*/ 124 w 169"/>
                <a:gd name="T65" fmla="*/ 1 h 498"/>
                <a:gd name="T66" fmla="*/ 147 w 169"/>
                <a:gd name="T67" fmla="*/ 7 h 498"/>
                <a:gd name="T68" fmla="*/ 156 w 169"/>
                <a:gd name="T69" fmla="*/ 10 h 498"/>
                <a:gd name="T70" fmla="*/ 166 w 169"/>
                <a:gd name="T71" fmla="*/ 45 h 498"/>
                <a:gd name="T72" fmla="*/ 163 w 169"/>
                <a:gd name="T73" fmla="*/ 42 h 498"/>
                <a:gd name="T74" fmla="*/ 161 w 169"/>
                <a:gd name="T75" fmla="*/ 57 h 498"/>
                <a:gd name="T76" fmla="*/ 155 w 169"/>
                <a:gd name="T77" fmla="*/ 67 h 498"/>
                <a:gd name="T78" fmla="*/ 134 w 169"/>
                <a:gd name="T79" fmla="*/ 78 h 498"/>
                <a:gd name="T80" fmla="*/ 123 w 169"/>
                <a:gd name="T81" fmla="*/ 85 h 498"/>
                <a:gd name="T82" fmla="*/ 109 w 169"/>
                <a:gd name="T83" fmla="*/ 84 h 498"/>
                <a:gd name="T84" fmla="*/ 99 w 169"/>
                <a:gd name="T85" fmla="*/ 80 h 498"/>
                <a:gd name="T86" fmla="*/ 75 w 169"/>
                <a:gd name="T87" fmla="*/ 78 h 498"/>
                <a:gd name="T88" fmla="*/ 64 w 169"/>
                <a:gd name="T89" fmla="*/ 74 h 498"/>
                <a:gd name="T90" fmla="*/ 44 w 169"/>
                <a:gd name="T91" fmla="*/ 60 h 498"/>
                <a:gd name="T92" fmla="*/ 34 w 169"/>
                <a:gd name="T93" fmla="*/ 57 h 498"/>
                <a:gd name="T94" fmla="*/ 2 w 169"/>
                <a:gd name="T95" fmla="*/ 39 h 498"/>
                <a:gd name="T96" fmla="*/ 1 w 169"/>
                <a:gd name="T97" fmla="*/ 39 h 498"/>
                <a:gd name="T98" fmla="*/ 1 w 169"/>
                <a:gd name="T99" fmla="*/ 39 h 498"/>
                <a:gd name="T100" fmla="*/ 6 w 169"/>
                <a:gd name="T101" fmla="*/ 37 h 498"/>
                <a:gd name="T102" fmla="*/ 0 w 169"/>
                <a:gd name="T103" fmla="*/ 37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9" h="498">
                  <a:moveTo>
                    <a:pt x="125" y="486"/>
                  </a:moveTo>
                  <a:cubicBezTo>
                    <a:pt x="123" y="489"/>
                    <a:pt x="121" y="492"/>
                    <a:pt x="118" y="494"/>
                  </a:cubicBezTo>
                  <a:cubicBezTo>
                    <a:pt x="118" y="495"/>
                    <a:pt x="118" y="497"/>
                    <a:pt x="119" y="497"/>
                  </a:cubicBezTo>
                  <a:cubicBezTo>
                    <a:pt x="120" y="498"/>
                    <a:pt x="121" y="498"/>
                    <a:pt x="122" y="497"/>
                  </a:cubicBezTo>
                  <a:cubicBezTo>
                    <a:pt x="124" y="494"/>
                    <a:pt x="126" y="491"/>
                    <a:pt x="128" y="488"/>
                  </a:cubicBezTo>
                  <a:cubicBezTo>
                    <a:pt x="129" y="487"/>
                    <a:pt x="129" y="486"/>
                    <a:pt x="128" y="485"/>
                  </a:cubicBezTo>
                  <a:cubicBezTo>
                    <a:pt x="127" y="485"/>
                    <a:pt x="126" y="485"/>
                    <a:pt x="125" y="486"/>
                  </a:cubicBezTo>
                  <a:close/>
                  <a:moveTo>
                    <a:pt x="138" y="466"/>
                  </a:moveTo>
                  <a:cubicBezTo>
                    <a:pt x="136" y="469"/>
                    <a:pt x="134" y="473"/>
                    <a:pt x="132" y="476"/>
                  </a:cubicBezTo>
                  <a:cubicBezTo>
                    <a:pt x="131" y="477"/>
                    <a:pt x="131" y="478"/>
                    <a:pt x="132" y="479"/>
                  </a:cubicBezTo>
                  <a:cubicBezTo>
                    <a:pt x="133" y="479"/>
                    <a:pt x="135" y="479"/>
                    <a:pt x="135" y="478"/>
                  </a:cubicBezTo>
                  <a:cubicBezTo>
                    <a:pt x="137" y="475"/>
                    <a:pt x="139" y="471"/>
                    <a:pt x="141" y="468"/>
                  </a:cubicBezTo>
                  <a:cubicBezTo>
                    <a:pt x="142" y="467"/>
                    <a:pt x="142" y="466"/>
                    <a:pt x="141" y="465"/>
                  </a:cubicBezTo>
                  <a:cubicBezTo>
                    <a:pt x="140" y="465"/>
                    <a:pt x="138" y="465"/>
                    <a:pt x="138" y="466"/>
                  </a:cubicBezTo>
                  <a:close/>
                  <a:moveTo>
                    <a:pt x="148" y="445"/>
                  </a:moveTo>
                  <a:cubicBezTo>
                    <a:pt x="147" y="448"/>
                    <a:pt x="145" y="452"/>
                    <a:pt x="143" y="455"/>
                  </a:cubicBezTo>
                  <a:cubicBezTo>
                    <a:pt x="143" y="456"/>
                    <a:pt x="143" y="458"/>
                    <a:pt x="144" y="458"/>
                  </a:cubicBezTo>
                  <a:cubicBezTo>
                    <a:pt x="145" y="459"/>
                    <a:pt x="147" y="458"/>
                    <a:pt x="147" y="457"/>
                  </a:cubicBezTo>
                  <a:cubicBezTo>
                    <a:pt x="149" y="453"/>
                    <a:pt x="151" y="450"/>
                    <a:pt x="152" y="446"/>
                  </a:cubicBezTo>
                  <a:cubicBezTo>
                    <a:pt x="152" y="445"/>
                    <a:pt x="152" y="444"/>
                    <a:pt x="151" y="443"/>
                  </a:cubicBezTo>
                  <a:cubicBezTo>
                    <a:pt x="150" y="443"/>
                    <a:pt x="149" y="444"/>
                    <a:pt x="148" y="445"/>
                  </a:cubicBezTo>
                  <a:close/>
                  <a:moveTo>
                    <a:pt x="156" y="422"/>
                  </a:moveTo>
                  <a:cubicBezTo>
                    <a:pt x="155" y="426"/>
                    <a:pt x="154" y="430"/>
                    <a:pt x="153" y="433"/>
                  </a:cubicBezTo>
                  <a:cubicBezTo>
                    <a:pt x="152" y="435"/>
                    <a:pt x="153" y="436"/>
                    <a:pt x="154" y="436"/>
                  </a:cubicBezTo>
                  <a:cubicBezTo>
                    <a:pt x="155" y="436"/>
                    <a:pt x="156" y="436"/>
                    <a:pt x="156" y="435"/>
                  </a:cubicBezTo>
                  <a:cubicBezTo>
                    <a:pt x="158" y="431"/>
                    <a:pt x="159" y="427"/>
                    <a:pt x="160" y="423"/>
                  </a:cubicBezTo>
                  <a:cubicBezTo>
                    <a:pt x="160" y="422"/>
                    <a:pt x="160" y="421"/>
                    <a:pt x="159" y="421"/>
                  </a:cubicBezTo>
                  <a:cubicBezTo>
                    <a:pt x="158" y="420"/>
                    <a:pt x="156" y="421"/>
                    <a:pt x="156" y="422"/>
                  </a:cubicBezTo>
                  <a:close/>
                  <a:moveTo>
                    <a:pt x="161" y="399"/>
                  </a:moveTo>
                  <a:cubicBezTo>
                    <a:pt x="161" y="403"/>
                    <a:pt x="160" y="407"/>
                    <a:pt x="159" y="411"/>
                  </a:cubicBezTo>
                  <a:cubicBezTo>
                    <a:pt x="159" y="412"/>
                    <a:pt x="160" y="413"/>
                    <a:pt x="161" y="413"/>
                  </a:cubicBezTo>
                  <a:cubicBezTo>
                    <a:pt x="162" y="413"/>
                    <a:pt x="163" y="413"/>
                    <a:pt x="163" y="412"/>
                  </a:cubicBezTo>
                  <a:cubicBezTo>
                    <a:pt x="164" y="408"/>
                    <a:pt x="165" y="404"/>
                    <a:pt x="165" y="400"/>
                  </a:cubicBezTo>
                  <a:cubicBezTo>
                    <a:pt x="166" y="399"/>
                    <a:pt x="165" y="398"/>
                    <a:pt x="164" y="397"/>
                  </a:cubicBezTo>
                  <a:cubicBezTo>
                    <a:pt x="163" y="397"/>
                    <a:pt x="162" y="398"/>
                    <a:pt x="161" y="399"/>
                  </a:cubicBezTo>
                  <a:close/>
                  <a:moveTo>
                    <a:pt x="164" y="375"/>
                  </a:moveTo>
                  <a:cubicBezTo>
                    <a:pt x="164" y="379"/>
                    <a:pt x="164" y="383"/>
                    <a:pt x="163" y="387"/>
                  </a:cubicBezTo>
                  <a:cubicBezTo>
                    <a:pt x="163" y="388"/>
                    <a:pt x="164" y="389"/>
                    <a:pt x="165" y="389"/>
                  </a:cubicBezTo>
                  <a:cubicBezTo>
                    <a:pt x="166" y="390"/>
                    <a:pt x="167" y="389"/>
                    <a:pt x="167" y="388"/>
                  </a:cubicBezTo>
                  <a:cubicBezTo>
                    <a:pt x="168" y="384"/>
                    <a:pt x="168" y="380"/>
                    <a:pt x="168" y="376"/>
                  </a:cubicBezTo>
                  <a:cubicBezTo>
                    <a:pt x="168" y="375"/>
                    <a:pt x="167" y="374"/>
                    <a:pt x="166" y="373"/>
                  </a:cubicBezTo>
                  <a:cubicBezTo>
                    <a:pt x="165" y="373"/>
                    <a:pt x="164" y="374"/>
                    <a:pt x="164" y="375"/>
                  </a:cubicBezTo>
                  <a:close/>
                  <a:moveTo>
                    <a:pt x="165" y="352"/>
                  </a:moveTo>
                  <a:cubicBezTo>
                    <a:pt x="165" y="353"/>
                    <a:pt x="165" y="355"/>
                    <a:pt x="165" y="357"/>
                  </a:cubicBezTo>
                  <a:cubicBezTo>
                    <a:pt x="165" y="359"/>
                    <a:pt x="165" y="361"/>
                    <a:pt x="165" y="363"/>
                  </a:cubicBezTo>
                  <a:cubicBezTo>
                    <a:pt x="165" y="365"/>
                    <a:pt x="166" y="365"/>
                    <a:pt x="167" y="365"/>
                  </a:cubicBezTo>
                  <a:cubicBezTo>
                    <a:pt x="168" y="366"/>
                    <a:pt x="169" y="365"/>
                    <a:pt x="169" y="364"/>
                  </a:cubicBezTo>
                  <a:cubicBezTo>
                    <a:pt x="169" y="361"/>
                    <a:pt x="169" y="359"/>
                    <a:pt x="169" y="357"/>
                  </a:cubicBezTo>
                  <a:cubicBezTo>
                    <a:pt x="169" y="355"/>
                    <a:pt x="169" y="353"/>
                    <a:pt x="169" y="351"/>
                  </a:cubicBezTo>
                  <a:cubicBezTo>
                    <a:pt x="169" y="350"/>
                    <a:pt x="168" y="349"/>
                    <a:pt x="167" y="349"/>
                  </a:cubicBezTo>
                  <a:cubicBezTo>
                    <a:pt x="166" y="350"/>
                    <a:pt x="165" y="350"/>
                    <a:pt x="165" y="352"/>
                  </a:cubicBezTo>
                  <a:close/>
                  <a:moveTo>
                    <a:pt x="163" y="328"/>
                  </a:moveTo>
                  <a:cubicBezTo>
                    <a:pt x="164" y="332"/>
                    <a:pt x="164" y="336"/>
                    <a:pt x="164" y="340"/>
                  </a:cubicBezTo>
                  <a:cubicBezTo>
                    <a:pt x="164" y="341"/>
                    <a:pt x="165" y="342"/>
                    <a:pt x="166" y="341"/>
                  </a:cubicBezTo>
                  <a:cubicBezTo>
                    <a:pt x="167" y="341"/>
                    <a:pt x="168" y="340"/>
                    <a:pt x="168" y="339"/>
                  </a:cubicBezTo>
                  <a:cubicBezTo>
                    <a:pt x="168" y="335"/>
                    <a:pt x="168" y="331"/>
                    <a:pt x="167" y="327"/>
                  </a:cubicBezTo>
                  <a:cubicBezTo>
                    <a:pt x="167" y="326"/>
                    <a:pt x="166" y="325"/>
                    <a:pt x="165" y="326"/>
                  </a:cubicBezTo>
                  <a:cubicBezTo>
                    <a:pt x="164" y="326"/>
                    <a:pt x="163" y="327"/>
                    <a:pt x="163" y="328"/>
                  </a:cubicBezTo>
                  <a:close/>
                  <a:moveTo>
                    <a:pt x="160" y="304"/>
                  </a:moveTo>
                  <a:cubicBezTo>
                    <a:pt x="161" y="308"/>
                    <a:pt x="161" y="312"/>
                    <a:pt x="162" y="316"/>
                  </a:cubicBezTo>
                  <a:cubicBezTo>
                    <a:pt x="162" y="317"/>
                    <a:pt x="163" y="318"/>
                    <a:pt x="164" y="318"/>
                  </a:cubicBezTo>
                  <a:cubicBezTo>
                    <a:pt x="165" y="317"/>
                    <a:pt x="166" y="316"/>
                    <a:pt x="166" y="315"/>
                  </a:cubicBezTo>
                  <a:cubicBezTo>
                    <a:pt x="165" y="311"/>
                    <a:pt x="165" y="307"/>
                    <a:pt x="164" y="303"/>
                  </a:cubicBezTo>
                  <a:cubicBezTo>
                    <a:pt x="164" y="302"/>
                    <a:pt x="163" y="302"/>
                    <a:pt x="162" y="302"/>
                  </a:cubicBezTo>
                  <a:cubicBezTo>
                    <a:pt x="161" y="302"/>
                    <a:pt x="160" y="303"/>
                    <a:pt x="160" y="304"/>
                  </a:cubicBezTo>
                  <a:close/>
                  <a:moveTo>
                    <a:pt x="156" y="281"/>
                  </a:moveTo>
                  <a:cubicBezTo>
                    <a:pt x="157" y="284"/>
                    <a:pt x="157" y="288"/>
                    <a:pt x="158" y="292"/>
                  </a:cubicBezTo>
                  <a:cubicBezTo>
                    <a:pt x="158" y="293"/>
                    <a:pt x="159" y="294"/>
                    <a:pt x="160" y="294"/>
                  </a:cubicBezTo>
                  <a:cubicBezTo>
                    <a:pt x="162" y="294"/>
                    <a:pt x="162" y="293"/>
                    <a:pt x="162" y="291"/>
                  </a:cubicBezTo>
                  <a:cubicBezTo>
                    <a:pt x="161" y="288"/>
                    <a:pt x="161" y="284"/>
                    <a:pt x="160" y="280"/>
                  </a:cubicBezTo>
                  <a:cubicBezTo>
                    <a:pt x="159" y="279"/>
                    <a:pt x="158" y="278"/>
                    <a:pt x="157" y="278"/>
                  </a:cubicBezTo>
                  <a:cubicBezTo>
                    <a:pt x="156" y="278"/>
                    <a:pt x="155" y="279"/>
                    <a:pt x="156" y="281"/>
                  </a:cubicBezTo>
                  <a:close/>
                  <a:moveTo>
                    <a:pt x="150" y="257"/>
                  </a:moveTo>
                  <a:cubicBezTo>
                    <a:pt x="151" y="261"/>
                    <a:pt x="152" y="265"/>
                    <a:pt x="153" y="269"/>
                  </a:cubicBezTo>
                  <a:cubicBezTo>
                    <a:pt x="153" y="270"/>
                    <a:pt x="154" y="271"/>
                    <a:pt x="155" y="270"/>
                  </a:cubicBezTo>
                  <a:cubicBezTo>
                    <a:pt x="157" y="270"/>
                    <a:pt x="157" y="269"/>
                    <a:pt x="157" y="268"/>
                  </a:cubicBezTo>
                  <a:cubicBezTo>
                    <a:pt x="156" y="264"/>
                    <a:pt x="155" y="260"/>
                    <a:pt x="154" y="256"/>
                  </a:cubicBezTo>
                  <a:cubicBezTo>
                    <a:pt x="154" y="255"/>
                    <a:pt x="152" y="255"/>
                    <a:pt x="151" y="255"/>
                  </a:cubicBezTo>
                  <a:cubicBezTo>
                    <a:pt x="150" y="255"/>
                    <a:pt x="150" y="256"/>
                    <a:pt x="150" y="257"/>
                  </a:cubicBezTo>
                  <a:close/>
                  <a:moveTo>
                    <a:pt x="143" y="234"/>
                  </a:moveTo>
                  <a:cubicBezTo>
                    <a:pt x="144" y="238"/>
                    <a:pt x="146" y="242"/>
                    <a:pt x="147" y="246"/>
                  </a:cubicBezTo>
                  <a:cubicBezTo>
                    <a:pt x="147" y="247"/>
                    <a:pt x="148" y="247"/>
                    <a:pt x="149" y="247"/>
                  </a:cubicBezTo>
                  <a:cubicBezTo>
                    <a:pt x="150" y="247"/>
                    <a:pt x="151" y="246"/>
                    <a:pt x="151" y="245"/>
                  </a:cubicBezTo>
                  <a:cubicBezTo>
                    <a:pt x="149" y="241"/>
                    <a:pt x="148" y="237"/>
                    <a:pt x="147" y="233"/>
                  </a:cubicBezTo>
                  <a:cubicBezTo>
                    <a:pt x="147" y="232"/>
                    <a:pt x="146" y="231"/>
                    <a:pt x="145" y="232"/>
                  </a:cubicBezTo>
                  <a:cubicBezTo>
                    <a:pt x="144" y="232"/>
                    <a:pt x="143" y="233"/>
                    <a:pt x="143" y="234"/>
                  </a:cubicBezTo>
                  <a:close/>
                  <a:moveTo>
                    <a:pt x="136" y="212"/>
                  </a:moveTo>
                  <a:cubicBezTo>
                    <a:pt x="137" y="215"/>
                    <a:pt x="138" y="219"/>
                    <a:pt x="140" y="223"/>
                  </a:cubicBezTo>
                  <a:cubicBezTo>
                    <a:pt x="140" y="224"/>
                    <a:pt x="141" y="225"/>
                    <a:pt x="142" y="224"/>
                  </a:cubicBezTo>
                  <a:cubicBezTo>
                    <a:pt x="143" y="224"/>
                    <a:pt x="144" y="223"/>
                    <a:pt x="143" y="222"/>
                  </a:cubicBezTo>
                  <a:cubicBezTo>
                    <a:pt x="142" y="218"/>
                    <a:pt x="141" y="214"/>
                    <a:pt x="140" y="210"/>
                  </a:cubicBezTo>
                  <a:cubicBezTo>
                    <a:pt x="139" y="209"/>
                    <a:pt x="138" y="209"/>
                    <a:pt x="137" y="209"/>
                  </a:cubicBezTo>
                  <a:cubicBezTo>
                    <a:pt x="136" y="209"/>
                    <a:pt x="135" y="211"/>
                    <a:pt x="136" y="212"/>
                  </a:cubicBezTo>
                  <a:close/>
                  <a:moveTo>
                    <a:pt x="128" y="189"/>
                  </a:moveTo>
                  <a:cubicBezTo>
                    <a:pt x="129" y="193"/>
                    <a:pt x="130" y="197"/>
                    <a:pt x="132" y="200"/>
                  </a:cubicBezTo>
                  <a:cubicBezTo>
                    <a:pt x="132" y="201"/>
                    <a:pt x="133" y="202"/>
                    <a:pt x="134" y="202"/>
                  </a:cubicBezTo>
                  <a:cubicBezTo>
                    <a:pt x="135" y="201"/>
                    <a:pt x="136" y="200"/>
                    <a:pt x="135" y="199"/>
                  </a:cubicBezTo>
                  <a:cubicBezTo>
                    <a:pt x="134" y="195"/>
                    <a:pt x="133" y="191"/>
                    <a:pt x="131" y="188"/>
                  </a:cubicBezTo>
                  <a:cubicBezTo>
                    <a:pt x="131" y="187"/>
                    <a:pt x="130" y="186"/>
                    <a:pt x="129" y="187"/>
                  </a:cubicBezTo>
                  <a:cubicBezTo>
                    <a:pt x="128" y="187"/>
                    <a:pt x="127" y="188"/>
                    <a:pt x="128" y="189"/>
                  </a:cubicBezTo>
                  <a:close/>
                  <a:moveTo>
                    <a:pt x="119" y="167"/>
                  </a:moveTo>
                  <a:cubicBezTo>
                    <a:pt x="120" y="171"/>
                    <a:pt x="122" y="174"/>
                    <a:pt x="123" y="178"/>
                  </a:cubicBezTo>
                  <a:cubicBezTo>
                    <a:pt x="124" y="179"/>
                    <a:pt x="125" y="180"/>
                    <a:pt x="126" y="179"/>
                  </a:cubicBezTo>
                  <a:cubicBezTo>
                    <a:pt x="127" y="179"/>
                    <a:pt x="127" y="178"/>
                    <a:pt x="127" y="177"/>
                  </a:cubicBezTo>
                  <a:cubicBezTo>
                    <a:pt x="125" y="173"/>
                    <a:pt x="124" y="169"/>
                    <a:pt x="122" y="165"/>
                  </a:cubicBezTo>
                  <a:cubicBezTo>
                    <a:pt x="122" y="164"/>
                    <a:pt x="121" y="164"/>
                    <a:pt x="120" y="164"/>
                  </a:cubicBezTo>
                  <a:cubicBezTo>
                    <a:pt x="119" y="165"/>
                    <a:pt x="118" y="166"/>
                    <a:pt x="119" y="167"/>
                  </a:cubicBezTo>
                  <a:close/>
                  <a:moveTo>
                    <a:pt x="110" y="145"/>
                  </a:moveTo>
                  <a:cubicBezTo>
                    <a:pt x="111" y="148"/>
                    <a:pt x="113" y="152"/>
                    <a:pt x="114" y="156"/>
                  </a:cubicBezTo>
                  <a:cubicBezTo>
                    <a:pt x="115" y="157"/>
                    <a:pt x="116" y="157"/>
                    <a:pt x="117" y="157"/>
                  </a:cubicBezTo>
                  <a:cubicBezTo>
                    <a:pt x="118" y="156"/>
                    <a:pt x="118" y="155"/>
                    <a:pt x="118" y="154"/>
                  </a:cubicBezTo>
                  <a:cubicBezTo>
                    <a:pt x="116" y="151"/>
                    <a:pt x="115" y="147"/>
                    <a:pt x="113" y="143"/>
                  </a:cubicBezTo>
                  <a:cubicBezTo>
                    <a:pt x="113" y="142"/>
                    <a:pt x="112" y="142"/>
                    <a:pt x="111" y="142"/>
                  </a:cubicBezTo>
                  <a:cubicBezTo>
                    <a:pt x="110" y="143"/>
                    <a:pt x="109" y="144"/>
                    <a:pt x="110" y="145"/>
                  </a:cubicBezTo>
                  <a:close/>
                  <a:moveTo>
                    <a:pt x="100" y="123"/>
                  </a:moveTo>
                  <a:cubicBezTo>
                    <a:pt x="102" y="126"/>
                    <a:pt x="103" y="130"/>
                    <a:pt x="105" y="134"/>
                  </a:cubicBezTo>
                  <a:cubicBezTo>
                    <a:pt x="105" y="135"/>
                    <a:pt x="107" y="135"/>
                    <a:pt x="108" y="135"/>
                  </a:cubicBezTo>
                  <a:cubicBezTo>
                    <a:pt x="109" y="134"/>
                    <a:pt x="109" y="133"/>
                    <a:pt x="109" y="132"/>
                  </a:cubicBezTo>
                  <a:cubicBezTo>
                    <a:pt x="107" y="128"/>
                    <a:pt x="105" y="125"/>
                    <a:pt x="104" y="121"/>
                  </a:cubicBezTo>
                  <a:cubicBezTo>
                    <a:pt x="103" y="120"/>
                    <a:pt x="102" y="120"/>
                    <a:pt x="101" y="120"/>
                  </a:cubicBezTo>
                  <a:cubicBezTo>
                    <a:pt x="100" y="120"/>
                    <a:pt x="100" y="122"/>
                    <a:pt x="100" y="123"/>
                  </a:cubicBezTo>
                  <a:close/>
                  <a:moveTo>
                    <a:pt x="91" y="101"/>
                  </a:moveTo>
                  <a:cubicBezTo>
                    <a:pt x="92" y="104"/>
                    <a:pt x="94" y="108"/>
                    <a:pt x="95" y="112"/>
                  </a:cubicBezTo>
                  <a:cubicBezTo>
                    <a:pt x="96" y="113"/>
                    <a:pt x="97" y="113"/>
                    <a:pt x="98" y="113"/>
                  </a:cubicBezTo>
                  <a:cubicBezTo>
                    <a:pt x="99" y="112"/>
                    <a:pt x="100" y="111"/>
                    <a:pt x="99" y="110"/>
                  </a:cubicBezTo>
                  <a:cubicBezTo>
                    <a:pt x="97" y="106"/>
                    <a:pt x="96" y="103"/>
                    <a:pt x="94" y="99"/>
                  </a:cubicBezTo>
                  <a:cubicBezTo>
                    <a:pt x="94" y="98"/>
                    <a:pt x="93" y="98"/>
                    <a:pt x="92" y="98"/>
                  </a:cubicBezTo>
                  <a:cubicBezTo>
                    <a:pt x="91" y="98"/>
                    <a:pt x="90" y="100"/>
                    <a:pt x="91" y="101"/>
                  </a:cubicBezTo>
                  <a:close/>
                  <a:moveTo>
                    <a:pt x="83" y="78"/>
                  </a:moveTo>
                  <a:cubicBezTo>
                    <a:pt x="84" y="81"/>
                    <a:pt x="85" y="85"/>
                    <a:pt x="86" y="89"/>
                  </a:cubicBezTo>
                  <a:cubicBezTo>
                    <a:pt x="87" y="90"/>
                    <a:pt x="88" y="91"/>
                    <a:pt x="89" y="91"/>
                  </a:cubicBezTo>
                  <a:cubicBezTo>
                    <a:pt x="90" y="90"/>
                    <a:pt x="90" y="89"/>
                    <a:pt x="90" y="88"/>
                  </a:cubicBezTo>
                  <a:cubicBezTo>
                    <a:pt x="89" y="84"/>
                    <a:pt x="88" y="80"/>
                    <a:pt x="87" y="77"/>
                  </a:cubicBezTo>
                  <a:cubicBezTo>
                    <a:pt x="86" y="76"/>
                    <a:pt x="85" y="75"/>
                    <a:pt x="84" y="75"/>
                  </a:cubicBezTo>
                  <a:cubicBezTo>
                    <a:pt x="83" y="75"/>
                    <a:pt x="82" y="77"/>
                    <a:pt x="83" y="78"/>
                  </a:cubicBezTo>
                  <a:close/>
                  <a:moveTo>
                    <a:pt x="80" y="53"/>
                  </a:moveTo>
                  <a:cubicBezTo>
                    <a:pt x="80" y="54"/>
                    <a:pt x="80" y="55"/>
                    <a:pt x="80" y="55"/>
                  </a:cubicBezTo>
                  <a:cubicBezTo>
                    <a:pt x="80" y="59"/>
                    <a:pt x="80" y="62"/>
                    <a:pt x="81" y="66"/>
                  </a:cubicBezTo>
                  <a:cubicBezTo>
                    <a:pt x="81" y="67"/>
                    <a:pt x="82" y="67"/>
                    <a:pt x="83" y="67"/>
                  </a:cubicBezTo>
                  <a:cubicBezTo>
                    <a:pt x="84" y="67"/>
                    <a:pt x="85" y="66"/>
                    <a:pt x="84" y="65"/>
                  </a:cubicBezTo>
                  <a:cubicBezTo>
                    <a:pt x="84" y="62"/>
                    <a:pt x="84" y="58"/>
                    <a:pt x="84" y="55"/>
                  </a:cubicBezTo>
                  <a:cubicBezTo>
                    <a:pt x="84" y="55"/>
                    <a:pt x="84" y="54"/>
                    <a:pt x="84" y="53"/>
                  </a:cubicBezTo>
                  <a:cubicBezTo>
                    <a:pt x="84" y="52"/>
                    <a:pt x="83" y="51"/>
                    <a:pt x="82" y="51"/>
                  </a:cubicBezTo>
                  <a:cubicBezTo>
                    <a:pt x="81" y="51"/>
                    <a:pt x="80" y="52"/>
                    <a:pt x="80" y="53"/>
                  </a:cubicBezTo>
                  <a:close/>
                  <a:moveTo>
                    <a:pt x="85" y="29"/>
                  </a:moveTo>
                  <a:cubicBezTo>
                    <a:pt x="84" y="33"/>
                    <a:pt x="82" y="37"/>
                    <a:pt x="81" y="41"/>
                  </a:cubicBezTo>
                  <a:cubicBezTo>
                    <a:pt x="81" y="42"/>
                    <a:pt x="82" y="43"/>
                    <a:pt x="83" y="43"/>
                  </a:cubicBezTo>
                  <a:cubicBezTo>
                    <a:pt x="84" y="44"/>
                    <a:pt x="85" y="43"/>
                    <a:pt x="85" y="42"/>
                  </a:cubicBezTo>
                  <a:cubicBezTo>
                    <a:pt x="86" y="38"/>
                    <a:pt x="87" y="34"/>
                    <a:pt x="89" y="31"/>
                  </a:cubicBezTo>
                  <a:cubicBezTo>
                    <a:pt x="89" y="30"/>
                    <a:pt x="89" y="29"/>
                    <a:pt x="88" y="28"/>
                  </a:cubicBezTo>
                  <a:cubicBezTo>
                    <a:pt x="87" y="28"/>
                    <a:pt x="86" y="28"/>
                    <a:pt x="85" y="29"/>
                  </a:cubicBezTo>
                  <a:close/>
                  <a:moveTo>
                    <a:pt x="101" y="10"/>
                  </a:moveTo>
                  <a:cubicBezTo>
                    <a:pt x="98" y="13"/>
                    <a:pt x="95" y="15"/>
                    <a:pt x="92" y="19"/>
                  </a:cubicBezTo>
                  <a:cubicBezTo>
                    <a:pt x="91" y="20"/>
                    <a:pt x="91" y="21"/>
                    <a:pt x="92" y="22"/>
                  </a:cubicBezTo>
                  <a:cubicBezTo>
                    <a:pt x="93" y="22"/>
                    <a:pt x="94" y="22"/>
                    <a:pt x="95" y="21"/>
                  </a:cubicBezTo>
                  <a:cubicBezTo>
                    <a:pt x="97" y="18"/>
                    <a:pt x="100" y="16"/>
                    <a:pt x="103" y="13"/>
                  </a:cubicBezTo>
                  <a:cubicBezTo>
                    <a:pt x="104" y="13"/>
                    <a:pt x="104" y="11"/>
                    <a:pt x="104" y="11"/>
                  </a:cubicBezTo>
                  <a:cubicBezTo>
                    <a:pt x="103" y="10"/>
                    <a:pt x="102" y="9"/>
                    <a:pt x="101" y="10"/>
                  </a:cubicBezTo>
                  <a:close/>
                  <a:moveTo>
                    <a:pt x="124" y="1"/>
                  </a:moveTo>
                  <a:cubicBezTo>
                    <a:pt x="120" y="1"/>
                    <a:pt x="116" y="2"/>
                    <a:pt x="112" y="4"/>
                  </a:cubicBezTo>
                  <a:cubicBezTo>
                    <a:pt x="111" y="4"/>
                    <a:pt x="110" y="6"/>
                    <a:pt x="111" y="7"/>
                  </a:cubicBezTo>
                  <a:cubicBezTo>
                    <a:pt x="111" y="8"/>
                    <a:pt x="112" y="8"/>
                    <a:pt x="113" y="8"/>
                  </a:cubicBezTo>
                  <a:cubicBezTo>
                    <a:pt x="117" y="6"/>
                    <a:pt x="121" y="5"/>
                    <a:pt x="124" y="5"/>
                  </a:cubicBezTo>
                  <a:cubicBezTo>
                    <a:pt x="125" y="4"/>
                    <a:pt x="126" y="3"/>
                    <a:pt x="126" y="2"/>
                  </a:cubicBezTo>
                  <a:cubicBezTo>
                    <a:pt x="126" y="1"/>
                    <a:pt x="125" y="0"/>
                    <a:pt x="124" y="1"/>
                  </a:cubicBezTo>
                  <a:close/>
                  <a:moveTo>
                    <a:pt x="148" y="3"/>
                  </a:moveTo>
                  <a:cubicBezTo>
                    <a:pt x="145" y="1"/>
                    <a:pt x="140" y="0"/>
                    <a:pt x="136" y="0"/>
                  </a:cubicBezTo>
                  <a:cubicBezTo>
                    <a:pt x="135" y="0"/>
                    <a:pt x="134" y="1"/>
                    <a:pt x="134" y="2"/>
                  </a:cubicBezTo>
                  <a:cubicBezTo>
                    <a:pt x="134" y="3"/>
                    <a:pt x="135" y="4"/>
                    <a:pt x="136" y="4"/>
                  </a:cubicBezTo>
                  <a:cubicBezTo>
                    <a:pt x="140" y="4"/>
                    <a:pt x="143" y="5"/>
                    <a:pt x="147" y="7"/>
                  </a:cubicBezTo>
                  <a:cubicBezTo>
                    <a:pt x="148" y="7"/>
                    <a:pt x="149" y="6"/>
                    <a:pt x="149" y="5"/>
                  </a:cubicBezTo>
                  <a:cubicBezTo>
                    <a:pt x="150" y="4"/>
                    <a:pt x="149" y="3"/>
                    <a:pt x="148" y="3"/>
                  </a:cubicBezTo>
                  <a:close/>
                  <a:moveTo>
                    <a:pt x="166" y="20"/>
                  </a:moveTo>
                  <a:cubicBezTo>
                    <a:pt x="165" y="16"/>
                    <a:pt x="162" y="12"/>
                    <a:pt x="159" y="10"/>
                  </a:cubicBezTo>
                  <a:cubicBezTo>
                    <a:pt x="158" y="9"/>
                    <a:pt x="157" y="9"/>
                    <a:pt x="156" y="10"/>
                  </a:cubicBezTo>
                  <a:cubicBezTo>
                    <a:pt x="155" y="10"/>
                    <a:pt x="156" y="12"/>
                    <a:pt x="156" y="12"/>
                  </a:cubicBezTo>
                  <a:cubicBezTo>
                    <a:pt x="159" y="15"/>
                    <a:pt x="161" y="18"/>
                    <a:pt x="162" y="22"/>
                  </a:cubicBezTo>
                  <a:cubicBezTo>
                    <a:pt x="163" y="23"/>
                    <a:pt x="164" y="23"/>
                    <a:pt x="165" y="23"/>
                  </a:cubicBezTo>
                  <a:cubicBezTo>
                    <a:pt x="166" y="22"/>
                    <a:pt x="167" y="21"/>
                    <a:pt x="166" y="20"/>
                  </a:cubicBezTo>
                  <a:close/>
                  <a:moveTo>
                    <a:pt x="166" y="45"/>
                  </a:moveTo>
                  <a:cubicBezTo>
                    <a:pt x="166" y="44"/>
                    <a:pt x="166" y="43"/>
                    <a:pt x="166" y="43"/>
                  </a:cubicBezTo>
                  <a:cubicBezTo>
                    <a:pt x="167" y="39"/>
                    <a:pt x="168" y="36"/>
                    <a:pt x="168" y="33"/>
                  </a:cubicBezTo>
                  <a:cubicBezTo>
                    <a:pt x="168" y="32"/>
                    <a:pt x="167" y="31"/>
                    <a:pt x="166" y="31"/>
                  </a:cubicBezTo>
                  <a:cubicBezTo>
                    <a:pt x="165" y="31"/>
                    <a:pt x="164" y="32"/>
                    <a:pt x="164" y="33"/>
                  </a:cubicBezTo>
                  <a:cubicBezTo>
                    <a:pt x="164" y="35"/>
                    <a:pt x="163" y="38"/>
                    <a:pt x="163" y="42"/>
                  </a:cubicBezTo>
                  <a:cubicBezTo>
                    <a:pt x="162" y="42"/>
                    <a:pt x="162" y="43"/>
                    <a:pt x="162" y="44"/>
                  </a:cubicBezTo>
                  <a:cubicBezTo>
                    <a:pt x="162" y="45"/>
                    <a:pt x="162" y="46"/>
                    <a:pt x="163" y="46"/>
                  </a:cubicBezTo>
                  <a:cubicBezTo>
                    <a:pt x="164" y="47"/>
                    <a:pt x="165" y="46"/>
                    <a:pt x="166" y="45"/>
                  </a:cubicBezTo>
                  <a:close/>
                  <a:moveTo>
                    <a:pt x="155" y="67"/>
                  </a:moveTo>
                  <a:cubicBezTo>
                    <a:pt x="157" y="64"/>
                    <a:pt x="159" y="61"/>
                    <a:pt x="161" y="57"/>
                  </a:cubicBezTo>
                  <a:cubicBezTo>
                    <a:pt x="162" y="56"/>
                    <a:pt x="161" y="54"/>
                    <a:pt x="160" y="54"/>
                  </a:cubicBezTo>
                  <a:cubicBezTo>
                    <a:pt x="159" y="53"/>
                    <a:pt x="158" y="54"/>
                    <a:pt x="158" y="55"/>
                  </a:cubicBezTo>
                  <a:cubicBezTo>
                    <a:pt x="156" y="59"/>
                    <a:pt x="154" y="62"/>
                    <a:pt x="152" y="65"/>
                  </a:cubicBezTo>
                  <a:cubicBezTo>
                    <a:pt x="151" y="66"/>
                    <a:pt x="151" y="67"/>
                    <a:pt x="152" y="67"/>
                  </a:cubicBezTo>
                  <a:cubicBezTo>
                    <a:pt x="153" y="68"/>
                    <a:pt x="154" y="68"/>
                    <a:pt x="155" y="67"/>
                  </a:cubicBezTo>
                  <a:close/>
                  <a:moveTo>
                    <a:pt x="135" y="82"/>
                  </a:moveTo>
                  <a:cubicBezTo>
                    <a:pt x="139" y="80"/>
                    <a:pt x="143" y="78"/>
                    <a:pt x="146" y="76"/>
                  </a:cubicBezTo>
                  <a:cubicBezTo>
                    <a:pt x="147" y="75"/>
                    <a:pt x="147" y="74"/>
                    <a:pt x="146" y="73"/>
                  </a:cubicBezTo>
                  <a:cubicBezTo>
                    <a:pt x="146" y="72"/>
                    <a:pt x="145" y="72"/>
                    <a:pt x="144" y="73"/>
                  </a:cubicBezTo>
                  <a:cubicBezTo>
                    <a:pt x="141" y="75"/>
                    <a:pt x="137" y="77"/>
                    <a:pt x="134" y="78"/>
                  </a:cubicBezTo>
                  <a:cubicBezTo>
                    <a:pt x="133" y="79"/>
                    <a:pt x="132" y="80"/>
                    <a:pt x="133" y="81"/>
                  </a:cubicBezTo>
                  <a:cubicBezTo>
                    <a:pt x="133" y="82"/>
                    <a:pt x="134" y="82"/>
                    <a:pt x="135" y="82"/>
                  </a:cubicBezTo>
                  <a:close/>
                  <a:moveTo>
                    <a:pt x="111" y="86"/>
                  </a:moveTo>
                  <a:cubicBezTo>
                    <a:pt x="112" y="86"/>
                    <a:pt x="113" y="86"/>
                    <a:pt x="114" y="86"/>
                  </a:cubicBezTo>
                  <a:cubicBezTo>
                    <a:pt x="117" y="86"/>
                    <a:pt x="120" y="85"/>
                    <a:pt x="123" y="85"/>
                  </a:cubicBezTo>
                  <a:cubicBezTo>
                    <a:pt x="124" y="85"/>
                    <a:pt x="125" y="84"/>
                    <a:pt x="125" y="83"/>
                  </a:cubicBezTo>
                  <a:cubicBezTo>
                    <a:pt x="125" y="82"/>
                    <a:pt x="124" y="81"/>
                    <a:pt x="123" y="81"/>
                  </a:cubicBezTo>
                  <a:cubicBezTo>
                    <a:pt x="120" y="81"/>
                    <a:pt x="117" y="82"/>
                    <a:pt x="114" y="82"/>
                  </a:cubicBezTo>
                  <a:cubicBezTo>
                    <a:pt x="113" y="82"/>
                    <a:pt x="112" y="82"/>
                    <a:pt x="111" y="82"/>
                  </a:cubicBezTo>
                  <a:cubicBezTo>
                    <a:pt x="110" y="82"/>
                    <a:pt x="109" y="82"/>
                    <a:pt x="109" y="84"/>
                  </a:cubicBezTo>
                  <a:cubicBezTo>
                    <a:pt x="109" y="85"/>
                    <a:pt x="110" y="86"/>
                    <a:pt x="111" y="86"/>
                  </a:cubicBezTo>
                  <a:close/>
                  <a:moveTo>
                    <a:pt x="87" y="82"/>
                  </a:moveTo>
                  <a:cubicBezTo>
                    <a:pt x="91" y="83"/>
                    <a:pt x="95" y="84"/>
                    <a:pt x="99" y="84"/>
                  </a:cubicBezTo>
                  <a:cubicBezTo>
                    <a:pt x="100" y="84"/>
                    <a:pt x="101" y="84"/>
                    <a:pt x="101" y="83"/>
                  </a:cubicBezTo>
                  <a:cubicBezTo>
                    <a:pt x="101" y="82"/>
                    <a:pt x="100" y="81"/>
                    <a:pt x="99" y="80"/>
                  </a:cubicBezTo>
                  <a:cubicBezTo>
                    <a:pt x="95" y="80"/>
                    <a:pt x="92" y="79"/>
                    <a:pt x="88" y="78"/>
                  </a:cubicBezTo>
                  <a:cubicBezTo>
                    <a:pt x="87" y="77"/>
                    <a:pt x="86" y="78"/>
                    <a:pt x="85" y="79"/>
                  </a:cubicBezTo>
                  <a:cubicBezTo>
                    <a:pt x="85" y="80"/>
                    <a:pt x="86" y="81"/>
                    <a:pt x="87" y="82"/>
                  </a:cubicBezTo>
                  <a:close/>
                  <a:moveTo>
                    <a:pt x="64" y="74"/>
                  </a:moveTo>
                  <a:cubicBezTo>
                    <a:pt x="67" y="75"/>
                    <a:pt x="71" y="77"/>
                    <a:pt x="75" y="78"/>
                  </a:cubicBezTo>
                  <a:cubicBezTo>
                    <a:pt x="76" y="78"/>
                    <a:pt x="77" y="78"/>
                    <a:pt x="78" y="77"/>
                  </a:cubicBezTo>
                  <a:cubicBezTo>
                    <a:pt x="78" y="76"/>
                    <a:pt x="77" y="75"/>
                    <a:pt x="76" y="74"/>
                  </a:cubicBezTo>
                  <a:cubicBezTo>
                    <a:pt x="73" y="73"/>
                    <a:pt x="69" y="71"/>
                    <a:pt x="65" y="70"/>
                  </a:cubicBezTo>
                  <a:cubicBezTo>
                    <a:pt x="64" y="69"/>
                    <a:pt x="63" y="70"/>
                    <a:pt x="63" y="71"/>
                  </a:cubicBezTo>
                  <a:cubicBezTo>
                    <a:pt x="62" y="72"/>
                    <a:pt x="63" y="73"/>
                    <a:pt x="64" y="74"/>
                  </a:cubicBezTo>
                  <a:close/>
                  <a:moveTo>
                    <a:pt x="42" y="63"/>
                  </a:moveTo>
                  <a:cubicBezTo>
                    <a:pt x="45" y="65"/>
                    <a:pt x="49" y="67"/>
                    <a:pt x="53" y="69"/>
                  </a:cubicBezTo>
                  <a:cubicBezTo>
                    <a:pt x="54" y="69"/>
                    <a:pt x="55" y="69"/>
                    <a:pt x="55" y="68"/>
                  </a:cubicBezTo>
                  <a:cubicBezTo>
                    <a:pt x="56" y="67"/>
                    <a:pt x="55" y="65"/>
                    <a:pt x="54" y="65"/>
                  </a:cubicBezTo>
                  <a:cubicBezTo>
                    <a:pt x="51" y="63"/>
                    <a:pt x="47" y="61"/>
                    <a:pt x="44" y="60"/>
                  </a:cubicBezTo>
                  <a:cubicBezTo>
                    <a:pt x="43" y="59"/>
                    <a:pt x="42" y="59"/>
                    <a:pt x="41" y="60"/>
                  </a:cubicBezTo>
                  <a:cubicBezTo>
                    <a:pt x="41" y="61"/>
                    <a:pt x="41" y="63"/>
                    <a:pt x="42" y="63"/>
                  </a:cubicBezTo>
                  <a:close/>
                  <a:moveTo>
                    <a:pt x="21" y="51"/>
                  </a:moveTo>
                  <a:cubicBezTo>
                    <a:pt x="24" y="53"/>
                    <a:pt x="28" y="55"/>
                    <a:pt x="31" y="57"/>
                  </a:cubicBezTo>
                  <a:cubicBezTo>
                    <a:pt x="32" y="58"/>
                    <a:pt x="34" y="58"/>
                    <a:pt x="34" y="57"/>
                  </a:cubicBezTo>
                  <a:cubicBezTo>
                    <a:pt x="35" y="56"/>
                    <a:pt x="34" y="54"/>
                    <a:pt x="33" y="54"/>
                  </a:cubicBezTo>
                  <a:cubicBezTo>
                    <a:pt x="30" y="52"/>
                    <a:pt x="26" y="50"/>
                    <a:pt x="23" y="48"/>
                  </a:cubicBezTo>
                  <a:cubicBezTo>
                    <a:pt x="22" y="47"/>
                    <a:pt x="21" y="47"/>
                    <a:pt x="20" y="48"/>
                  </a:cubicBezTo>
                  <a:cubicBezTo>
                    <a:pt x="20" y="49"/>
                    <a:pt x="20" y="51"/>
                    <a:pt x="21" y="51"/>
                  </a:cubicBezTo>
                  <a:close/>
                  <a:moveTo>
                    <a:pt x="2" y="39"/>
                  </a:move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2" y="39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3" y="39"/>
                    <a:pt x="4" y="41"/>
                  </a:cubicBezTo>
                  <a:cubicBezTo>
                    <a:pt x="6" y="42"/>
                    <a:pt x="8" y="43"/>
                    <a:pt x="11" y="45"/>
                  </a:cubicBezTo>
                  <a:cubicBezTo>
                    <a:pt x="12" y="45"/>
                    <a:pt x="13" y="45"/>
                    <a:pt x="14" y="44"/>
                  </a:cubicBezTo>
                  <a:cubicBezTo>
                    <a:pt x="14" y="43"/>
                    <a:pt x="14" y="42"/>
                    <a:pt x="13" y="41"/>
                  </a:cubicBezTo>
                  <a:cubicBezTo>
                    <a:pt x="10" y="39"/>
                    <a:pt x="8" y="38"/>
                    <a:pt x="6" y="37"/>
                  </a:cubicBezTo>
                  <a:cubicBezTo>
                    <a:pt x="5" y="36"/>
                    <a:pt x="4" y="36"/>
                    <a:pt x="4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1" y="39"/>
                    <a:pt x="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0" name="Freeform 615"/>
            <p:cNvSpPr>
              <a:spLocks/>
            </p:cNvSpPr>
            <p:nvPr/>
          </p:nvSpPr>
          <p:spPr bwMode="auto">
            <a:xfrm rot="16200000">
              <a:off x="4303548" y="467425"/>
              <a:ext cx="574532" cy="250270"/>
            </a:xfrm>
            <a:custGeom>
              <a:avLst/>
              <a:gdLst>
                <a:gd name="T0" fmla="*/ 99 w 99"/>
                <a:gd name="T1" fmla="*/ 43 h 43"/>
                <a:gd name="T2" fmla="*/ 35 w 99"/>
                <a:gd name="T3" fmla="*/ 3 h 43"/>
                <a:gd name="T4" fmla="*/ 0 w 99"/>
                <a:gd name="T5" fmla="*/ 1 h 43"/>
                <a:gd name="T6" fmla="*/ 99 w 99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43">
                  <a:moveTo>
                    <a:pt x="99" y="43"/>
                  </a:moveTo>
                  <a:cubicBezTo>
                    <a:pt x="84" y="23"/>
                    <a:pt x="62" y="8"/>
                    <a:pt x="35" y="3"/>
                  </a:cubicBezTo>
                  <a:cubicBezTo>
                    <a:pt x="23" y="0"/>
                    <a:pt x="11" y="0"/>
                    <a:pt x="0" y="1"/>
                  </a:cubicBezTo>
                  <a:cubicBezTo>
                    <a:pt x="16" y="13"/>
                    <a:pt x="50" y="32"/>
                    <a:pt x="99" y="4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1" name="Freeform 616"/>
            <p:cNvSpPr>
              <a:spLocks/>
            </p:cNvSpPr>
            <p:nvPr/>
          </p:nvSpPr>
          <p:spPr bwMode="auto">
            <a:xfrm rot="16200000">
              <a:off x="4212145" y="517479"/>
              <a:ext cx="826977" cy="306853"/>
            </a:xfrm>
            <a:custGeom>
              <a:avLst/>
              <a:gdLst>
                <a:gd name="T0" fmla="*/ 142 w 142"/>
                <a:gd name="T1" fmla="*/ 53 h 53"/>
                <a:gd name="T2" fmla="*/ 134 w 142"/>
                <a:gd name="T3" fmla="*/ 42 h 53"/>
                <a:gd name="T4" fmla="*/ 35 w 142"/>
                <a:gd name="T5" fmla="*/ 0 h 53"/>
                <a:gd name="T6" fmla="*/ 0 w 142"/>
                <a:gd name="T7" fmla="*/ 10 h 53"/>
                <a:gd name="T8" fmla="*/ 142 w 142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53">
                  <a:moveTo>
                    <a:pt x="142" y="53"/>
                  </a:moveTo>
                  <a:cubicBezTo>
                    <a:pt x="140" y="49"/>
                    <a:pt x="137" y="46"/>
                    <a:pt x="134" y="42"/>
                  </a:cubicBezTo>
                  <a:cubicBezTo>
                    <a:pt x="85" y="31"/>
                    <a:pt x="51" y="12"/>
                    <a:pt x="35" y="0"/>
                  </a:cubicBezTo>
                  <a:cubicBezTo>
                    <a:pt x="22" y="1"/>
                    <a:pt x="11" y="5"/>
                    <a:pt x="0" y="10"/>
                  </a:cubicBezTo>
                  <a:cubicBezTo>
                    <a:pt x="26" y="22"/>
                    <a:pt x="95" y="51"/>
                    <a:pt x="142" y="53"/>
                  </a:cubicBezTo>
                  <a:close/>
                </a:path>
              </a:pathLst>
            </a:custGeom>
            <a:solidFill>
              <a:srgbClr val="E8A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2" name="Freeform 617"/>
            <p:cNvSpPr>
              <a:spLocks/>
            </p:cNvSpPr>
            <p:nvPr/>
          </p:nvSpPr>
          <p:spPr bwMode="auto">
            <a:xfrm rot="16200000">
              <a:off x="4191470" y="566444"/>
              <a:ext cx="983668" cy="309028"/>
            </a:xfrm>
            <a:custGeom>
              <a:avLst/>
              <a:gdLst>
                <a:gd name="T0" fmla="*/ 169 w 169"/>
                <a:gd name="T1" fmla="*/ 53 h 53"/>
                <a:gd name="T2" fmla="*/ 164 w 169"/>
                <a:gd name="T3" fmla="*/ 43 h 53"/>
                <a:gd name="T4" fmla="*/ 22 w 169"/>
                <a:gd name="T5" fmla="*/ 0 h 53"/>
                <a:gd name="T6" fmla="*/ 0 w 169"/>
                <a:gd name="T7" fmla="*/ 14 h 53"/>
                <a:gd name="T8" fmla="*/ 169 w 16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53">
                  <a:moveTo>
                    <a:pt x="169" y="53"/>
                  </a:moveTo>
                  <a:cubicBezTo>
                    <a:pt x="167" y="49"/>
                    <a:pt x="166" y="46"/>
                    <a:pt x="164" y="43"/>
                  </a:cubicBezTo>
                  <a:cubicBezTo>
                    <a:pt x="117" y="41"/>
                    <a:pt x="48" y="12"/>
                    <a:pt x="22" y="0"/>
                  </a:cubicBezTo>
                  <a:cubicBezTo>
                    <a:pt x="14" y="4"/>
                    <a:pt x="7" y="8"/>
                    <a:pt x="0" y="14"/>
                  </a:cubicBezTo>
                  <a:cubicBezTo>
                    <a:pt x="27" y="24"/>
                    <a:pt x="106" y="53"/>
                    <a:pt x="169" y="5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3" name="Freeform 618"/>
            <p:cNvSpPr>
              <a:spLocks/>
            </p:cNvSpPr>
            <p:nvPr/>
          </p:nvSpPr>
          <p:spPr bwMode="auto">
            <a:xfrm rot="16200000">
              <a:off x="5262189" y="764483"/>
              <a:ext cx="783452" cy="121870"/>
            </a:xfrm>
            <a:custGeom>
              <a:avLst/>
              <a:gdLst>
                <a:gd name="T0" fmla="*/ 16 w 135"/>
                <a:gd name="T1" fmla="*/ 11 h 21"/>
                <a:gd name="T2" fmla="*/ 103 w 135"/>
                <a:gd name="T3" fmla="*/ 21 h 21"/>
                <a:gd name="T4" fmla="*/ 135 w 135"/>
                <a:gd name="T5" fmla="*/ 4 h 21"/>
                <a:gd name="T6" fmla="*/ 0 w 135"/>
                <a:gd name="T7" fmla="*/ 0 h 21"/>
                <a:gd name="T8" fmla="*/ 16 w 135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1">
                  <a:moveTo>
                    <a:pt x="16" y="11"/>
                  </a:moveTo>
                  <a:cubicBezTo>
                    <a:pt x="35" y="15"/>
                    <a:pt x="71" y="21"/>
                    <a:pt x="103" y="21"/>
                  </a:cubicBezTo>
                  <a:cubicBezTo>
                    <a:pt x="115" y="17"/>
                    <a:pt x="125" y="11"/>
                    <a:pt x="135" y="4"/>
                  </a:cubicBezTo>
                  <a:cubicBezTo>
                    <a:pt x="93" y="10"/>
                    <a:pt x="28" y="3"/>
                    <a:pt x="0" y="0"/>
                  </a:cubicBezTo>
                  <a:cubicBezTo>
                    <a:pt x="5" y="4"/>
                    <a:pt x="10" y="8"/>
                    <a:pt x="16" y="11"/>
                  </a:cubicBezTo>
                  <a:close/>
                </a:path>
              </a:pathLst>
            </a:custGeom>
            <a:solidFill>
              <a:srgbClr val="FBDF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4" name="Freeform 619"/>
            <p:cNvSpPr>
              <a:spLocks/>
            </p:cNvSpPr>
            <p:nvPr/>
          </p:nvSpPr>
          <p:spPr bwMode="auto">
            <a:xfrm rot="16200000">
              <a:off x="5451523" y="825419"/>
              <a:ext cx="504891" cy="91403"/>
            </a:xfrm>
            <a:custGeom>
              <a:avLst/>
              <a:gdLst>
                <a:gd name="T0" fmla="*/ 32 w 87"/>
                <a:gd name="T1" fmla="*/ 12 h 16"/>
                <a:gd name="T2" fmla="*/ 87 w 87"/>
                <a:gd name="T3" fmla="*/ 10 h 16"/>
                <a:gd name="T4" fmla="*/ 0 w 87"/>
                <a:gd name="T5" fmla="*/ 0 h 16"/>
                <a:gd name="T6" fmla="*/ 32 w 87"/>
                <a:gd name="T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6">
                  <a:moveTo>
                    <a:pt x="32" y="12"/>
                  </a:moveTo>
                  <a:cubicBezTo>
                    <a:pt x="51" y="16"/>
                    <a:pt x="70" y="15"/>
                    <a:pt x="87" y="10"/>
                  </a:cubicBezTo>
                  <a:cubicBezTo>
                    <a:pt x="55" y="10"/>
                    <a:pt x="19" y="4"/>
                    <a:pt x="0" y="0"/>
                  </a:cubicBezTo>
                  <a:cubicBezTo>
                    <a:pt x="9" y="6"/>
                    <a:pt x="20" y="10"/>
                    <a:pt x="32" y="12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5" name="Freeform 620"/>
            <p:cNvSpPr>
              <a:spLocks/>
            </p:cNvSpPr>
            <p:nvPr/>
          </p:nvSpPr>
          <p:spPr bwMode="auto">
            <a:xfrm rot="16200000">
              <a:off x="4340544" y="598000"/>
              <a:ext cx="1262228" cy="406961"/>
            </a:xfrm>
            <a:custGeom>
              <a:avLst/>
              <a:gdLst>
                <a:gd name="T0" fmla="*/ 217 w 217"/>
                <a:gd name="T1" fmla="*/ 49 h 70"/>
                <a:gd name="T2" fmla="*/ 214 w 217"/>
                <a:gd name="T3" fmla="*/ 31 h 70"/>
                <a:gd name="T4" fmla="*/ 14 w 217"/>
                <a:gd name="T5" fmla="*/ 0 h 70"/>
                <a:gd name="T6" fmla="*/ 0 w 217"/>
                <a:gd name="T7" fmla="*/ 34 h 70"/>
                <a:gd name="T8" fmla="*/ 217 w 217"/>
                <a:gd name="T9" fmla="*/ 4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70">
                  <a:moveTo>
                    <a:pt x="217" y="49"/>
                  </a:moveTo>
                  <a:cubicBezTo>
                    <a:pt x="216" y="43"/>
                    <a:pt x="215" y="37"/>
                    <a:pt x="214" y="31"/>
                  </a:cubicBezTo>
                  <a:cubicBezTo>
                    <a:pt x="147" y="41"/>
                    <a:pt x="52" y="13"/>
                    <a:pt x="14" y="0"/>
                  </a:cubicBezTo>
                  <a:cubicBezTo>
                    <a:pt x="8" y="10"/>
                    <a:pt x="3" y="22"/>
                    <a:pt x="0" y="34"/>
                  </a:cubicBezTo>
                  <a:cubicBezTo>
                    <a:pt x="35" y="43"/>
                    <a:pt x="149" y="70"/>
                    <a:pt x="217" y="49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6" name="Freeform 621"/>
            <p:cNvSpPr>
              <a:spLocks/>
            </p:cNvSpPr>
            <p:nvPr/>
          </p:nvSpPr>
          <p:spPr bwMode="auto">
            <a:xfrm rot="16200000">
              <a:off x="5107674" y="755778"/>
              <a:ext cx="948847" cy="139280"/>
            </a:xfrm>
            <a:custGeom>
              <a:avLst/>
              <a:gdLst>
                <a:gd name="T0" fmla="*/ 0 w 163"/>
                <a:gd name="T1" fmla="*/ 0 h 24"/>
                <a:gd name="T2" fmla="*/ 14 w 163"/>
                <a:gd name="T3" fmla="*/ 14 h 24"/>
                <a:gd name="T4" fmla="*/ 149 w 163"/>
                <a:gd name="T5" fmla="*/ 18 h 24"/>
                <a:gd name="T6" fmla="*/ 163 w 163"/>
                <a:gd name="T7" fmla="*/ 7 h 24"/>
                <a:gd name="T8" fmla="*/ 0 w 163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4">
                  <a:moveTo>
                    <a:pt x="0" y="0"/>
                  </a:moveTo>
                  <a:cubicBezTo>
                    <a:pt x="4" y="5"/>
                    <a:pt x="9" y="10"/>
                    <a:pt x="14" y="14"/>
                  </a:cubicBezTo>
                  <a:cubicBezTo>
                    <a:pt x="42" y="17"/>
                    <a:pt x="107" y="24"/>
                    <a:pt x="149" y="18"/>
                  </a:cubicBezTo>
                  <a:cubicBezTo>
                    <a:pt x="154" y="15"/>
                    <a:pt x="158" y="11"/>
                    <a:pt x="163" y="7"/>
                  </a:cubicBezTo>
                  <a:cubicBezTo>
                    <a:pt x="106" y="17"/>
                    <a:pt x="28" y="5"/>
                    <a:pt x="0" y="0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7" name="Freeform 622"/>
            <p:cNvSpPr>
              <a:spLocks/>
            </p:cNvSpPr>
            <p:nvPr/>
          </p:nvSpPr>
          <p:spPr bwMode="auto">
            <a:xfrm rot="16200000">
              <a:off x="5005390" y="740545"/>
              <a:ext cx="1053308" cy="156690"/>
            </a:xfrm>
            <a:custGeom>
              <a:avLst/>
              <a:gdLst>
                <a:gd name="T0" fmla="*/ 181 w 181"/>
                <a:gd name="T1" fmla="*/ 4 h 27"/>
                <a:gd name="T2" fmla="*/ 0 w 181"/>
                <a:gd name="T3" fmla="*/ 0 h 27"/>
                <a:gd name="T4" fmla="*/ 8 w 181"/>
                <a:gd name="T5" fmla="*/ 10 h 27"/>
                <a:gd name="T6" fmla="*/ 171 w 181"/>
                <a:gd name="T7" fmla="*/ 17 h 27"/>
                <a:gd name="T8" fmla="*/ 181 w 181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27">
                  <a:moveTo>
                    <a:pt x="181" y="4"/>
                  </a:moveTo>
                  <a:cubicBezTo>
                    <a:pt x="124" y="19"/>
                    <a:pt x="35" y="5"/>
                    <a:pt x="0" y="0"/>
                  </a:cubicBezTo>
                  <a:cubicBezTo>
                    <a:pt x="3" y="3"/>
                    <a:pt x="5" y="7"/>
                    <a:pt x="8" y="10"/>
                  </a:cubicBezTo>
                  <a:cubicBezTo>
                    <a:pt x="36" y="15"/>
                    <a:pt x="114" y="27"/>
                    <a:pt x="171" y="17"/>
                  </a:cubicBezTo>
                  <a:cubicBezTo>
                    <a:pt x="175" y="13"/>
                    <a:pt x="178" y="8"/>
                    <a:pt x="181" y="4"/>
                  </a:cubicBezTo>
                  <a:close/>
                </a:path>
              </a:pathLst>
            </a:custGeom>
            <a:solidFill>
              <a:srgbClr val="A885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8" name="Freeform 623"/>
            <p:cNvSpPr>
              <a:spLocks/>
            </p:cNvSpPr>
            <p:nvPr/>
          </p:nvSpPr>
          <p:spPr bwMode="auto">
            <a:xfrm rot="16200000">
              <a:off x="4748591" y="609969"/>
              <a:ext cx="1249171" cy="383021"/>
            </a:xfrm>
            <a:custGeom>
              <a:avLst/>
              <a:gdLst>
                <a:gd name="T0" fmla="*/ 214 w 215"/>
                <a:gd name="T1" fmla="*/ 9 h 66"/>
                <a:gd name="T2" fmla="*/ 215 w 215"/>
                <a:gd name="T3" fmla="*/ 0 h 66"/>
                <a:gd name="T4" fmla="*/ 0 w 215"/>
                <a:gd name="T5" fmla="*/ 13 h 66"/>
                <a:gd name="T6" fmla="*/ 14 w 215"/>
                <a:gd name="T7" fmla="*/ 47 h 66"/>
                <a:gd name="T8" fmla="*/ 195 w 215"/>
                <a:gd name="T9" fmla="*/ 51 h 66"/>
                <a:gd name="T10" fmla="*/ 214 w 215"/>
                <a:gd name="T11" fmla="*/ 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66">
                  <a:moveTo>
                    <a:pt x="214" y="9"/>
                  </a:moveTo>
                  <a:cubicBezTo>
                    <a:pt x="214" y="6"/>
                    <a:pt x="215" y="3"/>
                    <a:pt x="215" y="0"/>
                  </a:cubicBezTo>
                  <a:cubicBezTo>
                    <a:pt x="159" y="26"/>
                    <a:pt x="43" y="17"/>
                    <a:pt x="0" y="13"/>
                  </a:cubicBezTo>
                  <a:cubicBezTo>
                    <a:pt x="3" y="25"/>
                    <a:pt x="8" y="36"/>
                    <a:pt x="14" y="47"/>
                  </a:cubicBezTo>
                  <a:cubicBezTo>
                    <a:pt x="49" y="52"/>
                    <a:pt x="138" y="66"/>
                    <a:pt x="195" y="51"/>
                  </a:cubicBezTo>
                  <a:cubicBezTo>
                    <a:pt x="204" y="39"/>
                    <a:pt x="210" y="25"/>
                    <a:pt x="214" y="9"/>
                  </a:cubicBezTo>
                  <a:close/>
                </a:path>
              </a:pathLst>
            </a:custGeom>
            <a:solidFill>
              <a:srgbClr val="F5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9" name="Freeform 624"/>
            <p:cNvSpPr>
              <a:spLocks/>
            </p:cNvSpPr>
            <p:nvPr/>
          </p:nvSpPr>
          <p:spPr bwMode="auto">
            <a:xfrm rot="16200000">
              <a:off x="4505939" y="630643"/>
              <a:ext cx="1286168" cy="365611"/>
            </a:xfrm>
            <a:custGeom>
              <a:avLst/>
              <a:gdLst>
                <a:gd name="T0" fmla="*/ 221 w 221"/>
                <a:gd name="T1" fmla="*/ 15 h 63"/>
                <a:gd name="T2" fmla="*/ 4 w 221"/>
                <a:gd name="T3" fmla="*/ 0 h 63"/>
                <a:gd name="T4" fmla="*/ 4 w 221"/>
                <a:gd name="T5" fmla="*/ 2 h 63"/>
                <a:gd name="T6" fmla="*/ 5 w 221"/>
                <a:gd name="T7" fmla="*/ 50 h 63"/>
                <a:gd name="T8" fmla="*/ 220 w 221"/>
                <a:gd name="T9" fmla="*/ 37 h 63"/>
                <a:gd name="T10" fmla="*/ 221 w 221"/>
                <a:gd name="T11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63">
                  <a:moveTo>
                    <a:pt x="221" y="15"/>
                  </a:moveTo>
                  <a:cubicBezTo>
                    <a:pt x="153" y="36"/>
                    <a:pt x="39" y="9"/>
                    <a:pt x="4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0" y="18"/>
                    <a:pt x="1" y="35"/>
                    <a:pt x="5" y="50"/>
                  </a:cubicBezTo>
                  <a:cubicBezTo>
                    <a:pt x="48" y="54"/>
                    <a:pt x="164" y="63"/>
                    <a:pt x="220" y="37"/>
                  </a:cubicBezTo>
                  <a:cubicBezTo>
                    <a:pt x="221" y="29"/>
                    <a:pt x="221" y="22"/>
                    <a:pt x="221" y="15"/>
                  </a:cubicBezTo>
                  <a:close/>
                </a:path>
              </a:pathLst>
            </a:custGeom>
            <a:solidFill>
              <a:srgbClr val="CFA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0" name="Freeform 625"/>
            <p:cNvSpPr>
              <a:spLocks/>
            </p:cNvSpPr>
            <p:nvPr/>
          </p:nvSpPr>
          <p:spPr bwMode="auto">
            <a:xfrm rot="16200000">
              <a:off x="4226290" y="572972"/>
              <a:ext cx="1164297" cy="393903"/>
            </a:xfrm>
            <a:custGeom>
              <a:avLst/>
              <a:gdLst>
                <a:gd name="T0" fmla="*/ 200 w 200"/>
                <a:gd name="T1" fmla="*/ 58 h 68"/>
                <a:gd name="T2" fmla="*/ 193 w 200"/>
                <a:gd name="T3" fmla="*/ 39 h 68"/>
                <a:gd name="T4" fmla="*/ 24 w 200"/>
                <a:gd name="T5" fmla="*/ 0 h 68"/>
                <a:gd name="T6" fmla="*/ 0 w 200"/>
                <a:gd name="T7" fmla="*/ 27 h 68"/>
                <a:gd name="T8" fmla="*/ 200 w 200"/>
                <a:gd name="T9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68">
                  <a:moveTo>
                    <a:pt x="200" y="58"/>
                  </a:moveTo>
                  <a:cubicBezTo>
                    <a:pt x="198" y="52"/>
                    <a:pt x="196" y="45"/>
                    <a:pt x="193" y="39"/>
                  </a:cubicBezTo>
                  <a:cubicBezTo>
                    <a:pt x="130" y="39"/>
                    <a:pt x="51" y="10"/>
                    <a:pt x="24" y="0"/>
                  </a:cubicBezTo>
                  <a:cubicBezTo>
                    <a:pt x="15" y="7"/>
                    <a:pt x="7" y="17"/>
                    <a:pt x="0" y="27"/>
                  </a:cubicBezTo>
                  <a:cubicBezTo>
                    <a:pt x="38" y="40"/>
                    <a:pt x="133" y="68"/>
                    <a:pt x="200" y="58"/>
                  </a:cubicBezTo>
                  <a:close/>
                </a:path>
              </a:pathLst>
            </a:custGeom>
            <a:solidFill>
              <a:srgbClr val="FBC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1" name="Freeform 626"/>
            <p:cNvSpPr>
              <a:spLocks noEditPoints="1"/>
            </p:cNvSpPr>
            <p:nvPr/>
          </p:nvSpPr>
          <p:spPr bwMode="auto">
            <a:xfrm rot="16200000">
              <a:off x="-1546230" y="3239974"/>
              <a:ext cx="3762747" cy="670287"/>
            </a:xfrm>
            <a:custGeom>
              <a:avLst/>
              <a:gdLst>
                <a:gd name="T0" fmla="*/ 644 w 647"/>
                <a:gd name="T1" fmla="*/ 1 h 115"/>
                <a:gd name="T2" fmla="*/ 645 w 647"/>
                <a:gd name="T3" fmla="*/ 6 h 115"/>
                <a:gd name="T4" fmla="*/ 634 w 647"/>
                <a:gd name="T5" fmla="*/ 12 h 115"/>
                <a:gd name="T6" fmla="*/ 609 w 647"/>
                <a:gd name="T7" fmla="*/ 38 h 115"/>
                <a:gd name="T8" fmla="*/ 606 w 647"/>
                <a:gd name="T9" fmla="*/ 35 h 115"/>
                <a:gd name="T10" fmla="*/ 599 w 647"/>
                <a:gd name="T11" fmla="*/ 45 h 115"/>
                <a:gd name="T12" fmla="*/ 586 w 647"/>
                <a:gd name="T13" fmla="*/ 51 h 115"/>
                <a:gd name="T14" fmla="*/ 579 w 647"/>
                <a:gd name="T15" fmla="*/ 55 h 115"/>
                <a:gd name="T16" fmla="*/ 567 w 647"/>
                <a:gd name="T17" fmla="*/ 63 h 115"/>
                <a:gd name="T18" fmla="*/ 555 w 647"/>
                <a:gd name="T19" fmla="*/ 65 h 115"/>
                <a:gd name="T20" fmla="*/ 523 w 647"/>
                <a:gd name="T21" fmla="*/ 83 h 115"/>
                <a:gd name="T22" fmla="*/ 522 w 647"/>
                <a:gd name="T23" fmla="*/ 79 h 115"/>
                <a:gd name="T24" fmla="*/ 512 w 647"/>
                <a:gd name="T25" fmla="*/ 87 h 115"/>
                <a:gd name="T26" fmla="*/ 498 w 647"/>
                <a:gd name="T27" fmla="*/ 89 h 115"/>
                <a:gd name="T28" fmla="*/ 490 w 647"/>
                <a:gd name="T29" fmla="*/ 91 h 115"/>
                <a:gd name="T30" fmla="*/ 477 w 647"/>
                <a:gd name="T31" fmla="*/ 97 h 115"/>
                <a:gd name="T32" fmla="*/ 465 w 647"/>
                <a:gd name="T33" fmla="*/ 96 h 115"/>
                <a:gd name="T34" fmla="*/ 430 w 647"/>
                <a:gd name="T35" fmla="*/ 107 h 115"/>
                <a:gd name="T36" fmla="*/ 429 w 647"/>
                <a:gd name="T37" fmla="*/ 103 h 115"/>
                <a:gd name="T38" fmla="*/ 418 w 647"/>
                <a:gd name="T39" fmla="*/ 108 h 115"/>
                <a:gd name="T40" fmla="*/ 404 w 647"/>
                <a:gd name="T41" fmla="*/ 108 h 115"/>
                <a:gd name="T42" fmla="*/ 396 w 647"/>
                <a:gd name="T43" fmla="*/ 109 h 115"/>
                <a:gd name="T44" fmla="*/ 382 w 647"/>
                <a:gd name="T45" fmla="*/ 112 h 115"/>
                <a:gd name="T46" fmla="*/ 370 w 647"/>
                <a:gd name="T47" fmla="*/ 109 h 115"/>
                <a:gd name="T48" fmla="*/ 334 w 647"/>
                <a:gd name="T49" fmla="*/ 115 h 115"/>
                <a:gd name="T50" fmla="*/ 334 w 647"/>
                <a:gd name="T51" fmla="*/ 111 h 115"/>
                <a:gd name="T52" fmla="*/ 322 w 647"/>
                <a:gd name="T53" fmla="*/ 115 h 115"/>
                <a:gd name="T54" fmla="*/ 308 w 647"/>
                <a:gd name="T55" fmla="*/ 112 h 115"/>
                <a:gd name="T56" fmla="*/ 300 w 647"/>
                <a:gd name="T57" fmla="*/ 112 h 115"/>
                <a:gd name="T58" fmla="*/ 286 w 647"/>
                <a:gd name="T59" fmla="*/ 114 h 115"/>
                <a:gd name="T60" fmla="*/ 274 w 647"/>
                <a:gd name="T61" fmla="*/ 109 h 115"/>
                <a:gd name="T62" fmla="*/ 238 w 647"/>
                <a:gd name="T63" fmla="*/ 109 h 115"/>
                <a:gd name="T64" fmla="*/ 239 w 647"/>
                <a:gd name="T65" fmla="*/ 105 h 115"/>
                <a:gd name="T66" fmla="*/ 226 w 647"/>
                <a:gd name="T67" fmla="*/ 108 h 115"/>
                <a:gd name="T68" fmla="*/ 213 w 647"/>
                <a:gd name="T69" fmla="*/ 103 h 115"/>
                <a:gd name="T70" fmla="*/ 205 w 647"/>
                <a:gd name="T71" fmla="*/ 102 h 115"/>
                <a:gd name="T72" fmla="*/ 191 w 647"/>
                <a:gd name="T73" fmla="*/ 101 h 115"/>
                <a:gd name="T74" fmla="*/ 180 w 647"/>
                <a:gd name="T75" fmla="*/ 95 h 115"/>
                <a:gd name="T76" fmla="*/ 144 w 647"/>
                <a:gd name="T77" fmla="*/ 89 h 115"/>
                <a:gd name="T78" fmla="*/ 146 w 647"/>
                <a:gd name="T79" fmla="*/ 85 h 115"/>
                <a:gd name="T80" fmla="*/ 133 w 647"/>
                <a:gd name="T81" fmla="*/ 85 h 115"/>
                <a:gd name="T82" fmla="*/ 120 w 647"/>
                <a:gd name="T83" fmla="*/ 78 h 115"/>
                <a:gd name="T84" fmla="*/ 113 w 647"/>
                <a:gd name="T85" fmla="*/ 75 h 115"/>
                <a:gd name="T86" fmla="*/ 99 w 647"/>
                <a:gd name="T87" fmla="*/ 71 h 115"/>
                <a:gd name="T88" fmla="*/ 90 w 647"/>
                <a:gd name="T89" fmla="*/ 63 h 115"/>
                <a:gd name="T90" fmla="*/ 57 w 647"/>
                <a:gd name="T91" fmla="*/ 49 h 115"/>
                <a:gd name="T92" fmla="*/ 59 w 647"/>
                <a:gd name="T93" fmla="*/ 45 h 115"/>
                <a:gd name="T94" fmla="*/ 47 w 647"/>
                <a:gd name="T95" fmla="*/ 42 h 115"/>
                <a:gd name="T96" fmla="*/ 36 w 647"/>
                <a:gd name="T97" fmla="*/ 33 h 115"/>
                <a:gd name="T98" fmla="*/ 30 w 647"/>
                <a:gd name="T99" fmla="*/ 28 h 115"/>
                <a:gd name="T100" fmla="*/ 18 w 647"/>
                <a:gd name="T101" fmla="*/ 20 h 115"/>
                <a:gd name="T102" fmla="*/ 12 w 647"/>
                <a:gd name="T103" fmla="*/ 9 h 115"/>
                <a:gd name="T104" fmla="*/ 1 w 647"/>
                <a:gd name="T10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47" h="115">
                  <a:moveTo>
                    <a:pt x="645" y="6"/>
                  </a:moveTo>
                  <a:cubicBezTo>
                    <a:pt x="646" y="4"/>
                    <a:pt x="647" y="3"/>
                    <a:pt x="647" y="3"/>
                  </a:cubicBezTo>
                  <a:cubicBezTo>
                    <a:pt x="647" y="2"/>
                    <a:pt x="647" y="1"/>
                    <a:pt x="646" y="0"/>
                  </a:cubicBezTo>
                  <a:cubicBezTo>
                    <a:pt x="646" y="0"/>
                    <a:pt x="644" y="0"/>
                    <a:pt x="644" y="1"/>
                  </a:cubicBezTo>
                  <a:cubicBezTo>
                    <a:pt x="643" y="1"/>
                    <a:pt x="643" y="1"/>
                    <a:pt x="643" y="1"/>
                  </a:cubicBezTo>
                  <a:cubicBezTo>
                    <a:pt x="643" y="1"/>
                    <a:pt x="643" y="2"/>
                    <a:pt x="642" y="3"/>
                  </a:cubicBezTo>
                  <a:cubicBezTo>
                    <a:pt x="641" y="4"/>
                    <a:pt x="641" y="5"/>
                    <a:pt x="642" y="6"/>
                  </a:cubicBezTo>
                  <a:cubicBezTo>
                    <a:pt x="643" y="7"/>
                    <a:pt x="644" y="7"/>
                    <a:pt x="645" y="6"/>
                  </a:cubicBezTo>
                  <a:close/>
                  <a:moveTo>
                    <a:pt x="627" y="23"/>
                  </a:moveTo>
                  <a:cubicBezTo>
                    <a:pt x="631" y="20"/>
                    <a:pt x="634" y="17"/>
                    <a:pt x="636" y="15"/>
                  </a:cubicBezTo>
                  <a:cubicBezTo>
                    <a:pt x="637" y="14"/>
                    <a:pt x="637" y="13"/>
                    <a:pt x="636" y="12"/>
                  </a:cubicBezTo>
                  <a:cubicBezTo>
                    <a:pt x="636" y="11"/>
                    <a:pt x="634" y="11"/>
                    <a:pt x="634" y="12"/>
                  </a:cubicBezTo>
                  <a:cubicBezTo>
                    <a:pt x="631" y="14"/>
                    <a:pt x="628" y="17"/>
                    <a:pt x="625" y="20"/>
                  </a:cubicBezTo>
                  <a:cubicBezTo>
                    <a:pt x="624" y="21"/>
                    <a:pt x="624" y="22"/>
                    <a:pt x="625" y="23"/>
                  </a:cubicBezTo>
                  <a:cubicBezTo>
                    <a:pt x="625" y="24"/>
                    <a:pt x="627" y="24"/>
                    <a:pt x="627" y="23"/>
                  </a:cubicBezTo>
                  <a:close/>
                  <a:moveTo>
                    <a:pt x="609" y="38"/>
                  </a:moveTo>
                  <a:cubicBezTo>
                    <a:pt x="612" y="36"/>
                    <a:pt x="615" y="33"/>
                    <a:pt x="618" y="31"/>
                  </a:cubicBezTo>
                  <a:cubicBezTo>
                    <a:pt x="619" y="30"/>
                    <a:pt x="619" y="29"/>
                    <a:pt x="619" y="28"/>
                  </a:cubicBezTo>
                  <a:cubicBezTo>
                    <a:pt x="618" y="27"/>
                    <a:pt x="617" y="27"/>
                    <a:pt x="616" y="28"/>
                  </a:cubicBezTo>
                  <a:cubicBezTo>
                    <a:pt x="613" y="30"/>
                    <a:pt x="610" y="32"/>
                    <a:pt x="606" y="35"/>
                  </a:cubicBezTo>
                  <a:cubicBezTo>
                    <a:pt x="605" y="35"/>
                    <a:pt x="605" y="37"/>
                    <a:pt x="606" y="38"/>
                  </a:cubicBezTo>
                  <a:cubicBezTo>
                    <a:pt x="606" y="38"/>
                    <a:pt x="608" y="39"/>
                    <a:pt x="609" y="38"/>
                  </a:cubicBezTo>
                  <a:close/>
                  <a:moveTo>
                    <a:pt x="588" y="51"/>
                  </a:moveTo>
                  <a:cubicBezTo>
                    <a:pt x="592" y="49"/>
                    <a:pt x="595" y="47"/>
                    <a:pt x="599" y="45"/>
                  </a:cubicBezTo>
                  <a:cubicBezTo>
                    <a:pt x="600" y="44"/>
                    <a:pt x="600" y="43"/>
                    <a:pt x="599" y="42"/>
                  </a:cubicBezTo>
                  <a:cubicBezTo>
                    <a:pt x="599" y="41"/>
                    <a:pt x="597" y="41"/>
                    <a:pt x="596" y="42"/>
                  </a:cubicBezTo>
                  <a:cubicBezTo>
                    <a:pt x="593" y="44"/>
                    <a:pt x="590" y="46"/>
                    <a:pt x="586" y="48"/>
                  </a:cubicBezTo>
                  <a:cubicBezTo>
                    <a:pt x="585" y="49"/>
                    <a:pt x="585" y="50"/>
                    <a:pt x="586" y="51"/>
                  </a:cubicBezTo>
                  <a:cubicBezTo>
                    <a:pt x="586" y="52"/>
                    <a:pt x="588" y="52"/>
                    <a:pt x="588" y="51"/>
                  </a:cubicBezTo>
                  <a:close/>
                  <a:moveTo>
                    <a:pt x="567" y="63"/>
                  </a:moveTo>
                  <a:cubicBezTo>
                    <a:pt x="571" y="61"/>
                    <a:pt x="575" y="59"/>
                    <a:pt x="578" y="58"/>
                  </a:cubicBezTo>
                  <a:cubicBezTo>
                    <a:pt x="579" y="57"/>
                    <a:pt x="579" y="56"/>
                    <a:pt x="579" y="55"/>
                  </a:cubicBezTo>
                  <a:cubicBezTo>
                    <a:pt x="578" y="54"/>
                    <a:pt x="577" y="53"/>
                    <a:pt x="576" y="54"/>
                  </a:cubicBezTo>
                  <a:cubicBezTo>
                    <a:pt x="573" y="56"/>
                    <a:pt x="569" y="58"/>
                    <a:pt x="566" y="60"/>
                  </a:cubicBezTo>
                  <a:cubicBezTo>
                    <a:pt x="565" y="60"/>
                    <a:pt x="564" y="61"/>
                    <a:pt x="565" y="62"/>
                  </a:cubicBezTo>
                  <a:cubicBezTo>
                    <a:pt x="565" y="63"/>
                    <a:pt x="566" y="64"/>
                    <a:pt x="567" y="63"/>
                  </a:cubicBezTo>
                  <a:close/>
                  <a:moveTo>
                    <a:pt x="546" y="74"/>
                  </a:moveTo>
                  <a:cubicBezTo>
                    <a:pt x="549" y="72"/>
                    <a:pt x="553" y="70"/>
                    <a:pt x="557" y="69"/>
                  </a:cubicBezTo>
                  <a:cubicBezTo>
                    <a:pt x="558" y="68"/>
                    <a:pt x="558" y="67"/>
                    <a:pt x="558" y="66"/>
                  </a:cubicBezTo>
                  <a:cubicBezTo>
                    <a:pt x="557" y="65"/>
                    <a:pt x="556" y="65"/>
                    <a:pt x="555" y="65"/>
                  </a:cubicBezTo>
                  <a:cubicBezTo>
                    <a:pt x="551" y="67"/>
                    <a:pt x="548" y="68"/>
                    <a:pt x="544" y="70"/>
                  </a:cubicBezTo>
                  <a:cubicBezTo>
                    <a:pt x="543" y="70"/>
                    <a:pt x="543" y="72"/>
                    <a:pt x="543" y="73"/>
                  </a:cubicBezTo>
                  <a:cubicBezTo>
                    <a:pt x="543" y="74"/>
                    <a:pt x="545" y="74"/>
                    <a:pt x="546" y="74"/>
                  </a:cubicBezTo>
                  <a:close/>
                  <a:moveTo>
                    <a:pt x="523" y="83"/>
                  </a:moveTo>
                  <a:cubicBezTo>
                    <a:pt x="527" y="81"/>
                    <a:pt x="531" y="80"/>
                    <a:pt x="535" y="78"/>
                  </a:cubicBezTo>
                  <a:cubicBezTo>
                    <a:pt x="536" y="78"/>
                    <a:pt x="536" y="77"/>
                    <a:pt x="536" y="76"/>
                  </a:cubicBezTo>
                  <a:cubicBezTo>
                    <a:pt x="535" y="75"/>
                    <a:pt x="534" y="74"/>
                    <a:pt x="533" y="75"/>
                  </a:cubicBezTo>
                  <a:cubicBezTo>
                    <a:pt x="529" y="76"/>
                    <a:pt x="526" y="77"/>
                    <a:pt x="522" y="79"/>
                  </a:cubicBezTo>
                  <a:cubicBezTo>
                    <a:pt x="521" y="79"/>
                    <a:pt x="520" y="80"/>
                    <a:pt x="521" y="81"/>
                  </a:cubicBezTo>
                  <a:cubicBezTo>
                    <a:pt x="521" y="82"/>
                    <a:pt x="522" y="83"/>
                    <a:pt x="523" y="83"/>
                  </a:cubicBezTo>
                  <a:close/>
                  <a:moveTo>
                    <a:pt x="500" y="90"/>
                  </a:moveTo>
                  <a:cubicBezTo>
                    <a:pt x="504" y="89"/>
                    <a:pt x="508" y="88"/>
                    <a:pt x="512" y="87"/>
                  </a:cubicBezTo>
                  <a:cubicBezTo>
                    <a:pt x="513" y="86"/>
                    <a:pt x="514" y="85"/>
                    <a:pt x="513" y="84"/>
                  </a:cubicBezTo>
                  <a:cubicBezTo>
                    <a:pt x="513" y="83"/>
                    <a:pt x="512" y="82"/>
                    <a:pt x="511" y="83"/>
                  </a:cubicBezTo>
                  <a:cubicBezTo>
                    <a:pt x="507" y="84"/>
                    <a:pt x="503" y="85"/>
                    <a:pt x="499" y="87"/>
                  </a:cubicBezTo>
                  <a:cubicBezTo>
                    <a:pt x="498" y="87"/>
                    <a:pt x="498" y="88"/>
                    <a:pt x="498" y="89"/>
                  </a:cubicBezTo>
                  <a:cubicBezTo>
                    <a:pt x="498" y="90"/>
                    <a:pt x="499" y="91"/>
                    <a:pt x="500" y="90"/>
                  </a:cubicBezTo>
                  <a:close/>
                  <a:moveTo>
                    <a:pt x="477" y="97"/>
                  </a:moveTo>
                  <a:cubicBezTo>
                    <a:pt x="481" y="96"/>
                    <a:pt x="485" y="95"/>
                    <a:pt x="489" y="94"/>
                  </a:cubicBezTo>
                  <a:cubicBezTo>
                    <a:pt x="490" y="93"/>
                    <a:pt x="491" y="92"/>
                    <a:pt x="490" y="91"/>
                  </a:cubicBezTo>
                  <a:cubicBezTo>
                    <a:pt x="490" y="90"/>
                    <a:pt x="489" y="90"/>
                    <a:pt x="488" y="90"/>
                  </a:cubicBezTo>
                  <a:cubicBezTo>
                    <a:pt x="484" y="91"/>
                    <a:pt x="480" y="92"/>
                    <a:pt x="476" y="93"/>
                  </a:cubicBezTo>
                  <a:cubicBezTo>
                    <a:pt x="475" y="93"/>
                    <a:pt x="475" y="94"/>
                    <a:pt x="475" y="95"/>
                  </a:cubicBezTo>
                  <a:cubicBezTo>
                    <a:pt x="475" y="96"/>
                    <a:pt x="476" y="97"/>
                    <a:pt x="477" y="97"/>
                  </a:cubicBezTo>
                  <a:close/>
                  <a:moveTo>
                    <a:pt x="454" y="102"/>
                  </a:moveTo>
                  <a:cubicBezTo>
                    <a:pt x="458" y="101"/>
                    <a:pt x="462" y="101"/>
                    <a:pt x="466" y="100"/>
                  </a:cubicBezTo>
                  <a:cubicBezTo>
                    <a:pt x="467" y="99"/>
                    <a:pt x="467" y="98"/>
                    <a:pt x="467" y="97"/>
                  </a:cubicBezTo>
                  <a:cubicBezTo>
                    <a:pt x="467" y="96"/>
                    <a:pt x="466" y="96"/>
                    <a:pt x="465" y="96"/>
                  </a:cubicBezTo>
                  <a:cubicBezTo>
                    <a:pt x="461" y="97"/>
                    <a:pt x="457" y="97"/>
                    <a:pt x="453" y="98"/>
                  </a:cubicBezTo>
                  <a:cubicBezTo>
                    <a:pt x="452" y="99"/>
                    <a:pt x="451" y="100"/>
                    <a:pt x="451" y="101"/>
                  </a:cubicBezTo>
                  <a:cubicBezTo>
                    <a:pt x="452" y="102"/>
                    <a:pt x="453" y="102"/>
                    <a:pt x="454" y="102"/>
                  </a:cubicBezTo>
                  <a:close/>
                  <a:moveTo>
                    <a:pt x="430" y="107"/>
                  </a:moveTo>
                  <a:cubicBezTo>
                    <a:pt x="434" y="106"/>
                    <a:pt x="438" y="105"/>
                    <a:pt x="442" y="105"/>
                  </a:cubicBezTo>
                  <a:cubicBezTo>
                    <a:pt x="443" y="104"/>
                    <a:pt x="444" y="103"/>
                    <a:pt x="444" y="102"/>
                  </a:cubicBezTo>
                  <a:cubicBezTo>
                    <a:pt x="443" y="101"/>
                    <a:pt x="442" y="100"/>
                    <a:pt x="441" y="101"/>
                  </a:cubicBezTo>
                  <a:cubicBezTo>
                    <a:pt x="437" y="101"/>
                    <a:pt x="433" y="102"/>
                    <a:pt x="429" y="103"/>
                  </a:cubicBezTo>
                  <a:cubicBezTo>
                    <a:pt x="428" y="103"/>
                    <a:pt x="428" y="104"/>
                    <a:pt x="428" y="105"/>
                  </a:cubicBezTo>
                  <a:cubicBezTo>
                    <a:pt x="428" y="106"/>
                    <a:pt x="429" y="107"/>
                    <a:pt x="430" y="107"/>
                  </a:cubicBezTo>
                  <a:close/>
                  <a:moveTo>
                    <a:pt x="406" y="110"/>
                  </a:moveTo>
                  <a:cubicBezTo>
                    <a:pt x="410" y="109"/>
                    <a:pt x="414" y="109"/>
                    <a:pt x="418" y="108"/>
                  </a:cubicBezTo>
                  <a:cubicBezTo>
                    <a:pt x="419" y="108"/>
                    <a:pt x="420" y="107"/>
                    <a:pt x="420" y="106"/>
                  </a:cubicBezTo>
                  <a:cubicBezTo>
                    <a:pt x="420" y="105"/>
                    <a:pt x="419" y="104"/>
                    <a:pt x="418" y="104"/>
                  </a:cubicBezTo>
                  <a:cubicBezTo>
                    <a:pt x="414" y="105"/>
                    <a:pt x="410" y="105"/>
                    <a:pt x="406" y="106"/>
                  </a:cubicBezTo>
                  <a:cubicBezTo>
                    <a:pt x="405" y="106"/>
                    <a:pt x="404" y="107"/>
                    <a:pt x="404" y="108"/>
                  </a:cubicBezTo>
                  <a:cubicBezTo>
                    <a:pt x="404" y="109"/>
                    <a:pt x="405" y="110"/>
                    <a:pt x="406" y="110"/>
                  </a:cubicBezTo>
                  <a:close/>
                  <a:moveTo>
                    <a:pt x="382" y="112"/>
                  </a:moveTo>
                  <a:cubicBezTo>
                    <a:pt x="386" y="112"/>
                    <a:pt x="390" y="112"/>
                    <a:pt x="394" y="111"/>
                  </a:cubicBezTo>
                  <a:cubicBezTo>
                    <a:pt x="395" y="111"/>
                    <a:pt x="396" y="110"/>
                    <a:pt x="396" y="109"/>
                  </a:cubicBezTo>
                  <a:cubicBezTo>
                    <a:pt x="396" y="108"/>
                    <a:pt x="395" y="107"/>
                    <a:pt x="394" y="107"/>
                  </a:cubicBezTo>
                  <a:cubicBezTo>
                    <a:pt x="390" y="108"/>
                    <a:pt x="386" y="108"/>
                    <a:pt x="382" y="108"/>
                  </a:cubicBezTo>
                  <a:cubicBezTo>
                    <a:pt x="381" y="108"/>
                    <a:pt x="380" y="109"/>
                    <a:pt x="380" y="110"/>
                  </a:cubicBezTo>
                  <a:cubicBezTo>
                    <a:pt x="380" y="112"/>
                    <a:pt x="381" y="112"/>
                    <a:pt x="382" y="112"/>
                  </a:cubicBezTo>
                  <a:close/>
                  <a:moveTo>
                    <a:pt x="358" y="114"/>
                  </a:moveTo>
                  <a:cubicBezTo>
                    <a:pt x="362" y="114"/>
                    <a:pt x="366" y="113"/>
                    <a:pt x="370" y="113"/>
                  </a:cubicBezTo>
                  <a:cubicBezTo>
                    <a:pt x="371" y="113"/>
                    <a:pt x="372" y="112"/>
                    <a:pt x="372" y="111"/>
                  </a:cubicBezTo>
                  <a:cubicBezTo>
                    <a:pt x="372" y="110"/>
                    <a:pt x="371" y="109"/>
                    <a:pt x="370" y="109"/>
                  </a:cubicBezTo>
                  <a:cubicBezTo>
                    <a:pt x="366" y="109"/>
                    <a:pt x="362" y="110"/>
                    <a:pt x="358" y="110"/>
                  </a:cubicBezTo>
                  <a:cubicBezTo>
                    <a:pt x="357" y="110"/>
                    <a:pt x="356" y="111"/>
                    <a:pt x="356" y="112"/>
                  </a:cubicBezTo>
                  <a:cubicBezTo>
                    <a:pt x="356" y="113"/>
                    <a:pt x="357" y="114"/>
                    <a:pt x="358" y="114"/>
                  </a:cubicBezTo>
                  <a:close/>
                  <a:moveTo>
                    <a:pt x="334" y="115"/>
                  </a:moveTo>
                  <a:cubicBezTo>
                    <a:pt x="338" y="114"/>
                    <a:pt x="342" y="114"/>
                    <a:pt x="346" y="114"/>
                  </a:cubicBezTo>
                  <a:cubicBezTo>
                    <a:pt x="347" y="114"/>
                    <a:pt x="348" y="113"/>
                    <a:pt x="348" y="112"/>
                  </a:cubicBezTo>
                  <a:cubicBezTo>
                    <a:pt x="348" y="111"/>
                    <a:pt x="347" y="110"/>
                    <a:pt x="346" y="110"/>
                  </a:cubicBezTo>
                  <a:cubicBezTo>
                    <a:pt x="342" y="110"/>
                    <a:pt x="338" y="110"/>
                    <a:pt x="334" y="111"/>
                  </a:cubicBezTo>
                  <a:cubicBezTo>
                    <a:pt x="333" y="111"/>
                    <a:pt x="332" y="111"/>
                    <a:pt x="332" y="113"/>
                  </a:cubicBezTo>
                  <a:cubicBezTo>
                    <a:pt x="332" y="114"/>
                    <a:pt x="333" y="115"/>
                    <a:pt x="334" y="115"/>
                  </a:cubicBezTo>
                  <a:close/>
                  <a:moveTo>
                    <a:pt x="310" y="114"/>
                  </a:moveTo>
                  <a:cubicBezTo>
                    <a:pt x="314" y="115"/>
                    <a:pt x="318" y="115"/>
                    <a:pt x="322" y="115"/>
                  </a:cubicBezTo>
                  <a:cubicBezTo>
                    <a:pt x="323" y="115"/>
                    <a:pt x="324" y="114"/>
                    <a:pt x="324" y="113"/>
                  </a:cubicBezTo>
                  <a:cubicBezTo>
                    <a:pt x="324" y="111"/>
                    <a:pt x="323" y="111"/>
                    <a:pt x="322" y="111"/>
                  </a:cubicBezTo>
                  <a:cubicBezTo>
                    <a:pt x="318" y="111"/>
                    <a:pt x="314" y="111"/>
                    <a:pt x="310" y="110"/>
                  </a:cubicBezTo>
                  <a:cubicBezTo>
                    <a:pt x="309" y="110"/>
                    <a:pt x="308" y="111"/>
                    <a:pt x="308" y="112"/>
                  </a:cubicBezTo>
                  <a:cubicBezTo>
                    <a:pt x="308" y="114"/>
                    <a:pt x="309" y="114"/>
                    <a:pt x="310" y="114"/>
                  </a:cubicBezTo>
                  <a:close/>
                  <a:moveTo>
                    <a:pt x="286" y="114"/>
                  </a:moveTo>
                  <a:cubicBezTo>
                    <a:pt x="290" y="114"/>
                    <a:pt x="294" y="114"/>
                    <a:pt x="298" y="114"/>
                  </a:cubicBezTo>
                  <a:cubicBezTo>
                    <a:pt x="299" y="114"/>
                    <a:pt x="300" y="113"/>
                    <a:pt x="300" y="112"/>
                  </a:cubicBezTo>
                  <a:cubicBezTo>
                    <a:pt x="300" y="111"/>
                    <a:pt x="299" y="110"/>
                    <a:pt x="298" y="110"/>
                  </a:cubicBezTo>
                  <a:cubicBezTo>
                    <a:pt x="294" y="110"/>
                    <a:pt x="290" y="110"/>
                    <a:pt x="286" y="110"/>
                  </a:cubicBezTo>
                  <a:cubicBezTo>
                    <a:pt x="285" y="110"/>
                    <a:pt x="284" y="110"/>
                    <a:pt x="284" y="111"/>
                  </a:cubicBezTo>
                  <a:cubicBezTo>
                    <a:pt x="284" y="113"/>
                    <a:pt x="285" y="114"/>
                    <a:pt x="286" y="114"/>
                  </a:cubicBezTo>
                  <a:close/>
                  <a:moveTo>
                    <a:pt x="262" y="112"/>
                  </a:moveTo>
                  <a:cubicBezTo>
                    <a:pt x="266" y="112"/>
                    <a:pt x="270" y="113"/>
                    <a:pt x="274" y="113"/>
                  </a:cubicBezTo>
                  <a:cubicBezTo>
                    <a:pt x="275" y="113"/>
                    <a:pt x="276" y="112"/>
                    <a:pt x="276" y="111"/>
                  </a:cubicBezTo>
                  <a:cubicBezTo>
                    <a:pt x="276" y="110"/>
                    <a:pt x="276" y="109"/>
                    <a:pt x="274" y="109"/>
                  </a:cubicBezTo>
                  <a:cubicBezTo>
                    <a:pt x="270" y="109"/>
                    <a:pt x="266" y="108"/>
                    <a:pt x="263" y="108"/>
                  </a:cubicBezTo>
                  <a:cubicBezTo>
                    <a:pt x="261" y="108"/>
                    <a:pt x="260" y="109"/>
                    <a:pt x="260" y="110"/>
                  </a:cubicBezTo>
                  <a:cubicBezTo>
                    <a:pt x="260" y="111"/>
                    <a:pt x="261" y="112"/>
                    <a:pt x="262" y="112"/>
                  </a:cubicBezTo>
                  <a:close/>
                  <a:moveTo>
                    <a:pt x="238" y="109"/>
                  </a:moveTo>
                  <a:cubicBezTo>
                    <a:pt x="242" y="110"/>
                    <a:pt x="246" y="110"/>
                    <a:pt x="250" y="111"/>
                  </a:cubicBezTo>
                  <a:cubicBezTo>
                    <a:pt x="251" y="111"/>
                    <a:pt x="252" y="110"/>
                    <a:pt x="252" y="109"/>
                  </a:cubicBezTo>
                  <a:cubicBezTo>
                    <a:pt x="253" y="108"/>
                    <a:pt x="252" y="107"/>
                    <a:pt x="251" y="107"/>
                  </a:cubicBezTo>
                  <a:cubicBezTo>
                    <a:pt x="247" y="106"/>
                    <a:pt x="243" y="106"/>
                    <a:pt x="239" y="105"/>
                  </a:cubicBezTo>
                  <a:cubicBezTo>
                    <a:pt x="238" y="105"/>
                    <a:pt x="237" y="106"/>
                    <a:pt x="237" y="107"/>
                  </a:cubicBezTo>
                  <a:cubicBezTo>
                    <a:pt x="236" y="108"/>
                    <a:pt x="237" y="109"/>
                    <a:pt x="238" y="109"/>
                  </a:cubicBezTo>
                  <a:close/>
                  <a:moveTo>
                    <a:pt x="214" y="106"/>
                  </a:moveTo>
                  <a:cubicBezTo>
                    <a:pt x="218" y="106"/>
                    <a:pt x="222" y="107"/>
                    <a:pt x="226" y="108"/>
                  </a:cubicBezTo>
                  <a:cubicBezTo>
                    <a:pt x="227" y="108"/>
                    <a:pt x="228" y="107"/>
                    <a:pt x="229" y="106"/>
                  </a:cubicBezTo>
                  <a:cubicBezTo>
                    <a:pt x="229" y="105"/>
                    <a:pt x="228" y="104"/>
                    <a:pt x="227" y="104"/>
                  </a:cubicBezTo>
                  <a:cubicBezTo>
                    <a:pt x="223" y="103"/>
                    <a:pt x="219" y="102"/>
                    <a:pt x="215" y="102"/>
                  </a:cubicBezTo>
                  <a:cubicBezTo>
                    <a:pt x="214" y="102"/>
                    <a:pt x="213" y="102"/>
                    <a:pt x="213" y="103"/>
                  </a:cubicBezTo>
                  <a:cubicBezTo>
                    <a:pt x="213" y="104"/>
                    <a:pt x="213" y="106"/>
                    <a:pt x="214" y="106"/>
                  </a:cubicBezTo>
                  <a:close/>
                  <a:moveTo>
                    <a:pt x="191" y="101"/>
                  </a:moveTo>
                  <a:cubicBezTo>
                    <a:pt x="195" y="102"/>
                    <a:pt x="199" y="103"/>
                    <a:pt x="203" y="104"/>
                  </a:cubicBezTo>
                  <a:cubicBezTo>
                    <a:pt x="204" y="104"/>
                    <a:pt x="205" y="103"/>
                    <a:pt x="205" y="102"/>
                  </a:cubicBezTo>
                  <a:cubicBezTo>
                    <a:pt x="205" y="101"/>
                    <a:pt x="204" y="100"/>
                    <a:pt x="203" y="100"/>
                  </a:cubicBezTo>
                  <a:cubicBezTo>
                    <a:pt x="199" y="99"/>
                    <a:pt x="195" y="98"/>
                    <a:pt x="192" y="97"/>
                  </a:cubicBezTo>
                  <a:cubicBezTo>
                    <a:pt x="191" y="97"/>
                    <a:pt x="190" y="98"/>
                    <a:pt x="189" y="99"/>
                  </a:cubicBezTo>
                  <a:cubicBezTo>
                    <a:pt x="189" y="100"/>
                    <a:pt x="190" y="101"/>
                    <a:pt x="191" y="101"/>
                  </a:cubicBezTo>
                  <a:close/>
                  <a:moveTo>
                    <a:pt x="167" y="95"/>
                  </a:moveTo>
                  <a:cubicBezTo>
                    <a:pt x="171" y="96"/>
                    <a:pt x="175" y="97"/>
                    <a:pt x="179" y="98"/>
                  </a:cubicBezTo>
                  <a:cubicBezTo>
                    <a:pt x="180" y="99"/>
                    <a:pt x="181" y="98"/>
                    <a:pt x="181" y="97"/>
                  </a:cubicBezTo>
                  <a:cubicBezTo>
                    <a:pt x="182" y="96"/>
                    <a:pt x="181" y="95"/>
                    <a:pt x="180" y="95"/>
                  </a:cubicBezTo>
                  <a:cubicBezTo>
                    <a:pt x="176" y="94"/>
                    <a:pt x="172" y="93"/>
                    <a:pt x="168" y="92"/>
                  </a:cubicBezTo>
                  <a:cubicBezTo>
                    <a:pt x="167" y="91"/>
                    <a:pt x="166" y="92"/>
                    <a:pt x="166" y="93"/>
                  </a:cubicBezTo>
                  <a:cubicBezTo>
                    <a:pt x="166" y="94"/>
                    <a:pt x="166" y="95"/>
                    <a:pt x="167" y="95"/>
                  </a:cubicBezTo>
                  <a:close/>
                  <a:moveTo>
                    <a:pt x="144" y="89"/>
                  </a:moveTo>
                  <a:cubicBezTo>
                    <a:pt x="148" y="90"/>
                    <a:pt x="152" y="91"/>
                    <a:pt x="156" y="92"/>
                  </a:cubicBezTo>
                  <a:cubicBezTo>
                    <a:pt x="157" y="93"/>
                    <a:pt x="158" y="92"/>
                    <a:pt x="158" y="91"/>
                  </a:cubicBezTo>
                  <a:cubicBezTo>
                    <a:pt x="159" y="90"/>
                    <a:pt x="158" y="89"/>
                    <a:pt x="157" y="88"/>
                  </a:cubicBezTo>
                  <a:cubicBezTo>
                    <a:pt x="153" y="87"/>
                    <a:pt x="149" y="86"/>
                    <a:pt x="146" y="85"/>
                  </a:cubicBezTo>
                  <a:cubicBezTo>
                    <a:pt x="144" y="85"/>
                    <a:pt x="143" y="85"/>
                    <a:pt x="143" y="86"/>
                  </a:cubicBezTo>
                  <a:cubicBezTo>
                    <a:pt x="143" y="87"/>
                    <a:pt x="143" y="88"/>
                    <a:pt x="144" y="89"/>
                  </a:cubicBezTo>
                  <a:close/>
                  <a:moveTo>
                    <a:pt x="122" y="81"/>
                  </a:moveTo>
                  <a:cubicBezTo>
                    <a:pt x="125" y="82"/>
                    <a:pt x="129" y="83"/>
                    <a:pt x="133" y="85"/>
                  </a:cubicBezTo>
                  <a:cubicBezTo>
                    <a:pt x="134" y="85"/>
                    <a:pt x="135" y="85"/>
                    <a:pt x="135" y="84"/>
                  </a:cubicBezTo>
                  <a:cubicBezTo>
                    <a:pt x="136" y="83"/>
                    <a:pt x="135" y="81"/>
                    <a:pt x="134" y="81"/>
                  </a:cubicBezTo>
                  <a:cubicBezTo>
                    <a:pt x="130" y="80"/>
                    <a:pt x="127" y="78"/>
                    <a:pt x="123" y="77"/>
                  </a:cubicBezTo>
                  <a:cubicBezTo>
                    <a:pt x="122" y="77"/>
                    <a:pt x="121" y="77"/>
                    <a:pt x="120" y="78"/>
                  </a:cubicBezTo>
                  <a:cubicBezTo>
                    <a:pt x="120" y="79"/>
                    <a:pt x="121" y="80"/>
                    <a:pt x="122" y="81"/>
                  </a:cubicBezTo>
                  <a:close/>
                  <a:moveTo>
                    <a:pt x="99" y="71"/>
                  </a:moveTo>
                  <a:cubicBezTo>
                    <a:pt x="103" y="73"/>
                    <a:pt x="107" y="75"/>
                    <a:pt x="110" y="76"/>
                  </a:cubicBezTo>
                  <a:cubicBezTo>
                    <a:pt x="111" y="77"/>
                    <a:pt x="113" y="76"/>
                    <a:pt x="113" y="75"/>
                  </a:cubicBezTo>
                  <a:cubicBezTo>
                    <a:pt x="113" y="74"/>
                    <a:pt x="113" y="73"/>
                    <a:pt x="112" y="72"/>
                  </a:cubicBezTo>
                  <a:cubicBezTo>
                    <a:pt x="108" y="71"/>
                    <a:pt x="104" y="69"/>
                    <a:pt x="101" y="68"/>
                  </a:cubicBezTo>
                  <a:cubicBezTo>
                    <a:pt x="100" y="67"/>
                    <a:pt x="99" y="68"/>
                    <a:pt x="98" y="69"/>
                  </a:cubicBezTo>
                  <a:cubicBezTo>
                    <a:pt x="98" y="70"/>
                    <a:pt x="98" y="71"/>
                    <a:pt x="99" y="71"/>
                  </a:cubicBezTo>
                  <a:close/>
                  <a:moveTo>
                    <a:pt x="78" y="61"/>
                  </a:moveTo>
                  <a:cubicBezTo>
                    <a:pt x="81" y="63"/>
                    <a:pt x="85" y="64"/>
                    <a:pt x="88" y="66"/>
                  </a:cubicBezTo>
                  <a:cubicBezTo>
                    <a:pt x="89" y="67"/>
                    <a:pt x="91" y="66"/>
                    <a:pt x="91" y="65"/>
                  </a:cubicBezTo>
                  <a:cubicBezTo>
                    <a:pt x="92" y="64"/>
                    <a:pt x="91" y="63"/>
                    <a:pt x="90" y="63"/>
                  </a:cubicBezTo>
                  <a:cubicBezTo>
                    <a:pt x="86" y="61"/>
                    <a:pt x="83" y="59"/>
                    <a:pt x="79" y="57"/>
                  </a:cubicBezTo>
                  <a:cubicBezTo>
                    <a:pt x="79" y="57"/>
                    <a:pt x="77" y="57"/>
                    <a:pt x="77" y="58"/>
                  </a:cubicBezTo>
                  <a:cubicBezTo>
                    <a:pt x="76" y="59"/>
                    <a:pt x="77" y="60"/>
                    <a:pt x="78" y="61"/>
                  </a:cubicBezTo>
                  <a:close/>
                  <a:moveTo>
                    <a:pt x="57" y="49"/>
                  </a:moveTo>
                  <a:cubicBezTo>
                    <a:pt x="60" y="51"/>
                    <a:pt x="63" y="53"/>
                    <a:pt x="67" y="55"/>
                  </a:cubicBezTo>
                  <a:cubicBezTo>
                    <a:pt x="68" y="56"/>
                    <a:pt x="69" y="55"/>
                    <a:pt x="70" y="54"/>
                  </a:cubicBezTo>
                  <a:cubicBezTo>
                    <a:pt x="70" y="53"/>
                    <a:pt x="70" y="52"/>
                    <a:pt x="69" y="52"/>
                  </a:cubicBezTo>
                  <a:cubicBezTo>
                    <a:pt x="65" y="50"/>
                    <a:pt x="62" y="47"/>
                    <a:pt x="59" y="45"/>
                  </a:cubicBezTo>
                  <a:cubicBezTo>
                    <a:pt x="58" y="45"/>
                    <a:pt x="57" y="45"/>
                    <a:pt x="56" y="46"/>
                  </a:cubicBezTo>
                  <a:cubicBezTo>
                    <a:pt x="55" y="47"/>
                    <a:pt x="56" y="48"/>
                    <a:pt x="57" y="49"/>
                  </a:cubicBezTo>
                  <a:close/>
                  <a:moveTo>
                    <a:pt x="37" y="35"/>
                  </a:moveTo>
                  <a:cubicBezTo>
                    <a:pt x="40" y="38"/>
                    <a:pt x="43" y="40"/>
                    <a:pt x="47" y="42"/>
                  </a:cubicBezTo>
                  <a:cubicBezTo>
                    <a:pt x="47" y="43"/>
                    <a:pt x="49" y="43"/>
                    <a:pt x="49" y="42"/>
                  </a:cubicBezTo>
                  <a:cubicBezTo>
                    <a:pt x="50" y="41"/>
                    <a:pt x="50" y="40"/>
                    <a:pt x="49" y="39"/>
                  </a:cubicBezTo>
                  <a:cubicBezTo>
                    <a:pt x="45" y="37"/>
                    <a:pt x="42" y="34"/>
                    <a:pt x="39" y="32"/>
                  </a:cubicBezTo>
                  <a:cubicBezTo>
                    <a:pt x="38" y="32"/>
                    <a:pt x="37" y="32"/>
                    <a:pt x="36" y="33"/>
                  </a:cubicBezTo>
                  <a:cubicBezTo>
                    <a:pt x="36" y="33"/>
                    <a:pt x="36" y="35"/>
                    <a:pt x="37" y="35"/>
                  </a:cubicBezTo>
                  <a:close/>
                  <a:moveTo>
                    <a:pt x="18" y="20"/>
                  </a:moveTo>
                  <a:cubicBezTo>
                    <a:pt x="20" y="23"/>
                    <a:pt x="24" y="25"/>
                    <a:pt x="27" y="28"/>
                  </a:cubicBezTo>
                  <a:cubicBezTo>
                    <a:pt x="28" y="29"/>
                    <a:pt x="29" y="29"/>
                    <a:pt x="30" y="28"/>
                  </a:cubicBezTo>
                  <a:cubicBezTo>
                    <a:pt x="30" y="27"/>
                    <a:pt x="30" y="26"/>
                    <a:pt x="29" y="25"/>
                  </a:cubicBezTo>
                  <a:cubicBezTo>
                    <a:pt x="26" y="22"/>
                    <a:pt x="23" y="20"/>
                    <a:pt x="20" y="17"/>
                  </a:cubicBezTo>
                  <a:cubicBezTo>
                    <a:pt x="20" y="17"/>
                    <a:pt x="18" y="17"/>
                    <a:pt x="18" y="17"/>
                  </a:cubicBezTo>
                  <a:cubicBezTo>
                    <a:pt x="17" y="18"/>
                    <a:pt x="17" y="20"/>
                    <a:pt x="18" y="20"/>
                  </a:cubicBezTo>
                  <a:close/>
                  <a:moveTo>
                    <a:pt x="0" y="3"/>
                  </a:moveTo>
                  <a:cubicBezTo>
                    <a:pt x="1" y="3"/>
                    <a:pt x="3" y="6"/>
                    <a:pt x="9" y="12"/>
                  </a:cubicBezTo>
                  <a:cubicBezTo>
                    <a:pt x="10" y="13"/>
                    <a:pt x="11" y="13"/>
                    <a:pt x="12" y="12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9" y="6"/>
                    <a:pt x="7" y="4"/>
                    <a:pt x="6" y="3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2" name="Freeform 627"/>
            <p:cNvSpPr>
              <a:spLocks noEditPoints="1"/>
            </p:cNvSpPr>
            <p:nvPr/>
          </p:nvSpPr>
          <p:spPr bwMode="auto">
            <a:xfrm rot="16200000">
              <a:off x="9202827" y="1811262"/>
              <a:ext cx="4883518" cy="1140358"/>
            </a:xfrm>
            <a:custGeom>
              <a:avLst/>
              <a:gdLst>
                <a:gd name="T0" fmla="*/ 832 w 840"/>
                <a:gd name="T1" fmla="*/ 11 h 196"/>
                <a:gd name="T2" fmla="*/ 829 w 840"/>
                <a:gd name="T3" fmla="*/ 21 h 196"/>
                <a:gd name="T4" fmla="*/ 809 w 840"/>
                <a:gd name="T5" fmla="*/ 53 h 196"/>
                <a:gd name="T6" fmla="*/ 806 w 840"/>
                <a:gd name="T7" fmla="*/ 53 h 196"/>
                <a:gd name="T8" fmla="*/ 798 w 840"/>
                <a:gd name="T9" fmla="*/ 59 h 196"/>
                <a:gd name="T10" fmla="*/ 783 w 840"/>
                <a:gd name="T11" fmla="*/ 79 h 196"/>
                <a:gd name="T12" fmla="*/ 773 w 840"/>
                <a:gd name="T13" fmla="*/ 86 h 196"/>
                <a:gd name="T14" fmla="*/ 751 w 840"/>
                <a:gd name="T15" fmla="*/ 96 h 196"/>
                <a:gd name="T16" fmla="*/ 743 w 840"/>
                <a:gd name="T17" fmla="*/ 102 h 196"/>
                <a:gd name="T18" fmla="*/ 709 w 840"/>
                <a:gd name="T19" fmla="*/ 119 h 196"/>
                <a:gd name="T20" fmla="*/ 706 w 840"/>
                <a:gd name="T21" fmla="*/ 118 h 196"/>
                <a:gd name="T22" fmla="*/ 696 w 840"/>
                <a:gd name="T23" fmla="*/ 119 h 196"/>
                <a:gd name="T24" fmla="*/ 674 w 840"/>
                <a:gd name="T25" fmla="*/ 129 h 196"/>
                <a:gd name="T26" fmla="*/ 662 w 840"/>
                <a:gd name="T27" fmla="*/ 132 h 196"/>
                <a:gd name="T28" fmla="*/ 638 w 840"/>
                <a:gd name="T29" fmla="*/ 132 h 196"/>
                <a:gd name="T30" fmla="*/ 628 w 840"/>
                <a:gd name="T31" fmla="*/ 135 h 196"/>
                <a:gd name="T32" fmla="*/ 590 w 840"/>
                <a:gd name="T33" fmla="*/ 140 h 196"/>
                <a:gd name="T34" fmla="*/ 588 w 840"/>
                <a:gd name="T35" fmla="*/ 138 h 196"/>
                <a:gd name="T36" fmla="*/ 580 w 840"/>
                <a:gd name="T37" fmla="*/ 138 h 196"/>
                <a:gd name="T38" fmla="*/ 566 w 840"/>
                <a:gd name="T39" fmla="*/ 140 h 196"/>
                <a:gd name="T40" fmla="*/ 542 w 840"/>
                <a:gd name="T41" fmla="*/ 135 h 196"/>
                <a:gd name="T42" fmla="*/ 532 w 840"/>
                <a:gd name="T43" fmla="*/ 136 h 196"/>
                <a:gd name="T44" fmla="*/ 494 w 840"/>
                <a:gd name="T45" fmla="*/ 135 h 196"/>
                <a:gd name="T46" fmla="*/ 493 w 840"/>
                <a:gd name="T47" fmla="*/ 132 h 196"/>
                <a:gd name="T48" fmla="*/ 483 w 840"/>
                <a:gd name="T49" fmla="*/ 129 h 196"/>
                <a:gd name="T50" fmla="*/ 459 w 840"/>
                <a:gd name="T51" fmla="*/ 129 h 196"/>
                <a:gd name="T52" fmla="*/ 447 w 840"/>
                <a:gd name="T53" fmla="*/ 127 h 196"/>
                <a:gd name="T54" fmla="*/ 424 w 840"/>
                <a:gd name="T55" fmla="*/ 118 h 196"/>
                <a:gd name="T56" fmla="*/ 414 w 840"/>
                <a:gd name="T57" fmla="*/ 118 h 196"/>
                <a:gd name="T58" fmla="*/ 377 w 840"/>
                <a:gd name="T59" fmla="*/ 110 h 196"/>
                <a:gd name="T60" fmla="*/ 375 w 840"/>
                <a:gd name="T61" fmla="*/ 107 h 196"/>
                <a:gd name="T62" fmla="*/ 366 w 840"/>
                <a:gd name="T63" fmla="*/ 103 h 196"/>
                <a:gd name="T64" fmla="*/ 342 w 840"/>
                <a:gd name="T65" fmla="*/ 101 h 196"/>
                <a:gd name="T66" fmla="*/ 330 w 840"/>
                <a:gd name="T67" fmla="*/ 98 h 196"/>
                <a:gd name="T68" fmla="*/ 307 w 840"/>
                <a:gd name="T69" fmla="*/ 90 h 196"/>
                <a:gd name="T70" fmla="*/ 297 w 840"/>
                <a:gd name="T71" fmla="*/ 90 h 196"/>
                <a:gd name="T72" fmla="*/ 259 w 840"/>
                <a:gd name="T73" fmla="*/ 89 h 196"/>
                <a:gd name="T74" fmla="*/ 257 w 840"/>
                <a:gd name="T75" fmla="*/ 87 h 196"/>
                <a:gd name="T76" fmla="*/ 249 w 840"/>
                <a:gd name="T77" fmla="*/ 87 h 196"/>
                <a:gd name="T78" fmla="*/ 235 w 840"/>
                <a:gd name="T79" fmla="*/ 89 h 196"/>
                <a:gd name="T80" fmla="*/ 211 w 840"/>
                <a:gd name="T81" fmla="*/ 86 h 196"/>
                <a:gd name="T82" fmla="*/ 201 w 840"/>
                <a:gd name="T83" fmla="*/ 89 h 196"/>
                <a:gd name="T84" fmla="*/ 164 w 840"/>
                <a:gd name="T85" fmla="*/ 98 h 196"/>
                <a:gd name="T86" fmla="*/ 162 w 840"/>
                <a:gd name="T87" fmla="*/ 96 h 196"/>
                <a:gd name="T88" fmla="*/ 152 w 840"/>
                <a:gd name="T89" fmla="*/ 97 h 196"/>
                <a:gd name="T90" fmla="*/ 130 w 840"/>
                <a:gd name="T91" fmla="*/ 108 h 196"/>
                <a:gd name="T92" fmla="*/ 119 w 840"/>
                <a:gd name="T93" fmla="*/ 112 h 196"/>
                <a:gd name="T94" fmla="*/ 95 w 840"/>
                <a:gd name="T95" fmla="*/ 118 h 196"/>
                <a:gd name="T96" fmla="*/ 87 w 840"/>
                <a:gd name="T97" fmla="*/ 124 h 196"/>
                <a:gd name="T98" fmla="*/ 56 w 840"/>
                <a:gd name="T99" fmla="*/ 146 h 196"/>
                <a:gd name="T100" fmla="*/ 54 w 840"/>
                <a:gd name="T101" fmla="*/ 145 h 196"/>
                <a:gd name="T102" fmla="*/ 44 w 840"/>
                <a:gd name="T103" fmla="*/ 150 h 196"/>
                <a:gd name="T104" fmla="*/ 29 w 840"/>
                <a:gd name="T105" fmla="*/ 168 h 196"/>
                <a:gd name="T106" fmla="*/ 20 w 840"/>
                <a:gd name="T107" fmla="*/ 177 h 196"/>
                <a:gd name="T108" fmla="*/ 9 w 840"/>
                <a:gd name="T109" fmla="*/ 18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40" h="196">
                  <a:moveTo>
                    <a:pt x="835" y="13"/>
                  </a:moveTo>
                  <a:cubicBezTo>
                    <a:pt x="837" y="10"/>
                    <a:pt x="838" y="6"/>
                    <a:pt x="840" y="3"/>
                  </a:cubicBezTo>
                  <a:cubicBezTo>
                    <a:pt x="840" y="2"/>
                    <a:pt x="840" y="1"/>
                    <a:pt x="839" y="0"/>
                  </a:cubicBezTo>
                  <a:cubicBezTo>
                    <a:pt x="838" y="0"/>
                    <a:pt x="837" y="0"/>
                    <a:pt x="836" y="1"/>
                  </a:cubicBezTo>
                  <a:cubicBezTo>
                    <a:pt x="835" y="5"/>
                    <a:pt x="833" y="8"/>
                    <a:pt x="832" y="11"/>
                  </a:cubicBezTo>
                  <a:cubicBezTo>
                    <a:pt x="831" y="12"/>
                    <a:pt x="832" y="13"/>
                    <a:pt x="833" y="14"/>
                  </a:cubicBezTo>
                  <a:cubicBezTo>
                    <a:pt x="834" y="14"/>
                    <a:pt x="835" y="14"/>
                    <a:pt x="835" y="13"/>
                  </a:cubicBezTo>
                  <a:close/>
                  <a:moveTo>
                    <a:pt x="823" y="34"/>
                  </a:moveTo>
                  <a:cubicBezTo>
                    <a:pt x="825" y="31"/>
                    <a:pt x="828" y="27"/>
                    <a:pt x="830" y="24"/>
                  </a:cubicBezTo>
                  <a:cubicBezTo>
                    <a:pt x="830" y="23"/>
                    <a:pt x="830" y="21"/>
                    <a:pt x="829" y="21"/>
                  </a:cubicBezTo>
                  <a:cubicBezTo>
                    <a:pt x="828" y="20"/>
                    <a:pt x="827" y="21"/>
                    <a:pt x="826" y="22"/>
                  </a:cubicBezTo>
                  <a:cubicBezTo>
                    <a:pt x="824" y="25"/>
                    <a:pt x="822" y="28"/>
                    <a:pt x="820" y="32"/>
                  </a:cubicBezTo>
                  <a:cubicBezTo>
                    <a:pt x="819" y="33"/>
                    <a:pt x="820" y="34"/>
                    <a:pt x="820" y="35"/>
                  </a:cubicBezTo>
                  <a:cubicBezTo>
                    <a:pt x="821" y="35"/>
                    <a:pt x="823" y="35"/>
                    <a:pt x="823" y="34"/>
                  </a:cubicBezTo>
                  <a:close/>
                  <a:moveTo>
                    <a:pt x="809" y="53"/>
                  </a:moveTo>
                  <a:cubicBezTo>
                    <a:pt x="811" y="50"/>
                    <a:pt x="814" y="47"/>
                    <a:pt x="816" y="44"/>
                  </a:cubicBezTo>
                  <a:cubicBezTo>
                    <a:pt x="817" y="43"/>
                    <a:pt x="817" y="42"/>
                    <a:pt x="816" y="41"/>
                  </a:cubicBezTo>
                  <a:cubicBezTo>
                    <a:pt x="815" y="40"/>
                    <a:pt x="814" y="41"/>
                    <a:pt x="813" y="41"/>
                  </a:cubicBezTo>
                  <a:cubicBezTo>
                    <a:pt x="811" y="45"/>
                    <a:pt x="808" y="48"/>
                    <a:pt x="806" y="51"/>
                  </a:cubicBezTo>
                  <a:cubicBezTo>
                    <a:pt x="805" y="51"/>
                    <a:pt x="805" y="53"/>
                    <a:pt x="806" y="53"/>
                  </a:cubicBezTo>
                  <a:cubicBezTo>
                    <a:pt x="807" y="54"/>
                    <a:pt x="808" y="54"/>
                    <a:pt x="809" y="53"/>
                  </a:cubicBezTo>
                  <a:close/>
                  <a:moveTo>
                    <a:pt x="792" y="71"/>
                  </a:moveTo>
                  <a:cubicBezTo>
                    <a:pt x="795" y="68"/>
                    <a:pt x="798" y="65"/>
                    <a:pt x="800" y="62"/>
                  </a:cubicBezTo>
                  <a:cubicBezTo>
                    <a:pt x="801" y="61"/>
                    <a:pt x="801" y="60"/>
                    <a:pt x="800" y="59"/>
                  </a:cubicBezTo>
                  <a:cubicBezTo>
                    <a:pt x="800" y="59"/>
                    <a:pt x="798" y="59"/>
                    <a:pt x="798" y="59"/>
                  </a:cubicBezTo>
                  <a:cubicBezTo>
                    <a:pt x="795" y="62"/>
                    <a:pt x="792" y="65"/>
                    <a:pt x="789" y="68"/>
                  </a:cubicBezTo>
                  <a:cubicBezTo>
                    <a:pt x="788" y="68"/>
                    <a:pt x="788" y="70"/>
                    <a:pt x="789" y="71"/>
                  </a:cubicBezTo>
                  <a:cubicBezTo>
                    <a:pt x="790" y="71"/>
                    <a:pt x="791" y="71"/>
                    <a:pt x="792" y="71"/>
                  </a:cubicBezTo>
                  <a:close/>
                  <a:moveTo>
                    <a:pt x="773" y="86"/>
                  </a:moveTo>
                  <a:cubicBezTo>
                    <a:pt x="776" y="84"/>
                    <a:pt x="779" y="81"/>
                    <a:pt x="783" y="79"/>
                  </a:cubicBezTo>
                  <a:cubicBezTo>
                    <a:pt x="783" y="78"/>
                    <a:pt x="784" y="77"/>
                    <a:pt x="783" y="76"/>
                  </a:cubicBezTo>
                  <a:cubicBezTo>
                    <a:pt x="782" y="75"/>
                    <a:pt x="781" y="75"/>
                    <a:pt x="780" y="75"/>
                  </a:cubicBezTo>
                  <a:cubicBezTo>
                    <a:pt x="777" y="78"/>
                    <a:pt x="774" y="80"/>
                    <a:pt x="771" y="83"/>
                  </a:cubicBezTo>
                  <a:cubicBezTo>
                    <a:pt x="770" y="83"/>
                    <a:pt x="770" y="85"/>
                    <a:pt x="770" y="85"/>
                  </a:cubicBezTo>
                  <a:cubicBezTo>
                    <a:pt x="771" y="86"/>
                    <a:pt x="772" y="87"/>
                    <a:pt x="773" y="86"/>
                  </a:cubicBezTo>
                  <a:close/>
                  <a:moveTo>
                    <a:pt x="753" y="99"/>
                  </a:moveTo>
                  <a:cubicBezTo>
                    <a:pt x="756" y="97"/>
                    <a:pt x="760" y="95"/>
                    <a:pt x="763" y="93"/>
                  </a:cubicBezTo>
                  <a:cubicBezTo>
                    <a:pt x="764" y="92"/>
                    <a:pt x="764" y="91"/>
                    <a:pt x="764" y="90"/>
                  </a:cubicBezTo>
                  <a:cubicBezTo>
                    <a:pt x="763" y="89"/>
                    <a:pt x="762" y="89"/>
                    <a:pt x="761" y="89"/>
                  </a:cubicBezTo>
                  <a:cubicBezTo>
                    <a:pt x="758" y="92"/>
                    <a:pt x="754" y="94"/>
                    <a:pt x="751" y="96"/>
                  </a:cubicBezTo>
                  <a:cubicBezTo>
                    <a:pt x="750" y="96"/>
                    <a:pt x="749" y="97"/>
                    <a:pt x="750" y="98"/>
                  </a:cubicBezTo>
                  <a:cubicBezTo>
                    <a:pt x="750" y="99"/>
                    <a:pt x="752" y="100"/>
                    <a:pt x="753" y="99"/>
                  </a:cubicBezTo>
                  <a:close/>
                  <a:moveTo>
                    <a:pt x="731" y="110"/>
                  </a:moveTo>
                  <a:cubicBezTo>
                    <a:pt x="735" y="108"/>
                    <a:pt x="738" y="107"/>
                    <a:pt x="742" y="105"/>
                  </a:cubicBezTo>
                  <a:cubicBezTo>
                    <a:pt x="743" y="104"/>
                    <a:pt x="743" y="103"/>
                    <a:pt x="743" y="102"/>
                  </a:cubicBezTo>
                  <a:cubicBezTo>
                    <a:pt x="742" y="101"/>
                    <a:pt x="741" y="101"/>
                    <a:pt x="740" y="101"/>
                  </a:cubicBezTo>
                  <a:cubicBezTo>
                    <a:pt x="737" y="103"/>
                    <a:pt x="733" y="105"/>
                    <a:pt x="729" y="106"/>
                  </a:cubicBezTo>
                  <a:cubicBezTo>
                    <a:pt x="728" y="107"/>
                    <a:pt x="728" y="108"/>
                    <a:pt x="728" y="109"/>
                  </a:cubicBezTo>
                  <a:cubicBezTo>
                    <a:pt x="729" y="110"/>
                    <a:pt x="730" y="110"/>
                    <a:pt x="731" y="110"/>
                  </a:cubicBezTo>
                  <a:close/>
                  <a:moveTo>
                    <a:pt x="709" y="119"/>
                  </a:moveTo>
                  <a:cubicBezTo>
                    <a:pt x="713" y="118"/>
                    <a:pt x="716" y="116"/>
                    <a:pt x="720" y="115"/>
                  </a:cubicBezTo>
                  <a:cubicBezTo>
                    <a:pt x="721" y="114"/>
                    <a:pt x="722" y="113"/>
                    <a:pt x="721" y="112"/>
                  </a:cubicBezTo>
                  <a:cubicBezTo>
                    <a:pt x="721" y="111"/>
                    <a:pt x="720" y="111"/>
                    <a:pt x="719" y="111"/>
                  </a:cubicBezTo>
                  <a:cubicBezTo>
                    <a:pt x="715" y="112"/>
                    <a:pt x="711" y="114"/>
                    <a:pt x="707" y="115"/>
                  </a:cubicBezTo>
                  <a:cubicBezTo>
                    <a:pt x="706" y="116"/>
                    <a:pt x="706" y="117"/>
                    <a:pt x="706" y="118"/>
                  </a:cubicBezTo>
                  <a:cubicBezTo>
                    <a:pt x="707" y="119"/>
                    <a:pt x="708" y="119"/>
                    <a:pt x="709" y="119"/>
                  </a:cubicBezTo>
                  <a:close/>
                  <a:moveTo>
                    <a:pt x="686" y="126"/>
                  </a:moveTo>
                  <a:cubicBezTo>
                    <a:pt x="690" y="125"/>
                    <a:pt x="693" y="124"/>
                    <a:pt x="697" y="123"/>
                  </a:cubicBezTo>
                  <a:cubicBezTo>
                    <a:pt x="698" y="122"/>
                    <a:pt x="699" y="121"/>
                    <a:pt x="699" y="120"/>
                  </a:cubicBezTo>
                  <a:cubicBezTo>
                    <a:pt x="698" y="119"/>
                    <a:pt x="697" y="119"/>
                    <a:pt x="696" y="119"/>
                  </a:cubicBezTo>
                  <a:cubicBezTo>
                    <a:pt x="692" y="120"/>
                    <a:pt x="688" y="121"/>
                    <a:pt x="685" y="122"/>
                  </a:cubicBezTo>
                  <a:cubicBezTo>
                    <a:pt x="684" y="123"/>
                    <a:pt x="683" y="124"/>
                    <a:pt x="683" y="125"/>
                  </a:cubicBezTo>
                  <a:cubicBezTo>
                    <a:pt x="683" y="126"/>
                    <a:pt x="685" y="126"/>
                    <a:pt x="686" y="126"/>
                  </a:cubicBezTo>
                  <a:close/>
                  <a:moveTo>
                    <a:pt x="662" y="132"/>
                  </a:moveTo>
                  <a:cubicBezTo>
                    <a:pt x="666" y="131"/>
                    <a:pt x="670" y="130"/>
                    <a:pt x="674" y="129"/>
                  </a:cubicBezTo>
                  <a:cubicBezTo>
                    <a:pt x="675" y="129"/>
                    <a:pt x="676" y="128"/>
                    <a:pt x="675" y="127"/>
                  </a:cubicBezTo>
                  <a:cubicBezTo>
                    <a:pt x="675" y="126"/>
                    <a:pt x="674" y="125"/>
                    <a:pt x="673" y="125"/>
                  </a:cubicBezTo>
                  <a:cubicBezTo>
                    <a:pt x="669" y="126"/>
                    <a:pt x="665" y="127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ubicBezTo>
                    <a:pt x="660" y="131"/>
                    <a:pt x="661" y="132"/>
                    <a:pt x="662" y="132"/>
                  </a:cubicBezTo>
                  <a:close/>
                  <a:moveTo>
                    <a:pt x="638" y="136"/>
                  </a:moveTo>
                  <a:cubicBezTo>
                    <a:pt x="642" y="135"/>
                    <a:pt x="646" y="134"/>
                    <a:pt x="650" y="134"/>
                  </a:cubicBezTo>
                  <a:cubicBezTo>
                    <a:pt x="651" y="134"/>
                    <a:pt x="652" y="133"/>
                    <a:pt x="652" y="132"/>
                  </a:cubicBezTo>
                  <a:cubicBezTo>
                    <a:pt x="652" y="130"/>
                    <a:pt x="651" y="130"/>
                    <a:pt x="650" y="130"/>
                  </a:cubicBezTo>
                  <a:cubicBezTo>
                    <a:pt x="646" y="131"/>
                    <a:pt x="642" y="131"/>
                    <a:pt x="638" y="132"/>
                  </a:cubicBezTo>
                  <a:cubicBezTo>
                    <a:pt x="637" y="132"/>
                    <a:pt x="636" y="133"/>
                    <a:pt x="636" y="134"/>
                  </a:cubicBezTo>
                  <a:cubicBezTo>
                    <a:pt x="636" y="135"/>
                    <a:pt x="637" y="136"/>
                    <a:pt x="638" y="136"/>
                  </a:cubicBezTo>
                  <a:close/>
                  <a:moveTo>
                    <a:pt x="614" y="138"/>
                  </a:moveTo>
                  <a:cubicBezTo>
                    <a:pt x="618" y="138"/>
                    <a:pt x="622" y="138"/>
                    <a:pt x="626" y="137"/>
                  </a:cubicBezTo>
                  <a:cubicBezTo>
                    <a:pt x="627" y="137"/>
                    <a:pt x="628" y="136"/>
                    <a:pt x="628" y="135"/>
                  </a:cubicBezTo>
                  <a:cubicBezTo>
                    <a:pt x="628" y="134"/>
                    <a:pt x="627" y="133"/>
                    <a:pt x="626" y="133"/>
                  </a:cubicBezTo>
                  <a:cubicBezTo>
                    <a:pt x="622" y="134"/>
                    <a:pt x="618" y="134"/>
                    <a:pt x="614" y="134"/>
                  </a:cubicBezTo>
                  <a:cubicBezTo>
                    <a:pt x="613" y="134"/>
                    <a:pt x="612" y="135"/>
                    <a:pt x="612" y="136"/>
                  </a:cubicBezTo>
                  <a:cubicBezTo>
                    <a:pt x="612" y="138"/>
                    <a:pt x="613" y="138"/>
                    <a:pt x="614" y="138"/>
                  </a:cubicBezTo>
                  <a:close/>
                  <a:moveTo>
                    <a:pt x="590" y="140"/>
                  </a:moveTo>
                  <a:cubicBezTo>
                    <a:pt x="594" y="140"/>
                    <a:pt x="598" y="139"/>
                    <a:pt x="602" y="139"/>
                  </a:cubicBezTo>
                  <a:cubicBezTo>
                    <a:pt x="603" y="139"/>
                    <a:pt x="604" y="138"/>
                    <a:pt x="604" y="137"/>
                  </a:cubicBezTo>
                  <a:cubicBezTo>
                    <a:pt x="604" y="136"/>
                    <a:pt x="603" y="135"/>
                    <a:pt x="602" y="135"/>
                  </a:cubicBezTo>
                  <a:cubicBezTo>
                    <a:pt x="598" y="135"/>
                    <a:pt x="594" y="136"/>
                    <a:pt x="590" y="136"/>
                  </a:cubicBezTo>
                  <a:cubicBezTo>
                    <a:pt x="589" y="136"/>
                    <a:pt x="588" y="137"/>
                    <a:pt x="588" y="138"/>
                  </a:cubicBezTo>
                  <a:cubicBezTo>
                    <a:pt x="588" y="139"/>
                    <a:pt x="589" y="140"/>
                    <a:pt x="590" y="140"/>
                  </a:cubicBezTo>
                  <a:close/>
                  <a:moveTo>
                    <a:pt x="566" y="140"/>
                  </a:moveTo>
                  <a:cubicBezTo>
                    <a:pt x="568" y="140"/>
                    <a:pt x="571" y="140"/>
                    <a:pt x="573" y="140"/>
                  </a:cubicBezTo>
                  <a:cubicBezTo>
                    <a:pt x="575" y="140"/>
                    <a:pt x="576" y="140"/>
                    <a:pt x="578" y="140"/>
                  </a:cubicBezTo>
                  <a:cubicBezTo>
                    <a:pt x="579" y="140"/>
                    <a:pt x="580" y="139"/>
                    <a:pt x="580" y="138"/>
                  </a:cubicBezTo>
                  <a:cubicBezTo>
                    <a:pt x="580" y="137"/>
                    <a:pt x="579" y="136"/>
                    <a:pt x="578" y="136"/>
                  </a:cubicBezTo>
                  <a:cubicBezTo>
                    <a:pt x="576" y="136"/>
                    <a:pt x="575" y="136"/>
                    <a:pt x="573" y="136"/>
                  </a:cubicBezTo>
                  <a:cubicBezTo>
                    <a:pt x="571" y="136"/>
                    <a:pt x="568" y="136"/>
                    <a:pt x="566" y="136"/>
                  </a:cubicBezTo>
                  <a:cubicBezTo>
                    <a:pt x="565" y="136"/>
                    <a:pt x="564" y="137"/>
                    <a:pt x="564" y="138"/>
                  </a:cubicBezTo>
                  <a:cubicBezTo>
                    <a:pt x="564" y="139"/>
                    <a:pt x="565" y="140"/>
                    <a:pt x="566" y="140"/>
                  </a:cubicBezTo>
                  <a:close/>
                  <a:moveTo>
                    <a:pt x="542" y="139"/>
                  </a:moveTo>
                  <a:cubicBezTo>
                    <a:pt x="546" y="139"/>
                    <a:pt x="550" y="139"/>
                    <a:pt x="554" y="140"/>
                  </a:cubicBezTo>
                  <a:cubicBezTo>
                    <a:pt x="555" y="140"/>
                    <a:pt x="556" y="139"/>
                    <a:pt x="556" y="138"/>
                  </a:cubicBezTo>
                  <a:cubicBezTo>
                    <a:pt x="556" y="137"/>
                    <a:pt x="555" y="136"/>
                    <a:pt x="554" y="136"/>
                  </a:cubicBezTo>
                  <a:cubicBezTo>
                    <a:pt x="550" y="135"/>
                    <a:pt x="546" y="135"/>
                    <a:pt x="542" y="135"/>
                  </a:cubicBezTo>
                  <a:cubicBezTo>
                    <a:pt x="541" y="135"/>
                    <a:pt x="540" y="136"/>
                    <a:pt x="540" y="137"/>
                  </a:cubicBezTo>
                  <a:cubicBezTo>
                    <a:pt x="540" y="138"/>
                    <a:pt x="541" y="139"/>
                    <a:pt x="542" y="139"/>
                  </a:cubicBezTo>
                  <a:close/>
                  <a:moveTo>
                    <a:pt x="518" y="137"/>
                  </a:moveTo>
                  <a:cubicBezTo>
                    <a:pt x="522" y="138"/>
                    <a:pt x="526" y="138"/>
                    <a:pt x="530" y="138"/>
                  </a:cubicBezTo>
                  <a:cubicBezTo>
                    <a:pt x="531" y="138"/>
                    <a:pt x="532" y="138"/>
                    <a:pt x="532" y="136"/>
                  </a:cubicBezTo>
                  <a:cubicBezTo>
                    <a:pt x="532" y="135"/>
                    <a:pt x="532" y="134"/>
                    <a:pt x="530" y="134"/>
                  </a:cubicBezTo>
                  <a:cubicBezTo>
                    <a:pt x="526" y="134"/>
                    <a:pt x="523" y="134"/>
                    <a:pt x="519" y="133"/>
                  </a:cubicBezTo>
                  <a:cubicBezTo>
                    <a:pt x="517" y="133"/>
                    <a:pt x="516" y="134"/>
                    <a:pt x="516" y="135"/>
                  </a:cubicBezTo>
                  <a:cubicBezTo>
                    <a:pt x="516" y="136"/>
                    <a:pt x="517" y="137"/>
                    <a:pt x="518" y="137"/>
                  </a:cubicBezTo>
                  <a:close/>
                  <a:moveTo>
                    <a:pt x="494" y="135"/>
                  </a:moveTo>
                  <a:cubicBezTo>
                    <a:pt x="498" y="135"/>
                    <a:pt x="502" y="136"/>
                    <a:pt x="506" y="136"/>
                  </a:cubicBezTo>
                  <a:cubicBezTo>
                    <a:pt x="507" y="136"/>
                    <a:pt x="508" y="135"/>
                    <a:pt x="508" y="134"/>
                  </a:cubicBezTo>
                  <a:cubicBezTo>
                    <a:pt x="509" y="133"/>
                    <a:pt x="508" y="132"/>
                    <a:pt x="507" y="132"/>
                  </a:cubicBezTo>
                  <a:cubicBezTo>
                    <a:pt x="503" y="132"/>
                    <a:pt x="499" y="131"/>
                    <a:pt x="495" y="131"/>
                  </a:cubicBezTo>
                  <a:cubicBezTo>
                    <a:pt x="494" y="131"/>
                    <a:pt x="493" y="131"/>
                    <a:pt x="493" y="132"/>
                  </a:cubicBezTo>
                  <a:cubicBezTo>
                    <a:pt x="492" y="134"/>
                    <a:pt x="493" y="135"/>
                    <a:pt x="494" y="135"/>
                  </a:cubicBezTo>
                  <a:close/>
                  <a:moveTo>
                    <a:pt x="470" y="131"/>
                  </a:moveTo>
                  <a:cubicBezTo>
                    <a:pt x="474" y="132"/>
                    <a:pt x="478" y="132"/>
                    <a:pt x="482" y="133"/>
                  </a:cubicBezTo>
                  <a:cubicBezTo>
                    <a:pt x="483" y="133"/>
                    <a:pt x="484" y="132"/>
                    <a:pt x="485" y="131"/>
                  </a:cubicBezTo>
                  <a:cubicBezTo>
                    <a:pt x="485" y="130"/>
                    <a:pt x="484" y="129"/>
                    <a:pt x="483" y="129"/>
                  </a:cubicBezTo>
                  <a:cubicBezTo>
                    <a:pt x="479" y="129"/>
                    <a:pt x="475" y="128"/>
                    <a:pt x="471" y="127"/>
                  </a:cubicBezTo>
                  <a:cubicBezTo>
                    <a:pt x="470" y="127"/>
                    <a:pt x="469" y="128"/>
                    <a:pt x="469" y="129"/>
                  </a:cubicBezTo>
                  <a:cubicBezTo>
                    <a:pt x="469" y="130"/>
                    <a:pt x="469" y="131"/>
                    <a:pt x="470" y="131"/>
                  </a:cubicBezTo>
                  <a:close/>
                  <a:moveTo>
                    <a:pt x="447" y="127"/>
                  </a:moveTo>
                  <a:cubicBezTo>
                    <a:pt x="451" y="128"/>
                    <a:pt x="455" y="128"/>
                    <a:pt x="459" y="129"/>
                  </a:cubicBezTo>
                  <a:cubicBezTo>
                    <a:pt x="460" y="129"/>
                    <a:pt x="461" y="129"/>
                    <a:pt x="461" y="128"/>
                  </a:cubicBezTo>
                  <a:cubicBezTo>
                    <a:pt x="461" y="126"/>
                    <a:pt x="460" y="125"/>
                    <a:pt x="459" y="125"/>
                  </a:cubicBezTo>
                  <a:cubicBezTo>
                    <a:pt x="455" y="125"/>
                    <a:pt x="451" y="124"/>
                    <a:pt x="447" y="123"/>
                  </a:cubicBezTo>
                  <a:cubicBezTo>
                    <a:pt x="446" y="123"/>
                    <a:pt x="445" y="124"/>
                    <a:pt x="445" y="125"/>
                  </a:cubicBezTo>
                  <a:cubicBezTo>
                    <a:pt x="445" y="126"/>
                    <a:pt x="446" y="127"/>
                    <a:pt x="447" y="127"/>
                  </a:cubicBezTo>
                  <a:close/>
                  <a:moveTo>
                    <a:pt x="423" y="122"/>
                  </a:moveTo>
                  <a:cubicBezTo>
                    <a:pt x="427" y="123"/>
                    <a:pt x="431" y="124"/>
                    <a:pt x="435" y="125"/>
                  </a:cubicBezTo>
                  <a:cubicBezTo>
                    <a:pt x="436" y="125"/>
                    <a:pt x="437" y="124"/>
                    <a:pt x="437" y="123"/>
                  </a:cubicBezTo>
                  <a:cubicBezTo>
                    <a:pt x="438" y="122"/>
                    <a:pt x="437" y="121"/>
                    <a:pt x="436" y="121"/>
                  </a:cubicBezTo>
                  <a:cubicBezTo>
                    <a:pt x="432" y="120"/>
                    <a:pt x="428" y="119"/>
                    <a:pt x="424" y="118"/>
                  </a:cubicBezTo>
                  <a:cubicBezTo>
                    <a:pt x="423" y="118"/>
                    <a:pt x="422" y="118"/>
                    <a:pt x="422" y="120"/>
                  </a:cubicBezTo>
                  <a:cubicBezTo>
                    <a:pt x="421" y="121"/>
                    <a:pt x="422" y="122"/>
                    <a:pt x="423" y="122"/>
                  </a:cubicBezTo>
                  <a:close/>
                  <a:moveTo>
                    <a:pt x="400" y="116"/>
                  </a:moveTo>
                  <a:cubicBezTo>
                    <a:pt x="404" y="117"/>
                    <a:pt x="408" y="118"/>
                    <a:pt x="411" y="119"/>
                  </a:cubicBezTo>
                  <a:cubicBezTo>
                    <a:pt x="413" y="119"/>
                    <a:pt x="414" y="119"/>
                    <a:pt x="414" y="118"/>
                  </a:cubicBezTo>
                  <a:cubicBezTo>
                    <a:pt x="414" y="117"/>
                    <a:pt x="413" y="116"/>
                    <a:pt x="412" y="115"/>
                  </a:cubicBezTo>
                  <a:cubicBezTo>
                    <a:pt x="409" y="114"/>
                    <a:pt x="405" y="113"/>
                    <a:pt x="401" y="112"/>
                  </a:cubicBezTo>
                  <a:cubicBezTo>
                    <a:pt x="400" y="112"/>
                    <a:pt x="399" y="113"/>
                    <a:pt x="398" y="114"/>
                  </a:cubicBezTo>
                  <a:cubicBezTo>
                    <a:pt x="398" y="115"/>
                    <a:pt x="399" y="116"/>
                    <a:pt x="400" y="116"/>
                  </a:cubicBezTo>
                  <a:close/>
                  <a:moveTo>
                    <a:pt x="377" y="110"/>
                  </a:moveTo>
                  <a:cubicBezTo>
                    <a:pt x="380" y="111"/>
                    <a:pt x="384" y="112"/>
                    <a:pt x="388" y="113"/>
                  </a:cubicBezTo>
                  <a:cubicBezTo>
                    <a:pt x="389" y="113"/>
                    <a:pt x="390" y="113"/>
                    <a:pt x="391" y="112"/>
                  </a:cubicBezTo>
                  <a:cubicBezTo>
                    <a:pt x="391" y="111"/>
                    <a:pt x="390" y="110"/>
                    <a:pt x="389" y="109"/>
                  </a:cubicBezTo>
                  <a:cubicBezTo>
                    <a:pt x="385" y="108"/>
                    <a:pt x="382" y="107"/>
                    <a:pt x="378" y="106"/>
                  </a:cubicBezTo>
                  <a:cubicBezTo>
                    <a:pt x="377" y="106"/>
                    <a:pt x="376" y="106"/>
                    <a:pt x="375" y="107"/>
                  </a:cubicBezTo>
                  <a:cubicBezTo>
                    <a:pt x="375" y="108"/>
                    <a:pt x="376" y="109"/>
                    <a:pt x="377" y="110"/>
                  </a:cubicBezTo>
                  <a:close/>
                  <a:moveTo>
                    <a:pt x="354" y="103"/>
                  </a:moveTo>
                  <a:cubicBezTo>
                    <a:pt x="357" y="104"/>
                    <a:pt x="361" y="105"/>
                    <a:pt x="365" y="106"/>
                  </a:cubicBezTo>
                  <a:cubicBezTo>
                    <a:pt x="366" y="107"/>
                    <a:pt x="367" y="106"/>
                    <a:pt x="368" y="105"/>
                  </a:cubicBezTo>
                  <a:cubicBezTo>
                    <a:pt x="368" y="104"/>
                    <a:pt x="367" y="103"/>
                    <a:pt x="366" y="103"/>
                  </a:cubicBezTo>
                  <a:cubicBezTo>
                    <a:pt x="362" y="102"/>
                    <a:pt x="358" y="100"/>
                    <a:pt x="355" y="99"/>
                  </a:cubicBezTo>
                  <a:cubicBezTo>
                    <a:pt x="353" y="99"/>
                    <a:pt x="352" y="100"/>
                    <a:pt x="352" y="101"/>
                  </a:cubicBezTo>
                  <a:cubicBezTo>
                    <a:pt x="352" y="102"/>
                    <a:pt x="352" y="103"/>
                    <a:pt x="354" y="103"/>
                  </a:cubicBezTo>
                  <a:close/>
                  <a:moveTo>
                    <a:pt x="330" y="98"/>
                  </a:moveTo>
                  <a:cubicBezTo>
                    <a:pt x="334" y="99"/>
                    <a:pt x="338" y="100"/>
                    <a:pt x="342" y="101"/>
                  </a:cubicBezTo>
                  <a:cubicBezTo>
                    <a:pt x="343" y="101"/>
                    <a:pt x="344" y="100"/>
                    <a:pt x="344" y="99"/>
                  </a:cubicBezTo>
                  <a:cubicBezTo>
                    <a:pt x="345" y="98"/>
                    <a:pt x="344" y="97"/>
                    <a:pt x="343" y="97"/>
                  </a:cubicBezTo>
                  <a:cubicBezTo>
                    <a:pt x="339" y="96"/>
                    <a:pt x="335" y="95"/>
                    <a:pt x="331" y="94"/>
                  </a:cubicBezTo>
                  <a:cubicBezTo>
                    <a:pt x="330" y="94"/>
                    <a:pt x="329" y="94"/>
                    <a:pt x="329" y="96"/>
                  </a:cubicBezTo>
                  <a:cubicBezTo>
                    <a:pt x="328" y="97"/>
                    <a:pt x="329" y="98"/>
                    <a:pt x="330" y="98"/>
                  </a:cubicBezTo>
                  <a:close/>
                  <a:moveTo>
                    <a:pt x="307" y="94"/>
                  </a:moveTo>
                  <a:cubicBezTo>
                    <a:pt x="311" y="94"/>
                    <a:pt x="315" y="95"/>
                    <a:pt x="319" y="96"/>
                  </a:cubicBezTo>
                  <a:cubicBezTo>
                    <a:pt x="320" y="96"/>
                    <a:pt x="321" y="95"/>
                    <a:pt x="321" y="94"/>
                  </a:cubicBezTo>
                  <a:cubicBezTo>
                    <a:pt x="321" y="93"/>
                    <a:pt x="320" y="92"/>
                    <a:pt x="319" y="92"/>
                  </a:cubicBezTo>
                  <a:cubicBezTo>
                    <a:pt x="315" y="91"/>
                    <a:pt x="311" y="90"/>
                    <a:pt x="307" y="90"/>
                  </a:cubicBezTo>
                  <a:cubicBezTo>
                    <a:pt x="306" y="90"/>
                    <a:pt x="305" y="90"/>
                    <a:pt x="305" y="91"/>
                  </a:cubicBezTo>
                  <a:cubicBezTo>
                    <a:pt x="305" y="92"/>
                    <a:pt x="306" y="93"/>
                    <a:pt x="307" y="94"/>
                  </a:cubicBezTo>
                  <a:close/>
                  <a:moveTo>
                    <a:pt x="283" y="91"/>
                  </a:moveTo>
                  <a:cubicBezTo>
                    <a:pt x="287" y="91"/>
                    <a:pt x="291" y="91"/>
                    <a:pt x="295" y="92"/>
                  </a:cubicBezTo>
                  <a:cubicBezTo>
                    <a:pt x="296" y="92"/>
                    <a:pt x="297" y="91"/>
                    <a:pt x="297" y="90"/>
                  </a:cubicBezTo>
                  <a:cubicBezTo>
                    <a:pt x="297" y="89"/>
                    <a:pt x="297" y="88"/>
                    <a:pt x="295" y="88"/>
                  </a:cubicBezTo>
                  <a:cubicBezTo>
                    <a:pt x="291" y="88"/>
                    <a:pt x="287" y="87"/>
                    <a:pt x="283" y="87"/>
                  </a:cubicBezTo>
                  <a:cubicBezTo>
                    <a:pt x="282" y="87"/>
                    <a:pt x="281" y="87"/>
                    <a:pt x="281" y="88"/>
                  </a:cubicBezTo>
                  <a:cubicBezTo>
                    <a:pt x="281" y="90"/>
                    <a:pt x="282" y="91"/>
                    <a:pt x="283" y="91"/>
                  </a:cubicBezTo>
                  <a:close/>
                  <a:moveTo>
                    <a:pt x="259" y="89"/>
                  </a:moveTo>
                  <a:cubicBezTo>
                    <a:pt x="263" y="89"/>
                    <a:pt x="267" y="89"/>
                    <a:pt x="271" y="90"/>
                  </a:cubicBezTo>
                  <a:cubicBezTo>
                    <a:pt x="272" y="90"/>
                    <a:pt x="273" y="89"/>
                    <a:pt x="273" y="88"/>
                  </a:cubicBezTo>
                  <a:cubicBezTo>
                    <a:pt x="273" y="87"/>
                    <a:pt x="273" y="86"/>
                    <a:pt x="271" y="86"/>
                  </a:cubicBezTo>
                  <a:cubicBezTo>
                    <a:pt x="267" y="85"/>
                    <a:pt x="263" y="85"/>
                    <a:pt x="259" y="85"/>
                  </a:cubicBezTo>
                  <a:cubicBezTo>
                    <a:pt x="258" y="85"/>
                    <a:pt x="257" y="86"/>
                    <a:pt x="257" y="87"/>
                  </a:cubicBezTo>
                  <a:cubicBezTo>
                    <a:pt x="257" y="88"/>
                    <a:pt x="258" y="89"/>
                    <a:pt x="259" y="89"/>
                  </a:cubicBezTo>
                  <a:close/>
                  <a:moveTo>
                    <a:pt x="235" y="89"/>
                  </a:moveTo>
                  <a:cubicBezTo>
                    <a:pt x="238" y="89"/>
                    <a:pt x="241" y="89"/>
                    <a:pt x="244" y="89"/>
                  </a:cubicBezTo>
                  <a:cubicBezTo>
                    <a:pt x="245" y="89"/>
                    <a:pt x="246" y="89"/>
                    <a:pt x="247" y="89"/>
                  </a:cubicBezTo>
                  <a:cubicBezTo>
                    <a:pt x="248" y="89"/>
                    <a:pt x="249" y="88"/>
                    <a:pt x="249" y="87"/>
                  </a:cubicBezTo>
                  <a:cubicBezTo>
                    <a:pt x="249" y="86"/>
                    <a:pt x="248" y="85"/>
                    <a:pt x="247" y="85"/>
                  </a:cubicBezTo>
                  <a:cubicBezTo>
                    <a:pt x="246" y="85"/>
                    <a:pt x="245" y="85"/>
                    <a:pt x="244" y="85"/>
                  </a:cubicBezTo>
                  <a:cubicBezTo>
                    <a:pt x="241" y="85"/>
                    <a:pt x="238" y="85"/>
                    <a:pt x="235" y="85"/>
                  </a:cubicBezTo>
                  <a:cubicBezTo>
                    <a:pt x="234" y="85"/>
                    <a:pt x="233" y="86"/>
                    <a:pt x="233" y="87"/>
                  </a:cubicBezTo>
                  <a:cubicBezTo>
                    <a:pt x="233" y="88"/>
                    <a:pt x="234" y="89"/>
                    <a:pt x="235" y="89"/>
                  </a:cubicBezTo>
                  <a:close/>
                  <a:moveTo>
                    <a:pt x="212" y="90"/>
                  </a:moveTo>
                  <a:cubicBezTo>
                    <a:pt x="215" y="90"/>
                    <a:pt x="219" y="89"/>
                    <a:pt x="223" y="89"/>
                  </a:cubicBezTo>
                  <a:cubicBezTo>
                    <a:pt x="225" y="89"/>
                    <a:pt x="225" y="88"/>
                    <a:pt x="225" y="87"/>
                  </a:cubicBezTo>
                  <a:cubicBezTo>
                    <a:pt x="225" y="86"/>
                    <a:pt x="224" y="85"/>
                    <a:pt x="223" y="85"/>
                  </a:cubicBezTo>
                  <a:cubicBezTo>
                    <a:pt x="219" y="85"/>
                    <a:pt x="215" y="86"/>
                    <a:pt x="211" y="86"/>
                  </a:cubicBezTo>
                  <a:cubicBezTo>
                    <a:pt x="210" y="86"/>
                    <a:pt x="209" y="87"/>
                    <a:pt x="209" y="88"/>
                  </a:cubicBezTo>
                  <a:cubicBezTo>
                    <a:pt x="209" y="89"/>
                    <a:pt x="210" y="90"/>
                    <a:pt x="212" y="90"/>
                  </a:cubicBezTo>
                  <a:close/>
                  <a:moveTo>
                    <a:pt x="188" y="93"/>
                  </a:moveTo>
                  <a:cubicBezTo>
                    <a:pt x="192" y="92"/>
                    <a:pt x="196" y="92"/>
                    <a:pt x="200" y="91"/>
                  </a:cubicBezTo>
                  <a:cubicBezTo>
                    <a:pt x="201" y="91"/>
                    <a:pt x="202" y="90"/>
                    <a:pt x="201" y="89"/>
                  </a:cubicBezTo>
                  <a:cubicBezTo>
                    <a:pt x="201" y="88"/>
                    <a:pt x="200" y="87"/>
                    <a:pt x="199" y="87"/>
                  </a:cubicBezTo>
                  <a:cubicBezTo>
                    <a:pt x="195" y="88"/>
                    <a:pt x="191" y="88"/>
                    <a:pt x="187" y="89"/>
                  </a:cubicBezTo>
                  <a:cubicBezTo>
                    <a:pt x="186" y="89"/>
                    <a:pt x="185" y="90"/>
                    <a:pt x="186" y="91"/>
                  </a:cubicBezTo>
                  <a:cubicBezTo>
                    <a:pt x="186" y="92"/>
                    <a:pt x="187" y="93"/>
                    <a:pt x="188" y="93"/>
                  </a:cubicBezTo>
                  <a:close/>
                  <a:moveTo>
                    <a:pt x="164" y="98"/>
                  </a:moveTo>
                  <a:cubicBezTo>
                    <a:pt x="168" y="97"/>
                    <a:pt x="172" y="96"/>
                    <a:pt x="176" y="95"/>
                  </a:cubicBezTo>
                  <a:cubicBezTo>
                    <a:pt x="177" y="95"/>
                    <a:pt x="178" y="94"/>
                    <a:pt x="178" y="93"/>
                  </a:cubicBezTo>
                  <a:cubicBezTo>
                    <a:pt x="178" y="92"/>
                    <a:pt x="176" y="91"/>
                    <a:pt x="175" y="91"/>
                  </a:cubicBezTo>
                  <a:cubicBezTo>
                    <a:pt x="171" y="92"/>
                    <a:pt x="167" y="93"/>
                    <a:pt x="164" y="94"/>
                  </a:cubicBezTo>
                  <a:cubicBezTo>
                    <a:pt x="163" y="94"/>
                    <a:pt x="162" y="95"/>
                    <a:pt x="162" y="96"/>
                  </a:cubicBezTo>
                  <a:cubicBezTo>
                    <a:pt x="162" y="97"/>
                    <a:pt x="163" y="98"/>
                    <a:pt x="164" y="98"/>
                  </a:cubicBezTo>
                  <a:close/>
                  <a:moveTo>
                    <a:pt x="141" y="104"/>
                  </a:moveTo>
                  <a:cubicBezTo>
                    <a:pt x="145" y="103"/>
                    <a:pt x="149" y="102"/>
                    <a:pt x="153" y="100"/>
                  </a:cubicBezTo>
                  <a:cubicBezTo>
                    <a:pt x="154" y="100"/>
                    <a:pt x="155" y="99"/>
                    <a:pt x="154" y="98"/>
                  </a:cubicBezTo>
                  <a:cubicBezTo>
                    <a:pt x="154" y="97"/>
                    <a:pt x="153" y="96"/>
                    <a:pt x="152" y="97"/>
                  </a:cubicBezTo>
                  <a:cubicBezTo>
                    <a:pt x="148" y="98"/>
                    <a:pt x="144" y="99"/>
                    <a:pt x="140" y="100"/>
                  </a:cubicBezTo>
                  <a:cubicBezTo>
                    <a:pt x="139" y="100"/>
                    <a:pt x="139" y="101"/>
                    <a:pt x="139" y="102"/>
                  </a:cubicBezTo>
                  <a:cubicBezTo>
                    <a:pt x="139" y="104"/>
                    <a:pt x="140" y="104"/>
                    <a:pt x="141" y="104"/>
                  </a:cubicBezTo>
                  <a:close/>
                  <a:moveTo>
                    <a:pt x="119" y="112"/>
                  </a:moveTo>
                  <a:cubicBezTo>
                    <a:pt x="123" y="110"/>
                    <a:pt x="126" y="109"/>
                    <a:pt x="130" y="108"/>
                  </a:cubicBezTo>
                  <a:cubicBezTo>
                    <a:pt x="131" y="107"/>
                    <a:pt x="132" y="106"/>
                    <a:pt x="131" y="105"/>
                  </a:cubicBezTo>
                  <a:cubicBezTo>
                    <a:pt x="131" y="104"/>
                    <a:pt x="130" y="103"/>
                    <a:pt x="129" y="104"/>
                  </a:cubicBezTo>
                  <a:cubicBezTo>
                    <a:pt x="125" y="105"/>
                    <a:pt x="121" y="107"/>
                    <a:pt x="118" y="108"/>
                  </a:cubicBezTo>
                  <a:cubicBezTo>
                    <a:pt x="117" y="108"/>
                    <a:pt x="116" y="110"/>
                    <a:pt x="116" y="111"/>
                  </a:cubicBezTo>
                  <a:cubicBezTo>
                    <a:pt x="117" y="112"/>
                    <a:pt x="118" y="112"/>
                    <a:pt x="119" y="112"/>
                  </a:cubicBezTo>
                  <a:close/>
                  <a:moveTo>
                    <a:pt x="97" y="121"/>
                  </a:moveTo>
                  <a:cubicBezTo>
                    <a:pt x="101" y="120"/>
                    <a:pt x="104" y="118"/>
                    <a:pt x="108" y="116"/>
                  </a:cubicBezTo>
                  <a:cubicBezTo>
                    <a:pt x="109" y="116"/>
                    <a:pt x="110" y="115"/>
                    <a:pt x="109" y="114"/>
                  </a:cubicBezTo>
                  <a:cubicBezTo>
                    <a:pt x="109" y="113"/>
                    <a:pt x="107" y="112"/>
                    <a:pt x="106" y="113"/>
                  </a:cubicBezTo>
                  <a:cubicBezTo>
                    <a:pt x="103" y="114"/>
                    <a:pt x="99" y="116"/>
                    <a:pt x="95" y="118"/>
                  </a:cubicBezTo>
                  <a:cubicBezTo>
                    <a:pt x="95" y="118"/>
                    <a:pt x="94" y="120"/>
                    <a:pt x="95" y="121"/>
                  </a:cubicBezTo>
                  <a:cubicBezTo>
                    <a:pt x="95" y="122"/>
                    <a:pt x="96" y="122"/>
                    <a:pt x="97" y="121"/>
                  </a:cubicBezTo>
                  <a:close/>
                  <a:moveTo>
                    <a:pt x="76" y="133"/>
                  </a:moveTo>
                  <a:cubicBezTo>
                    <a:pt x="80" y="131"/>
                    <a:pt x="83" y="129"/>
                    <a:pt x="87" y="127"/>
                  </a:cubicBezTo>
                  <a:cubicBezTo>
                    <a:pt x="88" y="126"/>
                    <a:pt x="88" y="125"/>
                    <a:pt x="87" y="124"/>
                  </a:cubicBezTo>
                  <a:cubicBezTo>
                    <a:pt x="87" y="123"/>
                    <a:pt x="86" y="123"/>
                    <a:pt x="85" y="123"/>
                  </a:cubicBezTo>
                  <a:cubicBezTo>
                    <a:pt x="81" y="125"/>
                    <a:pt x="78" y="127"/>
                    <a:pt x="74" y="129"/>
                  </a:cubicBezTo>
                  <a:cubicBezTo>
                    <a:pt x="73" y="130"/>
                    <a:pt x="73" y="131"/>
                    <a:pt x="74" y="132"/>
                  </a:cubicBezTo>
                  <a:cubicBezTo>
                    <a:pt x="74" y="133"/>
                    <a:pt x="75" y="133"/>
                    <a:pt x="76" y="133"/>
                  </a:cubicBezTo>
                  <a:close/>
                  <a:moveTo>
                    <a:pt x="56" y="146"/>
                  </a:moveTo>
                  <a:cubicBezTo>
                    <a:pt x="59" y="144"/>
                    <a:pt x="63" y="141"/>
                    <a:pt x="66" y="139"/>
                  </a:cubicBezTo>
                  <a:cubicBezTo>
                    <a:pt x="67" y="139"/>
                    <a:pt x="67" y="137"/>
                    <a:pt x="67" y="136"/>
                  </a:cubicBezTo>
                  <a:cubicBezTo>
                    <a:pt x="66" y="135"/>
                    <a:pt x="65" y="135"/>
                    <a:pt x="64" y="136"/>
                  </a:cubicBezTo>
                  <a:cubicBezTo>
                    <a:pt x="61" y="138"/>
                    <a:pt x="57" y="140"/>
                    <a:pt x="54" y="143"/>
                  </a:cubicBezTo>
                  <a:cubicBezTo>
                    <a:pt x="53" y="143"/>
                    <a:pt x="53" y="144"/>
                    <a:pt x="54" y="145"/>
                  </a:cubicBezTo>
                  <a:cubicBezTo>
                    <a:pt x="54" y="146"/>
                    <a:pt x="55" y="146"/>
                    <a:pt x="56" y="146"/>
                  </a:cubicBezTo>
                  <a:close/>
                  <a:moveTo>
                    <a:pt x="37" y="160"/>
                  </a:moveTo>
                  <a:cubicBezTo>
                    <a:pt x="40" y="158"/>
                    <a:pt x="43" y="155"/>
                    <a:pt x="47" y="153"/>
                  </a:cubicBezTo>
                  <a:cubicBezTo>
                    <a:pt x="48" y="152"/>
                    <a:pt x="48" y="151"/>
                    <a:pt x="47" y="150"/>
                  </a:cubicBezTo>
                  <a:cubicBezTo>
                    <a:pt x="46" y="149"/>
                    <a:pt x="45" y="149"/>
                    <a:pt x="44" y="150"/>
                  </a:cubicBezTo>
                  <a:cubicBezTo>
                    <a:pt x="41" y="152"/>
                    <a:pt x="38" y="155"/>
                    <a:pt x="35" y="157"/>
                  </a:cubicBezTo>
                  <a:cubicBezTo>
                    <a:pt x="34" y="158"/>
                    <a:pt x="34" y="159"/>
                    <a:pt x="35" y="160"/>
                  </a:cubicBezTo>
                  <a:cubicBezTo>
                    <a:pt x="35" y="161"/>
                    <a:pt x="37" y="161"/>
                    <a:pt x="37" y="160"/>
                  </a:cubicBezTo>
                  <a:close/>
                  <a:moveTo>
                    <a:pt x="20" y="177"/>
                  </a:moveTo>
                  <a:cubicBezTo>
                    <a:pt x="22" y="174"/>
                    <a:pt x="25" y="171"/>
                    <a:pt x="29" y="168"/>
                  </a:cubicBezTo>
                  <a:cubicBezTo>
                    <a:pt x="29" y="168"/>
                    <a:pt x="29" y="166"/>
                    <a:pt x="29" y="165"/>
                  </a:cubicBezTo>
                  <a:cubicBezTo>
                    <a:pt x="28" y="165"/>
                    <a:pt x="27" y="165"/>
                    <a:pt x="26" y="165"/>
                  </a:cubicBezTo>
                  <a:cubicBezTo>
                    <a:pt x="23" y="168"/>
                    <a:pt x="20" y="171"/>
                    <a:pt x="17" y="174"/>
                  </a:cubicBezTo>
                  <a:cubicBezTo>
                    <a:pt x="16" y="175"/>
                    <a:pt x="16" y="176"/>
                    <a:pt x="17" y="177"/>
                  </a:cubicBezTo>
                  <a:cubicBezTo>
                    <a:pt x="18" y="177"/>
                    <a:pt x="19" y="177"/>
                    <a:pt x="20" y="177"/>
                  </a:cubicBezTo>
                  <a:close/>
                  <a:moveTo>
                    <a:pt x="4" y="194"/>
                  </a:moveTo>
                  <a:cubicBezTo>
                    <a:pt x="4" y="194"/>
                    <a:pt x="4" y="194"/>
                    <a:pt x="5" y="194"/>
                  </a:cubicBezTo>
                  <a:cubicBezTo>
                    <a:pt x="6" y="193"/>
                    <a:pt x="8" y="190"/>
                    <a:pt x="12" y="185"/>
                  </a:cubicBezTo>
                  <a:cubicBezTo>
                    <a:pt x="12" y="184"/>
                    <a:pt x="12" y="183"/>
                    <a:pt x="12" y="182"/>
                  </a:cubicBezTo>
                  <a:cubicBezTo>
                    <a:pt x="11" y="182"/>
                    <a:pt x="10" y="182"/>
                    <a:pt x="9" y="183"/>
                  </a:cubicBezTo>
                  <a:cubicBezTo>
                    <a:pt x="4" y="188"/>
                    <a:pt x="1" y="192"/>
                    <a:pt x="1" y="192"/>
                  </a:cubicBezTo>
                  <a:cubicBezTo>
                    <a:pt x="0" y="193"/>
                    <a:pt x="1" y="194"/>
                    <a:pt x="1" y="195"/>
                  </a:cubicBezTo>
                  <a:cubicBezTo>
                    <a:pt x="2" y="196"/>
                    <a:pt x="4" y="195"/>
                    <a:pt x="4" y="1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4" name="任意多边形 633"/>
            <p:cNvSpPr/>
            <p:nvPr/>
          </p:nvSpPr>
          <p:spPr>
            <a:xfrm>
              <a:off x="6047874" y="577516"/>
              <a:ext cx="3256547" cy="584802"/>
            </a:xfrm>
            <a:custGeom>
              <a:avLst/>
              <a:gdLst>
                <a:gd name="connsiteX0" fmla="*/ 0 w 3256547"/>
                <a:gd name="connsiteY0" fmla="*/ 272716 h 584802"/>
                <a:gd name="connsiteX1" fmla="*/ 1331494 w 3256547"/>
                <a:gd name="connsiteY1" fmla="*/ 577516 h 584802"/>
                <a:gd name="connsiteX2" fmla="*/ 3256547 w 3256547"/>
                <a:gd name="connsiteY2" fmla="*/ 0 h 58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6547" h="584802">
                  <a:moveTo>
                    <a:pt x="0" y="272716"/>
                  </a:moveTo>
                  <a:cubicBezTo>
                    <a:pt x="394368" y="447842"/>
                    <a:pt x="788736" y="622969"/>
                    <a:pt x="1331494" y="577516"/>
                  </a:cubicBezTo>
                  <a:cubicBezTo>
                    <a:pt x="1874252" y="532063"/>
                    <a:pt x="2565399" y="266031"/>
                    <a:pt x="3256547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52" name="组合 651"/>
            <p:cNvGrpSpPr/>
            <p:nvPr/>
          </p:nvGrpSpPr>
          <p:grpSpPr>
            <a:xfrm>
              <a:off x="7538552" y="4952687"/>
              <a:ext cx="1697480" cy="1856346"/>
              <a:chOff x="398318" y="444635"/>
              <a:chExt cx="1697480" cy="1856346"/>
            </a:xfrm>
          </p:grpSpPr>
          <p:sp>
            <p:nvSpPr>
              <p:cNvPr id="635" name="Freeform 318"/>
              <p:cNvSpPr>
                <a:spLocks/>
              </p:cNvSpPr>
              <p:nvPr/>
            </p:nvSpPr>
            <p:spPr bwMode="auto">
              <a:xfrm rot="16200000">
                <a:off x="903209" y="1132332"/>
                <a:ext cx="1168649" cy="1168649"/>
              </a:xfrm>
              <a:custGeom>
                <a:avLst/>
                <a:gdLst>
                  <a:gd name="T0" fmla="*/ 183 w 201"/>
                  <a:gd name="T1" fmla="*/ 133 h 201"/>
                  <a:gd name="T2" fmla="*/ 132 w 201"/>
                  <a:gd name="T3" fmla="*/ 18 h 201"/>
                  <a:gd name="T4" fmla="*/ 17 w 201"/>
                  <a:gd name="T5" fmla="*/ 69 h 201"/>
                  <a:gd name="T6" fmla="*/ 68 w 201"/>
                  <a:gd name="T7" fmla="*/ 184 h 201"/>
                  <a:gd name="T8" fmla="*/ 183 w 201"/>
                  <a:gd name="T9" fmla="*/ 13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01">
                    <a:moveTo>
                      <a:pt x="183" y="133"/>
                    </a:moveTo>
                    <a:cubicBezTo>
                      <a:pt x="201" y="87"/>
                      <a:pt x="178" y="35"/>
                      <a:pt x="132" y="18"/>
                    </a:cubicBezTo>
                    <a:cubicBezTo>
                      <a:pt x="86" y="0"/>
                      <a:pt x="35" y="23"/>
                      <a:pt x="17" y="69"/>
                    </a:cubicBezTo>
                    <a:cubicBezTo>
                      <a:pt x="0" y="115"/>
                      <a:pt x="23" y="166"/>
                      <a:pt x="68" y="184"/>
                    </a:cubicBezTo>
                    <a:cubicBezTo>
                      <a:pt x="114" y="201"/>
                      <a:pt x="165" y="178"/>
                      <a:pt x="183" y="133"/>
                    </a:cubicBezTo>
                    <a:close/>
                  </a:path>
                </a:pathLst>
              </a:custGeom>
              <a:solidFill>
                <a:srgbClr val="EFB2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6" name="Freeform 319"/>
              <p:cNvSpPr>
                <a:spLocks/>
              </p:cNvSpPr>
              <p:nvPr/>
            </p:nvSpPr>
            <p:spPr bwMode="auto">
              <a:xfrm rot="16200000">
                <a:off x="892328" y="1410893"/>
                <a:ext cx="970610" cy="574532"/>
              </a:xfrm>
              <a:custGeom>
                <a:avLst/>
                <a:gdLst>
                  <a:gd name="T0" fmla="*/ 30 w 167"/>
                  <a:gd name="T1" fmla="*/ 0 h 99"/>
                  <a:gd name="T2" fmla="*/ 160 w 167"/>
                  <a:gd name="T3" fmla="*/ 46 h 99"/>
                  <a:gd name="T4" fmla="*/ 161 w 167"/>
                  <a:gd name="T5" fmla="*/ 85 h 99"/>
                  <a:gd name="T6" fmla="*/ 0 w 167"/>
                  <a:gd name="T7" fmla="*/ 44 h 99"/>
                  <a:gd name="T8" fmla="*/ 30 w 16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99">
                    <a:moveTo>
                      <a:pt x="30" y="0"/>
                    </a:moveTo>
                    <a:cubicBezTo>
                      <a:pt x="30" y="0"/>
                      <a:pt x="90" y="51"/>
                      <a:pt x="160" y="46"/>
                    </a:cubicBezTo>
                    <a:cubicBezTo>
                      <a:pt x="160" y="46"/>
                      <a:pt x="167" y="62"/>
                      <a:pt x="161" y="85"/>
                    </a:cubicBezTo>
                    <a:cubicBezTo>
                      <a:pt x="161" y="85"/>
                      <a:pt x="82" y="99"/>
                      <a:pt x="0" y="44"/>
                    </a:cubicBezTo>
                    <a:cubicBezTo>
                      <a:pt x="0" y="44"/>
                      <a:pt x="6" y="17"/>
                      <a:pt x="30" y="0"/>
                    </a:cubicBezTo>
                    <a:close/>
                  </a:path>
                </a:pathLst>
              </a:custGeom>
              <a:solidFill>
                <a:srgbClr val="EFBD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7" name="Freeform 320"/>
              <p:cNvSpPr>
                <a:spLocks/>
              </p:cNvSpPr>
              <p:nvPr/>
            </p:nvSpPr>
            <p:spPr bwMode="auto">
              <a:xfrm rot="16200000">
                <a:off x="1103425" y="1541468"/>
                <a:ext cx="948847" cy="383021"/>
              </a:xfrm>
              <a:custGeom>
                <a:avLst/>
                <a:gdLst>
                  <a:gd name="T0" fmla="*/ 0 w 163"/>
                  <a:gd name="T1" fmla="*/ 0 h 66"/>
                  <a:gd name="T2" fmla="*/ 163 w 163"/>
                  <a:gd name="T3" fmla="*/ 39 h 66"/>
                  <a:gd name="T4" fmla="*/ 153 w 163"/>
                  <a:gd name="T5" fmla="*/ 66 h 66"/>
                  <a:gd name="T6" fmla="*/ 0 w 163"/>
                  <a:gd name="T7" fmla="*/ 8 h 66"/>
                  <a:gd name="T8" fmla="*/ 0 w 163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66">
                    <a:moveTo>
                      <a:pt x="0" y="0"/>
                    </a:moveTo>
                    <a:cubicBezTo>
                      <a:pt x="0" y="0"/>
                      <a:pt x="79" y="53"/>
                      <a:pt x="163" y="39"/>
                    </a:cubicBezTo>
                    <a:cubicBezTo>
                      <a:pt x="163" y="39"/>
                      <a:pt x="163" y="50"/>
                      <a:pt x="153" y="66"/>
                    </a:cubicBezTo>
                    <a:cubicBezTo>
                      <a:pt x="153" y="66"/>
                      <a:pt x="32" y="63"/>
                      <a:pt x="0" y="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C4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8" name="Freeform 321"/>
              <p:cNvSpPr>
                <a:spLocks/>
              </p:cNvSpPr>
              <p:nvPr/>
            </p:nvSpPr>
            <p:spPr bwMode="auto">
              <a:xfrm rot="16200000">
                <a:off x="1278613" y="1577377"/>
                <a:ext cx="872679" cy="400431"/>
              </a:xfrm>
              <a:custGeom>
                <a:avLst/>
                <a:gdLst>
                  <a:gd name="T0" fmla="*/ 150 w 150"/>
                  <a:gd name="T1" fmla="*/ 50 h 69"/>
                  <a:gd name="T2" fmla="*/ 0 w 150"/>
                  <a:gd name="T3" fmla="*/ 0 h 69"/>
                  <a:gd name="T4" fmla="*/ 5 w 150"/>
                  <a:gd name="T5" fmla="*/ 22 h 69"/>
                  <a:gd name="T6" fmla="*/ 141 w 150"/>
                  <a:gd name="T7" fmla="*/ 58 h 69"/>
                  <a:gd name="T8" fmla="*/ 150 w 150"/>
                  <a:gd name="T9" fmla="*/ 5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69">
                    <a:moveTo>
                      <a:pt x="150" y="50"/>
                    </a:moveTo>
                    <a:cubicBezTo>
                      <a:pt x="150" y="50"/>
                      <a:pt x="35" y="44"/>
                      <a:pt x="0" y="0"/>
                    </a:cubicBezTo>
                    <a:cubicBezTo>
                      <a:pt x="0" y="0"/>
                      <a:pt x="2" y="16"/>
                      <a:pt x="5" y="22"/>
                    </a:cubicBezTo>
                    <a:cubicBezTo>
                      <a:pt x="5" y="22"/>
                      <a:pt x="72" y="69"/>
                      <a:pt x="141" y="58"/>
                    </a:cubicBezTo>
                    <a:cubicBezTo>
                      <a:pt x="141" y="58"/>
                      <a:pt x="146" y="56"/>
                      <a:pt x="150" y="50"/>
                    </a:cubicBezTo>
                    <a:close/>
                  </a:path>
                </a:pathLst>
              </a:custGeom>
              <a:solidFill>
                <a:srgbClr val="EFCE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9" name="Freeform 322"/>
              <p:cNvSpPr>
                <a:spLocks/>
              </p:cNvSpPr>
              <p:nvPr/>
            </p:nvSpPr>
            <p:spPr bwMode="auto">
              <a:xfrm rot="16200000">
                <a:off x="1494062" y="1616549"/>
                <a:ext cx="737751" cy="361258"/>
              </a:xfrm>
              <a:custGeom>
                <a:avLst/>
                <a:gdLst>
                  <a:gd name="T0" fmla="*/ 0 w 127"/>
                  <a:gd name="T1" fmla="*/ 0 h 62"/>
                  <a:gd name="T2" fmla="*/ 127 w 127"/>
                  <a:gd name="T3" fmla="*/ 35 h 62"/>
                  <a:gd name="T4" fmla="*/ 0 w 127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7" h="62">
                    <a:moveTo>
                      <a:pt x="0" y="0"/>
                    </a:moveTo>
                    <a:cubicBezTo>
                      <a:pt x="0" y="0"/>
                      <a:pt x="62" y="46"/>
                      <a:pt x="127" y="35"/>
                    </a:cubicBezTo>
                    <a:cubicBezTo>
                      <a:pt x="127" y="35"/>
                      <a:pt x="50" y="62"/>
                      <a:pt x="0" y="0"/>
                    </a:cubicBezTo>
                    <a:close/>
                  </a:path>
                </a:pathLst>
              </a:custGeom>
              <a:solidFill>
                <a:srgbClr val="EFD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0" name="Freeform 323"/>
              <p:cNvSpPr>
                <a:spLocks/>
              </p:cNvSpPr>
              <p:nvPr/>
            </p:nvSpPr>
            <p:spPr bwMode="auto">
              <a:xfrm rot="16200000">
                <a:off x="1615933" y="1647017"/>
                <a:ext cx="639819" cy="319910"/>
              </a:xfrm>
              <a:custGeom>
                <a:avLst/>
                <a:gdLst>
                  <a:gd name="T0" fmla="*/ 0 w 110"/>
                  <a:gd name="T1" fmla="*/ 0 h 55"/>
                  <a:gd name="T2" fmla="*/ 110 w 110"/>
                  <a:gd name="T3" fmla="*/ 26 h 55"/>
                  <a:gd name="T4" fmla="*/ 0 w 110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" h="55">
                    <a:moveTo>
                      <a:pt x="0" y="0"/>
                    </a:moveTo>
                    <a:cubicBezTo>
                      <a:pt x="0" y="0"/>
                      <a:pt x="46" y="41"/>
                      <a:pt x="110" y="26"/>
                    </a:cubicBezTo>
                    <a:cubicBezTo>
                      <a:pt x="110" y="26"/>
                      <a:pt x="46" y="55"/>
                      <a:pt x="0" y="0"/>
                    </a:cubicBezTo>
                    <a:close/>
                  </a:path>
                </a:pathLst>
              </a:custGeom>
              <a:solidFill>
                <a:srgbClr val="EFE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1" name="Freeform 324"/>
              <p:cNvSpPr>
                <a:spLocks/>
              </p:cNvSpPr>
              <p:nvPr/>
            </p:nvSpPr>
            <p:spPr bwMode="auto">
              <a:xfrm rot="16200000">
                <a:off x="850979" y="1463123"/>
                <a:ext cx="685521" cy="289442"/>
              </a:xfrm>
              <a:custGeom>
                <a:avLst/>
                <a:gdLst>
                  <a:gd name="T0" fmla="*/ 0 w 118"/>
                  <a:gd name="T1" fmla="*/ 4 h 50"/>
                  <a:gd name="T2" fmla="*/ 118 w 118"/>
                  <a:gd name="T3" fmla="*/ 47 h 50"/>
                  <a:gd name="T4" fmla="*/ 112 w 118"/>
                  <a:gd name="T5" fmla="*/ 33 h 50"/>
                  <a:gd name="T6" fmla="*/ 6 w 118"/>
                  <a:gd name="T7" fmla="*/ 0 h 50"/>
                  <a:gd name="T8" fmla="*/ 0 w 118"/>
                  <a:gd name="T9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0">
                    <a:moveTo>
                      <a:pt x="0" y="4"/>
                    </a:moveTo>
                    <a:cubicBezTo>
                      <a:pt x="0" y="4"/>
                      <a:pt x="57" y="50"/>
                      <a:pt x="118" y="47"/>
                    </a:cubicBezTo>
                    <a:cubicBezTo>
                      <a:pt x="118" y="47"/>
                      <a:pt x="117" y="39"/>
                      <a:pt x="112" y="33"/>
                    </a:cubicBezTo>
                    <a:cubicBezTo>
                      <a:pt x="112" y="33"/>
                      <a:pt x="15" y="18"/>
                      <a:pt x="6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0B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2" name="Freeform 325"/>
              <p:cNvSpPr>
                <a:spLocks/>
              </p:cNvSpPr>
              <p:nvPr/>
            </p:nvSpPr>
            <p:spPr bwMode="auto">
              <a:xfrm rot="16200000">
                <a:off x="806366" y="1459859"/>
                <a:ext cx="531006" cy="267679"/>
              </a:xfrm>
              <a:custGeom>
                <a:avLst/>
                <a:gdLst>
                  <a:gd name="T0" fmla="*/ 0 w 91"/>
                  <a:gd name="T1" fmla="*/ 16 h 46"/>
                  <a:gd name="T2" fmla="*/ 91 w 91"/>
                  <a:gd name="T3" fmla="*/ 45 h 46"/>
                  <a:gd name="T4" fmla="*/ 0 w 91"/>
                  <a:gd name="T5" fmla="*/ 1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" h="46">
                    <a:moveTo>
                      <a:pt x="0" y="16"/>
                    </a:moveTo>
                    <a:cubicBezTo>
                      <a:pt x="0" y="16"/>
                      <a:pt x="62" y="46"/>
                      <a:pt x="91" y="45"/>
                    </a:cubicBezTo>
                    <a:cubicBezTo>
                      <a:pt x="91" y="45"/>
                      <a:pt x="61" y="0"/>
                      <a:pt x="0" y="16"/>
                    </a:cubicBezTo>
                    <a:close/>
                  </a:path>
                </a:pathLst>
              </a:custGeom>
              <a:solidFill>
                <a:srgbClr val="E6A9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3" name="Freeform 386"/>
              <p:cNvSpPr>
                <a:spLocks/>
              </p:cNvSpPr>
              <p:nvPr/>
            </p:nvSpPr>
            <p:spPr bwMode="auto">
              <a:xfrm rot="16200000">
                <a:off x="495161" y="800453"/>
                <a:ext cx="152338" cy="150162"/>
              </a:xfrm>
              <a:custGeom>
                <a:avLst/>
                <a:gdLst>
                  <a:gd name="T0" fmla="*/ 0 w 70"/>
                  <a:gd name="T1" fmla="*/ 32 h 69"/>
                  <a:gd name="T2" fmla="*/ 24 w 70"/>
                  <a:gd name="T3" fmla="*/ 24 h 69"/>
                  <a:gd name="T4" fmla="*/ 30 w 70"/>
                  <a:gd name="T5" fmla="*/ 0 h 69"/>
                  <a:gd name="T6" fmla="*/ 46 w 70"/>
                  <a:gd name="T7" fmla="*/ 19 h 69"/>
                  <a:gd name="T8" fmla="*/ 70 w 70"/>
                  <a:gd name="T9" fmla="*/ 19 h 69"/>
                  <a:gd name="T10" fmla="*/ 56 w 70"/>
                  <a:gd name="T11" fmla="*/ 37 h 69"/>
                  <a:gd name="T12" fmla="*/ 64 w 70"/>
                  <a:gd name="T13" fmla="*/ 61 h 69"/>
                  <a:gd name="T14" fmla="*/ 40 w 70"/>
                  <a:gd name="T15" fmla="*/ 53 h 69"/>
                  <a:gd name="T16" fmla="*/ 22 w 70"/>
                  <a:gd name="T17" fmla="*/ 69 h 69"/>
                  <a:gd name="T18" fmla="*/ 22 w 70"/>
                  <a:gd name="T19" fmla="*/ 45 h 69"/>
                  <a:gd name="T20" fmla="*/ 0 w 70"/>
                  <a:gd name="T21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69">
                    <a:moveTo>
                      <a:pt x="0" y="32"/>
                    </a:moveTo>
                    <a:lnTo>
                      <a:pt x="24" y="24"/>
                    </a:lnTo>
                    <a:lnTo>
                      <a:pt x="30" y="0"/>
                    </a:lnTo>
                    <a:lnTo>
                      <a:pt x="46" y="19"/>
                    </a:lnTo>
                    <a:lnTo>
                      <a:pt x="70" y="19"/>
                    </a:lnTo>
                    <a:lnTo>
                      <a:pt x="56" y="37"/>
                    </a:lnTo>
                    <a:lnTo>
                      <a:pt x="64" y="61"/>
                    </a:lnTo>
                    <a:lnTo>
                      <a:pt x="40" y="53"/>
                    </a:lnTo>
                    <a:lnTo>
                      <a:pt x="22" y="69"/>
                    </a:lnTo>
                    <a:lnTo>
                      <a:pt x="22" y="4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93FF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4" name="Freeform 417"/>
              <p:cNvSpPr>
                <a:spLocks/>
              </p:cNvSpPr>
              <p:nvPr/>
            </p:nvSpPr>
            <p:spPr bwMode="auto">
              <a:xfrm rot="16200000">
                <a:off x="1428775" y="756928"/>
                <a:ext cx="128399" cy="121870"/>
              </a:xfrm>
              <a:custGeom>
                <a:avLst/>
                <a:gdLst>
                  <a:gd name="T0" fmla="*/ 59 w 59"/>
                  <a:gd name="T1" fmla="*/ 38 h 56"/>
                  <a:gd name="T2" fmla="*/ 38 w 59"/>
                  <a:gd name="T3" fmla="*/ 38 h 56"/>
                  <a:gd name="T4" fmla="*/ 27 w 59"/>
                  <a:gd name="T5" fmla="*/ 56 h 56"/>
                  <a:gd name="T6" fmla="*/ 22 w 59"/>
                  <a:gd name="T7" fmla="*/ 38 h 56"/>
                  <a:gd name="T8" fmla="*/ 0 w 59"/>
                  <a:gd name="T9" fmla="*/ 32 h 56"/>
                  <a:gd name="T10" fmla="*/ 16 w 59"/>
                  <a:gd name="T11" fmla="*/ 19 h 56"/>
                  <a:gd name="T12" fmla="*/ 14 w 59"/>
                  <a:gd name="T13" fmla="*/ 0 h 56"/>
                  <a:gd name="T14" fmla="*/ 32 w 59"/>
                  <a:gd name="T15" fmla="*/ 11 h 56"/>
                  <a:gd name="T16" fmla="*/ 51 w 59"/>
                  <a:gd name="T17" fmla="*/ 3 h 56"/>
                  <a:gd name="T18" fmla="*/ 46 w 59"/>
                  <a:gd name="T19" fmla="*/ 22 h 56"/>
                  <a:gd name="T20" fmla="*/ 59 w 59"/>
                  <a:gd name="T21" fmla="*/ 3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8"/>
                    </a:moveTo>
                    <a:lnTo>
                      <a:pt x="38" y="38"/>
                    </a:lnTo>
                    <a:lnTo>
                      <a:pt x="27" y="56"/>
                    </a:lnTo>
                    <a:lnTo>
                      <a:pt x="22" y="38"/>
                    </a:lnTo>
                    <a:lnTo>
                      <a:pt x="0" y="32"/>
                    </a:lnTo>
                    <a:lnTo>
                      <a:pt x="16" y="19"/>
                    </a:lnTo>
                    <a:lnTo>
                      <a:pt x="14" y="0"/>
                    </a:lnTo>
                    <a:lnTo>
                      <a:pt x="32" y="11"/>
                    </a:lnTo>
                    <a:lnTo>
                      <a:pt x="51" y="3"/>
                    </a:lnTo>
                    <a:lnTo>
                      <a:pt x="46" y="22"/>
                    </a:lnTo>
                    <a:lnTo>
                      <a:pt x="59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5" name="Freeform 422"/>
              <p:cNvSpPr>
                <a:spLocks/>
              </p:cNvSpPr>
              <p:nvPr/>
            </p:nvSpPr>
            <p:spPr bwMode="auto">
              <a:xfrm rot="16200000">
                <a:off x="395053" y="1716657"/>
                <a:ext cx="128399" cy="121870"/>
              </a:xfrm>
              <a:custGeom>
                <a:avLst/>
                <a:gdLst>
                  <a:gd name="T0" fmla="*/ 59 w 59"/>
                  <a:gd name="T1" fmla="*/ 37 h 56"/>
                  <a:gd name="T2" fmla="*/ 38 w 59"/>
                  <a:gd name="T3" fmla="*/ 37 h 56"/>
                  <a:gd name="T4" fmla="*/ 27 w 59"/>
                  <a:gd name="T5" fmla="*/ 56 h 56"/>
                  <a:gd name="T6" fmla="*/ 22 w 59"/>
                  <a:gd name="T7" fmla="*/ 37 h 56"/>
                  <a:gd name="T8" fmla="*/ 0 w 59"/>
                  <a:gd name="T9" fmla="*/ 32 h 56"/>
                  <a:gd name="T10" fmla="*/ 16 w 59"/>
                  <a:gd name="T11" fmla="*/ 18 h 56"/>
                  <a:gd name="T12" fmla="*/ 14 w 59"/>
                  <a:gd name="T13" fmla="*/ 0 h 56"/>
                  <a:gd name="T14" fmla="*/ 32 w 59"/>
                  <a:gd name="T15" fmla="*/ 10 h 56"/>
                  <a:gd name="T16" fmla="*/ 51 w 59"/>
                  <a:gd name="T17" fmla="*/ 2 h 56"/>
                  <a:gd name="T18" fmla="*/ 46 w 59"/>
                  <a:gd name="T19" fmla="*/ 21 h 56"/>
                  <a:gd name="T20" fmla="*/ 59 w 59"/>
                  <a:gd name="T21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7"/>
                    </a:moveTo>
                    <a:lnTo>
                      <a:pt x="38" y="37"/>
                    </a:lnTo>
                    <a:lnTo>
                      <a:pt x="27" y="56"/>
                    </a:lnTo>
                    <a:lnTo>
                      <a:pt x="22" y="37"/>
                    </a:lnTo>
                    <a:lnTo>
                      <a:pt x="0" y="32"/>
                    </a:lnTo>
                    <a:lnTo>
                      <a:pt x="16" y="18"/>
                    </a:lnTo>
                    <a:lnTo>
                      <a:pt x="14" y="0"/>
                    </a:lnTo>
                    <a:lnTo>
                      <a:pt x="32" y="10"/>
                    </a:lnTo>
                    <a:lnTo>
                      <a:pt x="51" y="2"/>
                    </a:lnTo>
                    <a:lnTo>
                      <a:pt x="46" y="21"/>
                    </a:lnTo>
                    <a:lnTo>
                      <a:pt x="59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6" name="Freeform 569"/>
              <p:cNvSpPr>
                <a:spLocks/>
              </p:cNvSpPr>
              <p:nvPr/>
            </p:nvSpPr>
            <p:spPr bwMode="auto">
              <a:xfrm rot="16200000">
                <a:off x="1970663" y="78522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7" name="Freeform 572"/>
              <p:cNvSpPr>
                <a:spLocks/>
              </p:cNvSpPr>
              <p:nvPr/>
            </p:nvSpPr>
            <p:spPr bwMode="auto">
              <a:xfrm rot="16200000">
                <a:off x="1092544" y="734078"/>
                <a:ext cx="28292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8" name="Freeform 573"/>
              <p:cNvSpPr>
                <a:spLocks/>
              </p:cNvSpPr>
              <p:nvPr/>
            </p:nvSpPr>
            <p:spPr bwMode="auto">
              <a:xfrm rot="16200000">
                <a:off x="594182" y="451164"/>
                <a:ext cx="41350" cy="28292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9" name="Freeform 574"/>
              <p:cNvSpPr>
                <a:spLocks/>
              </p:cNvSpPr>
              <p:nvPr/>
            </p:nvSpPr>
            <p:spPr bwMode="auto">
              <a:xfrm rot="16200000">
                <a:off x="438580" y="1172594"/>
                <a:ext cx="39173" cy="28292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7" y="5"/>
                      <a:pt x="7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50" name="Freeform 575"/>
              <p:cNvSpPr>
                <a:spLocks/>
              </p:cNvSpPr>
              <p:nvPr/>
            </p:nvSpPr>
            <p:spPr bwMode="auto">
              <a:xfrm rot="16200000">
                <a:off x="743256" y="1768888"/>
                <a:ext cx="30468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51" name="Freeform 578"/>
              <p:cNvSpPr>
                <a:spLocks/>
              </p:cNvSpPr>
              <p:nvPr/>
            </p:nvSpPr>
            <p:spPr bwMode="auto">
              <a:xfrm rot="16200000">
                <a:off x="847715" y="122700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54" name="Freeform 327"/>
            <p:cNvSpPr>
              <a:spLocks/>
            </p:cNvSpPr>
            <p:nvPr/>
          </p:nvSpPr>
          <p:spPr bwMode="auto">
            <a:xfrm rot="3009157">
              <a:off x="6133827" y="2022922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1" name="Freeform 368"/>
            <p:cNvSpPr>
              <a:spLocks/>
            </p:cNvSpPr>
            <p:nvPr/>
          </p:nvSpPr>
          <p:spPr bwMode="auto">
            <a:xfrm rot="3009157">
              <a:off x="9257791" y="1087683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2" name="Freeform 369"/>
            <p:cNvSpPr>
              <a:spLocks/>
            </p:cNvSpPr>
            <p:nvPr/>
          </p:nvSpPr>
          <p:spPr bwMode="auto">
            <a:xfrm rot="3009157">
              <a:off x="9470639" y="1170988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3" name="Freeform 372"/>
            <p:cNvSpPr>
              <a:spLocks/>
            </p:cNvSpPr>
            <p:nvPr/>
          </p:nvSpPr>
          <p:spPr bwMode="auto">
            <a:xfrm rot="3009157">
              <a:off x="9242983" y="879626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4" name="Freeform 373"/>
            <p:cNvSpPr>
              <a:spLocks/>
            </p:cNvSpPr>
            <p:nvPr/>
          </p:nvSpPr>
          <p:spPr bwMode="auto">
            <a:xfrm rot="3009157">
              <a:off x="9216161" y="1085088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5" name="Freeform 374"/>
            <p:cNvSpPr>
              <a:spLocks/>
            </p:cNvSpPr>
            <p:nvPr/>
          </p:nvSpPr>
          <p:spPr bwMode="auto">
            <a:xfrm rot="3009157">
              <a:off x="9491382" y="1342477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6" name="Freeform 375"/>
            <p:cNvSpPr>
              <a:spLocks/>
            </p:cNvSpPr>
            <p:nvPr/>
          </p:nvSpPr>
          <p:spPr bwMode="auto">
            <a:xfrm rot="3009157">
              <a:off x="9463227" y="1036057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7" name="Freeform 383"/>
            <p:cNvSpPr>
              <a:spLocks/>
            </p:cNvSpPr>
            <p:nvPr/>
          </p:nvSpPr>
          <p:spPr bwMode="auto">
            <a:xfrm rot="3009157">
              <a:off x="8221260" y="1524970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8" name="Freeform 384"/>
            <p:cNvSpPr>
              <a:spLocks/>
            </p:cNvSpPr>
            <p:nvPr/>
          </p:nvSpPr>
          <p:spPr bwMode="auto">
            <a:xfrm rot="3009157">
              <a:off x="7813205" y="287761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9" name="Freeform 397"/>
            <p:cNvSpPr>
              <a:spLocks/>
            </p:cNvSpPr>
            <p:nvPr/>
          </p:nvSpPr>
          <p:spPr bwMode="auto">
            <a:xfrm rot="3009157">
              <a:off x="8376179" y="2778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0" name="Freeform 398"/>
            <p:cNvSpPr>
              <a:spLocks/>
            </p:cNvSpPr>
            <p:nvPr/>
          </p:nvSpPr>
          <p:spPr bwMode="auto">
            <a:xfrm rot="3009157">
              <a:off x="6747540" y="1889736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1" name="Freeform 419"/>
            <p:cNvSpPr>
              <a:spLocks/>
            </p:cNvSpPr>
            <p:nvPr/>
          </p:nvSpPr>
          <p:spPr bwMode="auto">
            <a:xfrm rot="3009157">
              <a:off x="8794378" y="9126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2" name="Freeform 420"/>
            <p:cNvSpPr>
              <a:spLocks/>
            </p:cNvSpPr>
            <p:nvPr/>
          </p:nvSpPr>
          <p:spPr bwMode="auto">
            <a:xfrm rot="3009157">
              <a:off x="6760606" y="9517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3" name="Freeform 494"/>
            <p:cNvSpPr>
              <a:spLocks/>
            </p:cNvSpPr>
            <p:nvPr/>
          </p:nvSpPr>
          <p:spPr bwMode="auto">
            <a:xfrm rot="3009157">
              <a:off x="6931989" y="103564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4" name="Freeform 495"/>
            <p:cNvSpPr>
              <a:spLocks/>
            </p:cNvSpPr>
            <p:nvPr/>
          </p:nvSpPr>
          <p:spPr bwMode="auto">
            <a:xfrm rot="3009157">
              <a:off x="7010246" y="107449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5" name="Freeform 496"/>
            <p:cNvSpPr>
              <a:spLocks/>
            </p:cNvSpPr>
            <p:nvPr/>
          </p:nvSpPr>
          <p:spPr bwMode="auto">
            <a:xfrm rot="3009157">
              <a:off x="7334534" y="1104981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6" name="Freeform 497"/>
            <p:cNvSpPr>
              <a:spLocks/>
            </p:cNvSpPr>
            <p:nvPr/>
          </p:nvSpPr>
          <p:spPr bwMode="auto">
            <a:xfrm rot="3009157">
              <a:off x="7178088" y="754332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7" name="Freeform 498"/>
            <p:cNvSpPr>
              <a:spLocks/>
            </p:cNvSpPr>
            <p:nvPr/>
          </p:nvSpPr>
          <p:spPr bwMode="auto">
            <a:xfrm rot="3009157">
              <a:off x="8225189" y="526410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8" name="Freeform 499"/>
            <p:cNvSpPr>
              <a:spLocks/>
            </p:cNvSpPr>
            <p:nvPr/>
          </p:nvSpPr>
          <p:spPr bwMode="auto">
            <a:xfrm rot="3009157">
              <a:off x="7818653" y="613113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9" name="Freeform 500"/>
            <p:cNvSpPr>
              <a:spLocks/>
            </p:cNvSpPr>
            <p:nvPr/>
          </p:nvSpPr>
          <p:spPr bwMode="auto">
            <a:xfrm rot="3009157">
              <a:off x="7555725" y="612747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0" name="Freeform 501"/>
            <p:cNvSpPr>
              <a:spLocks/>
            </p:cNvSpPr>
            <p:nvPr/>
          </p:nvSpPr>
          <p:spPr bwMode="auto">
            <a:xfrm rot="3009157">
              <a:off x="7960719" y="652916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1" name="Freeform 502"/>
            <p:cNvSpPr>
              <a:spLocks/>
            </p:cNvSpPr>
            <p:nvPr/>
          </p:nvSpPr>
          <p:spPr bwMode="auto">
            <a:xfrm rot="3009157">
              <a:off x="8028166" y="600983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2" name="Freeform 503"/>
            <p:cNvSpPr>
              <a:spLocks/>
            </p:cNvSpPr>
            <p:nvPr/>
          </p:nvSpPr>
          <p:spPr bwMode="auto">
            <a:xfrm rot="3009157">
              <a:off x="7411061" y="837872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3" name="Freeform 504"/>
            <p:cNvSpPr>
              <a:spLocks/>
            </p:cNvSpPr>
            <p:nvPr/>
          </p:nvSpPr>
          <p:spPr bwMode="auto">
            <a:xfrm rot="3009157">
              <a:off x="7374869" y="1115324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4" name="Freeform 505"/>
            <p:cNvSpPr>
              <a:spLocks/>
            </p:cNvSpPr>
            <p:nvPr/>
          </p:nvSpPr>
          <p:spPr bwMode="auto">
            <a:xfrm rot="3009157">
              <a:off x="8315670" y="607445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5" name="Freeform 506"/>
            <p:cNvSpPr>
              <a:spLocks/>
            </p:cNvSpPr>
            <p:nvPr/>
          </p:nvSpPr>
          <p:spPr bwMode="auto">
            <a:xfrm rot="3009157">
              <a:off x="7837734" y="94440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6" name="Freeform 507"/>
            <p:cNvSpPr>
              <a:spLocks/>
            </p:cNvSpPr>
            <p:nvPr/>
          </p:nvSpPr>
          <p:spPr bwMode="auto">
            <a:xfrm rot="3009157">
              <a:off x="7559470" y="970701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7" name="Freeform 508"/>
            <p:cNvSpPr>
              <a:spLocks/>
            </p:cNvSpPr>
            <p:nvPr/>
          </p:nvSpPr>
          <p:spPr bwMode="auto">
            <a:xfrm rot="3009157">
              <a:off x="7969142" y="969772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8" name="Freeform 509"/>
            <p:cNvSpPr>
              <a:spLocks/>
            </p:cNvSpPr>
            <p:nvPr/>
          </p:nvSpPr>
          <p:spPr bwMode="auto">
            <a:xfrm rot="3009157">
              <a:off x="8054098" y="871124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9" name="Freeform 510"/>
            <p:cNvSpPr>
              <a:spLocks/>
            </p:cNvSpPr>
            <p:nvPr/>
          </p:nvSpPr>
          <p:spPr bwMode="auto">
            <a:xfrm rot="3009157">
              <a:off x="7444970" y="886326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0" name="Freeform 511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1" name="Freeform 512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2" name="Freeform 513"/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3" name="Freeform 514"/>
            <p:cNvSpPr>
              <a:spLocks/>
            </p:cNvSpPr>
            <p:nvPr/>
          </p:nvSpPr>
          <p:spPr bwMode="auto">
            <a:xfrm rot="3009157">
              <a:off x="8181230" y="763336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4" name="Freeform 515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5" name="Freeform 516"/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6" name="Freeform 517"/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7" name="Freeform 519"/>
            <p:cNvSpPr>
              <a:spLocks/>
            </p:cNvSpPr>
            <p:nvPr/>
          </p:nvSpPr>
          <p:spPr bwMode="auto">
            <a:xfrm rot="3009157">
              <a:off x="8181229" y="763336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8" name="Freeform 533"/>
            <p:cNvSpPr>
              <a:spLocks/>
            </p:cNvSpPr>
            <p:nvPr/>
          </p:nvSpPr>
          <p:spPr bwMode="auto">
            <a:xfrm rot="3009157">
              <a:off x="7323188" y="2843657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9" name="Freeform 564"/>
            <p:cNvSpPr>
              <a:spLocks/>
            </p:cNvSpPr>
            <p:nvPr/>
          </p:nvSpPr>
          <p:spPr bwMode="auto">
            <a:xfrm rot="3009157">
              <a:off x="8975930" y="17802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0" name="Freeform 594"/>
            <p:cNvSpPr>
              <a:spLocks/>
            </p:cNvSpPr>
            <p:nvPr/>
          </p:nvSpPr>
          <p:spPr bwMode="auto">
            <a:xfrm rot="3009157">
              <a:off x="8179450" y="167520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1" name="Freeform 595"/>
            <p:cNvSpPr>
              <a:spLocks/>
            </p:cNvSpPr>
            <p:nvPr/>
          </p:nvSpPr>
          <p:spPr bwMode="auto">
            <a:xfrm rot="3009157">
              <a:off x="8735891" y="45952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2" name="Freeform 596"/>
            <p:cNvSpPr>
              <a:spLocks/>
            </p:cNvSpPr>
            <p:nvPr/>
          </p:nvSpPr>
          <p:spPr bwMode="auto">
            <a:xfrm rot="3009157">
              <a:off x="8386037" y="-1424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3" name="Freeform 597"/>
            <p:cNvSpPr>
              <a:spLocks/>
            </p:cNvSpPr>
            <p:nvPr/>
          </p:nvSpPr>
          <p:spPr bwMode="auto">
            <a:xfrm rot="3009157">
              <a:off x="7344358" y="46042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4" name="Freeform 598"/>
            <p:cNvSpPr>
              <a:spLocks/>
            </p:cNvSpPr>
            <p:nvPr/>
          </p:nvSpPr>
          <p:spPr bwMode="auto">
            <a:xfrm rot="3009157">
              <a:off x="8912585" y="1200300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5" name="Freeform 600"/>
            <p:cNvSpPr>
              <a:spLocks/>
            </p:cNvSpPr>
            <p:nvPr/>
          </p:nvSpPr>
          <p:spPr bwMode="auto">
            <a:xfrm rot="3009157">
              <a:off x="7127719" y="188538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6" name="Freeform 601"/>
            <p:cNvSpPr>
              <a:spLocks/>
            </p:cNvSpPr>
            <p:nvPr/>
          </p:nvSpPr>
          <p:spPr bwMode="auto">
            <a:xfrm rot="3009157">
              <a:off x="6577564" y="1187515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7" name="Freeform 602"/>
            <p:cNvSpPr>
              <a:spLocks/>
            </p:cNvSpPr>
            <p:nvPr/>
          </p:nvSpPr>
          <p:spPr bwMode="auto">
            <a:xfrm rot="3009157">
              <a:off x="6134545" y="1669609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8" name="Freeform 603"/>
            <p:cNvSpPr>
              <a:spLocks/>
            </p:cNvSpPr>
            <p:nvPr/>
          </p:nvSpPr>
          <p:spPr bwMode="auto">
            <a:xfrm rot="3009157">
              <a:off x="6621939" y="1822783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9" name="Freeform 604"/>
            <p:cNvSpPr>
              <a:spLocks/>
            </p:cNvSpPr>
            <p:nvPr/>
          </p:nvSpPr>
          <p:spPr bwMode="auto">
            <a:xfrm rot="3009157">
              <a:off x="6953239" y="296357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0" name="Freeform 606"/>
            <p:cNvSpPr>
              <a:spLocks/>
            </p:cNvSpPr>
            <p:nvPr/>
          </p:nvSpPr>
          <p:spPr bwMode="auto">
            <a:xfrm rot="3009157">
              <a:off x="6937850" y="249062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16" name="Text Box 7">
            <a:extLst>
              <a:ext uri="{FF2B5EF4-FFF2-40B4-BE49-F238E27FC236}">
                <a16:creationId xmlns:a16="http://schemas.microsoft.com/office/drawing/2014/main" xmlns="" id="{31E9D460-C181-4CC1-9472-2620864DB396}"/>
              </a:ext>
            </a:extLst>
          </p:cNvPr>
          <p:cNvSpPr txBox="1"/>
          <p:nvPr/>
        </p:nvSpPr>
        <p:spPr>
          <a:xfrm>
            <a:off x="3238268" y="2289423"/>
            <a:ext cx="65564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Cambria" panose="02040503050406030204" charset="0"/>
                <a:cs typeface="Cambria" panose="02040503050406030204" charset="0"/>
              </a:rPr>
              <a:t>CHÀO MỪNG QUÝ THẦY CÔ VỀ DỰ GIỜ THĂM LỚP</a:t>
            </a:r>
          </a:p>
        </p:txBody>
      </p:sp>
      <p:pic>
        <p:nvPicPr>
          <p:cNvPr id="633" name="5c322f8dced45">
            <a:hlinkClick r:id="" action="ppaction://media"/>
            <a:extLst>
              <a:ext uri="{FF2B5EF4-FFF2-40B4-BE49-F238E27FC236}">
                <a16:creationId xmlns:a16="http://schemas.microsoft.com/office/drawing/2014/main" xmlns="" id="{CD3F2B50-7450-4812-80DE-5FEC35980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26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5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-2.22222E-6 L 4.7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3"/>
                </p:tgtEl>
              </p:cMediaNode>
            </p:audio>
          </p:childTnLst>
        </p:cTn>
      </p:par>
    </p:tnLst>
    <p:bldLst>
      <p:bldP spid="4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文本框 54">
            <a:extLst>
              <a:ext uri="{FF2B5EF4-FFF2-40B4-BE49-F238E27FC236}">
                <a16:creationId xmlns:a16="http://schemas.microsoft.com/office/drawing/2014/main" xmlns="" id="{F925E8E3-A8AD-4E6D-81F4-D812B7EA331A}"/>
              </a:ext>
            </a:extLst>
          </p:cNvPr>
          <p:cNvSpPr txBox="1"/>
          <p:nvPr/>
        </p:nvSpPr>
        <p:spPr>
          <a:xfrm>
            <a:off x="1925054" y="761885"/>
            <a:ext cx="8380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8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28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sz="28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trụ</a:t>
            </a:r>
            <a:r>
              <a:rPr lang="en-US" altLang="zh-CN" sz="28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28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trả</a:t>
            </a:r>
            <a:r>
              <a:rPr lang="en-US" altLang="zh-CN" sz="28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8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8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28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:</a:t>
            </a:r>
            <a:endParaRPr lang="en-US" altLang="zh-CN" sz="2800" b="1" dirty="0"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Times New Roman" panose="02020603050405020304" pitchFamily="18" charset="0"/>
              <a:ea typeface="思源宋体 CN Medium" panose="02020500000000000000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1F95217-989D-4929-B81E-94F884DC8785}"/>
              </a:ext>
            </a:extLst>
          </p:cNvPr>
          <p:cNvGrpSpPr/>
          <p:nvPr/>
        </p:nvGrpSpPr>
        <p:grpSpPr>
          <a:xfrm>
            <a:off x="1763593" y="2018754"/>
            <a:ext cx="2560792" cy="3400560"/>
            <a:chOff x="4825340" y="2735580"/>
            <a:chExt cx="946810" cy="1257300"/>
          </a:xfrm>
          <a:solidFill>
            <a:srgbClr val="FCE8E7"/>
          </a:solidFill>
        </p:grpSpPr>
        <p:sp>
          <p:nvSpPr>
            <p:cNvPr id="45" name="Cylinder 44">
              <a:extLst>
                <a:ext uri="{FF2B5EF4-FFF2-40B4-BE49-F238E27FC236}">
                  <a16:creationId xmlns:a16="http://schemas.microsoft.com/office/drawing/2014/main" xmlns="" id="{495AFBA2-EB6C-4935-AC80-7D7269124357}"/>
                </a:ext>
              </a:extLst>
            </p:cNvPr>
            <p:cNvSpPr/>
            <p:nvPr/>
          </p:nvSpPr>
          <p:spPr>
            <a:xfrm>
              <a:off x="4825340" y="2735580"/>
              <a:ext cx="946810" cy="1257300"/>
            </a:xfrm>
            <a:prstGeom prst="can">
              <a:avLst>
                <a:gd name="adj" fmla="val 34806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2EE7695D-7AAA-4F0F-87AE-2C3ACAAD366B}"/>
                </a:ext>
              </a:extLst>
            </p:cNvPr>
            <p:cNvSpPr/>
            <p:nvPr/>
          </p:nvSpPr>
          <p:spPr>
            <a:xfrm>
              <a:off x="4825340" y="3685421"/>
              <a:ext cx="933128" cy="30745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A_库_图片 6">
            <a:extLst>
              <a:ext uri="{FF2B5EF4-FFF2-40B4-BE49-F238E27FC236}">
                <a16:creationId xmlns:a16="http://schemas.microsoft.com/office/drawing/2014/main" xmlns="" id="{60CD73AE-2B22-4F22-8A39-E89FF9AC54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45" y="1811093"/>
            <a:ext cx="5042934" cy="392652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67" name="文本框 54">
            <a:extLst>
              <a:ext uri="{FF2B5EF4-FFF2-40B4-BE49-F238E27FC236}">
                <a16:creationId xmlns:a16="http://schemas.microsoft.com/office/drawing/2014/main" xmlns="" id="{A596F7D7-F776-422E-807E-2E46789F201D}"/>
              </a:ext>
            </a:extLst>
          </p:cNvPr>
          <p:cNvSpPr txBox="1"/>
          <p:nvPr/>
        </p:nvSpPr>
        <p:spPr>
          <a:xfrm>
            <a:off x="6421153" y="2831975"/>
            <a:ext cx="33472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800" b="1">
                <a:solidFill>
                  <a:srgbClr val="002060"/>
                </a:solidFill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Hình trụ có: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6B7FFF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đỉnh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?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FF97DE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cạnh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?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FFCE0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mặt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?</a:t>
            </a:r>
            <a:endParaRPr lang="en-US" altLang="zh-CN" sz="2800" b="1" dirty="0">
              <a:solidFill>
                <a:srgbClr val="002060"/>
              </a:solidFill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#9Slide01 Tieu de ngan" panose="00000800000000000000" pitchFamily="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3F3A9889-7CCD-4D68-97E6-30D756C3F6F0}"/>
              </a:ext>
            </a:extLst>
          </p:cNvPr>
          <p:cNvSpPr txBox="1"/>
          <p:nvPr/>
        </p:nvSpPr>
        <p:spPr>
          <a:xfrm>
            <a:off x="2394747" y="5537466"/>
            <a:ext cx="2801256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6D9C702E-ADA8-4D10-8888-CCED06F67DA0}"/>
              </a:ext>
            </a:extLst>
          </p:cNvPr>
          <p:cNvGrpSpPr/>
          <p:nvPr/>
        </p:nvGrpSpPr>
        <p:grpSpPr>
          <a:xfrm>
            <a:off x="4516943" y="1851548"/>
            <a:ext cx="6073991" cy="3779416"/>
            <a:chOff x="10229303" y="2909870"/>
            <a:chExt cx="6073991" cy="3779416"/>
          </a:xfrm>
          <a:solidFill>
            <a:srgbClr val="EAE8F3"/>
          </a:solidFill>
        </p:grpSpPr>
        <p:grpSp>
          <p:nvGrpSpPr>
            <p:cNvPr id="70" name="组合 21">
              <a:extLst>
                <a:ext uri="{FF2B5EF4-FFF2-40B4-BE49-F238E27FC236}">
                  <a16:creationId xmlns:a16="http://schemas.microsoft.com/office/drawing/2014/main" xmlns="" id="{8D8E98D2-6621-4748-90A5-3093D4407AAA}"/>
                </a:ext>
              </a:extLst>
            </p:cNvPr>
            <p:cNvGrpSpPr/>
            <p:nvPr/>
          </p:nvGrpSpPr>
          <p:grpSpPr>
            <a:xfrm>
              <a:off x="10229303" y="2909870"/>
              <a:ext cx="6073991" cy="3779416"/>
              <a:chOff x="16507" y="6993"/>
              <a:chExt cx="13035" cy="4131"/>
            </a:xfrm>
            <a:grpFill/>
          </p:grpSpPr>
          <p:sp>
            <p:nvSpPr>
              <p:cNvPr id="73" name="矩形 17">
                <a:extLst>
                  <a:ext uri="{FF2B5EF4-FFF2-40B4-BE49-F238E27FC236}">
                    <a16:creationId xmlns:a16="http://schemas.microsoft.com/office/drawing/2014/main" xmlns="" id="{40DFFD0A-0129-4971-8C58-E9B3741EDAB1}"/>
                  </a:ext>
                </a:extLst>
              </p:cNvPr>
              <p:cNvSpPr/>
              <p:nvPr/>
            </p:nvSpPr>
            <p:spPr>
              <a:xfrm>
                <a:off x="16507" y="6993"/>
                <a:ext cx="13035" cy="41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74" name="文本框 26">
                <a:extLst>
                  <a:ext uri="{FF2B5EF4-FFF2-40B4-BE49-F238E27FC236}">
                    <a16:creationId xmlns:a16="http://schemas.microsoft.com/office/drawing/2014/main" xmlns="" id="{1CA55D95-34E1-466D-927B-E80E946EC7B3}"/>
                  </a:ext>
                </a:extLst>
              </p:cNvPr>
              <p:cNvSpPr txBox="1"/>
              <p:nvPr/>
            </p:nvSpPr>
            <p:spPr>
              <a:xfrm>
                <a:off x="17120" y="6993"/>
                <a:ext cx="11809" cy="3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2800" dirty="0"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ea"/>
                </a:endParaRPr>
              </a:p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Khác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với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hình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hộp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chữ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nhật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,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hình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lập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phương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,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hình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trụ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không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có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đỉnh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,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không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có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cạnh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.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Hình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trụ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có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b="1" dirty="0">
                    <a:solidFill>
                      <a:srgbClr val="5261AC"/>
                    </a:solidFill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2 </a:t>
                </a:r>
                <a:r>
                  <a:rPr lang="en-GB" sz="2800" b="1" dirty="0" err="1">
                    <a:solidFill>
                      <a:srgbClr val="5261AC"/>
                    </a:solidFill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mặt</a:t>
                </a:r>
                <a:r>
                  <a:rPr lang="en-GB" sz="2800" b="1" dirty="0">
                    <a:solidFill>
                      <a:srgbClr val="5261AC"/>
                    </a:solidFill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b="1" dirty="0" err="1">
                    <a:solidFill>
                      <a:srgbClr val="5261AC"/>
                    </a:solidFill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đáy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và</a:t>
                </a:r>
                <a:r>
                  <a:rPr lang="en-GB" sz="2800" dirty="0"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b="1" dirty="0">
                    <a:solidFill>
                      <a:srgbClr val="D27091"/>
                    </a:solidFill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1 </a:t>
                </a:r>
                <a:r>
                  <a:rPr lang="en-GB" sz="2800" b="1" dirty="0" err="1">
                    <a:solidFill>
                      <a:srgbClr val="D27091"/>
                    </a:solidFill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mặt</a:t>
                </a:r>
                <a:r>
                  <a:rPr lang="en-GB" sz="2800" b="1" dirty="0">
                    <a:solidFill>
                      <a:srgbClr val="D27091"/>
                    </a:solidFill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b="1" dirty="0" err="1">
                    <a:solidFill>
                      <a:srgbClr val="D27091"/>
                    </a:solidFill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xung</a:t>
                </a:r>
                <a:r>
                  <a:rPr lang="en-GB" sz="2800" b="1" dirty="0">
                    <a:solidFill>
                      <a:srgbClr val="D27091"/>
                    </a:solidFill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GB" sz="2800" b="1" dirty="0" err="1">
                    <a:solidFill>
                      <a:srgbClr val="D27091"/>
                    </a:solidFill>
                    <a:latin typeface="Times New Roman" panose="02020603050405020304" pitchFamily="18" charset="0"/>
                    <a:ea typeface="思源黑体 CN Light" panose="020B0300000000000000" charset="-122"/>
                    <a:cs typeface="Times New Roman" panose="02020603050405020304" pitchFamily="18" charset="0"/>
                    <a:sym typeface="+mn-ea"/>
                  </a:rPr>
                  <a:t>quanh</a:t>
                </a:r>
                <a:r>
                  <a:rPr lang="en-GB" sz="2800" dirty="0">
                    <a:solidFill>
                      <a:srgbClr val="D27091"/>
                    </a:solidFill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. </a:t>
                </a:r>
                <a:endParaRPr lang="zh-CN" altLang="en-US" sz="2800" b="1" dirty="0">
                  <a:solidFill>
                    <a:srgbClr val="D27091"/>
                  </a:solidFill>
                  <a:latin typeface="#9Slide01 Noi dung ngan" panose="00000600000000000000" pitchFamily="2" charset="0"/>
                  <a:ea typeface="思源黑体 Medium" panose="020B0600000000000000" charset="-122"/>
                  <a:cs typeface="思源黑体 Medium" panose="020B0600000000000000" charset="-122"/>
                  <a:sym typeface="+mn-ea"/>
                </a:endParaRPr>
              </a:p>
            </p:txBody>
          </p:sp>
        </p:grpSp>
        <p:sp>
          <p:nvSpPr>
            <p:cNvPr id="71" name="矩形 19">
              <a:extLst>
                <a:ext uri="{FF2B5EF4-FFF2-40B4-BE49-F238E27FC236}">
                  <a16:creationId xmlns:a16="http://schemas.microsoft.com/office/drawing/2014/main" xmlns="" id="{FF3E7AC1-7158-4B36-A5EB-E9DDB14B9C57}"/>
                </a:ext>
              </a:extLst>
            </p:cNvPr>
            <p:cNvSpPr/>
            <p:nvPr/>
          </p:nvSpPr>
          <p:spPr>
            <a:xfrm>
              <a:off x="10457171" y="3047533"/>
              <a:ext cx="5618198" cy="3480603"/>
            </a:xfrm>
            <a:custGeom>
              <a:avLst/>
              <a:gdLst>
                <a:gd name="connsiteX0" fmla="*/ 0 w 5618198"/>
                <a:gd name="connsiteY0" fmla="*/ 0 h 3480603"/>
                <a:gd name="connsiteX1" fmla="*/ 449456 w 5618198"/>
                <a:gd name="connsiteY1" fmla="*/ 0 h 3480603"/>
                <a:gd name="connsiteX2" fmla="*/ 955094 w 5618198"/>
                <a:gd name="connsiteY2" fmla="*/ 0 h 3480603"/>
                <a:gd name="connsiteX3" fmla="*/ 1516913 w 5618198"/>
                <a:gd name="connsiteY3" fmla="*/ 0 h 3480603"/>
                <a:gd name="connsiteX4" fmla="*/ 2134915 w 5618198"/>
                <a:gd name="connsiteY4" fmla="*/ 0 h 3480603"/>
                <a:gd name="connsiteX5" fmla="*/ 2584371 w 5618198"/>
                <a:gd name="connsiteY5" fmla="*/ 0 h 3480603"/>
                <a:gd name="connsiteX6" fmla="*/ 2977645 w 5618198"/>
                <a:gd name="connsiteY6" fmla="*/ 0 h 3480603"/>
                <a:gd name="connsiteX7" fmla="*/ 3370919 w 5618198"/>
                <a:gd name="connsiteY7" fmla="*/ 0 h 3480603"/>
                <a:gd name="connsiteX8" fmla="*/ 3988921 w 5618198"/>
                <a:gd name="connsiteY8" fmla="*/ 0 h 3480603"/>
                <a:gd name="connsiteX9" fmla="*/ 4438376 w 5618198"/>
                <a:gd name="connsiteY9" fmla="*/ 0 h 3480603"/>
                <a:gd name="connsiteX10" fmla="*/ 4944014 w 5618198"/>
                <a:gd name="connsiteY10" fmla="*/ 0 h 3480603"/>
                <a:gd name="connsiteX11" fmla="*/ 5618198 w 5618198"/>
                <a:gd name="connsiteY11" fmla="*/ 0 h 3480603"/>
                <a:gd name="connsiteX12" fmla="*/ 5618198 w 5618198"/>
                <a:gd name="connsiteY12" fmla="*/ 475682 h 3480603"/>
                <a:gd name="connsiteX13" fmla="*/ 5618198 w 5618198"/>
                <a:gd name="connsiteY13" fmla="*/ 1020977 h 3480603"/>
                <a:gd name="connsiteX14" fmla="*/ 5618198 w 5618198"/>
                <a:gd name="connsiteY14" fmla="*/ 1566271 h 3480603"/>
                <a:gd name="connsiteX15" fmla="*/ 5618198 w 5618198"/>
                <a:gd name="connsiteY15" fmla="*/ 2041954 h 3480603"/>
                <a:gd name="connsiteX16" fmla="*/ 5618198 w 5618198"/>
                <a:gd name="connsiteY16" fmla="*/ 2622054 h 3480603"/>
                <a:gd name="connsiteX17" fmla="*/ 5618198 w 5618198"/>
                <a:gd name="connsiteY17" fmla="*/ 3480603 h 3480603"/>
                <a:gd name="connsiteX18" fmla="*/ 5000196 w 5618198"/>
                <a:gd name="connsiteY18" fmla="*/ 3480603 h 3480603"/>
                <a:gd name="connsiteX19" fmla="*/ 4606922 w 5618198"/>
                <a:gd name="connsiteY19" fmla="*/ 3480603 h 3480603"/>
                <a:gd name="connsiteX20" fmla="*/ 4101285 w 5618198"/>
                <a:gd name="connsiteY20" fmla="*/ 3480603 h 3480603"/>
                <a:gd name="connsiteX21" fmla="*/ 3539465 w 5618198"/>
                <a:gd name="connsiteY21" fmla="*/ 3480603 h 3480603"/>
                <a:gd name="connsiteX22" fmla="*/ 2977645 w 5618198"/>
                <a:gd name="connsiteY22" fmla="*/ 3480603 h 3480603"/>
                <a:gd name="connsiteX23" fmla="*/ 2472007 w 5618198"/>
                <a:gd name="connsiteY23" fmla="*/ 3480603 h 3480603"/>
                <a:gd name="connsiteX24" fmla="*/ 2022551 w 5618198"/>
                <a:gd name="connsiteY24" fmla="*/ 3480603 h 3480603"/>
                <a:gd name="connsiteX25" fmla="*/ 1348368 w 5618198"/>
                <a:gd name="connsiteY25" fmla="*/ 3480603 h 3480603"/>
                <a:gd name="connsiteX26" fmla="*/ 786548 w 5618198"/>
                <a:gd name="connsiteY26" fmla="*/ 3480603 h 3480603"/>
                <a:gd name="connsiteX27" fmla="*/ 0 w 5618198"/>
                <a:gd name="connsiteY27" fmla="*/ 3480603 h 3480603"/>
                <a:gd name="connsiteX28" fmla="*/ 0 w 5618198"/>
                <a:gd name="connsiteY28" fmla="*/ 2935309 h 3480603"/>
                <a:gd name="connsiteX29" fmla="*/ 0 w 5618198"/>
                <a:gd name="connsiteY29" fmla="*/ 2320402 h 3480603"/>
                <a:gd name="connsiteX30" fmla="*/ 0 w 5618198"/>
                <a:gd name="connsiteY30" fmla="*/ 1740302 h 3480603"/>
                <a:gd name="connsiteX31" fmla="*/ 0 w 5618198"/>
                <a:gd name="connsiteY31" fmla="*/ 1195007 h 3480603"/>
                <a:gd name="connsiteX32" fmla="*/ 0 w 5618198"/>
                <a:gd name="connsiteY32" fmla="*/ 545294 h 3480603"/>
                <a:gd name="connsiteX33" fmla="*/ 0 w 5618198"/>
                <a:gd name="connsiteY33" fmla="*/ 0 h 348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8198" h="3480603" extrusionOk="0">
                  <a:moveTo>
                    <a:pt x="0" y="0"/>
                  </a:moveTo>
                  <a:cubicBezTo>
                    <a:pt x="139545" y="-29841"/>
                    <a:pt x="348061" y="961"/>
                    <a:pt x="449456" y="0"/>
                  </a:cubicBezTo>
                  <a:cubicBezTo>
                    <a:pt x="550851" y="-961"/>
                    <a:pt x="774531" y="24593"/>
                    <a:pt x="955094" y="0"/>
                  </a:cubicBezTo>
                  <a:cubicBezTo>
                    <a:pt x="1135657" y="-24593"/>
                    <a:pt x="1326055" y="10703"/>
                    <a:pt x="1516913" y="0"/>
                  </a:cubicBezTo>
                  <a:cubicBezTo>
                    <a:pt x="1707771" y="-10703"/>
                    <a:pt x="1962834" y="59354"/>
                    <a:pt x="2134915" y="0"/>
                  </a:cubicBezTo>
                  <a:cubicBezTo>
                    <a:pt x="2306996" y="-59354"/>
                    <a:pt x="2492210" y="50446"/>
                    <a:pt x="2584371" y="0"/>
                  </a:cubicBezTo>
                  <a:cubicBezTo>
                    <a:pt x="2676532" y="-50446"/>
                    <a:pt x="2865129" y="6244"/>
                    <a:pt x="2977645" y="0"/>
                  </a:cubicBezTo>
                  <a:cubicBezTo>
                    <a:pt x="3090161" y="-6244"/>
                    <a:pt x="3208348" y="45911"/>
                    <a:pt x="3370919" y="0"/>
                  </a:cubicBezTo>
                  <a:cubicBezTo>
                    <a:pt x="3533490" y="-45911"/>
                    <a:pt x="3771101" y="23323"/>
                    <a:pt x="3988921" y="0"/>
                  </a:cubicBezTo>
                  <a:cubicBezTo>
                    <a:pt x="4206741" y="-23323"/>
                    <a:pt x="4305684" y="12736"/>
                    <a:pt x="4438376" y="0"/>
                  </a:cubicBezTo>
                  <a:cubicBezTo>
                    <a:pt x="4571068" y="-12736"/>
                    <a:pt x="4794504" y="58861"/>
                    <a:pt x="4944014" y="0"/>
                  </a:cubicBezTo>
                  <a:cubicBezTo>
                    <a:pt x="5093524" y="-58861"/>
                    <a:pt x="5370976" y="69823"/>
                    <a:pt x="5618198" y="0"/>
                  </a:cubicBezTo>
                  <a:cubicBezTo>
                    <a:pt x="5660621" y="126655"/>
                    <a:pt x="5576462" y="357779"/>
                    <a:pt x="5618198" y="475682"/>
                  </a:cubicBezTo>
                  <a:cubicBezTo>
                    <a:pt x="5659934" y="593585"/>
                    <a:pt x="5612382" y="898037"/>
                    <a:pt x="5618198" y="1020977"/>
                  </a:cubicBezTo>
                  <a:cubicBezTo>
                    <a:pt x="5624014" y="1143918"/>
                    <a:pt x="5577276" y="1416616"/>
                    <a:pt x="5618198" y="1566271"/>
                  </a:cubicBezTo>
                  <a:cubicBezTo>
                    <a:pt x="5659120" y="1715926"/>
                    <a:pt x="5564682" y="1913710"/>
                    <a:pt x="5618198" y="2041954"/>
                  </a:cubicBezTo>
                  <a:cubicBezTo>
                    <a:pt x="5671714" y="2170198"/>
                    <a:pt x="5582308" y="2413737"/>
                    <a:pt x="5618198" y="2622054"/>
                  </a:cubicBezTo>
                  <a:cubicBezTo>
                    <a:pt x="5654088" y="2830371"/>
                    <a:pt x="5537973" y="3289957"/>
                    <a:pt x="5618198" y="3480603"/>
                  </a:cubicBezTo>
                  <a:cubicBezTo>
                    <a:pt x="5344342" y="3538966"/>
                    <a:pt x="5270309" y="3446097"/>
                    <a:pt x="5000196" y="3480603"/>
                  </a:cubicBezTo>
                  <a:cubicBezTo>
                    <a:pt x="4730083" y="3515109"/>
                    <a:pt x="4789451" y="3462941"/>
                    <a:pt x="4606922" y="3480603"/>
                  </a:cubicBezTo>
                  <a:cubicBezTo>
                    <a:pt x="4424393" y="3498265"/>
                    <a:pt x="4351571" y="3426888"/>
                    <a:pt x="4101285" y="3480603"/>
                  </a:cubicBezTo>
                  <a:cubicBezTo>
                    <a:pt x="3850999" y="3534318"/>
                    <a:pt x="3777151" y="3476608"/>
                    <a:pt x="3539465" y="3480603"/>
                  </a:cubicBezTo>
                  <a:cubicBezTo>
                    <a:pt x="3301779" y="3484598"/>
                    <a:pt x="3164507" y="3441763"/>
                    <a:pt x="2977645" y="3480603"/>
                  </a:cubicBezTo>
                  <a:cubicBezTo>
                    <a:pt x="2790783" y="3519443"/>
                    <a:pt x="2688881" y="3458899"/>
                    <a:pt x="2472007" y="3480603"/>
                  </a:cubicBezTo>
                  <a:cubicBezTo>
                    <a:pt x="2255133" y="3502307"/>
                    <a:pt x="2178441" y="3433864"/>
                    <a:pt x="2022551" y="3480603"/>
                  </a:cubicBezTo>
                  <a:cubicBezTo>
                    <a:pt x="1866661" y="3527342"/>
                    <a:pt x="1522486" y="3428226"/>
                    <a:pt x="1348368" y="3480603"/>
                  </a:cubicBezTo>
                  <a:cubicBezTo>
                    <a:pt x="1174250" y="3532980"/>
                    <a:pt x="1030859" y="3429696"/>
                    <a:pt x="786548" y="3480603"/>
                  </a:cubicBezTo>
                  <a:cubicBezTo>
                    <a:pt x="542237" y="3531510"/>
                    <a:pt x="250139" y="3452580"/>
                    <a:pt x="0" y="3480603"/>
                  </a:cubicBezTo>
                  <a:cubicBezTo>
                    <a:pt x="-58824" y="3249857"/>
                    <a:pt x="5303" y="3100834"/>
                    <a:pt x="0" y="2935309"/>
                  </a:cubicBezTo>
                  <a:cubicBezTo>
                    <a:pt x="-5303" y="2769784"/>
                    <a:pt x="61376" y="2593364"/>
                    <a:pt x="0" y="2320402"/>
                  </a:cubicBezTo>
                  <a:cubicBezTo>
                    <a:pt x="-61376" y="2047440"/>
                    <a:pt x="48884" y="1968240"/>
                    <a:pt x="0" y="1740302"/>
                  </a:cubicBezTo>
                  <a:cubicBezTo>
                    <a:pt x="-48884" y="1512364"/>
                    <a:pt x="27832" y="1385163"/>
                    <a:pt x="0" y="1195007"/>
                  </a:cubicBezTo>
                  <a:cubicBezTo>
                    <a:pt x="-27832" y="1004851"/>
                    <a:pt x="36124" y="729772"/>
                    <a:pt x="0" y="545294"/>
                  </a:cubicBezTo>
                  <a:cubicBezTo>
                    <a:pt x="-36124" y="360816"/>
                    <a:pt x="2692" y="146712"/>
                    <a:pt x="0" y="0"/>
                  </a:cubicBez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57390767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495DBBC-98FF-4430-B3EA-F9F4CA2E110D}"/>
                </a:ext>
              </a:extLst>
            </p:cNvPr>
            <p:cNvSpPr txBox="1"/>
            <p:nvPr/>
          </p:nvSpPr>
          <p:spPr>
            <a:xfrm>
              <a:off x="11605885" y="3164499"/>
              <a:ext cx="3320769" cy="6524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XÉT</a:t>
              </a:r>
            </a:p>
          </p:txBody>
        </p:sp>
      </p:grpSp>
      <p:sp>
        <p:nvSpPr>
          <p:cNvPr id="75" name="Freeform 140">
            <a:extLst>
              <a:ext uri="{FF2B5EF4-FFF2-40B4-BE49-F238E27FC236}">
                <a16:creationId xmlns:a16="http://schemas.microsoft.com/office/drawing/2014/main" xmlns="" id="{7CE40338-BC13-4464-9F49-FB76AD41E379}"/>
              </a:ext>
            </a:extLst>
          </p:cNvPr>
          <p:cNvSpPr>
            <a:spLocks noEditPoints="1"/>
          </p:cNvSpPr>
          <p:nvPr/>
        </p:nvSpPr>
        <p:spPr bwMode="auto">
          <a:xfrm rot="19265438" flipH="1">
            <a:off x="3872119" y="1666041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5261AC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76" name="Freeform 140">
            <a:extLst>
              <a:ext uri="{FF2B5EF4-FFF2-40B4-BE49-F238E27FC236}">
                <a16:creationId xmlns:a16="http://schemas.microsoft.com/office/drawing/2014/main" xmlns="" id="{D09B42DE-062D-4136-BB0C-A105B8D556A6}"/>
              </a:ext>
            </a:extLst>
          </p:cNvPr>
          <p:cNvSpPr>
            <a:spLocks noEditPoints="1"/>
          </p:cNvSpPr>
          <p:nvPr/>
        </p:nvSpPr>
        <p:spPr bwMode="auto">
          <a:xfrm rot="2334562" flipH="1" flipV="1">
            <a:off x="3872117" y="4949513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5261AC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77" name="Freeform 140">
            <a:extLst>
              <a:ext uri="{FF2B5EF4-FFF2-40B4-BE49-F238E27FC236}">
                <a16:creationId xmlns:a16="http://schemas.microsoft.com/office/drawing/2014/main" xmlns="" id="{F0D5D03D-02FC-400C-AE2B-B1F3B3FAA835}"/>
              </a:ext>
            </a:extLst>
          </p:cNvPr>
          <p:cNvSpPr>
            <a:spLocks noEditPoints="1"/>
          </p:cNvSpPr>
          <p:nvPr/>
        </p:nvSpPr>
        <p:spPr bwMode="auto">
          <a:xfrm>
            <a:off x="776084" y="3350303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D2709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27B63A71-2A3D-4911-AC8A-E8E6B04376BB}"/>
              </a:ext>
            </a:extLst>
          </p:cNvPr>
          <p:cNvSpPr txBox="1"/>
          <p:nvPr/>
        </p:nvSpPr>
        <p:spPr>
          <a:xfrm>
            <a:off x="2360535" y="4687942"/>
            <a:ext cx="2801256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F0F419E4-A74D-475C-9AEB-D403A26B0919}"/>
              </a:ext>
            </a:extLst>
          </p:cNvPr>
          <p:cNvSpPr txBox="1"/>
          <p:nvPr/>
        </p:nvSpPr>
        <p:spPr>
          <a:xfrm>
            <a:off x="2378907" y="2129300"/>
            <a:ext cx="2801256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34B5EAFA-5C7F-4F64-AE1B-D48E885C132C}"/>
              </a:ext>
            </a:extLst>
          </p:cNvPr>
          <p:cNvSpPr txBox="1"/>
          <p:nvPr/>
        </p:nvSpPr>
        <p:spPr>
          <a:xfrm>
            <a:off x="1664367" y="3250161"/>
            <a:ext cx="2801256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dirty="0" err="1">
                <a:solidFill>
                  <a:srgbClr val="D270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D270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solidFill>
                  <a:srgbClr val="D270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solidFill>
                  <a:srgbClr val="D270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D270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2400" dirty="0">
              <a:solidFill>
                <a:srgbClr val="D270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4754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  <p:bldP spid="68" grpId="0"/>
      <p:bldP spid="75" grpId="0" animBg="1"/>
      <p:bldP spid="76" grpId="0" animBg="1"/>
      <p:bldP spid="77" grpId="0" animBg="1"/>
      <p:bldP spid="78" grpId="0"/>
      <p:bldP spid="79" grpId="0"/>
      <p:bldP spid="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文本框 54">
            <a:extLst>
              <a:ext uri="{FF2B5EF4-FFF2-40B4-BE49-F238E27FC236}">
                <a16:creationId xmlns:a16="http://schemas.microsoft.com/office/drawing/2014/main" xmlns="" id="{8CB301A1-B88E-4A45-A223-CB69F3B9D598}"/>
              </a:ext>
            </a:extLst>
          </p:cNvPr>
          <p:cNvSpPr txBox="1"/>
          <p:nvPr/>
        </p:nvSpPr>
        <p:spPr>
          <a:xfrm>
            <a:off x="1696989" y="803627"/>
            <a:ext cx="879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24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sz="24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video </a:t>
            </a:r>
            <a:r>
              <a:rPr lang="en-US" altLang="zh-CN" sz="24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khai</a:t>
            </a:r>
            <a:r>
              <a:rPr lang="en-US" altLang="zh-CN" sz="24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triển</a:t>
            </a:r>
            <a:r>
              <a:rPr lang="en-US" altLang="zh-CN" sz="24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24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trụ</a:t>
            </a:r>
            <a:r>
              <a:rPr lang="en-US" altLang="zh-CN" sz="24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4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trả</a:t>
            </a:r>
            <a:r>
              <a:rPr lang="en-US" altLang="zh-CN" sz="24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4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4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2400" b="1" dirty="0">
                <a:latin typeface="Times New Roman" panose="02020603050405020304" pitchFamily="18" charset="0"/>
                <a:ea typeface="思源宋体 CN Medium" panose="02020500000000000000" charset="-122"/>
                <a:cs typeface="Times New Roman" panose="02020603050405020304" pitchFamily="18" charset="0"/>
                <a:sym typeface="+mn-lt"/>
              </a:rPr>
              <a:t>:</a:t>
            </a:r>
            <a:endParaRPr lang="en-US" altLang="zh-CN" sz="2400" b="1" dirty="0"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Times New Roman" panose="02020603050405020304" pitchFamily="18" charset="0"/>
              <a:ea typeface="思源宋体 CN Medium" panose="02020500000000000000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5" name="cylinders">
            <a:hlinkClick r:id="" action="ppaction://media"/>
            <a:extLst>
              <a:ext uri="{FF2B5EF4-FFF2-40B4-BE49-F238E27FC236}">
                <a16:creationId xmlns:a16="http://schemas.microsoft.com/office/drawing/2014/main" xmlns="" id="{D0574BBC-D82A-4193-B173-E383DB3EF4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-2674" b="-2674"/>
          <a:stretch/>
        </p:blipFill>
        <p:spPr>
          <a:xfrm>
            <a:off x="5485288" y="1243844"/>
            <a:ext cx="4741969" cy="4808291"/>
          </a:xfrm>
          <a:prstGeom prst="rect">
            <a:avLst/>
          </a:prstGeom>
          <a:ln>
            <a:noFill/>
            <a:round/>
          </a:ln>
        </p:spPr>
      </p:pic>
      <p:pic>
        <p:nvPicPr>
          <p:cNvPr id="26" name="PA_库_图片 6">
            <a:extLst>
              <a:ext uri="{FF2B5EF4-FFF2-40B4-BE49-F238E27FC236}">
                <a16:creationId xmlns:a16="http://schemas.microsoft.com/office/drawing/2014/main" xmlns="" id="{03FC2130-5B66-4C11-8634-02ED867B9BD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66" y="1443918"/>
            <a:ext cx="5034915" cy="396491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F274F19-19A0-4948-B788-5142F218539B}"/>
              </a:ext>
            </a:extLst>
          </p:cNvPr>
          <p:cNvSpPr txBox="1"/>
          <p:nvPr/>
        </p:nvSpPr>
        <p:spPr>
          <a:xfrm>
            <a:off x="1760140" y="2214366"/>
            <a:ext cx="3143271" cy="171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98972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3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7" grpId="0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4694EB1-B5BF-4BDA-B8E9-82901FBA2646}"/>
              </a:ext>
            </a:extLst>
          </p:cNvPr>
          <p:cNvGrpSpPr/>
          <p:nvPr/>
        </p:nvGrpSpPr>
        <p:grpSpPr>
          <a:xfrm>
            <a:off x="1393313" y="2425807"/>
            <a:ext cx="3290981" cy="2962166"/>
            <a:chOff x="2046456" y="3196036"/>
            <a:chExt cx="3290981" cy="296216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79A57D23-2E72-4A31-B9B8-3A8B6D88D6FA}"/>
                </a:ext>
              </a:extLst>
            </p:cNvPr>
            <p:cNvGrpSpPr/>
            <p:nvPr/>
          </p:nvGrpSpPr>
          <p:grpSpPr>
            <a:xfrm>
              <a:off x="2303765" y="3196036"/>
              <a:ext cx="1790115" cy="2346950"/>
              <a:chOff x="4825340" y="2735580"/>
              <a:chExt cx="946810" cy="1257300"/>
            </a:xfrm>
            <a:solidFill>
              <a:srgbClr val="FCE8E7"/>
            </a:solidFill>
          </p:grpSpPr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xmlns="" id="{2EC98FB6-2009-44A2-868A-C8F11EC59704}"/>
                  </a:ext>
                </a:extLst>
              </p:cNvPr>
              <p:cNvSpPr/>
              <p:nvPr/>
            </p:nvSpPr>
            <p:spPr>
              <a:xfrm>
                <a:off x="4825340" y="2735580"/>
                <a:ext cx="946810" cy="1257300"/>
              </a:xfrm>
              <a:prstGeom prst="can">
                <a:avLst>
                  <a:gd name="adj" fmla="val 34806"/>
                </a:avLst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4E132EB0-D056-40E9-A007-34355C8A54B6}"/>
                  </a:ext>
                </a:extLst>
              </p:cNvPr>
              <p:cNvSpPr/>
              <p:nvPr/>
            </p:nvSpPr>
            <p:spPr>
              <a:xfrm>
                <a:off x="4825340" y="3684201"/>
                <a:ext cx="933128" cy="307459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B6406C6-F8ED-41BD-B6D7-E72E33109DCF}"/>
                </a:ext>
              </a:extLst>
            </p:cNvPr>
            <p:cNvSpPr txBox="1"/>
            <p:nvPr/>
          </p:nvSpPr>
          <p:spPr>
            <a:xfrm>
              <a:off x="2412269" y="5633443"/>
              <a:ext cx="2801256" cy="524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Hình trụ</a:t>
              </a:r>
              <a:endParaRPr lang="en-US" sz="2400" dirty="0">
                <a:solidFill>
                  <a:schemeClr val="bg2">
                    <a:lumMod val="25000"/>
                  </a:schemeClr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0A0B893-1DAB-46AB-9124-BBC045B437CE}"/>
                </a:ext>
              </a:extLst>
            </p:cNvPr>
            <p:cNvSpPr txBox="1"/>
            <p:nvPr/>
          </p:nvSpPr>
          <p:spPr>
            <a:xfrm>
              <a:off x="2475705" y="4979808"/>
              <a:ext cx="2801256" cy="45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000">
                  <a:solidFill>
                    <a:srgbClr val="5261AC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Mặt đáy</a:t>
              </a:r>
              <a:endParaRPr lang="en-US" sz="2000" dirty="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74AD933-E329-4C5B-BE68-87B253294871}"/>
                </a:ext>
              </a:extLst>
            </p:cNvPr>
            <p:cNvSpPr txBox="1"/>
            <p:nvPr/>
          </p:nvSpPr>
          <p:spPr>
            <a:xfrm>
              <a:off x="2536181" y="3208639"/>
              <a:ext cx="2801256" cy="45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000">
                  <a:solidFill>
                    <a:srgbClr val="5261AC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Mặt đáy</a:t>
              </a:r>
              <a:endParaRPr lang="en-US" sz="2000" dirty="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2781F66-315C-4A40-AEF4-629D500B572F}"/>
                </a:ext>
              </a:extLst>
            </p:cNvPr>
            <p:cNvSpPr txBox="1"/>
            <p:nvPr/>
          </p:nvSpPr>
          <p:spPr>
            <a:xfrm>
              <a:off x="2046456" y="3877511"/>
              <a:ext cx="2324793" cy="85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000">
                  <a:solidFill>
                    <a:srgbClr val="D27091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Mặt </a:t>
              </a:r>
            </a:p>
            <a:p>
              <a:pPr algn="ctr">
                <a:lnSpc>
                  <a:spcPct val="130000"/>
                </a:lnSpc>
              </a:pPr>
              <a:r>
                <a:rPr lang="en-US" sz="2000">
                  <a:solidFill>
                    <a:srgbClr val="D27091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xung quanh</a:t>
              </a:r>
              <a:endParaRPr lang="en-US" sz="2000" dirty="0">
                <a:solidFill>
                  <a:srgbClr val="D27091"/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EC16DE8-72EE-4179-B3D3-5536E3D98675}"/>
              </a:ext>
            </a:extLst>
          </p:cNvPr>
          <p:cNvSpPr/>
          <p:nvPr/>
        </p:nvSpPr>
        <p:spPr>
          <a:xfrm>
            <a:off x="5988731" y="2651226"/>
            <a:ext cx="3818634" cy="1831053"/>
          </a:xfrm>
          <a:prstGeom prst="rect">
            <a:avLst/>
          </a:prstGeom>
          <a:solidFill>
            <a:srgbClr val="FCE8E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BD0A8AA-266D-42AB-AAA5-0D1BF0CBD1A5}"/>
              </a:ext>
            </a:extLst>
          </p:cNvPr>
          <p:cNvSpPr/>
          <p:nvPr/>
        </p:nvSpPr>
        <p:spPr>
          <a:xfrm>
            <a:off x="7075503" y="1050086"/>
            <a:ext cx="1578598" cy="1578598"/>
          </a:xfrm>
          <a:prstGeom prst="ellipse">
            <a:avLst/>
          </a:prstGeom>
          <a:solidFill>
            <a:srgbClr val="FCE8E7">
              <a:alpha val="74118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1E27D316-F58A-4256-BAB2-2BF011BBC73F}"/>
              </a:ext>
            </a:extLst>
          </p:cNvPr>
          <p:cNvSpPr/>
          <p:nvPr/>
        </p:nvSpPr>
        <p:spPr>
          <a:xfrm>
            <a:off x="7075503" y="4483066"/>
            <a:ext cx="1578598" cy="1578598"/>
          </a:xfrm>
          <a:prstGeom prst="ellipse">
            <a:avLst/>
          </a:prstGeom>
          <a:solidFill>
            <a:srgbClr val="FCE8E7">
              <a:alpha val="74118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8D10D3F-16D3-4F2D-91D9-0A48DC1F3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8911">
            <a:off x="3187570" y="700978"/>
            <a:ext cx="3582524" cy="20116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8C93F59-6B6F-4A94-9272-DFAD7BBFF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1089" flipV="1">
            <a:off x="3233913" y="4283104"/>
            <a:ext cx="3582524" cy="20116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4C71973-CB09-4590-AA0E-2509C2812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763" y="2714762"/>
            <a:ext cx="2190303" cy="172201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C607E5F-26BE-4EA9-9964-1E85609FDF09}"/>
              </a:ext>
            </a:extLst>
          </p:cNvPr>
          <p:cNvCxnSpPr>
            <a:cxnSpLocks/>
          </p:cNvCxnSpPr>
          <p:nvPr/>
        </p:nvCxnSpPr>
        <p:spPr>
          <a:xfrm>
            <a:off x="5953030" y="2658771"/>
            <a:ext cx="385433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AB4D67CC-68F9-4F0B-869E-984CA7B9780B}"/>
              </a:ext>
            </a:extLst>
          </p:cNvPr>
          <p:cNvSpPr/>
          <p:nvPr/>
        </p:nvSpPr>
        <p:spPr>
          <a:xfrm>
            <a:off x="7078542" y="1052393"/>
            <a:ext cx="1578598" cy="15835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C43BC5AD-9290-4D32-9146-5D5ACBCD5810}"/>
              </a:ext>
            </a:extLst>
          </p:cNvPr>
          <p:cNvCxnSpPr>
            <a:cxnSpLocks/>
          </p:cNvCxnSpPr>
          <p:nvPr/>
        </p:nvCxnSpPr>
        <p:spPr>
          <a:xfrm>
            <a:off x="3440737" y="2769607"/>
            <a:ext cx="7720" cy="17126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6FC5CCA-FB71-400A-B015-DFE313ED38C2}"/>
              </a:ext>
            </a:extLst>
          </p:cNvPr>
          <p:cNvCxnSpPr>
            <a:cxnSpLocks/>
          </p:cNvCxnSpPr>
          <p:nvPr/>
        </p:nvCxnSpPr>
        <p:spPr>
          <a:xfrm>
            <a:off x="5990574" y="2674045"/>
            <a:ext cx="0" cy="18012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11">
            <a:extLst>
              <a:ext uri="{FF2B5EF4-FFF2-40B4-BE49-F238E27FC236}">
                <a16:creationId xmlns:a16="http://schemas.microsoft.com/office/drawing/2014/main" xmlns="" id="{55D1297E-3690-4E2B-B97E-147F225F7EDD}"/>
              </a:ext>
            </a:extLst>
          </p:cNvPr>
          <p:cNvSpPr/>
          <p:nvPr/>
        </p:nvSpPr>
        <p:spPr>
          <a:xfrm>
            <a:off x="3923913" y="801013"/>
            <a:ext cx="6062945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11">
            <a:extLst>
              <a:ext uri="{FF2B5EF4-FFF2-40B4-BE49-F238E27FC236}">
                <a16:creationId xmlns:a16="http://schemas.microsoft.com/office/drawing/2014/main" xmlns="" id="{39E9E0B9-3325-440A-94F1-0F50C6CDF2AB}"/>
              </a:ext>
            </a:extLst>
          </p:cNvPr>
          <p:cNvSpPr/>
          <p:nvPr/>
        </p:nvSpPr>
        <p:spPr>
          <a:xfrm>
            <a:off x="4060387" y="947172"/>
            <a:ext cx="6062945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7BB9373-C9CC-4168-A36B-561159E6862F}"/>
              </a:ext>
            </a:extLst>
          </p:cNvPr>
          <p:cNvSpPr txBox="1"/>
          <p:nvPr/>
        </p:nvSpPr>
        <p:spPr>
          <a:xfrm>
            <a:off x="4536955" y="2804962"/>
            <a:ext cx="5102626" cy="1954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1 Tieu de ngan" panose="00000800000000000000" pitchFamily="2" charset="0"/>
              </a:rPr>
              <a:t>Hình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1 Tieu de ngan" panose="00000800000000000000" pitchFamily="2" charset="0"/>
              </a:rPr>
              <a:t> trụ có hai mặt đáy là hai hình tròn bằng nhau và một mặt xung quanh.</a:t>
            </a: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1 Tieu de ngan" panose="00000800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91232FD-AC66-4E6C-A3D0-EFFDD1C78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93" y="1412156"/>
            <a:ext cx="4779865" cy="19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115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4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5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8" grpId="0" animBg="1"/>
      <p:bldP spid="28" grpId="1" animBg="1"/>
      <p:bldP spid="31" grpId="0" animBg="1"/>
      <p:bldP spid="32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791E94-D15F-6088-132E-5AD3052E7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1" y="1043065"/>
            <a:ext cx="9584303" cy="4771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64F4492-F4D1-8F69-4D65-B095A0787845}"/>
              </a:ext>
            </a:extLst>
          </p:cNvPr>
          <p:cNvSpPr txBox="1"/>
          <p:nvPr/>
        </p:nvSpPr>
        <p:spPr>
          <a:xfrm>
            <a:off x="851337" y="335179"/>
            <a:ext cx="9128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/>
              <a:t>Hình trụ và hình khai triển của hình trụ</a:t>
            </a:r>
            <a:endParaRPr lang="en-US" sz="4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0E2901-CB98-F911-BC84-B9800B51DA31}"/>
              </a:ext>
            </a:extLst>
          </p:cNvPr>
          <p:cNvSpPr txBox="1"/>
          <p:nvPr/>
        </p:nvSpPr>
        <p:spPr>
          <a:xfrm>
            <a:off x="1432981" y="5814935"/>
            <a:ext cx="225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/>
              <a:t>Hình trụ</a:t>
            </a:r>
            <a:endParaRPr lang="en-US" sz="40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18CDC96-A73B-F19B-C58F-139E3C607C08}"/>
              </a:ext>
            </a:extLst>
          </p:cNvPr>
          <p:cNvSpPr txBox="1"/>
          <p:nvPr/>
        </p:nvSpPr>
        <p:spPr>
          <a:xfrm>
            <a:off x="4818808" y="5814935"/>
            <a:ext cx="9128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/>
              <a:t>Hình khai triển của hình trụ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583744590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5"/>
          <a:srcRect l="39165" t="12840" r="28282" b="17924"/>
          <a:stretch>
            <a:fillRect/>
          </a:stretch>
        </p:blipFill>
        <p:spPr>
          <a:xfrm>
            <a:off x="452120" y="4895850"/>
            <a:ext cx="866140" cy="184213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980305" y="0"/>
            <a:ext cx="3192780" cy="2303780"/>
            <a:chOff x="7843" y="0"/>
            <a:chExt cx="5028" cy="3628"/>
          </a:xfrm>
        </p:grpSpPr>
        <p:pic>
          <p:nvPicPr>
            <p:cNvPr id="17" name="图片 16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7843" y="0"/>
              <a:ext cx="5029" cy="3628"/>
            </a:xfrm>
            <a:prstGeom prst="rect">
              <a:avLst/>
            </a:prstGeom>
          </p:spPr>
        </p:pic>
        <p:pic>
          <p:nvPicPr>
            <p:cNvPr id="11" name="Picture 10" descr="Picture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15" y="354"/>
              <a:ext cx="3485" cy="141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499235" y="3654425"/>
            <a:ext cx="3193415" cy="2303780"/>
            <a:chOff x="2361" y="5755"/>
            <a:chExt cx="5029" cy="3628"/>
          </a:xfrm>
        </p:grpSpPr>
        <p:pic>
          <p:nvPicPr>
            <p:cNvPr id="9" name="图片 8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 flipH="1" flipV="1">
              <a:off x="2361" y="5755"/>
              <a:ext cx="5029" cy="3628"/>
            </a:xfrm>
            <a:prstGeom prst="rect">
              <a:avLst/>
            </a:prstGeom>
          </p:spPr>
        </p:pic>
        <p:pic>
          <p:nvPicPr>
            <p:cNvPr id="12" name="Picture 11" descr="Picture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77" y="6652"/>
              <a:ext cx="3485" cy="1411"/>
            </a:xfrm>
            <a:prstGeom prst="rect">
              <a:avLst/>
            </a:prstGeom>
          </p:spPr>
        </p:pic>
      </p:grpSp>
      <p:sp>
        <p:nvSpPr>
          <p:cNvPr id="25" name="Text Box 24"/>
          <p:cNvSpPr txBox="1"/>
          <p:nvPr/>
        </p:nvSpPr>
        <p:spPr>
          <a:xfrm>
            <a:off x="2254517" y="4934376"/>
            <a:ext cx="1920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Sao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 Thiên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 vương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charset="0"/>
              <a:ea typeface="+mn-ea"/>
              <a:cs typeface="iCiel Cadena" panose="0200050300000002000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668145" y="1120775"/>
            <a:ext cx="3192780" cy="2303780"/>
            <a:chOff x="2627" y="1765"/>
            <a:chExt cx="5028" cy="3628"/>
          </a:xfrm>
        </p:grpSpPr>
        <p:grpSp>
          <p:nvGrpSpPr>
            <p:cNvPr id="15" name="Group 14"/>
            <p:cNvGrpSpPr/>
            <p:nvPr/>
          </p:nvGrpSpPr>
          <p:grpSpPr>
            <a:xfrm>
              <a:off x="2627" y="1765"/>
              <a:ext cx="5029" cy="3628"/>
              <a:chOff x="2627" y="1765"/>
              <a:chExt cx="5029" cy="3628"/>
            </a:xfrm>
          </p:grpSpPr>
          <p:pic>
            <p:nvPicPr>
              <p:cNvPr id="4" name="图片 3" descr="图片包含 电视&#10;&#10;自动生成的说明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8" t="25647" r="37387" b="35242"/>
              <a:stretch>
                <a:fillRect/>
              </a:stretch>
            </p:blipFill>
            <p:spPr>
              <a:xfrm>
                <a:off x="2627" y="1765"/>
                <a:ext cx="5029" cy="3628"/>
              </a:xfrm>
              <a:prstGeom prst="rect">
                <a:avLst/>
              </a:prstGeom>
            </p:spPr>
          </p:pic>
          <p:pic>
            <p:nvPicPr>
              <p:cNvPr id="13" name="Picture 12" descr="Picture1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92" y="1792"/>
                <a:ext cx="3168" cy="1536"/>
              </a:xfrm>
              <a:prstGeom prst="rect">
                <a:avLst/>
              </a:prstGeom>
            </p:spPr>
          </p:pic>
        </p:grpSp>
        <p:sp>
          <p:nvSpPr>
            <p:cNvPr id="26" name="Text Box 25"/>
            <p:cNvSpPr txBox="1"/>
            <p:nvPr/>
          </p:nvSpPr>
          <p:spPr>
            <a:xfrm>
              <a:off x="3477" y="3388"/>
              <a:ext cx="2862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iCiel Cadena" panose="02000503000000020004" charset="0"/>
                </a:rPr>
                <a:t>Sao Thủy</a:t>
              </a:r>
            </a:p>
          </p:txBody>
        </p:sp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F85C9E1D-E4FD-4CE9-B322-D3E420B8A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267" y="3664501"/>
            <a:ext cx="1242786" cy="124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ình ảnh Sao Thiên Vương Màu Xanh Thiên Vương đẹp Minh Họa Thiên Vương Tinh  PNG , Minh Họa Thiên Vương Tinh, Thiên Vương đẹp, Màu Xanh PNG miễn phí tải  tập">
            <a:extLst>
              <a:ext uri="{FF2B5EF4-FFF2-40B4-BE49-F238E27FC236}">
                <a16:creationId xmlns:a16="http://schemas.microsoft.com/office/drawing/2014/main" xmlns="" id="{12B31CDB-D7B5-4653-9F6A-591E9B86C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5333" y1="40833" x2="55333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251" y="2719705"/>
            <a:ext cx="1733952" cy="17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33333 -0.0635185 -0.0272917 -0.25037 -0.00520833 -0.32037 C 0.016875 -0.39037 0.0871875 -0.350463 0.110417 -0.35 " pathEditMode="relative" ptsTypes="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771 -0.373426 C 0.143906 -0.435833 0.154844 -0.655 0.181042 -0.658982 C 0.20724 -0.662963 0.251406 -0.452315 0.267865 -0.393519 " pathEditMode="relative" ptsTypes="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8C22C744-FCFA-4E95-96E9-12525FB9A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813" y="-1916430"/>
            <a:ext cx="11682095" cy="116820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296779" y="1537621"/>
            <a:ext cx="7226210" cy="42976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1DB93AC-EF79-4A5C-9921-03DD49868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4" y="1704474"/>
            <a:ext cx="1724526" cy="172452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AECFBFF9-B2E9-4F92-83E7-88293CEAC22C}"/>
              </a:ext>
            </a:extLst>
          </p:cNvPr>
          <p:cNvSpPr txBox="1"/>
          <p:nvPr/>
        </p:nvSpPr>
        <p:spPr>
          <a:xfrm>
            <a:off x="1543651" y="2809305"/>
            <a:ext cx="4969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  <a:ea typeface="小单纯体" panose="02010601030101010101" pitchFamily="2" charset="-122"/>
                <a:cs typeface="+mn-cs"/>
              </a:rPr>
              <a:t>THỰC</a:t>
            </a:r>
            <a:r>
              <a:rPr kumimoji="0" lang="en-AU" altLang="zh-CN" sz="5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  <a:ea typeface="小单纯体" panose="02010601030101010101" pitchFamily="2" charset="-122"/>
                <a:cs typeface="+mn-cs"/>
              </a:rPr>
              <a:t> HÀNH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UTM Showcard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07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528092-E579-76F2-765F-CE1070874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3" y="1353215"/>
            <a:ext cx="9678681" cy="4553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67E644-E09A-2166-4833-38788E5E50B5}"/>
              </a:ext>
            </a:extLst>
          </p:cNvPr>
          <p:cNvSpPr txBox="1"/>
          <p:nvPr/>
        </p:nvSpPr>
        <p:spPr>
          <a:xfrm>
            <a:off x="910844" y="476017"/>
            <a:ext cx="111185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/>
              <a:t>1 Tìm các vật có dạng hình trụ trong lớp học.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175787505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1AD335AF-C6EC-45B3-BFE4-D2ADB9DA41E0}"/>
              </a:ext>
            </a:extLst>
          </p:cNvPr>
          <p:cNvGrpSpPr/>
          <p:nvPr/>
        </p:nvGrpSpPr>
        <p:grpSpPr>
          <a:xfrm>
            <a:off x="5296640" y="1086075"/>
            <a:ext cx="6161668" cy="4685849"/>
            <a:chOff x="5371276" y="1800444"/>
            <a:chExt cx="6161668" cy="4685849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3171CFC5-5927-467F-929A-BE2F27C10F88}"/>
                </a:ext>
              </a:extLst>
            </p:cNvPr>
            <p:cNvGrpSpPr/>
            <p:nvPr/>
          </p:nvGrpSpPr>
          <p:grpSpPr>
            <a:xfrm>
              <a:off x="5371276" y="2754773"/>
              <a:ext cx="6161668" cy="3651379"/>
              <a:chOff x="774440" y="2133601"/>
              <a:chExt cx="6161668" cy="3651379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xmlns="" id="{753B3470-D50A-41F3-8C25-5ECC160F057D}"/>
                  </a:ext>
                </a:extLst>
              </p:cNvPr>
              <p:cNvSpPr/>
              <p:nvPr/>
            </p:nvSpPr>
            <p:spPr>
              <a:xfrm>
                <a:off x="774441" y="2136710"/>
                <a:ext cx="6158204" cy="36482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xmlns="" id="{0543256F-E94E-433F-8E3E-A4FDAE32505A}"/>
                  </a:ext>
                </a:extLst>
              </p:cNvPr>
              <p:cNvSpPr/>
              <p:nvPr/>
            </p:nvSpPr>
            <p:spPr>
              <a:xfrm>
                <a:off x="1879270" y="3004458"/>
                <a:ext cx="3948545" cy="1909665"/>
              </a:xfrm>
              <a:prstGeom prst="rect">
                <a:avLst/>
              </a:prstGeom>
              <a:solidFill>
                <a:srgbClr val="CC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Ý KIẾN CHUNG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CỦA NHÓM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xmlns="" id="{BE22CE30-3EEC-4923-930D-C654349926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440" y="2133601"/>
                <a:ext cx="1104830" cy="87085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xmlns="" id="{9C8F1B00-21B1-4FCB-ACCF-9380B3B559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31278" y="2133601"/>
                <a:ext cx="1104830" cy="87085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xmlns="" id="{3DF8FB9E-EEF6-492A-8515-C980E61C93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6802" y="4911014"/>
                <a:ext cx="1104830" cy="87085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07774FE0-D037-446F-B434-D44B024714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9547" y="4911014"/>
                <a:ext cx="1104830" cy="87085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xmlns="" id="{A980F7D8-6D2F-4935-8025-C72ADFD09D3D}"/>
                </a:ext>
              </a:extLst>
            </p:cNvPr>
            <p:cNvSpPr/>
            <p:nvPr/>
          </p:nvSpPr>
          <p:spPr>
            <a:xfrm>
              <a:off x="5796516" y="1800444"/>
              <a:ext cx="5307724" cy="722039"/>
            </a:xfrm>
            <a:prstGeom prst="roundRect">
              <a:avLst>
                <a:gd name="adj" fmla="val 50000"/>
              </a:avLst>
            </a:prstGeom>
            <a:solidFill>
              <a:srgbClr val="CC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KỸ THUẬT “KHĂN TRẢI BÀN”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CDBE04DE-4E34-4B78-92B0-BD578898D465}"/>
                </a:ext>
              </a:extLst>
            </p:cNvPr>
            <p:cNvSpPr txBox="1"/>
            <p:nvPr/>
          </p:nvSpPr>
          <p:spPr>
            <a:xfrm>
              <a:off x="7094926" y="2754773"/>
              <a:ext cx="271090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Ý KIẾN CÁ NHÂN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(1)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C16F7FD7-E763-40F2-AF76-BBE16F09EA87}"/>
                </a:ext>
              </a:extLst>
            </p:cNvPr>
            <p:cNvSpPr txBox="1"/>
            <p:nvPr/>
          </p:nvSpPr>
          <p:spPr>
            <a:xfrm rot="5400000">
              <a:off x="9623345" y="4077422"/>
              <a:ext cx="271090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Ý KIẾN CÁ NHÂN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(2)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700ACEF0-BB5A-40BA-814C-2FAB82630810}"/>
                </a:ext>
              </a:extLst>
            </p:cNvPr>
            <p:cNvSpPr txBox="1"/>
            <p:nvPr/>
          </p:nvSpPr>
          <p:spPr>
            <a:xfrm rot="16200000">
              <a:off x="4566507" y="4048117"/>
              <a:ext cx="271090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Ý KIẾN CÁ NHÂN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(4)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1A22F5DB-EF23-4956-842D-3308B525CCE3}"/>
                </a:ext>
              </a:extLst>
            </p:cNvPr>
            <p:cNvSpPr txBox="1"/>
            <p:nvPr/>
          </p:nvSpPr>
          <p:spPr>
            <a:xfrm>
              <a:off x="7094925" y="5532186"/>
              <a:ext cx="271090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Ý KIẾN CÁ NHÂN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(3)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EFDDD703-5E5D-4B29-B24B-BE9437C3B445}"/>
              </a:ext>
            </a:extLst>
          </p:cNvPr>
          <p:cNvGrpSpPr/>
          <p:nvPr/>
        </p:nvGrpSpPr>
        <p:grpSpPr>
          <a:xfrm>
            <a:off x="301625" y="2347053"/>
            <a:ext cx="4869591" cy="3424871"/>
            <a:chOff x="376261" y="3061422"/>
            <a:chExt cx="4869591" cy="3424871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xmlns="" id="{96FCC3DE-972D-4B43-8941-C4FA8438C6BC}"/>
                </a:ext>
              </a:extLst>
            </p:cNvPr>
            <p:cNvSpPr/>
            <p:nvPr/>
          </p:nvSpPr>
          <p:spPr>
            <a:xfrm>
              <a:off x="1236367" y="3061422"/>
              <a:ext cx="3195680" cy="1799136"/>
            </a:xfrm>
            <a:prstGeom prst="round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THẢO LUẬN NHÓM BỐN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09BCABBB-7BA4-4D7E-8B5A-0956DEB3B342}"/>
                </a:ext>
              </a:extLst>
            </p:cNvPr>
            <p:cNvGrpSpPr/>
            <p:nvPr/>
          </p:nvGrpSpPr>
          <p:grpSpPr>
            <a:xfrm>
              <a:off x="376261" y="4561490"/>
              <a:ext cx="4869591" cy="1924803"/>
              <a:chOff x="1328960" y="3016561"/>
              <a:chExt cx="2650272" cy="1059792"/>
            </a:xfrm>
          </p:grpSpPr>
          <p:pic>
            <p:nvPicPr>
              <p:cNvPr id="92" name="Graphic 91">
                <a:extLst>
                  <a:ext uri="{FF2B5EF4-FFF2-40B4-BE49-F238E27FC236}">
                    <a16:creationId xmlns:a16="http://schemas.microsoft.com/office/drawing/2014/main" xmlns="" id="{77A42B45-DC69-45B1-AAAF-7B30EB92C2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3093407" y="3083236"/>
                <a:ext cx="885825" cy="990600"/>
              </a:xfrm>
              <a:prstGeom prst="rect">
                <a:avLst/>
              </a:prstGeom>
            </p:spPr>
          </p:pic>
          <p:pic>
            <p:nvPicPr>
              <p:cNvPr id="93" name="Graphic 92">
                <a:extLst>
                  <a:ext uri="{FF2B5EF4-FFF2-40B4-BE49-F238E27FC236}">
                    <a16:creationId xmlns:a16="http://schemas.microsoft.com/office/drawing/2014/main" xmlns="" id="{DBE9EE11-B84B-467E-8DDE-DB01B0ECE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2503162" y="3047653"/>
                <a:ext cx="857250" cy="1028700"/>
              </a:xfrm>
              <a:prstGeom prst="rect">
                <a:avLst/>
              </a:prstGeom>
            </p:spPr>
          </p:pic>
          <p:pic>
            <p:nvPicPr>
              <p:cNvPr id="94" name="Graphic 93">
                <a:extLst>
                  <a:ext uri="{FF2B5EF4-FFF2-40B4-BE49-F238E27FC236}">
                    <a16:creationId xmlns:a16="http://schemas.microsoft.com/office/drawing/2014/main" xmlns="" id="{0A0211EB-7BC3-4F91-AA17-3CC841E28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1932190" y="3083236"/>
                <a:ext cx="876300" cy="990600"/>
              </a:xfrm>
              <a:prstGeom prst="rect">
                <a:avLst/>
              </a:prstGeom>
            </p:spPr>
          </p:pic>
          <p:pic>
            <p:nvPicPr>
              <p:cNvPr id="95" name="Graphic 94">
                <a:extLst>
                  <a:ext uri="{FF2B5EF4-FFF2-40B4-BE49-F238E27FC236}">
                    <a16:creationId xmlns:a16="http://schemas.microsoft.com/office/drawing/2014/main" xmlns="" id="{AEBE3AD4-E4D8-4BFF-B63E-AF9AE1671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28960" y="3016561"/>
                <a:ext cx="847725" cy="10572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188109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895BB52-2481-45D6-98DE-96038C0606B8}"/>
              </a:ext>
            </a:extLst>
          </p:cNvPr>
          <p:cNvSpPr txBox="1"/>
          <p:nvPr/>
        </p:nvSpPr>
        <p:spPr>
          <a:xfrm>
            <a:off x="2008427" y="440683"/>
            <a:ext cx="8175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261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61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261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261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Picture 2" descr="Ghế đôn bọc nỉ – Bàn ghế Cafe- Phong cách HD">
            <a:extLst>
              <a:ext uri="{FF2B5EF4-FFF2-40B4-BE49-F238E27FC236}">
                <a16:creationId xmlns:a16="http://schemas.microsoft.com/office/drawing/2014/main" xmlns="" id="{416AF12F-1718-4703-B273-1D693882F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t="15805" r="9825" b="6032"/>
          <a:stretch/>
        </p:blipFill>
        <p:spPr bwMode="auto">
          <a:xfrm>
            <a:off x="773787" y="1195216"/>
            <a:ext cx="1785255" cy="1734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Sữa bột Dielac Alpha 123 hộp thiếc 400g">
            <a:extLst>
              <a:ext uri="{FF2B5EF4-FFF2-40B4-BE49-F238E27FC236}">
                <a16:creationId xmlns:a16="http://schemas.microsoft.com/office/drawing/2014/main" xmlns="" id="{113B6FBB-2494-4E70-B1B3-71A69121F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235" y="2597916"/>
            <a:ext cx="1209071" cy="1209071"/>
          </a:xfrm>
          <a:custGeom>
            <a:avLst/>
            <a:gdLst>
              <a:gd name="connsiteX0" fmla="*/ 0 w 1209071"/>
              <a:gd name="connsiteY0" fmla="*/ 0 h 1209071"/>
              <a:gd name="connsiteX1" fmla="*/ 592445 w 1209071"/>
              <a:gd name="connsiteY1" fmla="*/ 0 h 1209071"/>
              <a:gd name="connsiteX2" fmla="*/ 1209071 w 1209071"/>
              <a:gd name="connsiteY2" fmla="*/ 0 h 1209071"/>
              <a:gd name="connsiteX3" fmla="*/ 1209071 w 1209071"/>
              <a:gd name="connsiteY3" fmla="*/ 604536 h 1209071"/>
              <a:gd name="connsiteX4" fmla="*/ 1209071 w 1209071"/>
              <a:gd name="connsiteY4" fmla="*/ 1209071 h 1209071"/>
              <a:gd name="connsiteX5" fmla="*/ 640808 w 1209071"/>
              <a:gd name="connsiteY5" fmla="*/ 1209071 h 1209071"/>
              <a:gd name="connsiteX6" fmla="*/ 0 w 1209071"/>
              <a:gd name="connsiteY6" fmla="*/ 1209071 h 1209071"/>
              <a:gd name="connsiteX7" fmla="*/ 0 w 1209071"/>
              <a:gd name="connsiteY7" fmla="*/ 592445 h 1209071"/>
              <a:gd name="connsiteX8" fmla="*/ 0 w 1209071"/>
              <a:gd name="connsiteY8" fmla="*/ 0 h 120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9071" h="1209071" extrusionOk="0">
                <a:moveTo>
                  <a:pt x="0" y="0"/>
                </a:moveTo>
                <a:cubicBezTo>
                  <a:pt x="270650" y="235"/>
                  <a:pt x="352572" y="5401"/>
                  <a:pt x="592445" y="0"/>
                </a:cubicBezTo>
                <a:cubicBezTo>
                  <a:pt x="832319" y="-5401"/>
                  <a:pt x="950931" y="-9400"/>
                  <a:pt x="1209071" y="0"/>
                </a:cubicBezTo>
                <a:cubicBezTo>
                  <a:pt x="1179837" y="256024"/>
                  <a:pt x="1208653" y="401513"/>
                  <a:pt x="1209071" y="604536"/>
                </a:cubicBezTo>
                <a:cubicBezTo>
                  <a:pt x="1209489" y="807559"/>
                  <a:pt x="1191868" y="914899"/>
                  <a:pt x="1209071" y="1209071"/>
                </a:cubicBezTo>
                <a:cubicBezTo>
                  <a:pt x="925334" y="1181607"/>
                  <a:pt x="908851" y="1215117"/>
                  <a:pt x="640808" y="1209071"/>
                </a:cubicBezTo>
                <a:cubicBezTo>
                  <a:pt x="372765" y="1203025"/>
                  <a:pt x="161082" y="1188592"/>
                  <a:pt x="0" y="1209071"/>
                </a:cubicBezTo>
                <a:cubicBezTo>
                  <a:pt x="2494" y="971984"/>
                  <a:pt x="20901" y="838888"/>
                  <a:pt x="0" y="592445"/>
                </a:cubicBezTo>
                <a:cubicBezTo>
                  <a:pt x="-20901" y="346002"/>
                  <a:pt x="3463" y="26001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C7AECC"/>
            </a:solidFill>
            <a:extLst>
              <a:ext uri="{C807C97D-BFC1-408E-A445-0C87EB9F89A2}">
                <ask:lineSketchStyleProps xmlns:ask="http://schemas.microsoft.com/office/drawing/2018/sketchyshapes" xmlns="" sd="24348856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Câu đố về viên phấn | MN Đức Giang">
            <a:extLst>
              <a:ext uri="{FF2B5EF4-FFF2-40B4-BE49-F238E27FC236}">
                <a16:creationId xmlns:a16="http://schemas.microsoft.com/office/drawing/2014/main" xmlns="" id="{750008D9-2921-4955-B25F-4B11E8AEF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87" y="4005324"/>
            <a:ext cx="2114920" cy="1407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pixlr-bg-result (1)">
            <a:extLst>
              <a:ext uri="{FF2B5EF4-FFF2-40B4-BE49-F238E27FC236}">
                <a16:creationId xmlns:a16="http://schemas.microsoft.com/office/drawing/2014/main" xmlns="" id="{24C18CD9-FC0B-48EB-8045-28A670324C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750" t="16004" r="12528"/>
          <a:stretch>
            <a:fillRect/>
          </a:stretch>
        </p:blipFill>
        <p:spPr>
          <a:xfrm>
            <a:off x="7264786" y="2062631"/>
            <a:ext cx="1876182" cy="2646385"/>
          </a:xfrm>
          <a:prstGeom prst="rect">
            <a:avLst/>
          </a:prstGeom>
        </p:spPr>
      </p:pic>
      <p:pic>
        <p:nvPicPr>
          <p:cNvPr id="44" name="Picture 43" descr="—Pngtree—scented candles in four colors_6817540">
            <a:extLst>
              <a:ext uri="{FF2B5EF4-FFF2-40B4-BE49-F238E27FC236}">
                <a16:creationId xmlns:a16="http://schemas.microsoft.com/office/drawing/2014/main" xmlns="" id="{A67F960D-F3BB-4837-922B-1253EAEF3E4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7135" r="52656"/>
          <a:stretch>
            <a:fillRect/>
          </a:stretch>
        </p:blipFill>
        <p:spPr>
          <a:xfrm>
            <a:off x="4816460" y="1195559"/>
            <a:ext cx="1971040" cy="1081405"/>
          </a:xfrm>
          <a:prstGeom prst="rect">
            <a:avLst/>
          </a:prstGeom>
        </p:spPr>
      </p:pic>
      <p:pic>
        <p:nvPicPr>
          <p:cNvPr id="45" name="Picture 44" descr="—Pngtree—hand painted three-dimensional exquisite gift_5254445">
            <a:extLst>
              <a:ext uri="{FF2B5EF4-FFF2-40B4-BE49-F238E27FC236}">
                <a16:creationId xmlns:a16="http://schemas.microsoft.com/office/drawing/2014/main" xmlns="" id="{0F3CB597-F3ED-46C4-A684-34ED6ADD1B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649" y="1643859"/>
            <a:ext cx="3193534" cy="3193534"/>
          </a:xfrm>
          <a:prstGeom prst="rect">
            <a:avLst/>
          </a:prstGeom>
        </p:spPr>
      </p:pic>
      <p:pic>
        <p:nvPicPr>
          <p:cNvPr id="46" name="Picture 45" descr="pixlr-bg-result (5)">
            <a:extLst>
              <a:ext uri="{FF2B5EF4-FFF2-40B4-BE49-F238E27FC236}">
                <a16:creationId xmlns:a16="http://schemas.microsoft.com/office/drawing/2014/main" xmlns="" id="{D855C222-8712-4D3E-97B1-94F87397A5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2021" y="4592307"/>
            <a:ext cx="1958988" cy="1958988"/>
          </a:xfrm>
          <a:prstGeom prst="rect">
            <a:avLst/>
          </a:prstGeom>
        </p:spPr>
      </p:pic>
      <p:pic>
        <p:nvPicPr>
          <p:cNvPr id="47" name="Picture 46" descr="—Pngtree—blue can_6958804">
            <a:extLst>
              <a:ext uri="{FF2B5EF4-FFF2-40B4-BE49-F238E27FC236}">
                <a16:creationId xmlns:a16="http://schemas.microsoft.com/office/drawing/2014/main" xmlns="" id="{BCB51A3C-F0B9-4091-A19B-A75C6686B00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688" r="22771"/>
          <a:stretch>
            <a:fillRect/>
          </a:stretch>
        </p:blipFill>
        <p:spPr>
          <a:xfrm>
            <a:off x="9376535" y="758441"/>
            <a:ext cx="1225550" cy="2332990"/>
          </a:xfrm>
          <a:prstGeom prst="rect">
            <a:avLst/>
          </a:prstGeom>
        </p:spPr>
      </p:pic>
      <p:pic>
        <p:nvPicPr>
          <p:cNvPr id="48" name="Picture 47" descr="—Pngtree—soy milk_626702">
            <a:extLst>
              <a:ext uri="{FF2B5EF4-FFF2-40B4-BE49-F238E27FC236}">
                <a16:creationId xmlns:a16="http://schemas.microsoft.com/office/drawing/2014/main" xmlns="" id="{E1AAD6DC-4D53-4B0C-9907-7B033C3AEDA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8885" t="7267" b="7653"/>
          <a:stretch>
            <a:fillRect/>
          </a:stretch>
        </p:blipFill>
        <p:spPr>
          <a:xfrm>
            <a:off x="9707061" y="3514847"/>
            <a:ext cx="2686841" cy="250904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69935791-1CDA-4F44-AAD7-F45713286F45}"/>
              </a:ext>
            </a:extLst>
          </p:cNvPr>
          <p:cNvGrpSpPr/>
          <p:nvPr/>
        </p:nvGrpSpPr>
        <p:grpSpPr>
          <a:xfrm>
            <a:off x="3934544" y="4518492"/>
            <a:ext cx="2282472" cy="1834311"/>
            <a:chOff x="10142" y="3006"/>
            <a:chExt cx="6062" cy="5464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858B25BD-B991-41E7-8A17-F5247FDCF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142" y="3006"/>
              <a:ext cx="6062" cy="5433"/>
            </a:xfrm>
            <a:prstGeom prst="roundRect">
              <a:avLst/>
            </a:prstGeom>
          </p:spPr>
        </p:pic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xmlns="" id="{30C4663F-253A-4FA9-A980-043CEC5D665F}"/>
                </a:ext>
              </a:extLst>
            </p:cNvPr>
            <p:cNvSpPr/>
            <p:nvPr/>
          </p:nvSpPr>
          <p:spPr>
            <a:xfrm>
              <a:off x="10142" y="3006"/>
              <a:ext cx="6044" cy="5464"/>
            </a:xfrm>
            <a:prstGeom prst="roundRect">
              <a:avLst/>
            </a:prstGeom>
            <a:noFill/>
            <a:ln w="76200">
              <a:solidFill>
                <a:schemeClr val="accent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284845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980305" y="0"/>
            <a:ext cx="3193415" cy="2303780"/>
            <a:chOff x="7843" y="0"/>
            <a:chExt cx="5029" cy="3628"/>
          </a:xfrm>
        </p:grpSpPr>
        <p:pic>
          <p:nvPicPr>
            <p:cNvPr id="17" name="图片 16" descr="图片包含 电视&#10;&#10;自动生成的说明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7843" y="0"/>
              <a:ext cx="5029" cy="3628"/>
            </a:xfrm>
            <a:prstGeom prst="rect">
              <a:avLst/>
            </a:prstGeom>
          </p:spPr>
        </p:pic>
        <p:pic>
          <p:nvPicPr>
            <p:cNvPr id="11" name="Picture 10" descr="Picture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5" y="14"/>
              <a:ext cx="3485" cy="141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499235" y="3654425"/>
            <a:ext cx="3192780" cy="2303780"/>
            <a:chOff x="2361" y="5755"/>
            <a:chExt cx="5028" cy="3628"/>
          </a:xfrm>
        </p:grpSpPr>
        <p:grpSp>
          <p:nvGrpSpPr>
            <p:cNvPr id="4" name="Group 3"/>
            <p:cNvGrpSpPr/>
            <p:nvPr/>
          </p:nvGrpSpPr>
          <p:grpSpPr>
            <a:xfrm>
              <a:off x="2361" y="5755"/>
              <a:ext cx="5029" cy="3628"/>
              <a:chOff x="2361" y="5755"/>
              <a:chExt cx="5029" cy="3628"/>
            </a:xfrm>
          </p:grpSpPr>
          <p:pic>
            <p:nvPicPr>
              <p:cNvPr id="13" name="图片 8" descr="图片包含 电视&#10;&#10;自动生成的说明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8" t="25647" r="37387" b="35242"/>
              <a:stretch>
                <a:fillRect/>
              </a:stretch>
            </p:blipFill>
            <p:spPr>
              <a:xfrm flipH="1" flipV="1">
                <a:off x="2361" y="5755"/>
                <a:ext cx="5029" cy="3628"/>
              </a:xfrm>
              <a:prstGeom prst="rect">
                <a:avLst/>
              </a:prstGeom>
            </p:spPr>
          </p:pic>
          <p:pic>
            <p:nvPicPr>
              <p:cNvPr id="15" name="Picture 14" descr="Picture1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77" y="6652"/>
                <a:ext cx="3485" cy="1411"/>
              </a:xfrm>
              <a:prstGeom prst="rect">
                <a:avLst/>
              </a:prstGeom>
            </p:spPr>
          </p:pic>
        </p:grpSp>
        <p:sp>
          <p:nvSpPr>
            <p:cNvPr id="25" name="Text Box 24"/>
            <p:cNvSpPr txBox="1"/>
            <p:nvPr/>
          </p:nvSpPr>
          <p:spPr>
            <a:xfrm>
              <a:off x="3851" y="8201"/>
              <a:ext cx="2540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iCiel Cadena" panose="02000503000000020004" charset="0"/>
                </a:rPr>
                <a:t>Trái Đất</a:t>
              </a:r>
            </a:p>
          </p:txBody>
        </p:sp>
      </p:grpSp>
      <p:sp>
        <p:nvSpPr>
          <p:cNvPr id="26" name="Text Box 25"/>
          <p:cNvSpPr txBox="1"/>
          <p:nvPr/>
        </p:nvSpPr>
        <p:spPr>
          <a:xfrm>
            <a:off x="5582285" y="923290"/>
            <a:ext cx="16979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Sao Mộc</a:t>
            </a:r>
          </a:p>
        </p:txBody>
      </p:sp>
      <p:pic>
        <p:nvPicPr>
          <p:cNvPr id="23" name="Picture 2" descr="Hình ảnh Sao Thiên Vương Màu Xanh Thiên Vương đẹp Minh Họa Thiên Vương Tinh  PNG , Minh Họa Thiên Vương Tinh, Thiên Vương đẹp, Màu Xanh PNG miễn phí tải  tập">
            <a:extLst>
              <a:ext uri="{FF2B5EF4-FFF2-40B4-BE49-F238E27FC236}">
                <a16:creationId xmlns:a16="http://schemas.microsoft.com/office/drawing/2014/main" xmlns="" id="{5B54424F-9096-429C-92F8-DB52FFD61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5333" y1="40833" x2="55333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251" y="2719705"/>
            <a:ext cx="1733952" cy="17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11"/>
          <a:srcRect l="40095"/>
          <a:stretch>
            <a:fillRect/>
          </a:stretch>
        </p:blipFill>
        <p:spPr>
          <a:xfrm>
            <a:off x="3705225" y="1600200"/>
            <a:ext cx="1593850" cy="266065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10613 C 0.000416667 0.0860965 -0.0111458 0.259303 0.0129687 0.29964 C 0.0370833 0.339976 0.0951042 0.30607 0.120625 0.232829 C 0.146146 0.159588 0.138802 -0.00785575 0.140625 -0.0663989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94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44310D0F-93EE-42D8-B814-BB0F64DC0C20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A201E-61EC-4BD2-857C-623FEFF99B6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D566C10-ACEC-4EDA-AB73-86160773F1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759F0E1-BA86-4F15-92FD-969CAB47BB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57424" y="-1906387"/>
            <a:ext cx="8821889" cy="117561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5FC7622-BDA6-4294-A30A-8054CD03DC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711212" y="-2793895"/>
            <a:ext cx="8821889" cy="11756116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E8DE2921-0A8A-4B35-94C6-1D12F5DA5039}"/>
              </a:ext>
            </a:extLst>
          </p:cNvPr>
          <p:cNvSpPr>
            <a:spLocks/>
          </p:cNvSpPr>
          <p:nvPr/>
        </p:nvSpPr>
        <p:spPr bwMode="auto">
          <a:xfrm>
            <a:off x="10317223" y="4831977"/>
            <a:ext cx="2726425" cy="1388895"/>
          </a:xfrm>
          <a:custGeom>
            <a:avLst/>
            <a:gdLst>
              <a:gd name="T0" fmla="*/ 716 w 1467"/>
              <a:gd name="T1" fmla="*/ 776 h 776"/>
              <a:gd name="T2" fmla="*/ 373 w 1467"/>
              <a:gd name="T3" fmla="*/ 776 h 776"/>
              <a:gd name="T4" fmla="*/ 117 w 1467"/>
              <a:gd name="T5" fmla="*/ 776 h 776"/>
              <a:gd name="T6" fmla="*/ 8 w 1467"/>
              <a:gd name="T7" fmla="*/ 691 h 776"/>
              <a:gd name="T8" fmla="*/ 1 w 1467"/>
              <a:gd name="T9" fmla="*/ 627 h 776"/>
              <a:gd name="T10" fmla="*/ 41 w 1467"/>
              <a:gd name="T11" fmla="*/ 487 h 776"/>
              <a:gd name="T12" fmla="*/ 125 w 1467"/>
              <a:gd name="T13" fmla="*/ 405 h 776"/>
              <a:gd name="T14" fmla="*/ 247 w 1467"/>
              <a:gd name="T15" fmla="*/ 359 h 776"/>
              <a:gd name="T16" fmla="*/ 339 w 1467"/>
              <a:gd name="T17" fmla="*/ 345 h 776"/>
              <a:gd name="T18" fmla="*/ 346 w 1467"/>
              <a:gd name="T19" fmla="*/ 338 h 776"/>
              <a:gd name="T20" fmla="*/ 481 w 1467"/>
              <a:gd name="T21" fmla="*/ 92 h 776"/>
              <a:gd name="T22" fmla="*/ 632 w 1467"/>
              <a:gd name="T23" fmla="*/ 11 h 776"/>
              <a:gd name="T24" fmla="*/ 742 w 1467"/>
              <a:gd name="T25" fmla="*/ 2 h 776"/>
              <a:gd name="T26" fmla="*/ 869 w 1467"/>
              <a:gd name="T27" fmla="*/ 32 h 776"/>
              <a:gd name="T28" fmla="*/ 1008 w 1467"/>
              <a:gd name="T29" fmla="*/ 153 h 776"/>
              <a:gd name="T30" fmla="*/ 1030 w 1467"/>
              <a:gd name="T31" fmla="*/ 186 h 776"/>
              <a:gd name="T32" fmla="*/ 1037 w 1467"/>
              <a:gd name="T33" fmla="*/ 190 h 776"/>
              <a:gd name="T34" fmla="*/ 1127 w 1467"/>
              <a:gd name="T35" fmla="*/ 185 h 776"/>
              <a:gd name="T36" fmla="*/ 1226 w 1467"/>
              <a:gd name="T37" fmla="*/ 222 h 776"/>
              <a:gd name="T38" fmla="*/ 1277 w 1467"/>
              <a:gd name="T39" fmla="*/ 334 h 776"/>
              <a:gd name="T40" fmla="*/ 1272 w 1467"/>
              <a:gd name="T41" fmla="*/ 427 h 776"/>
              <a:gd name="T42" fmla="*/ 1276 w 1467"/>
              <a:gd name="T43" fmla="*/ 435 h 776"/>
              <a:gd name="T44" fmla="*/ 1321 w 1467"/>
              <a:gd name="T45" fmla="*/ 453 h 776"/>
              <a:gd name="T46" fmla="*/ 1406 w 1467"/>
              <a:gd name="T47" fmla="*/ 495 h 776"/>
              <a:gd name="T48" fmla="*/ 1463 w 1467"/>
              <a:gd name="T49" fmla="*/ 606 h 776"/>
              <a:gd name="T50" fmla="*/ 1461 w 1467"/>
              <a:gd name="T51" fmla="*/ 680 h 776"/>
              <a:gd name="T52" fmla="*/ 1401 w 1467"/>
              <a:gd name="T53" fmla="*/ 756 h 776"/>
              <a:gd name="T54" fmla="*/ 1305 w 1467"/>
              <a:gd name="T55" fmla="*/ 776 h 776"/>
              <a:gd name="T56" fmla="*/ 935 w 1467"/>
              <a:gd name="T57" fmla="*/ 776 h 776"/>
              <a:gd name="T58" fmla="*/ 716 w 1467"/>
              <a:gd name="T59" fmla="*/ 776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67" h="776">
                <a:moveTo>
                  <a:pt x="716" y="776"/>
                </a:moveTo>
                <a:cubicBezTo>
                  <a:pt x="602" y="776"/>
                  <a:pt x="488" y="776"/>
                  <a:pt x="373" y="776"/>
                </a:cubicBezTo>
                <a:cubicBezTo>
                  <a:pt x="288" y="776"/>
                  <a:pt x="203" y="776"/>
                  <a:pt x="117" y="776"/>
                </a:cubicBezTo>
                <a:cubicBezTo>
                  <a:pt x="68" y="775"/>
                  <a:pt x="22" y="740"/>
                  <a:pt x="8" y="691"/>
                </a:cubicBezTo>
                <a:cubicBezTo>
                  <a:pt x="1" y="671"/>
                  <a:pt x="0" y="649"/>
                  <a:pt x="1" y="627"/>
                </a:cubicBezTo>
                <a:cubicBezTo>
                  <a:pt x="2" y="577"/>
                  <a:pt x="15" y="530"/>
                  <a:pt x="41" y="487"/>
                </a:cubicBezTo>
                <a:cubicBezTo>
                  <a:pt x="62" y="452"/>
                  <a:pt x="92" y="426"/>
                  <a:pt x="125" y="405"/>
                </a:cubicBezTo>
                <a:cubicBezTo>
                  <a:pt x="163" y="381"/>
                  <a:pt x="204" y="367"/>
                  <a:pt x="247" y="359"/>
                </a:cubicBezTo>
                <a:cubicBezTo>
                  <a:pt x="277" y="354"/>
                  <a:pt x="308" y="350"/>
                  <a:pt x="339" y="345"/>
                </a:cubicBezTo>
                <a:cubicBezTo>
                  <a:pt x="344" y="344"/>
                  <a:pt x="345" y="342"/>
                  <a:pt x="346" y="338"/>
                </a:cubicBezTo>
                <a:cubicBezTo>
                  <a:pt x="364" y="240"/>
                  <a:pt x="409" y="158"/>
                  <a:pt x="481" y="92"/>
                </a:cubicBezTo>
                <a:cubicBezTo>
                  <a:pt x="524" y="52"/>
                  <a:pt x="575" y="24"/>
                  <a:pt x="632" y="11"/>
                </a:cubicBezTo>
                <a:cubicBezTo>
                  <a:pt x="668" y="2"/>
                  <a:pt x="705" y="0"/>
                  <a:pt x="742" y="2"/>
                </a:cubicBezTo>
                <a:cubicBezTo>
                  <a:pt x="786" y="4"/>
                  <a:pt x="828" y="13"/>
                  <a:pt x="869" y="32"/>
                </a:cubicBezTo>
                <a:cubicBezTo>
                  <a:pt x="926" y="58"/>
                  <a:pt x="972" y="99"/>
                  <a:pt x="1008" y="153"/>
                </a:cubicBezTo>
                <a:cubicBezTo>
                  <a:pt x="1016" y="164"/>
                  <a:pt x="1023" y="175"/>
                  <a:pt x="1030" y="186"/>
                </a:cubicBezTo>
                <a:cubicBezTo>
                  <a:pt x="1032" y="189"/>
                  <a:pt x="1034" y="190"/>
                  <a:pt x="1037" y="190"/>
                </a:cubicBezTo>
                <a:cubicBezTo>
                  <a:pt x="1067" y="186"/>
                  <a:pt x="1097" y="183"/>
                  <a:pt x="1127" y="185"/>
                </a:cubicBezTo>
                <a:cubicBezTo>
                  <a:pt x="1163" y="188"/>
                  <a:pt x="1197" y="198"/>
                  <a:pt x="1226" y="222"/>
                </a:cubicBezTo>
                <a:cubicBezTo>
                  <a:pt x="1259" y="251"/>
                  <a:pt x="1275" y="289"/>
                  <a:pt x="1277" y="334"/>
                </a:cubicBezTo>
                <a:cubicBezTo>
                  <a:pt x="1279" y="365"/>
                  <a:pt x="1276" y="396"/>
                  <a:pt x="1272" y="427"/>
                </a:cubicBezTo>
                <a:cubicBezTo>
                  <a:pt x="1271" y="431"/>
                  <a:pt x="1273" y="433"/>
                  <a:pt x="1276" y="435"/>
                </a:cubicBezTo>
                <a:cubicBezTo>
                  <a:pt x="1290" y="445"/>
                  <a:pt x="1305" y="449"/>
                  <a:pt x="1321" y="453"/>
                </a:cubicBezTo>
                <a:cubicBezTo>
                  <a:pt x="1353" y="459"/>
                  <a:pt x="1382" y="472"/>
                  <a:pt x="1406" y="495"/>
                </a:cubicBezTo>
                <a:cubicBezTo>
                  <a:pt x="1439" y="524"/>
                  <a:pt x="1457" y="562"/>
                  <a:pt x="1463" y="606"/>
                </a:cubicBezTo>
                <a:cubicBezTo>
                  <a:pt x="1467" y="631"/>
                  <a:pt x="1466" y="655"/>
                  <a:pt x="1461" y="680"/>
                </a:cubicBezTo>
                <a:cubicBezTo>
                  <a:pt x="1454" y="717"/>
                  <a:pt x="1432" y="741"/>
                  <a:pt x="1401" y="756"/>
                </a:cubicBezTo>
                <a:cubicBezTo>
                  <a:pt x="1371" y="771"/>
                  <a:pt x="1338" y="776"/>
                  <a:pt x="1305" y="776"/>
                </a:cubicBezTo>
                <a:cubicBezTo>
                  <a:pt x="1182" y="776"/>
                  <a:pt x="1058" y="776"/>
                  <a:pt x="935" y="776"/>
                </a:cubicBezTo>
                <a:cubicBezTo>
                  <a:pt x="862" y="776"/>
                  <a:pt x="789" y="776"/>
                  <a:pt x="716" y="7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CFB1602-A79D-465C-92F7-EA1C745785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55273" y="-854872"/>
            <a:ext cx="6499980" cy="85277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157D29F-7562-4D9D-BC55-890BA5DF2A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7553" y="398513"/>
            <a:ext cx="6427693" cy="6419519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xmlns="" id="{324A970F-2FCD-4432-9127-7CEADF9615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17664" y="607274"/>
            <a:ext cx="3268101" cy="1660796"/>
            <a:chOff x="1523" y="-452"/>
            <a:chExt cx="3727" cy="189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xmlns="" id="{7FE64D4D-BF8D-49E4-8CDB-C3B7DB3C158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3" y="295"/>
              <a:ext cx="1885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E2873AB9-D190-4241-B496-FB481142F9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9" y="-452"/>
              <a:ext cx="1701" cy="899"/>
            </a:xfrm>
            <a:custGeom>
              <a:avLst/>
              <a:gdLst>
                <a:gd name="T0" fmla="*/ 716 w 1467"/>
                <a:gd name="T1" fmla="*/ 776 h 776"/>
                <a:gd name="T2" fmla="*/ 373 w 1467"/>
                <a:gd name="T3" fmla="*/ 776 h 776"/>
                <a:gd name="T4" fmla="*/ 117 w 1467"/>
                <a:gd name="T5" fmla="*/ 776 h 776"/>
                <a:gd name="T6" fmla="*/ 8 w 1467"/>
                <a:gd name="T7" fmla="*/ 691 h 776"/>
                <a:gd name="T8" fmla="*/ 1 w 1467"/>
                <a:gd name="T9" fmla="*/ 627 h 776"/>
                <a:gd name="T10" fmla="*/ 41 w 1467"/>
                <a:gd name="T11" fmla="*/ 487 h 776"/>
                <a:gd name="T12" fmla="*/ 125 w 1467"/>
                <a:gd name="T13" fmla="*/ 405 h 776"/>
                <a:gd name="T14" fmla="*/ 247 w 1467"/>
                <a:gd name="T15" fmla="*/ 359 h 776"/>
                <a:gd name="T16" fmla="*/ 339 w 1467"/>
                <a:gd name="T17" fmla="*/ 345 h 776"/>
                <a:gd name="T18" fmla="*/ 346 w 1467"/>
                <a:gd name="T19" fmla="*/ 338 h 776"/>
                <a:gd name="T20" fmla="*/ 481 w 1467"/>
                <a:gd name="T21" fmla="*/ 92 h 776"/>
                <a:gd name="T22" fmla="*/ 632 w 1467"/>
                <a:gd name="T23" fmla="*/ 11 h 776"/>
                <a:gd name="T24" fmla="*/ 742 w 1467"/>
                <a:gd name="T25" fmla="*/ 2 h 776"/>
                <a:gd name="T26" fmla="*/ 869 w 1467"/>
                <a:gd name="T27" fmla="*/ 32 h 776"/>
                <a:gd name="T28" fmla="*/ 1008 w 1467"/>
                <a:gd name="T29" fmla="*/ 153 h 776"/>
                <a:gd name="T30" fmla="*/ 1030 w 1467"/>
                <a:gd name="T31" fmla="*/ 186 h 776"/>
                <a:gd name="T32" fmla="*/ 1037 w 1467"/>
                <a:gd name="T33" fmla="*/ 190 h 776"/>
                <a:gd name="T34" fmla="*/ 1127 w 1467"/>
                <a:gd name="T35" fmla="*/ 185 h 776"/>
                <a:gd name="T36" fmla="*/ 1226 w 1467"/>
                <a:gd name="T37" fmla="*/ 222 h 776"/>
                <a:gd name="T38" fmla="*/ 1277 w 1467"/>
                <a:gd name="T39" fmla="*/ 334 h 776"/>
                <a:gd name="T40" fmla="*/ 1272 w 1467"/>
                <a:gd name="T41" fmla="*/ 427 h 776"/>
                <a:gd name="T42" fmla="*/ 1276 w 1467"/>
                <a:gd name="T43" fmla="*/ 435 h 776"/>
                <a:gd name="T44" fmla="*/ 1321 w 1467"/>
                <a:gd name="T45" fmla="*/ 453 h 776"/>
                <a:gd name="T46" fmla="*/ 1406 w 1467"/>
                <a:gd name="T47" fmla="*/ 495 h 776"/>
                <a:gd name="T48" fmla="*/ 1463 w 1467"/>
                <a:gd name="T49" fmla="*/ 606 h 776"/>
                <a:gd name="T50" fmla="*/ 1461 w 1467"/>
                <a:gd name="T51" fmla="*/ 680 h 776"/>
                <a:gd name="T52" fmla="*/ 1401 w 1467"/>
                <a:gd name="T53" fmla="*/ 756 h 776"/>
                <a:gd name="T54" fmla="*/ 1305 w 1467"/>
                <a:gd name="T55" fmla="*/ 776 h 776"/>
                <a:gd name="T56" fmla="*/ 935 w 1467"/>
                <a:gd name="T57" fmla="*/ 776 h 776"/>
                <a:gd name="T58" fmla="*/ 716 w 1467"/>
                <a:gd name="T59" fmla="*/ 776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7" h="776">
                  <a:moveTo>
                    <a:pt x="716" y="776"/>
                  </a:moveTo>
                  <a:cubicBezTo>
                    <a:pt x="602" y="776"/>
                    <a:pt x="488" y="776"/>
                    <a:pt x="373" y="776"/>
                  </a:cubicBezTo>
                  <a:cubicBezTo>
                    <a:pt x="288" y="776"/>
                    <a:pt x="203" y="776"/>
                    <a:pt x="117" y="776"/>
                  </a:cubicBezTo>
                  <a:cubicBezTo>
                    <a:pt x="68" y="775"/>
                    <a:pt x="22" y="740"/>
                    <a:pt x="8" y="691"/>
                  </a:cubicBezTo>
                  <a:cubicBezTo>
                    <a:pt x="1" y="671"/>
                    <a:pt x="0" y="649"/>
                    <a:pt x="1" y="627"/>
                  </a:cubicBezTo>
                  <a:cubicBezTo>
                    <a:pt x="2" y="577"/>
                    <a:pt x="15" y="530"/>
                    <a:pt x="41" y="487"/>
                  </a:cubicBezTo>
                  <a:cubicBezTo>
                    <a:pt x="62" y="452"/>
                    <a:pt x="92" y="426"/>
                    <a:pt x="125" y="405"/>
                  </a:cubicBezTo>
                  <a:cubicBezTo>
                    <a:pt x="163" y="381"/>
                    <a:pt x="204" y="367"/>
                    <a:pt x="247" y="359"/>
                  </a:cubicBezTo>
                  <a:cubicBezTo>
                    <a:pt x="277" y="354"/>
                    <a:pt x="308" y="350"/>
                    <a:pt x="339" y="345"/>
                  </a:cubicBezTo>
                  <a:cubicBezTo>
                    <a:pt x="344" y="344"/>
                    <a:pt x="345" y="342"/>
                    <a:pt x="346" y="338"/>
                  </a:cubicBezTo>
                  <a:cubicBezTo>
                    <a:pt x="364" y="240"/>
                    <a:pt x="409" y="158"/>
                    <a:pt x="481" y="92"/>
                  </a:cubicBezTo>
                  <a:cubicBezTo>
                    <a:pt x="524" y="52"/>
                    <a:pt x="575" y="24"/>
                    <a:pt x="632" y="11"/>
                  </a:cubicBezTo>
                  <a:cubicBezTo>
                    <a:pt x="668" y="2"/>
                    <a:pt x="705" y="0"/>
                    <a:pt x="742" y="2"/>
                  </a:cubicBezTo>
                  <a:cubicBezTo>
                    <a:pt x="786" y="4"/>
                    <a:pt x="828" y="13"/>
                    <a:pt x="869" y="32"/>
                  </a:cubicBezTo>
                  <a:cubicBezTo>
                    <a:pt x="926" y="58"/>
                    <a:pt x="972" y="99"/>
                    <a:pt x="1008" y="153"/>
                  </a:cubicBezTo>
                  <a:cubicBezTo>
                    <a:pt x="1016" y="164"/>
                    <a:pt x="1023" y="175"/>
                    <a:pt x="1030" y="186"/>
                  </a:cubicBezTo>
                  <a:cubicBezTo>
                    <a:pt x="1032" y="189"/>
                    <a:pt x="1034" y="190"/>
                    <a:pt x="1037" y="190"/>
                  </a:cubicBezTo>
                  <a:cubicBezTo>
                    <a:pt x="1067" y="186"/>
                    <a:pt x="1097" y="183"/>
                    <a:pt x="1127" y="185"/>
                  </a:cubicBezTo>
                  <a:cubicBezTo>
                    <a:pt x="1163" y="188"/>
                    <a:pt x="1197" y="198"/>
                    <a:pt x="1226" y="222"/>
                  </a:cubicBezTo>
                  <a:cubicBezTo>
                    <a:pt x="1259" y="251"/>
                    <a:pt x="1275" y="289"/>
                    <a:pt x="1277" y="334"/>
                  </a:cubicBezTo>
                  <a:cubicBezTo>
                    <a:pt x="1279" y="365"/>
                    <a:pt x="1276" y="396"/>
                    <a:pt x="1272" y="427"/>
                  </a:cubicBezTo>
                  <a:cubicBezTo>
                    <a:pt x="1271" y="431"/>
                    <a:pt x="1273" y="433"/>
                    <a:pt x="1276" y="435"/>
                  </a:cubicBezTo>
                  <a:cubicBezTo>
                    <a:pt x="1290" y="445"/>
                    <a:pt x="1305" y="449"/>
                    <a:pt x="1321" y="453"/>
                  </a:cubicBezTo>
                  <a:cubicBezTo>
                    <a:pt x="1353" y="459"/>
                    <a:pt x="1382" y="472"/>
                    <a:pt x="1406" y="495"/>
                  </a:cubicBezTo>
                  <a:cubicBezTo>
                    <a:pt x="1439" y="524"/>
                    <a:pt x="1457" y="562"/>
                    <a:pt x="1463" y="606"/>
                  </a:cubicBezTo>
                  <a:cubicBezTo>
                    <a:pt x="1467" y="631"/>
                    <a:pt x="1466" y="655"/>
                    <a:pt x="1461" y="680"/>
                  </a:cubicBezTo>
                  <a:cubicBezTo>
                    <a:pt x="1454" y="717"/>
                    <a:pt x="1432" y="741"/>
                    <a:pt x="1401" y="756"/>
                  </a:cubicBezTo>
                  <a:cubicBezTo>
                    <a:pt x="1371" y="771"/>
                    <a:pt x="1338" y="776"/>
                    <a:pt x="1305" y="776"/>
                  </a:cubicBezTo>
                  <a:cubicBezTo>
                    <a:pt x="1182" y="776"/>
                    <a:pt x="1058" y="776"/>
                    <a:pt x="935" y="776"/>
                  </a:cubicBezTo>
                  <a:cubicBezTo>
                    <a:pt x="862" y="776"/>
                    <a:pt x="789" y="776"/>
                    <a:pt x="716" y="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</p:grpSp>
      <p:grpSp>
        <p:nvGrpSpPr>
          <p:cNvPr id="12" name="Group 9">
            <a:extLst>
              <a:ext uri="{FF2B5EF4-FFF2-40B4-BE49-F238E27FC236}">
                <a16:creationId xmlns:a16="http://schemas.microsoft.com/office/drawing/2014/main" xmlns="" id="{54B09151-6D1D-4D35-A306-6EC1DA86A28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87584" y="208352"/>
            <a:ext cx="2805954" cy="1997890"/>
            <a:chOff x="899" y="525"/>
            <a:chExt cx="2205" cy="1570"/>
          </a:xfrm>
        </p:grpSpPr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xmlns="" id="{A953B46F-6412-499B-B2C5-BDD2C70C455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99" y="525"/>
              <a:ext cx="2205" cy="1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BBAC8DCE-BE73-452B-BB95-3FF782AD35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" y="557"/>
              <a:ext cx="2021" cy="1069"/>
            </a:xfrm>
            <a:custGeom>
              <a:avLst/>
              <a:gdLst>
                <a:gd name="T0" fmla="*/ 850 w 1743"/>
                <a:gd name="T1" fmla="*/ 922 h 923"/>
                <a:gd name="T2" fmla="*/ 443 w 1743"/>
                <a:gd name="T3" fmla="*/ 922 h 923"/>
                <a:gd name="T4" fmla="*/ 139 w 1743"/>
                <a:gd name="T5" fmla="*/ 922 h 923"/>
                <a:gd name="T6" fmla="*/ 8 w 1743"/>
                <a:gd name="T7" fmla="*/ 821 h 923"/>
                <a:gd name="T8" fmla="*/ 0 w 1743"/>
                <a:gd name="T9" fmla="*/ 745 h 923"/>
                <a:gd name="T10" fmla="*/ 48 w 1743"/>
                <a:gd name="T11" fmla="*/ 579 h 923"/>
                <a:gd name="T12" fmla="*/ 148 w 1743"/>
                <a:gd name="T13" fmla="*/ 481 h 923"/>
                <a:gd name="T14" fmla="*/ 293 w 1743"/>
                <a:gd name="T15" fmla="*/ 427 h 923"/>
                <a:gd name="T16" fmla="*/ 402 w 1743"/>
                <a:gd name="T17" fmla="*/ 410 h 923"/>
                <a:gd name="T18" fmla="*/ 410 w 1743"/>
                <a:gd name="T19" fmla="*/ 402 h 923"/>
                <a:gd name="T20" fmla="*/ 570 w 1743"/>
                <a:gd name="T21" fmla="*/ 109 h 923"/>
                <a:gd name="T22" fmla="*/ 750 w 1743"/>
                <a:gd name="T23" fmla="*/ 13 h 923"/>
                <a:gd name="T24" fmla="*/ 881 w 1743"/>
                <a:gd name="T25" fmla="*/ 3 h 923"/>
                <a:gd name="T26" fmla="*/ 1031 w 1743"/>
                <a:gd name="T27" fmla="*/ 38 h 923"/>
                <a:gd name="T28" fmla="*/ 1198 w 1743"/>
                <a:gd name="T29" fmla="*/ 182 h 923"/>
                <a:gd name="T30" fmla="*/ 1223 w 1743"/>
                <a:gd name="T31" fmla="*/ 221 h 923"/>
                <a:gd name="T32" fmla="*/ 1232 w 1743"/>
                <a:gd name="T33" fmla="*/ 225 h 923"/>
                <a:gd name="T34" fmla="*/ 1338 w 1743"/>
                <a:gd name="T35" fmla="*/ 220 h 923"/>
                <a:gd name="T36" fmla="*/ 1456 w 1743"/>
                <a:gd name="T37" fmla="*/ 264 h 923"/>
                <a:gd name="T38" fmla="*/ 1517 w 1743"/>
                <a:gd name="T39" fmla="*/ 397 h 923"/>
                <a:gd name="T40" fmla="*/ 1510 w 1743"/>
                <a:gd name="T41" fmla="*/ 507 h 923"/>
                <a:gd name="T42" fmla="*/ 1515 w 1743"/>
                <a:gd name="T43" fmla="*/ 517 h 923"/>
                <a:gd name="T44" fmla="*/ 1569 w 1743"/>
                <a:gd name="T45" fmla="*/ 538 h 923"/>
                <a:gd name="T46" fmla="*/ 1670 w 1743"/>
                <a:gd name="T47" fmla="*/ 588 h 923"/>
                <a:gd name="T48" fmla="*/ 1738 w 1743"/>
                <a:gd name="T49" fmla="*/ 720 h 923"/>
                <a:gd name="T50" fmla="*/ 1736 w 1743"/>
                <a:gd name="T51" fmla="*/ 808 h 923"/>
                <a:gd name="T52" fmla="*/ 1664 w 1743"/>
                <a:gd name="T53" fmla="*/ 899 h 923"/>
                <a:gd name="T54" fmla="*/ 1550 w 1743"/>
                <a:gd name="T55" fmla="*/ 922 h 923"/>
                <a:gd name="T56" fmla="*/ 1110 w 1743"/>
                <a:gd name="T57" fmla="*/ 922 h 923"/>
                <a:gd name="T58" fmla="*/ 850 w 1743"/>
                <a:gd name="T59" fmla="*/ 922 h 923"/>
                <a:gd name="T60" fmla="*/ 850 w 1743"/>
                <a:gd name="T61" fmla="*/ 922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3" h="923">
                  <a:moveTo>
                    <a:pt x="850" y="922"/>
                  </a:moveTo>
                  <a:cubicBezTo>
                    <a:pt x="714" y="922"/>
                    <a:pt x="579" y="923"/>
                    <a:pt x="443" y="922"/>
                  </a:cubicBezTo>
                  <a:cubicBezTo>
                    <a:pt x="341" y="922"/>
                    <a:pt x="240" y="922"/>
                    <a:pt x="139" y="922"/>
                  </a:cubicBezTo>
                  <a:cubicBezTo>
                    <a:pt x="80" y="921"/>
                    <a:pt x="26" y="880"/>
                    <a:pt x="8" y="821"/>
                  </a:cubicBezTo>
                  <a:cubicBezTo>
                    <a:pt x="1" y="797"/>
                    <a:pt x="0" y="771"/>
                    <a:pt x="0" y="745"/>
                  </a:cubicBezTo>
                  <a:cubicBezTo>
                    <a:pt x="2" y="685"/>
                    <a:pt x="17" y="629"/>
                    <a:pt x="48" y="579"/>
                  </a:cubicBezTo>
                  <a:cubicBezTo>
                    <a:pt x="74" y="537"/>
                    <a:pt x="108" y="506"/>
                    <a:pt x="148" y="481"/>
                  </a:cubicBezTo>
                  <a:cubicBezTo>
                    <a:pt x="193" y="453"/>
                    <a:pt x="242" y="437"/>
                    <a:pt x="293" y="427"/>
                  </a:cubicBezTo>
                  <a:cubicBezTo>
                    <a:pt x="329" y="420"/>
                    <a:pt x="366" y="415"/>
                    <a:pt x="402" y="410"/>
                  </a:cubicBezTo>
                  <a:cubicBezTo>
                    <a:pt x="408" y="409"/>
                    <a:pt x="409" y="407"/>
                    <a:pt x="410" y="402"/>
                  </a:cubicBezTo>
                  <a:cubicBezTo>
                    <a:pt x="432" y="285"/>
                    <a:pt x="485" y="188"/>
                    <a:pt x="570" y="109"/>
                  </a:cubicBezTo>
                  <a:cubicBezTo>
                    <a:pt x="622" y="62"/>
                    <a:pt x="682" y="29"/>
                    <a:pt x="750" y="13"/>
                  </a:cubicBezTo>
                  <a:cubicBezTo>
                    <a:pt x="793" y="2"/>
                    <a:pt x="837" y="0"/>
                    <a:pt x="881" y="3"/>
                  </a:cubicBezTo>
                  <a:cubicBezTo>
                    <a:pt x="933" y="5"/>
                    <a:pt x="983" y="16"/>
                    <a:pt x="1031" y="38"/>
                  </a:cubicBezTo>
                  <a:cubicBezTo>
                    <a:pt x="1100" y="69"/>
                    <a:pt x="1155" y="118"/>
                    <a:pt x="1198" y="182"/>
                  </a:cubicBezTo>
                  <a:cubicBezTo>
                    <a:pt x="1206" y="195"/>
                    <a:pt x="1215" y="208"/>
                    <a:pt x="1223" y="221"/>
                  </a:cubicBezTo>
                  <a:cubicBezTo>
                    <a:pt x="1225" y="225"/>
                    <a:pt x="1228" y="226"/>
                    <a:pt x="1232" y="225"/>
                  </a:cubicBezTo>
                  <a:cubicBezTo>
                    <a:pt x="1267" y="221"/>
                    <a:pt x="1302" y="217"/>
                    <a:pt x="1338" y="220"/>
                  </a:cubicBezTo>
                  <a:cubicBezTo>
                    <a:pt x="1381" y="223"/>
                    <a:pt x="1421" y="235"/>
                    <a:pt x="1456" y="264"/>
                  </a:cubicBezTo>
                  <a:cubicBezTo>
                    <a:pt x="1496" y="299"/>
                    <a:pt x="1515" y="343"/>
                    <a:pt x="1517" y="397"/>
                  </a:cubicBezTo>
                  <a:cubicBezTo>
                    <a:pt x="1519" y="434"/>
                    <a:pt x="1515" y="470"/>
                    <a:pt x="1510" y="507"/>
                  </a:cubicBezTo>
                  <a:cubicBezTo>
                    <a:pt x="1510" y="512"/>
                    <a:pt x="1512" y="515"/>
                    <a:pt x="1515" y="517"/>
                  </a:cubicBezTo>
                  <a:cubicBezTo>
                    <a:pt x="1532" y="528"/>
                    <a:pt x="1550" y="534"/>
                    <a:pt x="1569" y="538"/>
                  </a:cubicBezTo>
                  <a:cubicBezTo>
                    <a:pt x="1607" y="546"/>
                    <a:pt x="1641" y="561"/>
                    <a:pt x="1670" y="588"/>
                  </a:cubicBezTo>
                  <a:cubicBezTo>
                    <a:pt x="1709" y="623"/>
                    <a:pt x="1730" y="668"/>
                    <a:pt x="1738" y="720"/>
                  </a:cubicBezTo>
                  <a:cubicBezTo>
                    <a:pt x="1743" y="750"/>
                    <a:pt x="1741" y="779"/>
                    <a:pt x="1736" y="808"/>
                  </a:cubicBezTo>
                  <a:cubicBezTo>
                    <a:pt x="1727" y="852"/>
                    <a:pt x="1701" y="880"/>
                    <a:pt x="1664" y="899"/>
                  </a:cubicBezTo>
                  <a:cubicBezTo>
                    <a:pt x="1628" y="917"/>
                    <a:pt x="1590" y="922"/>
                    <a:pt x="1550" y="922"/>
                  </a:cubicBezTo>
                  <a:cubicBezTo>
                    <a:pt x="1403" y="922"/>
                    <a:pt x="1257" y="922"/>
                    <a:pt x="1110" y="922"/>
                  </a:cubicBezTo>
                  <a:cubicBezTo>
                    <a:pt x="1023" y="922"/>
                    <a:pt x="937" y="922"/>
                    <a:pt x="850" y="922"/>
                  </a:cubicBezTo>
                  <a:cubicBezTo>
                    <a:pt x="850" y="922"/>
                    <a:pt x="850" y="922"/>
                    <a:pt x="850" y="9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xmlns="" id="{BBF6BDE4-A28C-4FFD-BCDE-455153EA1F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34" y="1290"/>
              <a:ext cx="1236" cy="654"/>
            </a:xfrm>
            <a:custGeom>
              <a:avLst/>
              <a:gdLst>
                <a:gd name="T0" fmla="*/ 520 w 1066"/>
                <a:gd name="T1" fmla="*/ 564 h 565"/>
                <a:gd name="T2" fmla="*/ 271 w 1066"/>
                <a:gd name="T3" fmla="*/ 564 h 565"/>
                <a:gd name="T4" fmla="*/ 85 w 1066"/>
                <a:gd name="T5" fmla="*/ 564 h 565"/>
                <a:gd name="T6" fmla="*/ 5 w 1066"/>
                <a:gd name="T7" fmla="*/ 503 h 565"/>
                <a:gd name="T8" fmla="*/ 0 w 1066"/>
                <a:gd name="T9" fmla="*/ 456 h 565"/>
                <a:gd name="T10" fmla="*/ 29 w 1066"/>
                <a:gd name="T11" fmla="*/ 354 h 565"/>
                <a:gd name="T12" fmla="*/ 90 w 1066"/>
                <a:gd name="T13" fmla="*/ 294 h 565"/>
                <a:gd name="T14" fmla="*/ 179 w 1066"/>
                <a:gd name="T15" fmla="*/ 261 h 565"/>
                <a:gd name="T16" fmla="*/ 246 w 1066"/>
                <a:gd name="T17" fmla="*/ 251 h 565"/>
                <a:gd name="T18" fmla="*/ 251 w 1066"/>
                <a:gd name="T19" fmla="*/ 246 h 565"/>
                <a:gd name="T20" fmla="*/ 349 w 1066"/>
                <a:gd name="T21" fmla="*/ 67 h 565"/>
                <a:gd name="T22" fmla="*/ 459 w 1066"/>
                <a:gd name="T23" fmla="*/ 7 h 565"/>
                <a:gd name="T24" fmla="*/ 539 w 1066"/>
                <a:gd name="T25" fmla="*/ 1 h 565"/>
                <a:gd name="T26" fmla="*/ 631 w 1066"/>
                <a:gd name="T27" fmla="*/ 23 h 565"/>
                <a:gd name="T28" fmla="*/ 733 w 1066"/>
                <a:gd name="T29" fmla="*/ 111 h 565"/>
                <a:gd name="T30" fmla="*/ 748 w 1066"/>
                <a:gd name="T31" fmla="*/ 135 h 565"/>
                <a:gd name="T32" fmla="*/ 754 w 1066"/>
                <a:gd name="T33" fmla="*/ 138 h 565"/>
                <a:gd name="T34" fmla="*/ 819 w 1066"/>
                <a:gd name="T35" fmla="*/ 135 h 565"/>
                <a:gd name="T36" fmla="*/ 891 w 1066"/>
                <a:gd name="T37" fmla="*/ 162 h 565"/>
                <a:gd name="T38" fmla="*/ 928 w 1066"/>
                <a:gd name="T39" fmla="*/ 243 h 565"/>
                <a:gd name="T40" fmla="*/ 924 w 1066"/>
                <a:gd name="T41" fmla="*/ 310 h 565"/>
                <a:gd name="T42" fmla="*/ 927 w 1066"/>
                <a:gd name="T43" fmla="*/ 316 h 565"/>
                <a:gd name="T44" fmla="*/ 960 w 1066"/>
                <a:gd name="T45" fmla="*/ 329 h 565"/>
                <a:gd name="T46" fmla="*/ 1022 w 1066"/>
                <a:gd name="T47" fmla="*/ 359 h 565"/>
                <a:gd name="T48" fmla="*/ 1064 w 1066"/>
                <a:gd name="T49" fmla="*/ 441 h 565"/>
                <a:gd name="T50" fmla="*/ 1062 w 1066"/>
                <a:gd name="T51" fmla="*/ 494 h 565"/>
                <a:gd name="T52" fmla="*/ 1019 w 1066"/>
                <a:gd name="T53" fmla="*/ 550 h 565"/>
                <a:gd name="T54" fmla="*/ 949 w 1066"/>
                <a:gd name="T55" fmla="*/ 564 h 565"/>
                <a:gd name="T56" fmla="*/ 679 w 1066"/>
                <a:gd name="T57" fmla="*/ 564 h 565"/>
                <a:gd name="T58" fmla="*/ 520 w 1066"/>
                <a:gd name="T59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6" h="565">
                  <a:moveTo>
                    <a:pt x="520" y="564"/>
                  </a:moveTo>
                  <a:cubicBezTo>
                    <a:pt x="437" y="564"/>
                    <a:pt x="354" y="565"/>
                    <a:pt x="271" y="564"/>
                  </a:cubicBezTo>
                  <a:cubicBezTo>
                    <a:pt x="209" y="564"/>
                    <a:pt x="147" y="564"/>
                    <a:pt x="85" y="564"/>
                  </a:cubicBezTo>
                  <a:cubicBezTo>
                    <a:pt x="49" y="564"/>
                    <a:pt x="15" y="538"/>
                    <a:pt x="5" y="503"/>
                  </a:cubicBezTo>
                  <a:cubicBezTo>
                    <a:pt x="0" y="487"/>
                    <a:pt x="0" y="472"/>
                    <a:pt x="0" y="456"/>
                  </a:cubicBezTo>
                  <a:cubicBezTo>
                    <a:pt x="1" y="419"/>
                    <a:pt x="10" y="385"/>
                    <a:pt x="29" y="354"/>
                  </a:cubicBezTo>
                  <a:cubicBezTo>
                    <a:pt x="45" y="328"/>
                    <a:pt x="66" y="310"/>
                    <a:pt x="90" y="294"/>
                  </a:cubicBezTo>
                  <a:cubicBezTo>
                    <a:pt x="118" y="277"/>
                    <a:pt x="148" y="267"/>
                    <a:pt x="179" y="261"/>
                  </a:cubicBezTo>
                  <a:cubicBezTo>
                    <a:pt x="201" y="257"/>
                    <a:pt x="224" y="254"/>
                    <a:pt x="246" y="251"/>
                  </a:cubicBezTo>
                  <a:cubicBezTo>
                    <a:pt x="249" y="250"/>
                    <a:pt x="250" y="249"/>
                    <a:pt x="251" y="246"/>
                  </a:cubicBezTo>
                  <a:cubicBezTo>
                    <a:pt x="264" y="174"/>
                    <a:pt x="297" y="115"/>
                    <a:pt x="349" y="67"/>
                  </a:cubicBezTo>
                  <a:cubicBezTo>
                    <a:pt x="381" y="37"/>
                    <a:pt x="417" y="17"/>
                    <a:pt x="459" y="7"/>
                  </a:cubicBezTo>
                  <a:cubicBezTo>
                    <a:pt x="485" y="1"/>
                    <a:pt x="512" y="0"/>
                    <a:pt x="539" y="1"/>
                  </a:cubicBezTo>
                  <a:cubicBezTo>
                    <a:pt x="571" y="3"/>
                    <a:pt x="602" y="9"/>
                    <a:pt x="631" y="23"/>
                  </a:cubicBezTo>
                  <a:cubicBezTo>
                    <a:pt x="673" y="42"/>
                    <a:pt x="706" y="72"/>
                    <a:pt x="733" y="111"/>
                  </a:cubicBezTo>
                  <a:cubicBezTo>
                    <a:pt x="738" y="119"/>
                    <a:pt x="743" y="127"/>
                    <a:pt x="748" y="135"/>
                  </a:cubicBezTo>
                  <a:cubicBezTo>
                    <a:pt x="750" y="138"/>
                    <a:pt x="751" y="138"/>
                    <a:pt x="754" y="138"/>
                  </a:cubicBezTo>
                  <a:cubicBezTo>
                    <a:pt x="775" y="135"/>
                    <a:pt x="797" y="133"/>
                    <a:pt x="819" y="135"/>
                  </a:cubicBezTo>
                  <a:cubicBezTo>
                    <a:pt x="845" y="137"/>
                    <a:pt x="870" y="144"/>
                    <a:pt x="891" y="162"/>
                  </a:cubicBezTo>
                  <a:cubicBezTo>
                    <a:pt x="915" y="183"/>
                    <a:pt x="927" y="210"/>
                    <a:pt x="928" y="243"/>
                  </a:cubicBezTo>
                  <a:cubicBezTo>
                    <a:pt x="929" y="265"/>
                    <a:pt x="927" y="288"/>
                    <a:pt x="924" y="310"/>
                  </a:cubicBezTo>
                  <a:cubicBezTo>
                    <a:pt x="924" y="313"/>
                    <a:pt x="925" y="315"/>
                    <a:pt x="927" y="316"/>
                  </a:cubicBezTo>
                  <a:cubicBezTo>
                    <a:pt x="937" y="323"/>
                    <a:pt x="949" y="327"/>
                    <a:pt x="960" y="329"/>
                  </a:cubicBezTo>
                  <a:cubicBezTo>
                    <a:pt x="983" y="334"/>
                    <a:pt x="1004" y="343"/>
                    <a:pt x="1022" y="359"/>
                  </a:cubicBezTo>
                  <a:cubicBezTo>
                    <a:pt x="1046" y="381"/>
                    <a:pt x="1059" y="409"/>
                    <a:pt x="1064" y="441"/>
                  </a:cubicBezTo>
                  <a:cubicBezTo>
                    <a:pt x="1066" y="459"/>
                    <a:pt x="1066" y="476"/>
                    <a:pt x="1062" y="494"/>
                  </a:cubicBezTo>
                  <a:cubicBezTo>
                    <a:pt x="1057" y="521"/>
                    <a:pt x="1041" y="538"/>
                    <a:pt x="1019" y="550"/>
                  </a:cubicBezTo>
                  <a:cubicBezTo>
                    <a:pt x="996" y="561"/>
                    <a:pt x="973" y="564"/>
                    <a:pt x="949" y="564"/>
                  </a:cubicBezTo>
                  <a:cubicBezTo>
                    <a:pt x="859" y="564"/>
                    <a:pt x="769" y="564"/>
                    <a:pt x="679" y="564"/>
                  </a:cubicBezTo>
                  <a:cubicBezTo>
                    <a:pt x="626" y="564"/>
                    <a:pt x="573" y="564"/>
                    <a:pt x="520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CD2DA26-9613-42A2-8E92-5DF4B1D645DE}"/>
              </a:ext>
            </a:extLst>
          </p:cNvPr>
          <p:cNvSpPr txBox="1"/>
          <p:nvPr/>
        </p:nvSpPr>
        <p:spPr>
          <a:xfrm>
            <a:off x="4669573" y="3024632"/>
            <a:ext cx="7453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49537" y="770709"/>
            <a:ext cx="7708417" cy="624873"/>
          </a:xfrm>
          <a:prstGeom prst="rect">
            <a:avLst/>
          </a:prstGeom>
          <a:solidFill>
            <a:srgbClr val="FCE8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NGÀY 19 THÁNG 2 NĂM 2025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47211" y="1500017"/>
            <a:ext cx="1619795" cy="51407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05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67E644-E09A-2166-4833-38788E5E50B5}"/>
              </a:ext>
            </a:extLst>
          </p:cNvPr>
          <p:cNvSpPr txBox="1"/>
          <p:nvPr/>
        </p:nvSpPr>
        <p:spPr>
          <a:xfrm>
            <a:off x="771779" y="306705"/>
            <a:ext cx="111185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hộp đựng đồ vật từ lõi bìa hình trụ của cuộn giấy, giấy màu kẻ 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 bìa cứng.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10048D-811E-6201-57F6-A3D66FFAE4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2" b="32476"/>
          <a:stretch/>
        </p:blipFill>
        <p:spPr>
          <a:xfrm>
            <a:off x="1272081" y="1431862"/>
            <a:ext cx="9647838" cy="522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41693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67E644-E09A-2166-4833-38788E5E50B5}"/>
              </a:ext>
            </a:extLst>
          </p:cNvPr>
          <p:cNvSpPr txBox="1"/>
          <p:nvPr/>
        </p:nvSpPr>
        <p:spPr>
          <a:xfrm>
            <a:off x="771779" y="561853"/>
            <a:ext cx="111185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hộp đựng đồ vật từ lõi bìa hình trụ của cuộn giấy, giấy màu kẻ ô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 bìa cứng.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10048D-811E-6201-57F6-A3D66FFAE4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2" t="66596" r="3974" b="-31271"/>
          <a:stretch/>
        </p:blipFill>
        <p:spPr>
          <a:xfrm>
            <a:off x="401025" y="2112579"/>
            <a:ext cx="11585870" cy="601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65176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F278ED-2B6E-B5D5-4AA8-9872DEA44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02" y="506744"/>
            <a:ext cx="10810796" cy="58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82735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451663E-EC41-5C8B-5952-0D7EC650535D}"/>
              </a:ext>
            </a:extLst>
          </p:cNvPr>
          <p:cNvGrpSpPr/>
          <p:nvPr/>
        </p:nvGrpSpPr>
        <p:grpSpPr>
          <a:xfrm>
            <a:off x="3129716" y="2957780"/>
            <a:ext cx="6872748" cy="2359364"/>
            <a:chOff x="241593" y="2297050"/>
            <a:chExt cx="6872748" cy="23593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B497905-872C-265F-D9D4-C4EA0CF08AB5}"/>
                </a:ext>
              </a:extLst>
            </p:cNvPr>
            <p:cNvSpPr txBox="1"/>
            <p:nvPr/>
          </p:nvSpPr>
          <p:spPr>
            <a:xfrm>
              <a:off x="241593" y="2297050"/>
              <a:ext cx="6872748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>
                  <a:ln w="3683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TRƯNG BÀY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>
                  <a:ln w="3683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SẢN PHẨM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4904E9C-818E-20E2-5C0E-CD57416BD2D5}"/>
                </a:ext>
              </a:extLst>
            </p:cNvPr>
            <p:cNvSpPr txBox="1"/>
            <p:nvPr/>
          </p:nvSpPr>
          <p:spPr>
            <a:xfrm>
              <a:off x="241593" y="2297050"/>
              <a:ext cx="6872748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TRƯNG BÀY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SẢN PHẨM</a:t>
              </a:r>
              <a:endPara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5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5"/>
          <a:srcRect l="38974"/>
          <a:stretch>
            <a:fillRect/>
          </a:stretch>
        </p:blipFill>
        <p:spPr>
          <a:xfrm>
            <a:off x="5072380" y="1120775"/>
            <a:ext cx="1623695" cy="266065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980305" y="0"/>
            <a:ext cx="3192780" cy="2303780"/>
            <a:chOff x="7843" y="0"/>
            <a:chExt cx="5028" cy="3628"/>
          </a:xfrm>
        </p:grpSpPr>
        <p:grpSp>
          <p:nvGrpSpPr>
            <p:cNvPr id="4" name="Group 3"/>
            <p:cNvGrpSpPr/>
            <p:nvPr/>
          </p:nvGrpSpPr>
          <p:grpSpPr>
            <a:xfrm>
              <a:off x="7843" y="0"/>
              <a:ext cx="5029" cy="3628"/>
              <a:chOff x="7843" y="0"/>
              <a:chExt cx="5029" cy="3628"/>
            </a:xfrm>
          </p:grpSpPr>
          <p:pic>
            <p:nvPicPr>
              <p:cNvPr id="9" name="图片 16" descr="图片包含 电视&#10;&#10;自动生成的说明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8" t="25647" r="37387" b="35242"/>
              <a:stretch>
                <a:fillRect/>
              </a:stretch>
            </p:blipFill>
            <p:spPr>
              <a:xfrm>
                <a:off x="7843" y="0"/>
                <a:ext cx="5029" cy="3628"/>
              </a:xfrm>
              <a:prstGeom prst="rect">
                <a:avLst/>
              </a:prstGeom>
            </p:spPr>
          </p:pic>
          <p:pic>
            <p:nvPicPr>
              <p:cNvPr id="12" name="Picture 11" descr="Picture1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15" y="14"/>
                <a:ext cx="3485" cy="1411"/>
              </a:xfrm>
              <a:prstGeom prst="rect">
                <a:avLst/>
              </a:prstGeom>
            </p:spPr>
          </p:pic>
        </p:grpSp>
        <p:sp>
          <p:nvSpPr>
            <p:cNvPr id="26" name="Text Box 25"/>
            <p:cNvSpPr txBox="1"/>
            <p:nvPr/>
          </p:nvSpPr>
          <p:spPr>
            <a:xfrm>
              <a:off x="8791" y="1454"/>
              <a:ext cx="2674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iCiel Cadena" panose="02000503000000020004" charset="0"/>
                </a:rPr>
                <a:t>Sao Mộc</a:t>
              </a:r>
            </a:p>
          </p:txBody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B3912FF0-01E2-415B-820E-9D6B0BC5E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267" y="3664501"/>
            <a:ext cx="1242786" cy="124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ình ảnh Sao Thiên Vương Màu Xanh Thiên Vương đẹp Minh Họa Thiên Vương Tinh  PNG , Minh Họa Thiên Vương Tinh, Thiên Vương đẹp, Màu Xanh PNG miễn phí tải  tập">
            <a:extLst>
              <a:ext uri="{FF2B5EF4-FFF2-40B4-BE49-F238E27FC236}">
                <a16:creationId xmlns:a16="http://schemas.microsoft.com/office/drawing/2014/main" xmlns="" id="{9F0386D3-955A-43A1-8D50-9EEF43FAE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5333" y1="40833" x2="55333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251" y="2719705"/>
            <a:ext cx="1733952" cy="17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0463 C 0.07005 -0.01621 0.2793 -0.12292 0.35104 -0.06227 C 0.42279 -0.00162 0.36419 0.23194 0.3586 0.3074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0B9A4D8-E5DA-4E75-9DD8-ABBC70F10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lien In Ufo Character Transparent PNG &amp;amp; SVG Vector">
            <a:extLst>
              <a:ext uri="{FF2B5EF4-FFF2-40B4-BE49-F238E27FC236}">
                <a16:creationId xmlns:a16="http://schemas.microsoft.com/office/drawing/2014/main" xmlns="" id="{F551D150-B495-41C7-8E1B-0452BEFA4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2691" y="0"/>
            <a:ext cx="4541520" cy="454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blocks-alien-insect_B3tXw8QHt_NWM">
            <a:hlinkClick r:id="" action="ppaction://media"/>
            <a:extLst>
              <a:ext uri="{FF2B5EF4-FFF2-40B4-BE49-F238E27FC236}">
                <a16:creationId xmlns:a16="http://schemas.microsoft.com/office/drawing/2014/main" xmlns="" id="{B0B6B93A-B5DC-4B65-979A-546EA98BB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622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0686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1.48148E-6 L 0.65391 0.2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108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519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FO" descr="Alien In Ufo Character Transparent PNG &amp;amp; SVG Vector">
            <a:extLst>
              <a:ext uri="{FF2B5EF4-FFF2-40B4-BE49-F238E27FC236}">
                <a16:creationId xmlns:a16="http://schemas.microsoft.com/office/drawing/2014/main" xmlns="" id="{E902B915-98D1-4EF8-9B9B-3A87847B0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55" y="76200"/>
            <a:ext cx="2161891" cy="21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Quái đen" descr="Running little monster (gif) by SuperRolli on DeviantArt">
            <a:extLst>
              <a:ext uri="{FF2B5EF4-FFF2-40B4-BE49-F238E27FC236}">
                <a16:creationId xmlns:a16="http://schemas.microsoft.com/office/drawing/2014/main" xmlns="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48" y="1749992"/>
            <a:ext cx="1375703" cy="118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Quái đỏ" descr="Online Marketing Monster Sticker by Karl Kratz for iOS &amp;amp; Android | GIPHY">
            <a:extLst>
              <a:ext uri="{FF2B5EF4-FFF2-40B4-BE49-F238E27FC236}">
                <a16:creationId xmlns:a16="http://schemas.microsoft.com/office/drawing/2014/main" xmlns="" id="{4FA5D01F-A56E-4BC5-8A8D-9A20E25F0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55" y="1417066"/>
            <a:ext cx="1846394" cy="16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Quái xanh" descr="LINE Official Stickers - Monsters, Inc. (Cute) Example with GIF Animation">
            <a:extLst>
              <a:ext uri="{FF2B5EF4-FFF2-40B4-BE49-F238E27FC236}">
                <a16:creationId xmlns:a16="http://schemas.microsoft.com/office/drawing/2014/main" xmlns="" id="{CFE3DC2E-07D7-45A3-B22B-78E162D78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92" y="1448433"/>
            <a:ext cx="1947822" cy="157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Quái hồng">
            <a:extLst>
              <a:ext uri="{FF2B5EF4-FFF2-40B4-BE49-F238E27FC236}">
                <a16:creationId xmlns:a16="http://schemas.microsoft.com/office/drawing/2014/main" xmlns="" id="{7C7BF41B-F5B6-4093-B108-23B3B89297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55" y="1157145"/>
            <a:ext cx="2059568" cy="189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8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33125 0.4451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2224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10156 0.4449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2224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16914 0.3129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1" y="1564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36289 0.4530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226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">
            <a:extLst>
              <a:ext uri="{FF2B5EF4-FFF2-40B4-BE49-F238E27FC236}">
                <a16:creationId xmlns:a16="http://schemas.microsoft.com/office/drawing/2014/main" xmlns="" id="{278F26CB-EA1E-443A-8847-419C79A9AEA8}"/>
              </a:ext>
            </a:extLst>
          </p:cNvPr>
          <p:cNvSpPr/>
          <p:nvPr/>
        </p:nvSpPr>
        <p:spPr>
          <a:xfrm>
            <a:off x="3200400" y="1676400"/>
            <a:ext cx="7924800" cy="3581400"/>
          </a:xfrm>
          <a:prstGeom prst="roundRect">
            <a:avLst/>
          </a:prstGeom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ĐANG BỊ XÂM CHIẾM! HÃY CÙNG NHAU ĐÁNH BẠI QUÁI VẬT ĐỂ GIÁI CỨU THẾ GIỚI NHÉ</a:t>
            </a:r>
          </a:p>
        </p:txBody>
      </p:sp>
      <p:pic>
        <p:nvPicPr>
          <p:cNvPr id="3074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xmlns="" id="{435CDCDF-0FE2-419A-A99A-39A85BFF6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2667000" y="1143000"/>
            <a:ext cx="2743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lkaMonster is the fighting gameon the Binance Smart Chain">
            <a:hlinkClick r:id="rId7" action="ppaction://hlinksldjump"/>
            <a:extLst>
              <a:ext uri="{FF2B5EF4-FFF2-40B4-BE49-F238E27FC236}">
                <a16:creationId xmlns:a16="http://schemas.microsoft.com/office/drawing/2014/main" xmlns="" id="{F0A95591-53B3-45C3-B589-71B702D5C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79" y="4809331"/>
            <a:ext cx="2311258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blocks-for-epical-short-2_BWAl_FrLB_NWM">
            <a:hlinkClick r:id="" action="ppaction://media"/>
            <a:extLst>
              <a:ext uri="{FF2B5EF4-FFF2-40B4-BE49-F238E27FC236}">
                <a16:creationId xmlns:a16="http://schemas.microsoft.com/office/drawing/2014/main" xmlns="" id="{D9C3BC2B-4C11-4190-AE48-CDE0E4D8F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07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FO slide 9" descr="Alien In Ufo Character Transparent PNG &amp;amp; SVG Vector">
            <a:hlinkClick r:id="" action="ppaction://noaction"/>
            <a:extLst>
              <a:ext uri="{FF2B5EF4-FFF2-40B4-BE49-F238E27FC236}">
                <a16:creationId xmlns:a16="http://schemas.microsoft.com/office/drawing/2014/main" xmlns="" id="{E902B915-98D1-4EF8-9B9B-3A87847B0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55" y="76200"/>
            <a:ext cx="2161891" cy="21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Quái đen slide 5" descr="Running little monster (gif) by SuperRolli on DeviantArt">
            <a:hlinkClick r:id="rId4" action="ppaction://hlinksldjump"/>
            <a:extLst>
              <a:ext uri="{FF2B5EF4-FFF2-40B4-BE49-F238E27FC236}">
                <a16:creationId xmlns:a16="http://schemas.microsoft.com/office/drawing/2014/main" xmlns="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19" y="3795638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Quái đỏ slide 6" descr="Online Marketing Monster Sticker by Karl Kratz for iOS &amp;amp; Android | GIPHY">
            <a:hlinkClick r:id="rId6" action="ppaction://hlinksldjump"/>
            <a:extLst>
              <a:ext uri="{FF2B5EF4-FFF2-40B4-BE49-F238E27FC236}">
                <a16:creationId xmlns:a16="http://schemas.microsoft.com/office/drawing/2014/main" xmlns="" id="{4FA5D01F-A56E-4BC5-8A8D-9A20E25F0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11" y="3905570"/>
            <a:ext cx="2839046" cy="252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Quái xanh slide 7" descr="LINE Official Stickers - Monsters, Inc. (Cute) Example with GIF Animation">
            <a:hlinkClick r:id="rId8" action="ppaction://hlinksldjump"/>
            <a:extLst>
              <a:ext uri="{FF2B5EF4-FFF2-40B4-BE49-F238E27FC236}">
                <a16:creationId xmlns:a16="http://schemas.microsoft.com/office/drawing/2014/main" xmlns="" id="{CFE3DC2E-07D7-45A3-B22B-78E162D78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449" y="3294859"/>
            <a:ext cx="2666331" cy="21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Quái hồng slide 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C7BF41B-F5B6-4093-B108-23B3B8929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038600"/>
            <a:ext cx="2601096" cy="2391813"/>
          </a:xfrm>
          <a:prstGeom prst="rect">
            <a:avLst/>
          </a:prstGeom>
        </p:spPr>
      </p:pic>
      <p:pic>
        <p:nvPicPr>
          <p:cNvPr id="7" name="Siêu nhân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xmlns="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9982200" y="481949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Laze" descr="Download Blue Light Laser Beam Free Transparent Image HQ Clipart PNG Free |  FreePngClipart">
            <a:extLst>
              <a:ext uri="{FF2B5EF4-FFF2-40B4-BE49-F238E27FC236}">
                <a16:creationId xmlns:a16="http://schemas.microsoft.com/office/drawing/2014/main" xmlns="" id="{B282C583-12BD-4BA6-8595-3691B5481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0" b="17094"/>
          <a:stretch/>
        </p:blipFill>
        <p:spPr bwMode="auto">
          <a:xfrm flipH="1">
            <a:off x="9932310" y="520529"/>
            <a:ext cx="2259690" cy="127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Chiến thắng" descr="Download New Fortnite Victory Royale PNG Image for Free">
            <a:extLst>
              <a:ext uri="{FF2B5EF4-FFF2-40B4-BE49-F238E27FC236}">
                <a16:creationId xmlns:a16="http://schemas.microsoft.com/office/drawing/2014/main" xmlns="" id="{16F931E1-F302-4888-AC07-E2EB4983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6" y="2019818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25058305-730B-42B5-9551-31DFDBDB535A}"/>
              </a:ext>
            </a:extLst>
          </p:cNvPr>
          <p:cNvSpPr/>
          <p:nvPr/>
        </p:nvSpPr>
        <p:spPr>
          <a:xfrm>
            <a:off x="101600" y="145823"/>
            <a:ext cx="580571" cy="374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61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65104 0.47361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2" y="2368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41979 0.56968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2847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21627 0.47361 " pathEditMode="relative" rAng="0" ptsTypes="AA">
                                      <p:cBhvr>
                                        <p:cTn id="53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2368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03854 0.60903 " pathEditMode="relative" rAng="0" ptsTypes="AA">
                                      <p:cBhvr>
                                        <p:cTn id="68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3044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38854 0.03565 " pathEditMode="relative" rAng="0" ptsTypes="AA">
                                      <p:cBhvr>
                                        <p:cTn id="83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178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5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53398 0.1682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06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5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792D867-4AA6-4120-92CD-2D63A05E2C58}"/>
              </a:ext>
            </a:extLst>
          </p:cNvPr>
          <p:cNvGrpSpPr/>
          <p:nvPr/>
        </p:nvGrpSpPr>
        <p:grpSpPr>
          <a:xfrm>
            <a:off x="914400" y="899886"/>
            <a:ext cx="10506438" cy="5631180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18" name="Rounded Rectangle 2">
              <a:extLst>
                <a:ext uri="{FF2B5EF4-FFF2-40B4-BE49-F238E27FC236}">
                  <a16:creationId xmlns:a16="http://schemas.microsoft.com/office/drawing/2014/main" xmlns="" id="{2BAC73B7-5E47-43DF-BC86-10EC3FF1026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xmlns="" id="{0141B13C-C1ED-49AE-A95E-9C8683FE6A29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xmlns="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787" y="5116286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xmlns="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-12819" y="3897235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7" action="ppaction://hlinksldjump"/>
            <a:extLst>
              <a:ext uri="{FF2B5EF4-FFF2-40B4-BE49-F238E27FC236}">
                <a16:creationId xmlns:a16="http://schemas.microsoft.com/office/drawing/2014/main" xmlns="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3" y="94567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395477D-980E-46EB-A9DD-538188E71116}"/>
              </a:ext>
            </a:extLst>
          </p:cNvPr>
          <p:cNvSpPr/>
          <p:nvPr/>
        </p:nvSpPr>
        <p:spPr>
          <a:xfrm>
            <a:off x="2543785" y="3438997"/>
            <a:ext cx="2379492" cy="2090618"/>
          </a:xfrm>
          <a:prstGeom prst="roundRect">
            <a:avLst/>
          </a:prstGeom>
          <a:solidFill>
            <a:srgbClr val="C7AECC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A63E9DE0-E87C-4915-BC87-AC2CC4B7CE08}"/>
              </a:ext>
            </a:extLst>
          </p:cNvPr>
          <p:cNvSpPr/>
          <p:nvPr/>
        </p:nvSpPr>
        <p:spPr>
          <a:xfrm>
            <a:off x="8040162" y="3367797"/>
            <a:ext cx="2412050" cy="2092174"/>
          </a:xfrm>
          <a:prstGeom prst="roundRect">
            <a:avLst/>
          </a:prstGeom>
          <a:solidFill>
            <a:srgbClr val="D8C3E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2" name="Picture 2" descr="Free Erlenmeyer Flask Clip Art Png - Test Tube Png - Free Transparent PNG  Download - PNGkey">
            <a:extLst>
              <a:ext uri="{FF2B5EF4-FFF2-40B4-BE49-F238E27FC236}">
                <a16:creationId xmlns:a16="http://schemas.microsoft.com/office/drawing/2014/main" xmlns="" id="{A89A85F0-EB0E-4521-92C8-6EF7A84F6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25" b="92352" l="10000" r="90000">
                        <a14:foregroundMark x1="39390" y1="6721" x2="55732" y2="6141"/>
                        <a14:foregroundMark x1="55732" y1="6141" x2="58780" y2="6141"/>
                        <a14:foregroundMark x1="59268" y1="8111" x2="64634" y2="47625"/>
                        <a14:foregroundMark x1="64634" y1="47625" x2="81585" y2="79374"/>
                        <a14:foregroundMark x1="81585" y1="79374" x2="81829" y2="79374"/>
                        <a14:foregroundMark x1="81829" y1="77984" x2="75732" y2="89803"/>
                        <a14:foregroundMark x1="21585" y1="91889" x2="78171" y2="92352"/>
                        <a14:foregroundMark x1="57195" y1="7184" x2="58659" y2="31634"/>
                        <a14:foregroundMark x1="58659" y1="31634" x2="56829" y2="23870"/>
                        <a14:foregroundMark x1="56829" y1="23870" x2="56098" y2="23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06" y="3429000"/>
            <a:ext cx="1988050" cy="20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FB26D67-5A03-42EA-828E-B5210FC5E4D3}"/>
              </a:ext>
            </a:extLst>
          </p:cNvPr>
          <p:cNvSpPr/>
          <p:nvPr/>
        </p:nvSpPr>
        <p:spPr>
          <a:xfrm>
            <a:off x="5256134" y="3438997"/>
            <a:ext cx="2379492" cy="2090618"/>
          </a:xfrm>
          <a:prstGeom prst="roundRect">
            <a:avLst/>
          </a:prstGeom>
          <a:solidFill>
            <a:srgbClr val="C7AECC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4" name="Picture 4" descr="Siêu mới 1 lon coca vị nguyên bản 250ml | Shopee Việt Nam">
            <a:extLst>
              <a:ext uri="{FF2B5EF4-FFF2-40B4-BE49-F238E27FC236}">
                <a16:creationId xmlns:a16="http://schemas.microsoft.com/office/drawing/2014/main" xmlns="" id="{21C8EDE0-072A-4A36-9BD1-6EDBC3130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12" y="3438997"/>
            <a:ext cx="2092174" cy="20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Tả cây bút chì - HocTotNguVan.vn">
            <a:extLst>
              <a:ext uri="{FF2B5EF4-FFF2-40B4-BE49-F238E27FC236}">
                <a16:creationId xmlns:a16="http://schemas.microsoft.com/office/drawing/2014/main" xmlns="" id="{3FF00708-6865-4D35-AE72-3EA5CFAC9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946" y="3429000"/>
            <a:ext cx="1983481" cy="198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FDC0ABC-3380-48E4-A516-220E1EA5B4C1}"/>
              </a:ext>
            </a:extLst>
          </p:cNvPr>
          <p:cNvGrpSpPr/>
          <p:nvPr/>
        </p:nvGrpSpPr>
        <p:grpSpPr>
          <a:xfrm>
            <a:off x="2379495" y="1510902"/>
            <a:ext cx="7316987" cy="1286114"/>
            <a:chOff x="2379495" y="1510902"/>
            <a:chExt cx="7316987" cy="128611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61765934-D134-41A6-866B-B11152590381}"/>
                </a:ext>
              </a:extLst>
            </p:cNvPr>
            <p:cNvGrpSpPr/>
            <p:nvPr/>
          </p:nvGrpSpPr>
          <p:grpSpPr>
            <a:xfrm>
              <a:off x="2379495" y="1510902"/>
              <a:ext cx="7316987" cy="1286114"/>
              <a:chOff x="2379495" y="1510902"/>
              <a:chExt cx="7316987" cy="128611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xmlns="" id="{F1EC3282-CF4E-4510-9CCD-7AB8F407548E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D4752028-8D69-4AD1-B643-D43B6834F8F9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Đồ vật nào có dạng hình trụ?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800B3AF0-4107-40AE-A658-6F91D1F16AA4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D588CDF9-31A1-40AE-B75C-CB9EA69A08E8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5E2E3B91-89A9-48E8-8B8A-1B934AF3061E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xmlns="" id="{CAA70EAE-84B6-4CA5-9706-6EB551FB0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 rot="487592">
              <a:off x="2676995" y="1653198"/>
              <a:ext cx="446945" cy="1024891"/>
            </a:xfrm>
            <a:prstGeom prst="rect">
              <a:avLst/>
            </a:prstGeom>
          </p:spPr>
        </p:pic>
      </p:grpSp>
      <p:pic>
        <p:nvPicPr>
          <p:cNvPr id="34" name="Picture 8" descr="Green Check Mark clipart 5 - Clipart World">
            <a:extLst>
              <a:ext uri="{FF2B5EF4-FFF2-40B4-BE49-F238E27FC236}">
                <a16:creationId xmlns:a16="http://schemas.microsoft.com/office/drawing/2014/main" xmlns="" id="{F122F785-E487-4F9D-B01D-F8B0340C8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60" y="2448678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959568E-B04B-49C2-8E30-2FA831CD4F67}"/>
              </a:ext>
            </a:extLst>
          </p:cNvPr>
          <p:cNvSpPr txBox="1"/>
          <p:nvPr/>
        </p:nvSpPr>
        <p:spPr>
          <a:xfrm>
            <a:off x="3495288" y="5665726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A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E6F27B6-8400-4667-9654-A87F89B3167D}"/>
              </a:ext>
            </a:extLst>
          </p:cNvPr>
          <p:cNvSpPr txBox="1"/>
          <p:nvPr/>
        </p:nvSpPr>
        <p:spPr>
          <a:xfrm>
            <a:off x="6233989" y="5654682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B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5BCB845-A840-4B7A-A9F4-985090396C37}"/>
              </a:ext>
            </a:extLst>
          </p:cNvPr>
          <p:cNvSpPr txBox="1"/>
          <p:nvPr/>
        </p:nvSpPr>
        <p:spPr>
          <a:xfrm>
            <a:off x="9014690" y="5606841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C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2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2AF17764-7D56-45A0-A2E9-50836CD8944D}"/>
              </a:ext>
            </a:extLst>
          </p:cNvPr>
          <p:cNvSpPr/>
          <p:nvPr/>
        </p:nvSpPr>
        <p:spPr>
          <a:xfrm>
            <a:off x="1424684" y="474005"/>
            <a:ext cx="9926349" cy="1097692"/>
          </a:xfrm>
          <a:prstGeom prst="roundRect">
            <a:avLst>
              <a:gd name="adj" fmla="val 2223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dạng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nhật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spc="-6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600" b="0" i="0" spc="-60" dirty="0">
                <a:solidFill>
                  <a:srgbClr val="111111"/>
                </a:solidFill>
                <a:effectLst/>
                <a:latin typeface="#9Slide03 Arima Madurai" panose="00000500000000000000" pitchFamily="2" charset="0"/>
                <a:ea typeface="#9Slide02 Noi dung dai" panose="02000000000000000000" pitchFamily="2" charset="0"/>
                <a:cs typeface="#9Slide03 Arima Madurai" panose="00000500000000000000" pitchFamily="2" charset="0"/>
              </a:rPr>
              <a:t>:</a:t>
            </a:r>
            <a:endParaRPr lang="en-US" sz="3600" spc="-60" dirty="0">
              <a:latin typeface="#9Slide03 Arima Madurai" panose="00000500000000000000" pitchFamily="2" charset="0"/>
              <a:ea typeface="#9Slide02 Noi dung dai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EB19CCB-1E35-4AA4-8F4F-359F57244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185" y="2082574"/>
            <a:ext cx="1371600" cy="1371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E84E45D-33CA-4832-89E2-178EB5FBF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336" y="4631800"/>
            <a:ext cx="783771" cy="783771"/>
          </a:xfrm>
          <a:prstGeom prst="rect">
            <a:avLst/>
          </a:prstGeom>
        </p:spPr>
      </p:pic>
      <p:pic>
        <p:nvPicPr>
          <p:cNvPr id="26" name="Picture 2" descr="Building Cartoon">
            <a:extLst>
              <a:ext uri="{FF2B5EF4-FFF2-40B4-BE49-F238E27FC236}">
                <a16:creationId xmlns:a16="http://schemas.microsoft.com/office/drawing/2014/main" xmlns="" id="{55E2281B-EFA8-4F27-AF26-D1FD49EF0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0000" l="10000" r="90000">
                        <a14:foregroundMark x1="62444" y1="7955" x2="74111" y2="53864"/>
                        <a14:foregroundMark x1="60556" y1="3295" x2="64111" y2="3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20" b="34603"/>
          <a:stretch/>
        </p:blipFill>
        <p:spPr bwMode="auto">
          <a:xfrm>
            <a:off x="7072934" y="1762347"/>
            <a:ext cx="2268660" cy="242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Orion Choco Pie 6pc 180g | Starry Mart">
            <a:extLst>
              <a:ext uri="{FF2B5EF4-FFF2-40B4-BE49-F238E27FC236}">
                <a16:creationId xmlns:a16="http://schemas.microsoft.com/office/drawing/2014/main" xmlns="" id="{9FD5920E-9DEB-42D5-81B2-22F82FA48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150" y="3224821"/>
            <a:ext cx="2982424" cy="298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689 Tuna Fish Can Illustrations &amp;amp; Clip Art - iStock">
            <a:extLst>
              <a:ext uri="{FF2B5EF4-FFF2-40B4-BE49-F238E27FC236}">
                <a16:creationId xmlns:a16="http://schemas.microsoft.com/office/drawing/2014/main" xmlns="" id="{CEB7E46F-83BF-4EA7-A3D5-26CDF0FE6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50" y="4185061"/>
            <a:ext cx="1613919" cy="13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xmlns="" id="{87F86CFF-DE39-4E70-825A-E23923092EA5}"/>
              </a:ext>
            </a:extLst>
          </p:cNvPr>
          <p:cNvSpPr/>
          <p:nvPr/>
        </p:nvSpPr>
        <p:spPr>
          <a:xfrm>
            <a:off x="6850100" y="2312954"/>
            <a:ext cx="3265078" cy="902095"/>
          </a:xfrm>
          <a:custGeom>
            <a:avLst/>
            <a:gdLst>
              <a:gd name="connsiteX0" fmla="*/ 150352 w 3265078"/>
              <a:gd name="connsiteY0" fmla="*/ 0 h 902095"/>
              <a:gd name="connsiteX1" fmla="*/ 3265078 w 3265078"/>
              <a:gd name="connsiteY1" fmla="*/ 0 h 902095"/>
              <a:gd name="connsiteX2" fmla="*/ 3265078 w 3265078"/>
              <a:gd name="connsiteY2" fmla="*/ 0 h 902095"/>
              <a:gd name="connsiteX3" fmla="*/ 3265078 w 3265078"/>
              <a:gd name="connsiteY3" fmla="*/ 751743 h 902095"/>
              <a:gd name="connsiteX4" fmla="*/ 3114726 w 3265078"/>
              <a:gd name="connsiteY4" fmla="*/ 902095 h 902095"/>
              <a:gd name="connsiteX5" fmla="*/ 0 w 3265078"/>
              <a:gd name="connsiteY5" fmla="*/ 902095 h 902095"/>
              <a:gd name="connsiteX6" fmla="*/ 0 w 3265078"/>
              <a:gd name="connsiteY6" fmla="*/ 902095 h 902095"/>
              <a:gd name="connsiteX7" fmla="*/ 0 w 3265078"/>
              <a:gd name="connsiteY7" fmla="*/ 150352 h 902095"/>
              <a:gd name="connsiteX8" fmla="*/ 150352 w 3265078"/>
              <a:gd name="connsiteY8" fmla="*/ 0 h 90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5078" h="902095" fill="none" extrusionOk="0">
                <a:moveTo>
                  <a:pt x="150352" y="0"/>
                </a:moveTo>
                <a:cubicBezTo>
                  <a:pt x="968303" y="78011"/>
                  <a:pt x="2950212" y="21937"/>
                  <a:pt x="3265078" y="0"/>
                </a:cubicBezTo>
                <a:lnTo>
                  <a:pt x="3265078" y="0"/>
                </a:lnTo>
                <a:cubicBezTo>
                  <a:pt x="3310740" y="300219"/>
                  <a:pt x="3258390" y="527252"/>
                  <a:pt x="3265078" y="751743"/>
                </a:cubicBezTo>
                <a:cubicBezTo>
                  <a:pt x="3270309" y="828272"/>
                  <a:pt x="3192562" y="901705"/>
                  <a:pt x="3114726" y="902095"/>
                </a:cubicBezTo>
                <a:cubicBezTo>
                  <a:pt x="1576391" y="757011"/>
                  <a:pt x="431026" y="937174"/>
                  <a:pt x="0" y="902095"/>
                </a:cubicBezTo>
                <a:lnTo>
                  <a:pt x="0" y="902095"/>
                </a:lnTo>
                <a:cubicBezTo>
                  <a:pt x="-59397" y="736811"/>
                  <a:pt x="-46998" y="472972"/>
                  <a:pt x="0" y="150352"/>
                </a:cubicBezTo>
                <a:cubicBezTo>
                  <a:pt x="15676" y="69317"/>
                  <a:pt x="67684" y="4467"/>
                  <a:pt x="150352" y="0"/>
                </a:cubicBezTo>
                <a:close/>
              </a:path>
              <a:path w="3265078" h="902095" stroke="0" extrusionOk="0">
                <a:moveTo>
                  <a:pt x="150352" y="0"/>
                </a:moveTo>
                <a:cubicBezTo>
                  <a:pt x="1077867" y="-16420"/>
                  <a:pt x="1834238" y="-157111"/>
                  <a:pt x="3265078" y="0"/>
                </a:cubicBezTo>
                <a:lnTo>
                  <a:pt x="3265078" y="0"/>
                </a:lnTo>
                <a:cubicBezTo>
                  <a:pt x="3212336" y="220846"/>
                  <a:pt x="3251564" y="540096"/>
                  <a:pt x="3265078" y="751743"/>
                </a:cubicBezTo>
                <a:cubicBezTo>
                  <a:pt x="3259709" y="850341"/>
                  <a:pt x="3211183" y="911211"/>
                  <a:pt x="3114726" y="902095"/>
                </a:cubicBezTo>
                <a:cubicBezTo>
                  <a:pt x="2043847" y="784600"/>
                  <a:pt x="509875" y="983717"/>
                  <a:pt x="0" y="902095"/>
                </a:cubicBezTo>
                <a:lnTo>
                  <a:pt x="0" y="902095"/>
                </a:lnTo>
                <a:cubicBezTo>
                  <a:pt x="23974" y="781546"/>
                  <a:pt x="19689" y="492965"/>
                  <a:pt x="0" y="150352"/>
                </a:cubicBezTo>
                <a:cubicBezTo>
                  <a:pt x="1054" y="66049"/>
                  <a:pt x="79075" y="1101"/>
                  <a:pt x="150352" y="0"/>
                </a:cubicBezTo>
                <a:close/>
              </a:path>
            </a:pathLst>
          </a:custGeom>
          <a:solidFill>
            <a:srgbClr val="EAE4E9"/>
          </a:solidFill>
          <a:ln w="38100">
            <a:solidFill>
              <a:srgbClr val="E5989B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Diagonal Corners Rounded 30">
            <a:extLst>
              <a:ext uri="{FF2B5EF4-FFF2-40B4-BE49-F238E27FC236}">
                <a16:creationId xmlns:a16="http://schemas.microsoft.com/office/drawing/2014/main" xmlns="" id="{37CC4B41-3DA9-46D6-97A8-2B9CDD457C32}"/>
              </a:ext>
            </a:extLst>
          </p:cNvPr>
          <p:cNvSpPr/>
          <p:nvPr/>
        </p:nvSpPr>
        <p:spPr>
          <a:xfrm>
            <a:off x="6850100" y="4231628"/>
            <a:ext cx="3265078" cy="902095"/>
          </a:xfrm>
          <a:custGeom>
            <a:avLst/>
            <a:gdLst>
              <a:gd name="connsiteX0" fmla="*/ 150352 w 3265078"/>
              <a:gd name="connsiteY0" fmla="*/ 0 h 902095"/>
              <a:gd name="connsiteX1" fmla="*/ 3265078 w 3265078"/>
              <a:gd name="connsiteY1" fmla="*/ 0 h 902095"/>
              <a:gd name="connsiteX2" fmla="*/ 3265078 w 3265078"/>
              <a:gd name="connsiteY2" fmla="*/ 0 h 902095"/>
              <a:gd name="connsiteX3" fmla="*/ 3265078 w 3265078"/>
              <a:gd name="connsiteY3" fmla="*/ 751743 h 902095"/>
              <a:gd name="connsiteX4" fmla="*/ 3114726 w 3265078"/>
              <a:gd name="connsiteY4" fmla="*/ 902095 h 902095"/>
              <a:gd name="connsiteX5" fmla="*/ 0 w 3265078"/>
              <a:gd name="connsiteY5" fmla="*/ 902095 h 902095"/>
              <a:gd name="connsiteX6" fmla="*/ 0 w 3265078"/>
              <a:gd name="connsiteY6" fmla="*/ 902095 h 902095"/>
              <a:gd name="connsiteX7" fmla="*/ 0 w 3265078"/>
              <a:gd name="connsiteY7" fmla="*/ 150352 h 902095"/>
              <a:gd name="connsiteX8" fmla="*/ 150352 w 3265078"/>
              <a:gd name="connsiteY8" fmla="*/ 0 h 90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5078" h="902095" fill="none" extrusionOk="0">
                <a:moveTo>
                  <a:pt x="150352" y="0"/>
                </a:moveTo>
                <a:cubicBezTo>
                  <a:pt x="968303" y="78011"/>
                  <a:pt x="2950212" y="21937"/>
                  <a:pt x="3265078" y="0"/>
                </a:cubicBezTo>
                <a:lnTo>
                  <a:pt x="3265078" y="0"/>
                </a:lnTo>
                <a:cubicBezTo>
                  <a:pt x="3310740" y="300219"/>
                  <a:pt x="3258390" y="527252"/>
                  <a:pt x="3265078" y="751743"/>
                </a:cubicBezTo>
                <a:cubicBezTo>
                  <a:pt x="3270309" y="828272"/>
                  <a:pt x="3192562" y="901705"/>
                  <a:pt x="3114726" y="902095"/>
                </a:cubicBezTo>
                <a:cubicBezTo>
                  <a:pt x="1576391" y="757011"/>
                  <a:pt x="431026" y="937174"/>
                  <a:pt x="0" y="902095"/>
                </a:cubicBezTo>
                <a:lnTo>
                  <a:pt x="0" y="902095"/>
                </a:lnTo>
                <a:cubicBezTo>
                  <a:pt x="-59397" y="736811"/>
                  <a:pt x="-46998" y="472972"/>
                  <a:pt x="0" y="150352"/>
                </a:cubicBezTo>
                <a:cubicBezTo>
                  <a:pt x="15676" y="69317"/>
                  <a:pt x="67684" y="4467"/>
                  <a:pt x="150352" y="0"/>
                </a:cubicBezTo>
                <a:close/>
              </a:path>
              <a:path w="3265078" h="902095" stroke="0" extrusionOk="0">
                <a:moveTo>
                  <a:pt x="150352" y="0"/>
                </a:moveTo>
                <a:cubicBezTo>
                  <a:pt x="1077867" y="-16420"/>
                  <a:pt x="1834238" y="-157111"/>
                  <a:pt x="3265078" y="0"/>
                </a:cubicBezTo>
                <a:lnTo>
                  <a:pt x="3265078" y="0"/>
                </a:lnTo>
                <a:cubicBezTo>
                  <a:pt x="3212336" y="220846"/>
                  <a:pt x="3251564" y="540096"/>
                  <a:pt x="3265078" y="751743"/>
                </a:cubicBezTo>
                <a:cubicBezTo>
                  <a:pt x="3259709" y="850341"/>
                  <a:pt x="3211183" y="911211"/>
                  <a:pt x="3114726" y="902095"/>
                </a:cubicBezTo>
                <a:cubicBezTo>
                  <a:pt x="2043847" y="784600"/>
                  <a:pt x="509875" y="983717"/>
                  <a:pt x="0" y="902095"/>
                </a:cubicBezTo>
                <a:lnTo>
                  <a:pt x="0" y="902095"/>
                </a:lnTo>
                <a:cubicBezTo>
                  <a:pt x="23974" y="781546"/>
                  <a:pt x="19689" y="492965"/>
                  <a:pt x="0" y="150352"/>
                </a:cubicBezTo>
                <a:cubicBezTo>
                  <a:pt x="1054" y="66049"/>
                  <a:pt x="79075" y="1101"/>
                  <a:pt x="150352" y="0"/>
                </a:cubicBezTo>
                <a:close/>
              </a:path>
            </a:pathLst>
          </a:custGeom>
          <a:solidFill>
            <a:srgbClr val="FDE2E4"/>
          </a:solidFill>
          <a:ln w="38100">
            <a:solidFill>
              <a:srgbClr val="B5838D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B5838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 hộp chữ nhật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CE86829-A820-4634-989E-07F6B43D2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6895" y="3934384"/>
            <a:ext cx="2616911" cy="2616911"/>
          </a:xfrm>
          <a:prstGeom prst="rect">
            <a:avLst/>
          </a:prstGeom>
        </p:spPr>
      </p:pic>
      <p:sp>
        <p:nvSpPr>
          <p:cNvPr id="35" name="Thought Bubble: Cloud 34">
            <a:extLst>
              <a:ext uri="{FF2B5EF4-FFF2-40B4-BE49-F238E27FC236}">
                <a16:creationId xmlns:a16="http://schemas.microsoft.com/office/drawing/2014/main" xmlns="" id="{95B5518B-3DB7-4B8D-8359-A4F91FEE0B88}"/>
              </a:ext>
            </a:extLst>
          </p:cNvPr>
          <p:cNvSpPr/>
          <p:nvPr/>
        </p:nvSpPr>
        <p:spPr>
          <a:xfrm>
            <a:off x="7030967" y="3591358"/>
            <a:ext cx="3961053" cy="2658234"/>
          </a:xfrm>
          <a:custGeom>
            <a:avLst/>
            <a:gdLst>
              <a:gd name="connsiteX0" fmla="*/ 357595 w 3961053"/>
              <a:gd name="connsiteY0" fmla="*/ 884232 h 2658234"/>
              <a:gd name="connsiteX1" fmla="*/ 515578 w 3961053"/>
              <a:gd name="connsiteY1" fmla="*/ 425009 h 2658234"/>
              <a:gd name="connsiteX2" fmla="*/ 1284133 w 3961053"/>
              <a:gd name="connsiteY2" fmla="*/ 320095 h 2658234"/>
              <a:gd name="connsiteX3" fmla="*/ 2059014 w 3961053"/>
              <a:gd name="connsiteY3" fmla="*/ 211181 h 2658234"/>
              <a:gd name="connsiteX4" fmla="*/ 2360952 w 3961053"/>
              <a:gd name="connsiteY4" fmla="*/ 12306 h 2658234"/>
              <a:gd name="connsiteX5" fmla="*/ 2735418 w 3961053"/>
              <a:gd name="connsiteY5" fmla="*/ 152663 h 2658234"/>
              <a:gd name="connsiteX6" fmla="*/ 3251639 w 3961053"/>
              <a:gd name="connsiteY6" fmla="*/ 42457 h 2658234"/>
              <a:gd name="connsiteX7" fmla="*/ 3513417 w 3961053"/>
              <a:gd name="connsiteY7" fmla="*/ 343109 h 2658234"/>
              <a:gd name="connsiteX8" fmla="*/ 3849373 w 3961053"/>
              <a:gd name="connsiteY8" fmla="*/ 634899 h 2658234"/>
              <a:gd name="connsiteX9" fmla="*/ 3834335 w 3961053"/>
              <a:gd name="connsiteY9" fmla="*/ 951303 h 2658234"/>
              <a:gd name="connsiteX10" fmla="*/ 3944181 w 3961053"/>
              <a:gd name="connsiteY10" fmla="*/ 1435077 h 2658234"/>
              <a:gd name="connsiteX11" fmla="*/ 3429611 w 3961053"/>
              <a:gd name="connsiteY11" fmla="*/ 1858548 h 2658234"/>
              <a:gd name="connsiteX12" fmla="*/ 3245404 w 3961053"/>
              <a:gd name="connsiteY12" fmla="*/ 2221409 h 2658234"/>
              <a:gd name="connsiteX13" fmla="*/ 2618237 w 3961053"/>
              <a:gd name="connsiteY13" fmla="*/ 2265344 h 2658234"/>
              <a:gd name="connsiteX14" fmla="*/ 2170051 w 3961053"/>
              <a:gd name="connsiteY14" fmla="*/ 2652449 h 2658234"/>
              <a:gd name="connsiteX15" fmla="*/ 1511068 w 3961053"/>
              <a:gd name="connsiteY15" fmla="*/ 2416162 h 2658234"/>
              <a:gd name="connsiteX16" fmla="*/ 532174 w 3961053"/>
              <a:gd name="connsiteY16" fmla="*/ 2182705 h 2658234"/>
              <a:gd name="connsiteX17" fmla="*/ 101777 w 3961053"/>
              <a:gd name="connsiteY17" fmla="*/ 1922912 h 2658234"/>
              <a:gd name="connsiteX18" fmla="*/ 193743 w 3961053"/>
              <a:gd name="connsiteY18" fmla="*/ 1572234 h 2658234"/>
              <a:gd name="connsiteX19" fmla="*/ -459 w 3961053"/>
              <a:gd name="connsiteY19" fmla="*/ 1212450 h 2658234"/>
              <a:gd name="connsiteX20" fmla="*/ 354202 w 3961053"/>
              <a:gd name="connsiteY20" fmla="*/ 892662 h 2658234"/>
              <a:gd name="connsiteX21" fmla="*/ 357595 w 3961053"/>
              <a:gd name="connsiteY21" fmla="*/ 884232 h 2658234"/>
              <a:gd name="connsiteX0" fmla="*/ -254096 w 3961053"/>
              <a:gd name="connsiteY0" fmla="*/ 2513812 h 2658234"/>
              <a:gd name="connsiteX1" fmla="*/ -327936 w 3961053"/>
              <a:gd name="connsiteY1" fmla="*/ 2587652 h 2658234"/>
              <a:gd name="connsiteX2" fmla="*/ -401776 w 3961053"/>
              <a:gd name="connsiteY2" fmla="*/ 2513812 h 2658234"/>
              <a:gd name="connsiteX3" fmla="*/ -327936 w 3961053"/>
              <a:gd name="connsiteY3" fmla="*/ 2439972 h 2658234"/>
              <a:gd name="connsiteX4" fmla="*/ -254096 w 3961053"/>
              <a:gd name="connsiteY4" fmla="*/ 2513812 h 2658234"/>
              <a:gd name="connsiteX0" fmla="*/ 21023 w 3961053"/>
              <a:gd name="connsiteY0" fmla="*/ 2410516 h 2658234"/>
              <a:gd name="connsiteX1" fmla="*/ -126657 w 3961053"/>
              <a:gd name="connsiteY1" fmla="*/ 2558196 h 2658234"/>
              <a:gd name="connsiteX2" fmla="*/ -274337 w 3961053"/>
              <a:gd name="connsiteY2" fmla="*/ 2410516 h 2658234"/>
              <a:gd name="connsiteX3" fmla="*/ -126657 w 3961053"/>
              <a:gd name="connsiteY3" fmla="*/ 2262836 h 2658234"/>
              <a:gd name="connsiteX4" fmla="*/ 21023 w 3961053"/>
              <a:gd name="connsiteY4" fmla="*/ 2410516 h 2658234"/>
              <a:gd name="connsiteX0" fmla="*/ 427530 w 3961053"/>
              <a:gd name="connsiteY0" fmla="*/ 2239793 h 2658234"/>
              <a:gd name="connsiteX1" fmla="*/ 206010 w 3961053"/>
              <a:gd name="connsiteY1" fmla="*/ 2461313 h 2658234"/>
              <a:gd name="connsiteX2" fmla="*/ -15510 w 3961053"/>
              <a:gd name="connsiteY2" fmla="*/ 2239793 h 2658234"/>
              <a:gd name="connsiteX3" fmla="*/ 206010 w 3961053"/>
              <a:gd name="connsiteY3" fmla="*/ 2018273 h 2658234"/>
              <a:gd name="connsiteX4" fmla="*/ 427530 w 3961053"/>
              <a:gd name="connsiteY4" fmla="*/ 2239793 h 2658234"/>
              <a:gd name="connsiteX0" fmla="*/ 430306 w 3961053"/>
              <a:gd name="connsiteY0" fmla="*/ 1610754 h 2658234"/>
              <a:gd name="connsiteX1" fmla="*/ 198052 w 3961053"/>
              <a:gd name="connsiteY1" fmla="*/ 1561712 h 2658234"/>
              <a:gd name="connsiteX2" fmla="*/ 635235 w 3961053"/>
              <a:gd name="connsiteY2" fmla="*/ 2147446 h 2658234"/>
              <a:gd name="connsiteX3" fmla="*/ 533641 w 3961053"/>
              <a:gd name="connsiteY3" fmla="*/ 2170891 h 2658234"/>
              <a:gd name="connsiteX4" fmla="*/ 1510884 w 3961053"/>
              <a:gd name="connsiteY4" fmla="*/ 2405332 h 2658234"/>
              <a:gd name="connsiteX5" fmla="*/ 1449635 w 3961053"/>
              <a:gd name="connsiteY5" fmla="*/ 2298264 h 2658234"/>
              <a:gd name="connsiteX6" fmla="*/ 2643177 w 3961053"/>
              <a:gd name="connsiteY6" fmla="*/ 2138340 h 2658234"/>
              <a:gd name="connsiteX7" fmla="*/ 2618696 w 3961053"/>
              <a:gd name="connsiteY7" fmla="*/ 2255806 h 2658234"/>
              <a:gd name="connsiteX8" fmla="*/ 3129323 w 3961053"/>
              <a:gd name="connsiteY8" fmla="*/ 1412432 h 2658234"/>
              <a:gd name="connsiteX9" fmla="*/ 3427411 w 3961053"/>
              <a:gd name="connsiteY9" fmla="*/ 1851533 h 2658234"/>
              <a:gd name="connsiteX10" fmla="*/ 3832502 w 3961053"/>
              <a:gd name="connsiteY10" fmla="*/ 944780 h 2658234"/>
              <a:gd name="connsiteX11" fmla="*/ 3699733 w 3961053"/>
              <a:gd name="connsiteY11" fmla="*/ 1109443 h 2658234"/>
              <a:gd name="connsiteX12" fmla="*/ 3513967 w 3961053"/>
              <a:gd name="connsiteY12" fmla="*/ 333879 h 2658234"/>
              <a:gd name="connsiteX13" fmla="*/ 3520936 w 3961053"/>
              <a:gd name="connsiteY13" fmla="*/ 411657 h 2658234"/>
              <a:gd name="connsiteX14" fmla="*/ 2666192 w 3961053"/>
              <a:gd name="connsiteY14" fmla="*/ 243179 h 2658234"/>
              <a:gd name="connsiteX15" fmla="*/ 2734226 w 3961053"/>
              <a:gd name="connsiteY15" fmla="*/ 143987 h 2658234"/>
              <a:gd name="connsiteX16" fmla="*/ 2030131 w 3961053"/>
              <a:gd name="connsiteY16" fmla="*/ 290436 h 2658234"/>
              <a:gd name="connsiteX17" fmla="*/ 2063048 w 3961053"/>
              <a:gd name="connsiteY17" fmla="*/ 204905 h 2658234"/>
              <a:gd name="connsiteX18" fmla="*/ 1283674 w 3961053"/>
              <a:gd name="connsiteY18" fmla="*/ 319480 h 2658234"/>
              <a:gd name="connsiteX19" fmla="*/ 1402872 w 3961053"/>
              <a:gd name="connsiteY19" fmla="*/ 402427 h 2658234"/>
              <a:gd name="connsiteX20" fmla="*/ 378408 w 3961053"/>
              <a:gd name="connsiteY20" fmla="*/ 971547 h 2658234"/>
              <a:gd name="connsiteX21" fmla="*/ 357595 w 3961053"/>
              <a:gd name="connsiteY21" fmla="*/ 884232 h 265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61053" h="2658234" fill="none" extrusionOk="0">
                <a:moveTo>
                  <a:pt x="357595" y="884232"/>
                </a:moveTo>
                <a:cubicBezTo>
                  <a:pt x="332819" y="723549"/>
                  <a:pt x="378256" y="570084"/>
                  <a:pt x="515578" y="425009"/>
                </a:cubicBezTo>
                <a:cubicBezTo>
                  <a:pt x="722092" y="233059"/>
                  <a:pt x="1088495" y="197717"/>
                  <a:pt x="1284133" y="320095"/>
                </a:cubicBezTo>
                <a:cubicBezTo>
                  <a:pt x="1467598" y="102133"/>
                  <a:pt x="1837310" y="9605"/>
                  <a:pt x="2059014" y="211181"/>
                </a:cubicBezTo>
                <a:cubicBezTo>
                  <a:pt x="2088148" y="97171"/>
                  <a:pt x="2227995" y="25825"/>
                  <a:pt x="2360952" y="12306"/>
                </a:cubicBezTo>
                <a:cubicBezTo>
                  <a:pt x="2502480" y="-25052"/>
                  <a:pt x="2658796" y="22975"/>
                  <a:pt x="2735418" y="152663"/>
                </a:cubicBezTo>
                <a:cubicBezTo>
                  <a:pt x="2891847" y="64169"/>
                  <a:pt x="3062581" y="-21529"/>
                  <a:pt x="3251639" y="42457"/>
                </a:cubicBezTo>
                <a:cubicBezTo>
                  <a:pt x="3425857" y="80394"/>
                  <a:pt x="3462610" y="234894"/>
                  <a:pt x="3513417" y="343109"/>
                </a:cubicBezTo>
                <a:cubicBezTo>
                  <a:pt x="3696872" y="409532"/>
                  <a:pt x="3762409" y="475987"/>
                  <a:pt x="3849373" y="634899"/>
                </a:cubicBezTo>
                <a:cubicBezTo>
                  <a:pt x="3884807" y="742741"/>
                  <a:pt x="3848464" y="853313"/>
                  <a:pt x="3834335" y="951303"/>
                </a:cubicBezTo>
                <a:cubicBezTo>
                  <a:pt x="3933873" y="1069036"/>
                  <a:pt x="4034757" y="1285039"/>
                  <a:pt x="3944181" y="1435077"/>
                </a:cubicBezTo>
                <a:cubicBezTo>
                  <a:pt x="3891651" y="1620316"/>
                  <a:pt x="3691920" y="1861142"/>
                  <a:pt x="3429611" y="1858548"/>
                </a:cubicBezTo>
                <a:cubicBezTo>
                  <a:pt x="3415243" y="1982327"/>
                  <a:pt x="3354531" y="2126686"/>
                  <a:pt x="3245404" y="2221409"/>
                </a:cubicBezTo>
                <a:cubicBezTo>
                  <a:pt x="3113098" y="2380359"/>
                  <a:pt x="2808511" y="2397615"/>
                  <a:pt x="2618237" y="2265344"/>
                </a:cubicBezTo>
                <a:cubicBezTo>
                  <a:pt x="2547487" y="2453195"/>
                  <a:pt x="2387332" y="2552228"/>
                  <a:pt x="2170051" y="2652449"/>
                </a:cubicBezTo>
                <a:cubicBezTo>
                  <a:pt x="1965840" y="2690238"/>
                  <a:pt x="1635926" y="2576826"/>
                  <a:pt x="1511068" y="2416162"/>
                </a:cubicBezTo>
                <a:cubicBezTo>
                  <a:pt x="1248428" y="2670927"/>
                  <a:pt x="791651" y="2418921"/>
                  <a:pt x="532174" y="2182705"/>
                </a:cubicBezTo>
                <a:cubicBezTo>
                  <a:pt x="332394" y="2195274"/>
                  <a:pt x="174244" y="2079309"/>
                  <a:pt x="101777" y="1922912"/>
                </a:cubicBezTo>
                <a:cubicBezTo>
                  <a:pt x="50724" y="1798145"/>
                  <a:pt x="106823" y="1671523"/>
                  <a:pt x="193743" y="1572234"/>
                </a:cubicBezTo>
                <a:cubicBezTo>
                  <a:pt x="59964" y="1499510"/>
                  <a:pt x="-2943" y="1352099"/>
                  <a:pt x="-459" y="1212450"/>
                </a:cubicBezTo>
                <a:cubicBezTo>
                  <a:pt x="45378" y="1008547"/>
                  <a:pt x="173574" y="910006"/>
                  <a:pt x="354202" y="892662"/>
                </a:cubicBezTo>
                <a:cubicBezTo>
                  <a:pt x="354867" y="889563"/>
                  <a:pt x="356816" y="886881"/>
                  <a:pt x="357595" y="884232"/>
                </a:cubicBezTo>
                <a:close/>
              </a:path>
              <a:path w="3961053" h="2658234" fill="none" extrusionOk="0">
                <a:moveTo>
                  <a:pt x="-254096" y="2513812"/>
                </a:moveTo>
                <a:cubicBezTo>
                  <a:pt x="-263426" y="2558246"/>
                  <a:pt x="-281311" y="2582491"/>
                  <a:pt x="-327936" y="2587652"/>
                </a:cubicBezTo>
                <a:cubicBezTo>
                  <a:pt x="-371891" y="2587215"/>
                  <a:pt x="-396604" y="2551764"/>
                  <a:pt x="-401776" y="2513812"/>
                </a:cubicBezTo>
                <a:cubicBezTo>
                  <a:pt x="-399932" y="2475094"/>
                  <a:pt x="-363720" y="2448076"/>
                  <a:pt x="-327936" y="2439972"/>
                </a:cubicBezTo>
                <a:cubicBezTo>
                  <a:pt x="-284391" y="2428547"/>
                  <a:pt x="-251217" y="2478811"/>
                  <a:pt x="-254096" y="2513812"/>
                </a:cubicBezTo>
                <a:close/>
              </a:path>
              <a:path w="3961053" h="2658234" fill="none" extrusionOk="0">
                <a:moveTo>
                  <a:pt x="21023" y="2410516"/>
                </a:moveTo>
                <a:cubicBezTo>
                  <a:pt x="34506" y="2511476"/>
                  <a:pt x="-34782" y="2536904"/>
                  <a:pt x="-126657" y="2558196"/>
                </a:cubicBezTo>
                <a:cubicBezTo>
                  <a:pt x="-196217" y="2537887"/>
                  <a:pt x="-256913" y="2499003"/>
                  <a:pt x="-274337" y="2410516"/>
                </a:cubicBezTo>
                <a:cubicBezTo>
                  <a:pt x="-285942" y="2322997"/>
                  <a:pt x="-199154" y="2246790"/>
                  <a:pt x="-126657" y="2262836"/>
                </a:cubicBezTo>
                <a:cubicBezTo>
                  <a:pt x="-38842" y="2263401"/>
                  <a:pt x="3493" y="2331618"/>
                  <a:pt x="21023" y="2410516"/>
                </a:cubicBezTo>
                <a:close/>
              </a:path>
              <a:path w="3961053" h="2658234" fill="none" extrusionOk="0">
                <a:moveTo>
                  <a:pt x="427530" y="2239793"/>
                </a:moveTo>
                <a:cubicBezTo>
                  <a:pt x="420685" y="2355791"/>
                  <a:pt x="339417" y="2476673"/>
                  <a:pt x="206010" y="2461313"/>
                </a:cubicBezTo>
                <a:cubicBezTo>
                  <a:pt x="91514" y="2462706"/>
                  <a:pt x="-10309" y="2360708"/>
                  <a:pt x="-15510" y="2239793"/>
                </a:cubicBezTo>
                <a:cubicBezTo>
                  <a:pt x="-37714" y="2138199"/>
                  <a:pt x="75415" y="2015239"/>
                  <a:pt x="206010" y="2018273"/>
                </a:cubicBezTo>
                <a:cubicBezTo>
                  <a:pt x="333545" y="1984157"/>
                  <a:pt x="440003" y="2105115"/>
                  <a:pt x="427530" y="2239793"/>
                </a:cubicBezTo>
                <a:close/>
              </a:path>
              <a:path w="3961053" h="2658234" fill="none" extrusionOk="0">
                <a:moveTo>
                  <a:pt x="430306" y="1610754"/>
                </a:moveTo>
                <a:cubicBezTo>
                  <a:pt x="344934" y="1608693"/>
                  <a:pt x="266457" y="1595863"/>
                  <a:pt x="198052" y="1561712"/>
                </a:cubicBezTo>
                <a:moveTo>
                  <a:pt x="635235" y="2147446"/>
                </a:moveTo>
                <a:cubicBezTo>
                  <a:pt x="593209" y="2160513"/>
                  <a:pt x="574277" y="2175433"/>
                  <a:pt x="533641" y="2170891"/>
                </a:cubicBezTo>
                <a:moveTo>
                  <a:pt x="1510884" y="2405332"/>
                </a:moveTo>
                <a:cubicBezTo>
                  <a:pt x="1485717" y="2372264"/>
                  <a:pt x="1466574" y="2340222"/>
                  <a:pt x="1449635" y="2298264"/>
                </a:cubicBezTo>
                <a:moveTo>
                  <a:pt x="2643177" y="2138340"/>
                </a:moveTo>
                <a:cubicBezTo>
                  <a:pt x="2643614" y="2169177"/>
                  <a:pt x="2621453" y="2211879"/>
                  <a:pt x="2618696" y="2255806"/>
                </a:cubicBezTo>
                <a:moveTo>
                  <a:pt x="3129323" y="1412432"/>
                </a:moveTo>
                <a:cubicBezTo>
                  <a:pt x="3306472" y="1465409"/>
                  <a:pt x="3458487" y="1627234"/>
                  <a:pt x="3427411" y="1851533"/>
                </a:cubicBezTo>
                <a:moveTo>
                  <a:pt x="3832502" y="944780"/>
                </a:moveTo>
                <a:cubicBezTo>
                  <a:pt x="3806257" y="1009834"/>
                  <a:pt x="3755719" y="1065180"/>
                  <a:pt x="3699733" y="1109443"/>
                </a:cubicBezTo>
                <a:moveTo>
                  <a:pt x="3513967" y="333879"/>
                </a:moveTo>
                <a:cubicBezTo>
                  <a:pt x="3516007" y="362103"/>
                  <a:pt x="3520850" y="384179"/>
                  <a:pt x="3520936" y="411657"/>
                </a:cubicBezTo>
                <a:moveTo>
                  <a:pt x="2666192" y="243179"/>
                </a:moveTo>
                <a:cubicBezTo>
                  <a:pt x="2691444" y="205068"/>
                  <a:pt x="2706984" y="175816"/>
                  <a:pt x="2734226" y="143987"/>
                </a:cubicBezTo>
                <a:moveTo>
                  <a:pt x="2030131" y="290436"/>
                </a:moveTo>
                <a:cubicBezTo>
                  <a:pt x="2032044" y="258963"/>
                  <a:pt x="2049390" y="230883"/>
                  <a:pt x="2063048" y="204905"/>
                </a:cubicBezTo>
                <a:moveTo>
                  <a:pt x="1283674" y="319480"/>
                </a:moveTo>
                <a:cubicBezTo>
                  <a:pt x="1314381" y="348717"/>
                  <a:pt x="1368609" y="362261"/>
                  <a:pt x="1402872" y="402427"/>
                </a:cubicBezTo>
                <a:moveTo>
                  <a:pt x="378408" y="971547"/>
                </a:moveTo>
                <a:cubicBezTo>
                  <a:pt x="369272" y="942132"/>
                  <a:pt x="367057" y="909058"/>
                  <a:pt x="357595" y="884232"/>
                </a:cubicBezTo>
              </a:path>
              <a:path w="3961053" h="2658234" stroke="0" extrusionOk="0">
                <a:moveTo>
                  <a:pt x="357595" y="884232"/>
                </a:moveTo>
                <a:cubicBezTo>
                  <a:pt x="335056" y="725488"/>
                  <a:pt x="366394" y="548874"/>
                  <a:pt x="515578" y="425009"/>
                </a:cubicBezTo>
                <a:cubicBezTo>
                  <a:pt x="714116" y="221126"/>
                  <a:pt x="1036109" y="160019"/>
                  <a:pt x="1284133" y="320095"/>
                </a:cubicBezTo>
                <a:cubicBezTo>
                  <a:pt x="1396194" y="74994"/>
                  <a:pt x="1840487" y="-43998"/>
                  <a:pt x="2059014" y="211181"/>
                </a:cubicBezTo>
                <a:cubicBezTo>
                  <a:pt x="2115912" y="87824"/>
                  <a:pt x="2241432" y="3204"/>
                  <a:pt x="2360952" y="12306"/>
                </a:cubicBezTo>
                <a:cubicBezTo>
                  <a:pt x="2469325" y="5183"/>
                  <a:pt x="2650522" y="39940"/>
                  <a:pt x="2735418" y="152663"/>
                </a:cubicBezTo>
                <a:cubicBezTo>
                  <a:pt x="2876606" y="-11505"/>
                  <a:pt x="3070674" y="-48922"/>
                  <a:pt x="3251639" y="42457"/>
                </a:cubicBezTo>
                <a:cubicBezTo>
                  <a:pt x="3422583" y="100219"/>
                  <a:pt x="3470878" y="215493"/>
                  <a:pt x="3513417" y="343109"/>
                </a:cubicBezTo>
                <a:cubicBezTo>
                  <a:pt x="3664953" y="340972"/>
                  <a:pt x="3801458" y="508913"/>
                  <a:pt x="3849373" y="634899"/>
                </a:cubicBezTo>
                <a:cubicBezTo>
                  <a:pt x="3857300" y="726163"/>
                  <a:pt x="3888850" y="862752"/>
                  <a:pt x="3834335" y="951303"/>
                </a:cubicBezTo>
                <a:cubicBezTo>
                  <a:pt x="3949471" y="1105597"/>
                  <a:pt x="4042447" y="1268282"/>
                  <a:pt x="3944181" y="1435077"/>
                </a:cubicBezTo>
                <a:cubicBezTo>
                  <a:pt x="3854650" y="1639317"/>
                  <a:pt x="3670117" y="1882593"/>
                  <a:pt x="3429611" y="1858548"/>
                </a:cubicBezTo>
                <a:cubicBezTo>
                  <a:pt x="3446215" y="2028855"/>
                  <a:pt x="3384091" y="2131650"/>
                  <a:pt x="3245404" y="2221409"/>
                </a:cubicBezTo>
                <a:cubicBezTo>
                  <a:pt x="3062111" y="2364407"/>
                  <a:pt x="2836590" y="2338075"/>
                  <a:pt x="2618237" y="2265344"/>
                </a:cubicBezTo>
                <a:cubicBezTo>
                  <a:pt x="2561881" y="2468170"/>
                  <a:pt x="2412835" y="2643992"/>
                  <a:pt x="2170051" y="2652449"/>
                </a:cubicBezTo>
                <a:cubicBezTo>
                  <a:pt x="1933219" y="2741875"/>
                  <a:pt x="1684405" y="2631429"/>
                  <a:pt x="1511068" y="2416162"/>
                </a:cubicBezTo>
                <a:cubicBezTo>
                  <a:pt x="1226001" y="2616689"/>
                  <a:pt x="837859" y="2520752"/>
                  <a:pt x="532174" y="2182705"/>
                </a:cubicBezTo>
                <a:cubicBezTo>
                  <a:pt x="345938" y="2227618"/>
                  <a:pt x="156994" y="2110504"/>
                  <a:pt x="101777" y="1922912"/>
                </a:cubicBezTo>
                <a:cubicBezTo>
                  <a:pt x="48902" y="1769829"/>
                  <a:pt x="60551" y="1682690"/>
                  <a:pt x="193743" y="1572234"/>
                </a:cubicBezTo>
                <a:cubicBezTo>
                  <a:pt x="38409" y="1509529"/>
                  <a:pt x="-24551" y="1321516"/>
                  <a:pt x="-459" y="1212450"/>
                </a:cubicBezTo>
                <a:cubicBezTo>
                  <a:pt x="35571" y="1021573"/>
                  <a:pt x="133172" y="907377"/>
                  <a:pt x="354202" y="892662"/>
                </a:cubicBezTo>
                <a:cubicBezTo>
                  <a:pt x="354921" y="889668"/>
                  <a:pt x="356356" y="887150"/>
                  <a:pt x="357595" y="884232"/>
                </a:cubicBezTo>
                <a:close/>
              </a:path>
              <a:path w="3961053" h="2658234" stroke="0" extrusionOk="0">
                <a:moveTo>
                  <a:pt x="-254096" y="2513812"/>
                </a:moveTo>
                <a:cubicBezTo>
                  <a:pt x="-246351" y="2561824"/>
                  <a:pt x="-285827" y="2583465"/>
                  <a:pt x="-327936" y="2587652"/>
                </a:cubicBezTo>
                <a:cubicBezTo>
                  <a:pt x="-356890" y="2588855"/>
                  <a:pt x="-393365" y="2561278"/>
                  <a:pt x="-401776" y="2513812"/>
                </a:cubicBezTo>
                <a:cubicBezTo>
                  <a:pt x="-399538" y="2465074"/>
                  <a:pt x="-373913" y="2449064"/>
                  <a:pt x="-327936" y="2439972"/>
                </a:cubicBezTo>
                <a:cubicBezTo>
                  <a:pt x="-286536" y="2437070"/>
                  <a:pt x="-251611" y="2473659"/>
                  <a:pt x="-254096" y="2513812"/>
                </a:cubicBezTo>
                <a:close/>
              </a:path>
              <a:path w="3961053" h="2658234" stroke="0" extrusionOk="0">
                <a:moveTo>
                  <a:pt x="21023" y="2410516"/>
                </a:moveTo>
                <a:cubicBezTo>
                  <a:pt x="25489" y="2500333"/>
                  <a:pt x="-50102" y="2569632"/>
                  <a:pt x="-126657" y="2558196"/>
                </a:cubicBezTo>
                <a:cubicBezTo>
                  <a:pt x="-203312" y="2551381"/>
                  <a:pt x="-266550" y="2483706"/>
                  <a:pt x="-274337" y="2410516"/>
                </a:cubicBezTo>
                <a:cubicBezTo>
                  <a:pt x="-269120" y="2337282"/>
                  <a:pt x="-223768" y="2270652"/>
                  <a:pt x="-126657" y="2262836"/>
                </a:cubicBezTo>
                <a:cubicBezTo>
                  <a:pt x="-47292" y="2286916"/>
                  <a:pt x="17668" y="2326977"/>
                  <a:pt x="21023" y="2410516"/>
                </a:cubicBezTo>
                <a:close/>
              </a:path>
              <a:path w="3961053" h="2658234" stroke="0" extrusionOk="0">
                <a:moveTo>
                  <a:pt x="427530" y="2239793"/>
                </a:moveTo>
                <a:cubicBezTo>
                  <a:pt x="428947" y="2368152"/>
                  <a:pt x="327120" y="2470037"/>
                  <a:pt x="206010" y="2461313"/>
                </a:cubicBezTo>
                <a:cubicBezTo>
                  <a:pt x="77317" y="2460344"/>
                  <a:pt x="-11824" y="2357134"/>
                  <a:pt x="-15510" y="2239793"/>
                </a:cubicBezTo>
                <a:cubicBezTo>
                  <a:pt x="-6975" y="2109479"/>
                  <a:pt x="71925" y="1993116"/>
                  <a:pt x="206010" y="2018273"/>
                </a:cubicBezTo>
                <a:cubicBezTo>
                  <a:pt x="339921" y="1995114"/>
                  <a:pt x="432526" y="2112453"/>
                  <a:pt x="427530" y="2239793"/>
                </a:cubicBezTo>
                <a:close/>
              </a:path>
              <a:path w="3961053" h="2658234" fill="none" stroke="0" extrusionOk="0">
                <a:moveTo>
                  <a:pt x="430306" y="1610754"/>
                </a:moveTo>
                <a:cubicBezTo>
                  <a:pt x="348893" y="1629214"/>
                  <a:pt x="278282" y="1595434"/>
                  <a:pt x="198052" y="1561712"/>
                </a:cubicBezTo>
                <a:moveTo>
                  <a:pt x="635235" y="2147446"/>
                </a:moveTo>
                <a:cubicBezTo>
                  <a:pt x="594088" y="2165167"/>
                  <a:pt x="570807" y="2166015"/>
                  <a:pt x="533641" y="2170891"/>
                </a:cubicBezTo>
                <a:moveTo>
                  <a:pt x="1510884" y="2405332"/>
                </a:moveTo>
                <a:cubicBezTo>
                  <a:pt x="1489413" y="2374302"/>
                  <a:pt x="1465822" y="2334329"/>
                  <a:pt x="1449635" y="2298264"/>
                </a:cubicBezTo>
                <a:moveTo>
                  <a:pt x="2643177" y="2138340"/>
                </a:moveTo>
                <a:cubicBezTo>
                  <a:pt x="2643115" y="2175471"/>
                  <a:pt x="2633366" y="2213273"/>
                  <a:pt x="2618696" y="2255806"/>
                </a:cubicBezTo>
                <a:moveTo>
                  <a:pt x="3129323" y="1412432"/>
                </a:moveTo>
                <a:cubicBezTo>
                  <a:pt x="3274410" y="1463975"/>
                  <a:pt x="3443753" y="1667262"/>
                  <a:pt x="3427411" y="1851533"/>
                </a:cubicBezTo>
                <a:moveTo>
                  <a:pt x="3832502" y="944780"/>
                </a:moveTo>
                <a:cubicBezTo>
                  <a:pt x="3801385" y="1019427"/>
                  <a:pt x="3760678" y="1061882"/>
                  <a:pt x="3699733" y="1109443"/>
                </a:cubicBezTo>
                <a:moveTo>
                  <a:pt x="3513967" y="333879"/>
                </a:moveTo>
                <a:cubicBezTo>
                  <a:pt x="3515140" y="358950"/>
                  <a:pt x="3520416" y="387855"/>
                  <a:pt x="3520936" y="411657"/>
                </a:cubicBezTo>
                <a:moveTo>
                  <a:pt x="2666192" y="243179"/>
                </a:moveTo>
                <a:cubicBezTo>
                  <a:pt x="2677519" y="209832"/>
                  <a:pt x="2707390" y="183445"/>
                  <a:pt x="2734226" y="143987"/>
                </a:cubicBezTo>
                <a:moveTo>
                  <a:pt x="2030131" y="290436"/>
                </a:moveTo>
                <a:cubicBezTo>
                  <a:pt x="2036107" y="261156"/>
                  <a:pt x="2055025" y="229722"/>
                  <a:pt x="2063048" y="204905"/>
                </a:cubicBezTo>
                <a:moveTo>
                  <a:pt x="1283674" y="319480"/>
                </a:moveTo>
                <a:cubicBezTo>
                  <a:pt x="1316043" y="339784"/>
                  <a:pt x="1379041" y="363712"/>
                  <a:pt x="1402872" y="402427"/>
                </a:cubicBezTo>
                <a:moveTo>
                  <a:pt x="378408" y="971547"/>
                </a:moveTo>
                <a:cubicBezTo>
                  <a:pt x="372467" y="934733"/>
                  <a:pt x="365964" y="919673"/>
                  <a:pt x="357595" y="884232"/>
                </a:cubicBezTo>
              </a:path>
            </a:pathLst>
          </a:custGeom>
          <a:solidFill>
            <a:srgbClr val="9080AF"/>
          </a:solidFill>
          <a:ln w="57150">
            <a:solidFill>
              <a:srgbClr val="FCE8E7"/>
            </a:solidFill>
            <a:extLst>
              <a:ext uri="{C807C97D-BFC1-408E-A445-0C87EB9F89A2}">
                <ask:lineSketchStyleProps xmlns:ask="http://schemas.microsoft.com/office/drawing/2018/sketchyshapes" xmlns="" sd="2791601523">
                  <a:prstGeom prst="cloudCallout">
                    <a:avLst>
                      <a:gd name="adj1" fmla="val -58279"/>
                      <a:gd name="adj2" fmla="val 445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C13EC6A-6FC6-4F62-BA67-BFEB11982E65}"/>
              </a:ext>
            </a:extLst>
          </p:cNvPr>
          <p:cNvSpPr txBox="1"/>
          <p:nvPr/>
        </p:nvSpPr>
        <p:spPr>
          <a:xfrm>
            <a:off x="7502406" y="4059431"/>
            <a:ext cx="31771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29688 -0.31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-1588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21641 0.205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1025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11979 -0.25023 " pathEditMode="relative" rAng="0" ptsTypes="AA">
                                      <p:cBhvr>
                                        <p:cTn id="6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1252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0" grpId="1" animBg="1"/>
      <p:bldP spid="31" grpId="0" animBg="1"/>
      <p:bldP spid="31" grpId="1" animBg="1"/>
      <p:bldP spid="35" grpId="0" animBg="1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792D867-4AA6-4120-92CD-2D63A05E2C58}"/>
              </a:ext>
            </a:extLst>
          </p:cNvPr>
          <p:cNvGrpSpPr/>
          <p:nvPr/>
        </p:nvGrpSpPr>
        <p:grpSpPr>
          <a:xfrm>
            <a:off x="914400" y="899886"/>
            <a:ext cx="10506438" cy="5631180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18" name="Rounded Rectangle 2">
              <a:extLst>
                <a:ext uri="{FF2B5EF4-FFF2-40B4-BE49-F238E27FC236}">
                  <a16:creationId xmlns:a16="http://schemas.microsoft.com/office/drawing/2014/main" xmlns="" id="{2BAC73B7-5E47-43DF-BC86-10EC3FF1026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xmlns="" id="{0141B13C-C1ED-49AE-A95E-9C8683FE6A29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xmlns="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787" y="5116286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xmlns="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-12819" y="3897235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7" action="ppaction://hlinksldjump"/>
            <a:extLst>
              <a:ext uri="{FF2B5EF4-FFF2-40B4-BE49-F238E27FC236}">
                <a16:creationId xmlns:a16="http://schemas.microsoft.com/office/drawing/2014/main" xmlns="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3" y="94567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56049961-3CB8-4852-89CB-8F3C756853AA}"/>
              </a:ext>
            </a:extLst>
          </p:cNvPr>
          <p:cNvSpPr/>
          <p:nvPr/>
        </p:nvSpPr>
        <p:spPr>
          <a:xfrm>
            <a:off x="5308038" y="3383634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AF3B8B6E-F27D-48CA-AC72-4094E2BA2473}"/>
              </a:ext>
            </a:extLst>
          </p:cNvPr>
          <p:cNvSpPr/>
          <p:nvPr/>
        </p:nvSpPr>
        <p:spPr>
          <a:xfrm>
            <a:off x="8040162" y="3367797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1C3007E7-3CC7-4FF8-890C-39181982B4C5}"/>
              </a:ext>
            </a:extLst>
          </p:cNvPr>
          <p:cNvSpPr/>
          <p:nvPr/>
        </p:nvSpPr>
        <p:spPr>
          <a:xfrm>
            <a:off x="2575914" y="3383634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9" name="Picture 2" descr="Amazon.com: Wall Clock Cartoon Day and Night Acrylic Printed Time Clock  Arabic Numerals Scene of The City Non Ticking Wall Hanging Watch Nursery  Decor for Living Room and Bedroom Etc : Home">
            <a:extLst>
              <a:ext uri="{FF2B5EF4-FFF2-40B4-BE49-F238E27FC236}">
                <a16:creationId xmlns:a16="http://schemas.microsoft.com/office/drawing/2014/main" xmlns="" id="{B2C15502-95B6-4F4A-82C3-0497D4566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54" y="3473678"/>
            <a:ext cx="1941696" cy="199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Motorcycle Helmet Icon, Cartoon Style Stock Vector - Illustration of  safety, safe: 120261607">
            <a:extLst>
              <a:ext uri="{FF2B5EF4-FFF2-40B4-BE49-F238E27FC236}">
                <a16:creationId xmlns:a16="http://schemas.microsoft.com/office/drawing/2014/main" xmlns="" id="{085238D2-A049-4E94-9723-165A3E397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49" y="3387803"/>
            <a:ext cx="2256275" cy="225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D660935D-3A6B-43FF-813F-941043060B9F}"/>
              </a:ext>
            </a:extLst>
          </p:cNvPr>
          <p:cNvGrpSpPr/>
          <p:nvPr/>
        </p:nvGrpSpPr>
        <p:grpSpPr>
          <a:xfrm>
            <a:off x="2379495" y="1510902"/>
            <a:ext cx="7316987" cy="1286114"/>
            <a:chOff x="2379495" y="1510902"/>
            <a:chExt cx="7316987" cy="128611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BF774025-FD87-4ADC-AF8D-F41BA2B39804}"/>
                </a:ext>
              </a:extLst>
            </p:cNvPr>
            <p:cNvGrpSpPr/>
            <p:nvPr/>
          </p:nvGrpSpPr>
          <p:grpSpPr>
            <a:xfrm>
              <a:off x="2379495" y="1510902"/>
              <a:ext cx="7316987" cy="1286114"/>
              <a:chOff x="2379495" y="1510902"/>
              <a:chExt cx="7316987" cy="1286114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xmlns="" id="{FD4E9D1C-3857-497A-9E4C-2D5EB6AFCE97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BC18CE51-E36A-479E-8EE6-FE5F36F18411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Đồ vật nào có dạng hình trụ?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E73A6511-E6AA-486B-9DA2-7DE35CB7158F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xmlns="" id="{76E50D28-D29D-42D6-AAA5-181B8DF34E24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xmlns="" id="{871DCC0A-4FF9-4B9D-889A-312BF209D3B7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xmlns="" id="{E6B6BAA4-4155-4486-9A88-0A2F2E00B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2685596" y="1694017"/>
              <a:ext cx="608675" cy="1030066"/>
            </a:xfrm>
            <a:prstGeom prst="rect">
              <a:avLst/>
            </a:prstGeom>
          </p:spPr>
        </p:pic>
      </p:grpSp>
      <p:pic>
        <p:nvPicPr>
          <p:cNvPr id="50" name="Picture 8" descr="Green Check Mark clipart 5 - Clipart World">
            <a:extLst>
              <a:ext uri="{FF2B5EF4-FFF2-40B4-BE49-F238E27FC236}">
                <a16:creationId xmlns:a16="http://schemas.microsoft.com/office/drawing/2014/main" xmlns="" id="{FD642A4C-7895-4E4D-9C53-C1C0A84BF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302" y="2435491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597CFAC-611F-480E-9D8F-E596B022A603}"/>
              </a:ext>
            </a:extLst>
          </p:cNvPr>
          <p:cNvSpPr txBox="1"/>
          <p:nvPr/>
        </p:nvSpPr>
        <p:spPr>
          <a:xfrm>
            <a:off x="3495288" y="5665726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A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330DEA9-E5ED-4EF4-99DD-536AABE8A19F}"/>
              </a:ext>
            </a:extLst>
          </p:cNvPr>
          <p:cNvSpPr txBox="1"/>
          <p:nvPr/>
        </p:nvSpPr>
        <p:spPr>
          <a:xfrm>
            <a:off x="6233989" y="5654682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B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ED38F5F7-5097-41BD-B446-D9B8DD5C99CF}"/>
              </a:ext>
            </a:extLst>
          </p:cNvPr>
          <p:cNvSpPr txBox="1"/>
          <p:nvPr/>
        </p:nvSpPr>
        <p:spPr>
          <a:xfrm>
            <a:off x="9014690" y="5606841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C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  <p:pic>
        <p:nvPicPr>
          <p:cNvPr id="2" name="Picture 1" descr="pixlr-bg-result (1)">
            <a:extLst>
              <a:ext uri="{FF2B5EF4-FFF2-40B4-BE49-F238E27FC236}">
                <a16:creationId xmlns:a16="http://schemas.microsoft.com/office/drawing/2014/main" xmlns="" id="{11C6FC9D-8F88-A4D4-9792-CB207DCD005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65750" t="16004" r="12528"/>
          <a:stretch>
            <a:fillRect/>
          </a:stretch>
        </p:blipFill>
        <p:spPr>
          <a:xfrm>
            <a:off x="2569376" y="3135122"/>
            <a:ext cx="1876182" cy="26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83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792D867-4AA6-4120-92CD-2D63A05E2C58}"/>
              </a:ext>
            </a:extLst>
          </p:cNvPr>
          <p:cNvGrpSpPr/>
          <p:nvPr/>
        </p:nvGrpSpPr>
        <p:grpSpPr>
          <a:xfrm>
            <a:off x="914400" y="899886"/>
            <a:ext cx="10506438" cy="5631180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18" name="Rounded Rectangle 2">
              <a:extLst>
                <a:ext uri="{FF2B5EF4-FFF2-40B4-BE49-F238E27FC236}">
                  <a16:creationId xmlns:a16="http://schemas.microsoft.com/office/drawing/2014/main" xmlns="" id="{2BAC73B7-5E47-43DF-BC86-10EC3FF1026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xmlns="" id="{0141B13C-C1ED-49AE-A95E-9C8683FE6A29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xmlns="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787" y="5116286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xmlns="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-12819" y="3897235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7" action="ppaction://hlinksldjump"/>
            <a:extLst>
              <a:ext uri="{FF2B5EF4-FFF2-40B4-BE49-F238E27FC236}">
                <a16:creationId xmlns:a16="http://schemas.microsoft.com/office/drawing/2014/main" xmlns="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3" y="94567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668E8C3-5BF0-44B8-A2B5-533E6D8F60E4}"/>
              </a:ext>
            </a:extLst>
          </p:cNvPr>
          <p:cNvGrpSpPr/>
          <p:nvPr/>
        </p:nvGrpSpPr>
        <p:grpSpPr>
          <a:xfrm>
            <a:off x="2369872" y="1106378"/>
            <a:ext cx="7316987" cy="1286114"/>
            <a:chOff x="2369872" y="1106378"/>
            <a:chExt cx="7316987" cy="128611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59C89869-0C9E-4A1E-A59B-A61F1B2286E0}"/>
                </a:ext>
              </a:extLst>
            </p:cNvPr>
            <p:cNvGrpSpPr/>
            <p:nvPr/>
          </p:nvGrpSpPr>
          <p:grpSpPr>
            <a:xfrm>
              <a:off x="2369872" y="1106378"/>
              <a:ext cx="7316987" cy="1286114"/>
              <a:chOff x="2379495" y="1510902"/>
              <a:chExt cx="7316987" cy="1286114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7762D765-27F8-4F47-837A-B2599354CFB6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5888893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623C7410-C70B-4EDC-B912-98622545A9E6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ID" sz="3200" spc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3200" spc="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</a:t>
                </a:r>
                <a:r>
                  <a:rPr lang="en-ID" sz="3200" spc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3200" spc="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ID" sz="3200" spc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3200" spc="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đặc</a:t>
                </a:r>
                <a:r>
                  <a:rPr lang="en-ID" sz="3200" spc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3200" spc="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ID" sz="3200" spc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3200" spc="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ID" sz="3200" spc="100" dirty="0">
                    <a:latin typeface="#9Slide05 SVNUT Triumph" panose="00000500000000000000" pitchFamily="2" charset="0"/>
                  </a:rPr>
                  <a:t>?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8CC25EF5-73FE-4555-8A41-D3A728B902F5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FBDFA72D-E9FA-4ABA-B300-72D4C07C6D64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25EF02EF-41D0-4D2E-BE1A-7B10FA309A32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xmlns="" id="{3A5BD90F-17ED-41E8-9CEE-57E0FAEED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2670356" y="1318128"/>
              <a:ext cx="577372" cy="1014102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CE9D7ED-0561-42D1-A57F-4671158DA95D}"/>
              </a:ext>
            </a:extLst>
          </p:cNvPr>
          <p:cNvSpPr/>
          <p:nvPr/>
        </p:nvSpPr>
        <p:spPr>
          <a:xfrm rot="818922">
            <a:off x="2472591" y="3034309"/>
            <a:ext cx="2313992" cy="3265714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6E46EE3-6050-49F1-9067-D6D58A9D3C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7" y="2260890"/>
            <a:ext cx="1803224" cy="180322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25CD66D-CC03-4100-9CD1-084CE8DA1028}"/>
              </a:ext>
            </a:extLst>
          </p:cNvPr>
          <p:cNvSpPr/>
          <p:nvPr/>
        </p:nvSpPr>
        <p:spPr>
          <a:xfrm rot="20781078" flipV="1">
            <a:off x="8723598" y="2906117"/>
            <a:ext cx="2313992" cy="3265714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3385D9E-2E63-4E71-9C17-58A161A849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491">
            <a:off x="8586761" y="1985335"/>
            <a:ext cx="1803224" cy="180322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A3D378AC-8257-42E0-9973-B5F2B81BE1B4}"/>
              </a:ext>
            </a:extLst>
          </p:cNvPr>
          <p:cNvSpPr/>
          <p:nvPr/>
        </p:nvSpPr>
        <p:spPr>
          <a:xfrm>
            <a:off x="5371978" y="3162502"/>
            <a:ext cx="2766224" cy="3367973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8E39B53A-ABED-465E-85FE-941FF69A45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0663">
            <a:off x="5751296" y="2080400"/>
            <a:ext cx="1803224" cy="180322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5D45264-CA8D-45CC-87CE-9AD97913B45F}"/>
              </a:ext>
            </a:extLst>
          </p:cNvPr>
          <p:cNvSpPr txBox="1"/>
          <p:nvPr/>
        </p:nvSpPr>
        <p:spPr>
          <a:xfrm rot="847927">
            <a:off x="2394459" y="3728276"/>
            <a:ext cx="2353313" cy="1884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dirty="0">
                <a:latin typeface="#9Slide01 Noi dung ngan" panose="00000600000000000000" pitchFamily="2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2AB72A5-1493-4FE1-89AE-5281D9690CCE}"/>
              </a:ext>
            </a:extLst>
          </p:cNvPr>
          <p:cNvSpPr txBox="1"/>
          <p:nvPr/>
        </p:nvSpPr>
        <p:spPr>
          <a:xfrm>
            <a:off x="5450128" y="3461570"/>
            <a:ext cx="2705418" cy="2324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dirty="0">
                <a:latin typeface="#9Slide01 Noi dung ngan" panose="00000600000000000000" pitchFamily="2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5F17359-2045-4886-AA63-1C27C67DA367}"/>
              </a:ext>
            </a:extLst>
          </p:cNvPr>
          <p:cNvSpPr txBox="1"/>
          <p:nvPr/>
        </p:nvSpPr>
        <p:spPr>
          <a:xfrm rot="20810534">
            <a:off x="8738191" y="3724729"/>
            <a:ext cx="2365817" cy="1884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6" name="Picture 8" descr="Green Check Mark clipart 5 - Clipart World">
            <a:extLst>
              <a:ext uri="{FF2B5EF4-FFF2-40B4-BE49-F238E27FC236}">
                <a16:creationId xmlns:a16="http://schemas.microsoft.com/office/drawing/2014/main" xmlns="" id="{5C2831F9-5C8D-4DFC-8ECA-BC551768B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451" y="1889581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59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51" grpId="0" animBg="1"/>
      <p:bldP spid="53" grpId="0"/>
      <p:bldP spid="53" grpId="1"/>
      <p:bldP spid="54" grpId="0"/>
      <p:bldP spid="55" grpId="0"/>
      <p:bldP spid="5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792D867-4AA6-4120-92CD-2D63A05E2C58}"/>
              </a:ext>
            </a:extLst>
          </p:cNvPr>
          <p:cNvGrpSpPr/>
          <p:nvPr/>
        </p:nvGrpSpPr>
        <p:grpSpPr>
          <a:xfrm>
            <a:off x="914400" y="899886"/>
            <a:ext cx="10506438" cy="5631180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18" name="Rounded Rectangle 2">
              <a:extLst>
                <a:ext uri="{FF2B5EF4-FFF2-40B4-BE49-F238E27FC236}">
                  <a16:creationId xmlns:a16="http://schemas.microsoft.com/office/drawing/2014/main" xmlns="" id="{2BAC73B7-5E47-43DF-BC86-10EC3FF1026D}"/>
                </a:ext>
              </a:extLst>
            </p:cNvPr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xmlns="" id="{0141B13C-C1ED-49AE-A95E-9C8683FE6A29}"/>
                </a:ext>
              </a:extLst>
            </p:cNvPr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xmlns="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787" y="5116286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xmlns="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-12819" y="3897235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7" action="ppaction://hlinksldjump"/>
            <a:extLst>
              <a:ext uri="{FF2B5EF4-FFF2-40B4-BE49-F238E27FC236}">
                <a16:creationId xmlns:a16="http://schemas.microsoft.com/office/drawing/2014/main" xmlns="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3" y="94567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55808C9F-AA71-4122-B552-DED1ADBD909B}"/>
              </a:ext>
            </a:extLst>
          </p:cNvPr>
          <p:cNvSpPr/>
          <p:nvPr/>
        </p:nvSpPr>
        <p:spPr>
          <a:xfrm>
            <a:off x="2499349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35E96465-AC88-4E3F-B7B4-6A4910B9BB8F}"/>
              </a:ext>
            </a:extLst>
          </p:cNvPr>
          <p:cNvSpPr/>
          <p:nvPr/>
        </p:nvSpPr>
        <p:spPr>
          <a:xfrm>
            <a:off x="5292753" y="3429000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C7F72596-B27A-4F0E-87E3-A66219A446DF}"/>
              </a:ext>
            </a:extLst>
          </p:cNvPr>
          <p:cNvSpPr/>
          <p:nvPr/>
        </p:nvSpPr>
        <p:spPr>
          <a:xfrm>
            <a:off x="8090997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0" name="Picture 8" descr="Green Check Mark clipart 5 - Clipart World">
            <a:extLst>
              <a:ext uri="{FF2B5EF4-FFF2-40B4-BE49-F238E27FC236}">
                <a16:creationId xmlns:a16="http://schemas.microsoft.com/office/drawing/2014/main" xmlns="" id="{83C48CBB-7D41-44ED-8CD4-9BC26CE38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602" y="2466249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DCBAD26E-51F6-4C7A-9D89-5D4F730CA7F5}"/>
              </a:ext>
            </a:extLst>
          </p:cNvPr>
          <p:cNvGrpSpPr/>
          <p:nvPr/>
        </p:nvGrpSpPr>
        <p:grpSpPr>
          <a:xfrm>
            <a:off x="2379495" y="1510902"/>
            <a:ext cx="8215934" cy="1286114"/>
            <a:chOff x="2379495" y="1510902"/>
            <a:chExt cx="8215934" cy="128611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DE15C0F9-7738-4A3C-97C8-F05E90CCE41D}"/>
                </a:ext>
              </a:extLst>
            </p:cNvPr>
            <p:cNvGrpSpPr/>
            <p:nvPr/>
          </p:nvGrpSpPr>
          <p:grpSpPr>
            <a:xfrm>
              <a:off x="2379495" y="1510902"/>
              <a:ext cx="8215934" cy="1286114"/>
              <a:chOff x="2379495" y="1510902"/>
              <a:chExt cx="6627876" cy="1286114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xmlns="" id="{A8A4491B-15DA-4C8F-A028-5655AFECED4B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5841577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A0D3828D-03E7-40E8-A5F7-43C705A6AD0D}"/>
                  </a:ext>
                </a:extLst>
              </p:cNvPr>
              <p:cNvSpPr txBox="1"/>
              <p:nvPr/>
            </p:nvSpPr>
            <p:spPr>
              <a:xfrm>
                <a:off x="3531396" y="1685296"/>
                <a:ext cx="547597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ID" sz="3200" spc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3200" spc="1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ID" sz="3200" spc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3200" spc="1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ID" sz="3200" spc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3200" spc="1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ID" sz="3200" spc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3200" spc="1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ID" sz="3200" spc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3200" spc="1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ID" sz="3200" spc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3200" spc="1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ID" sz="3200" spc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3200" spc="1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ID" sz="3200" spc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3200" spc="1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ID" sz="3200" spc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3200" spc="1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ID" sz="3200" spc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3200" spc="1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ID" sz="3200" spc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3200" spc="1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ID" sz="3200" spc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D" sz="3200" spc="1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ID" sz="3200" spc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CB3000EF-045C-448B-B80C-9C170076B73B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028751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643B6C45-050A-4CB3-A719-8AE50A948DD7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xmlns="" id="{C67E4533-5B8B-42EE-A5BA-3117071710A0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xmlns="" id="{60508EB5-C3D5-4951-ACE2-C5BB52504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 rot="653379">
              <a:off x="2754913" y="1581825"/>
              <a:ext cx="574355" cy="1204271"/>
            </a:xfrm>
            <a:prstGeom prst="rect">
              <a:avLst/>
            </a:prstGeom>
          </p:spPr>
        </p:pic>
      </p:grpSp>
      <p:pic>
        <p:nvPicPr>
          <p:cNvPr id="49" name="Picture 2" descr="Ly Cốc Thủy Tinh 8 Góc Cao 420ML - PCD21003 - THỦY TINH CẨM ĐẠT">
            <a:extLst>
              <a:ext uri="{FF2B5EF4-FFF2-40B4-BE49-F238E27FC236}">
                <a16:creationId xmlns:a16="http://schemas.microsoft.com/office/drawing/2014/main" xmlns="" id="{742B9695-3818-472E-B122-133BBC8A4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3125" l="10000" r="90000">
                        <a14:foregroundMark x1="37375" y1="89500" x2="57750" y2="93125"/>
                        <a14:foregroundMark x1="57750" y1="93125" x2="63750" y2="9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41" y="3354219"/>
            <a:ext cx="2120033" cy="212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Bánh Danisa Hộp Thiếc (Danisa) - Tops Market | Free Ship Tại Nhà | Chopp.vn">
            <a:extLst>
              <a:ext uri="{FF2B5EF4-FFF2-40B4-BE49-F238E27FC236}">
                <a16:creationId xmlns:a16="http://schemas.microsoft.com/office/drawing/2014/main" xmlns="" id="{53EECD57-9474-41A9-A847-E91DDC7EB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968" y="3400544"/>
            <a:ext cx="3221294" cy="214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Pin Alkaline 12V - Nshop">
            <a:extLst>
              <a:ext uri="{FF2B5EF4-FFF2-40B4-BE49-F238E27FC236}">
                <a16:creationId xmlns:a16="http://schemas.microsoft.com/office/drawing/2014/main" xmlns="" id="{9CB6570C-D023-45AD-976C-1BE7A5D86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74" y="3494388"/>
            <a:ext cx="1838991" cy="183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80365B3-0EED-4943-84CE-2730D8CC1B47}"/>
              </a:ext>
            </a:extLst>
          </p:cNvPr>
          <p:cNvSpPr txBox="1"/>
          <p:nvPr/>
        </p:nvSpPr>
        <p:spPr>
          <a:xfrm>
            <a:off x="3495288" y="5665726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A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DCC5DF2C-6C9F-4FFC-A903-A72967CA8B79}"/>
              </a:ext>
            </a:extLst>
          </p:cNvPr>
          <p:cNvSpPr txBox="1"/>
          <p:nvPr/>
        </p:nvSpPr>
        <p:spPr>
          <a:xfrm>
            <a:off x="6233989" y="5654682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B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3F954E5-EA34-4A4E-87C9-D0B30215C2D8}"/>
              </a:ext>
            </a:extLst>
          </p:cNvPr>
          <p:cNvSpPr txBox="1"/>
          <p:nvPr/>
        </p:nvSpPr>
        <p:spPr>
          <a:xfrm>
            <a:off x="9014690" y="5606841"/>
            <a:ext cx="908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100">
                <a:latin typeface="#9Slide05 SVNUT Triumph" panose="00000500000000000000" pitchFamily="2" charset="0"/>
              </a:rPr>
              <a:t>C</a:t>
            </a:r>
            <a:endParaRPr lang="en-ID" sz="3200" spc="100" dirty="0"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39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6600" y="-2411730"/>
            <a:ext cx="11682095" cy="11682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96" y="4447382"/>
            <a:ext cx="4500000" cy="25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20" y="0"/>
            <a:ext cx="6953885" cy="6302375"/>
          </a:xfrm>
          <a:prstGeom prst="rect">
            <a:avLst/>
          </a:prstGeom>
        </p:spPr>
      </p:pic>
      <p:pic>
        <p:nvPicPr>
          <p:cNvPr id="3" name="Picture 2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5" y="2155825"/>
            <a:ext cx="4968240" cy="2750185"/>
          </a:xfrm>
          <a:prstGeom prst="rect">
            <a:avLst/>
          </a:prstGeom>
        </p:spPr>
      </p:pic>
      <p:pic>
        <p:nvPicPr>
          <p:cNvPr id="4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r="89667" b="49147"/>
          <a:stretch>
            <a:fillRect/>
          </a:stretch>
        </p:blipFill>
        <p:spPr>
          <a:xfrm>
            <a:off x="0" y="635"/>
            <a:ext cx="125984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3974F2-FFD3-480D-28DD-BA15BD7CE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" y="884771"/>
            <a:ext cx="10905067" cy="548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79332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6AE785C-094B-42F1-B355-FFFAE32E0917}"/>
              </a:ext>
            </a:extLst>
          </p:cNvPr>
          <p:cNvSpPr/>
          <p:nvPr/>
        </p:nvSpPr>
        <p:spPr>
          <a:xfrm>
            <a:off x="7723006" y="4797262"/>
            <a:ext cx="1937084" cy="923330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xmlns="" id="{D920DA18-64A7-462D-92D9-D86E817FA678}"/>
              </a:ext>
            </a:extLst>
          </p:cNvPr>
          <p:cNvSpPr/>
          <p:nvPr/>
        </p:nvSpPr>
        <p:spPr>
          <a:xfrm>
            <a:off x="1257270" y="1137408"/>
            <a:ext cx="9335701" cy="4813226"/>
          </a:xfrm>
          <a:prstGeom prst="roundRect">
            <a:avLst/>
          </a:prstGeom>
          <a:solidFill>
            <a:schemeClr val="bg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6243D05-FB69-4D10-BB48-E551D25BB563}"/>
              </a:ext>
            </a:extLst>
          </p:cNvPr>
          <p:cNvSpPr txBox="1"/>
          <p:nvPr/>
        </p:nvSpPr>
        <p:spPr>
          <a:xfrm>
            <a:off x="3936919" y="3077331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HÌNH TRỤ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A9E7D19-51FD-4BA7-9479-A33D3C8D2151}"/>
              </a:ext>
            </a:extLst>
          </p:cNvPr>
          <p:cNvGrpSpPr/>
          <p:nvPr/>
        </p:nvGrpSpPr>
        <p:grpSpPr>
          <a:xfrm>
            <a:off x="8913148" y="3181500"/>
            <a:ext cx="3896360" cy="3798570"/>
            <a:chOff x="7653" y="1328"/>
            <a:chExt cx="6136" cy="5982"/>
          </a:xfrm>
        </p:grpSpPr>
        <p:pic>
          <p:nvPicPr>
            <p:cNvPr id="16" name="Picture 15" descr="kisspng-summer-reading-challenge-school-library-book-children-amp-apos-s-stories-collection-androidhi-5b717a4139dba8.165383211534163521237">
              <a:extLst>
                <a:ext uri="{FF2B5EF4-FFF2-40B4-BE49-F238E27FC236}">
                  <a16:creationId xmlns:a16="http://schemas.microsoft.com/office/drawing/2014/main" xmlns="" id="{FB4364A9-1A10-4B0C-9ECD-4A647A91A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3" y="1328"/>
              <a:ext cx="6137" cy="598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2B4D1526-5614-4A36-802A-799F7DFACAD2}"/>
                </a:ext>
              </a:extLst>
            </p:cNvPr>
            <p:cNvCxnSpPr/>
            <p:nvPr/>
          </p:nvCxnSpPr>
          <p:spPr>
            <a:xfrm>
              <a:off x="9014" y="5524"/>
              <a:ext cx="3402" cy="0"/>
            </a:xfrm>
            <a:prstGeom prst="line">
              <a:avLst/>
            </a:prstGeom>
            <a:ln w="38100">
              <a:solidFill>
                <a:schemeClr val="accent4">
                  <a:lumMod val="50000"/>
                  <a:alpha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图片 3">
            <a:extLst>
              <a:ext uri="{FF2B5EF4-FFF2-40B4-BE49-F238E27FC236}">
                <a16:creationId xmlns:a16="http://schemas.microsoft.com/office/drawing/2014/main" xmlns="" id="{2B7A7FE6-C530-4EEA-80A4-599BA37E8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2"/>
          <a:stretch>
            <a:fillRect/>
          </a:stretch>
        </p:blipFill>
        <p:spPr>
          <a:xfrm>
            <a:off x="-866197" y="2574127"/>
            <a:ext cx="3884295" cy="44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4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767203" y="-262053"/>
            <a:ext cx="5235575" cy="2316480"/>
            <a:chOff x="14105" y="810"/>
            <a:chExt cx="8245" cy="3648"/>
          </a:xfrm>
        </p:grpSpPr>
        <p:sp>
          <p:nvSpPr>
            <p:cNvPr id="8" name="Horizontal Scroll 7"/>
            <p:cNvSpPr/>
            <p:nvPr/>
          </p:nvSpPr>
          <p:spPr>
            <a:xfrm>
              <a:off x="14105" y="810"/>
              <a:ext cx="8245" cy="3649"/>
            </a:xfrm>
            <a:prstGeom prst="horizontalScroll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 descr="Picture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66" y="1814"/>
              <a:ext cx="7584" cy="1642"/>
            </a:xfrm>
            <a:prstGeom prst="rect">
              <a:avLst/>
            </a:prstGeom>
          </p:spPr>
        </p:pic>
      </p:grpSp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8"/>
          <a:srcRect l="38270" t="24327" r="31271" b="25819"/>
          <a:stretch>
            <a:fillRect/>
          </a:stretch>
        </p:blipFill>
        <p:spPr>
          <a:xfrm>
            <a:off x="10313670" y="-37465"/>
            <a:ext cx="2047875" cy="3352165"/>
          </a:xfrm>
          <a:prstGeom prst="rect">
            <a:avLst/>
          </a:prstGeom>
        </p:spPr>
      </p:pic>
      <p:pic>
        <p:nvPicPr>
          <p:cNvPr id="5" name="5c249dca6369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9335" y="5624195"/>
            <a:ext cx="1233805" cy="123380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98EBB08-2640-4BAE-861B-E965E7BC8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267" y="3664501"/>
            <a:ext cx="1242786" cy="124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ình ảnh Sao Thiên Vương Màu Xanh Thiên Vương đẹp Minh Họa Thiên Vương Tinh  PNG , Minh Họa Thiên Vương Tinh, Thiên Vương đẹp, Màu Xanh PNG miễn phí tải  tập">
            <a:extLst>
              <a:ext uri="{FF2B5EF4-FFF2-40B4-BE49-F238E27FC236}">
                <a16:creationId xmlns:a16="http://schemas.microsoft.com/office/drawing/2014/main" xmlns="" id="{E41D9EAA-6E24-44FB-9F82-45D80AABD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5333" y1="40833" x2="55333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251" y="2719705"/>
            <a:ext cx="1733952" cy="17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90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C -0.03906 -0.00463 -0.14284 -0.0838 -0.20664 0.03101 C -0.27057 0.14583 -0.20898 0.45671 -0.31927 0.57407 C -0.42956 0.69143 -0.67266 0.61944 -0.7582 0.61736 " pathEditMode="relative" rAng="0" ptsTypes="AAAA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17" y="3048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C -0.03906 -0.00463 -0.14284 -0.0838 -0.20664 0.03102 C -0.27057 0.14583 -0.20899 0.45671 -0.31927 0.57407 C -0.42956 0.69143 -0.67266 0.61944 -0.75821 0.61736 " pathEditMode="relative" rAng="0" ptsTypes="AAAA">
                                      <p:cBhvr>
                                        <p:cTn id="1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17" y="3048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5"/>
          <a:srcRect l="39093" t="17804" r="27160" b="26110"/>
          <a:stretch>
            <a:fillRect/>
          </a:stretch>
        </p:blipFill>
        <p:spPr>
          <a:xfrm>
            <a:off x="450215" y="5027930"/>
            <a:ext cx="897890" cy="149225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980305" y="0"/>
            <a:ext cx="3192780" cy="2303780"/>
            <a:chOff x="7843" y="0"/>
            <a:chExt cx="5028" cy="3628"/>
          </a:xfrm>
        </p:grpSpPr>
        <p:pic>
          <p:nvPicPr>
            <p:cNvPr id="17" name="图片 16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7843" y="0"/>
              <a:ext cx="5029" cy="3628"/>
            </a:xfrm>
            <a:prstGeom prst="rect">
              <a:avLst/>
            </a:prstGeom>
          </p:spPr>
        </p:pic>
        <p:pic>
          <p:nvPicPr>
            <p:cNvPr id="11" name="Picture 10" descr="Picture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15" y="354"/>
              <a:ext cx="3485" cy="141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499235" y="3654425"/>
            <a:ext cx="3192780" cy="2303780"/>
            <a:chOff x="2361" y="5755"/>
            <a:chExt cx="5028" cy="3628"/>
          </a:xfrm>
        </p:grpSpPr>
        <p:pic>
          <p:nvPicPr>
            <p:cNvPr id="9" name="图片 8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 flipH="1" flipV="1">
              <a:off x="2361" y="5755"/>
              <a:ext cx="5029" cy="3628"/>
            </a:xfrm>
            <a:prstGeom prst="rect">
              <a:avLst/>
            </a:prstGeom>
          </p:spPr>
        </p:pic>
        <p:pic>
          <p:nvPicPr>
            <p:cNvPr id="12" name="Picture 11" descr="Picture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77" y="7172"/>
              <a:ext cx="3485" cy="141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668145" y="1120775"/>
            <a:ext cx="3193415" cy="2303780"/>
            <a:chOff x="2627" y="1765"/>
            <a:chExt cx="5029" cy="3628"/>
          </a:xfrm>
        </p:grpSpPr>
        <p:pic>
          <p:nvPicPr>
            <p:cNvPr id="4" name="图片 3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2627" y="1765"/>
              <a:ext cx="5029" cy="3628"/>
            </a:xfrm>
            <a:prstGeom prst="rect">
              <a:avLst/>
            </a:prstGeom>
          </p:spPr>
        </p:pic>
        <p:pic>
          <p:nvPicPr>
            <p:cNvPr id="13" name="Picture 12" descr="Picture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92" y="1852"/>
              <a:ext cx="3168" cy="1536"/>
            </a:xfrm>
            <a:prstGeom prst="rect">
              <a:avLst/>
            </a:prstGeom>
          </p:spPr>
        </p:pic>
      </p:grpSp>
      <p:sp>
        <p:nvSpPr>
          <p:cNvPr id="25" name="Text Box 24"/>
          <p:cNvSpPr txBox="1"/>
          <p:nvPr/>
        </p:nvSpPr>
        <p:spPr>
          <a:xfrm>
            <a:off x="2207895" y="2151380"/>
            <a:ext cx="18173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Sao Thủy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BD1E8416-45A1-4333-A305-9F7BF03C7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267" y="3664501"/>
            <a:ext cx="1242786" cy="124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Sao Thiên Vương Màu Xanh Thiên Vương đẹp Minh Họa Thiên Vương Tinh  PNG , Minh Họa Thiên Vương Tinh, Thiên Vương đẹp, Màu Xanh PNG miễn phí tải  tập">
            <a:extLst>
              <a:ext uri="{FF2B5EF4-FFF2-40B4-BE49-F238E27FC236}">
                <a16:creationId xmlns:a16="http://schemas.microsoft.com/office/drawing/2014/main" xmlns="" id="{C6219963-3B41-42AA-9586-DA1E822B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5333" y1="40833" x2="55333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251" y="2719705"/>
            <a:ext cx="1733952" cy="17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33333 -0.0635185 -0.0272917 -0.25037 -0.00520833 -0.32037 C 0.016875 -0.39037 0.0871875 -0.350463 0.110417 -0.35 " pathEditMode="relative" ptsTypes="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8C22C744-FCFA-4E95-96E9-12525FB9A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813" y="-1916430"/>
            <a:ext cx="11682095" cy="116820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296779" y="1537621"/>
            <a:ext cx="7226210" cy="42976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1DB93AC-EF79-4A5C-9921-03DD49868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4" y="1704474"/>
            <a:ext cx="1724526" cy="172452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AECFBFF9-B2E9-4F92-83E7-88293CEAC22C}"/>
              </a:ext>
            </a:extLst>
          </p:cNvPr>
          <p:cNvSpPr txBox="1"/>
          <p:nvPr/>
        </p:nvSpPr>
        <p:spPr>
          <a:xfrm>
            <a:off x="1611384" y="1913993"/>
            <a:ext cx="49698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AU" altLang="zh-CN" sz="5400" b="1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 Hình trụ và hình triển khai của hình trụ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UTM Showcard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87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1455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文本框 54">
            <a:extLst>
              <a:ext uri="{FF2B5EF4-FFF2-40B4-BE49-F238E27FC236}">
                <a16:creationId xmlns:a16="http://schemas.microsoft.com/office/drawing/2014/main" xmlns="" id="{D04DC5DD-9163-4DF9-93A1-75DAF20F3FDE}"/>
              </a:ext>
            </a:extLst>
          </p:cNvPr>
          <p:cNvSpPr txBox="1"/>
          <p:nvPr/>
        </p:nvSpPr>
        <p:spPr>
          <a:xfrm>
            <a:off x="1755398" y="581197"/>
            <a:ext cx="8708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>
                <a:solidFill>
                  <a:srgbClr val="111111"/>
                </a:solidFill>
                <a:effectLst/>
                <a:latin typeface="#9Slide01 Tieu de ngan" panose="00000800000000000000" pitchFamily="2" charset="0"/>
              </a:rPr>
              <a:t>Hãy quan sát các đồ vật sau:</a:t>
            </a:r>
            <a:endParaRPr lang="en-US" sz="3600">
              <a:latin typeface="#9Slide01 Tieu de ngan" panose="00000800000000000000" pitchFamily="2" charset="0"/>
            </a:endParaRPr>
          </a:p>
          <a:p>
            <a:pPr lvl="0" algn="ctr"/>
            <a:endParaRPr lang="en-US" altLang="zh-CN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Algerian" panose="04020705040A0206070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E2C227D-7EEB-4B08-A1FD-88B5A2608D70}"/>
              </a:ext>
            </a:extLst>
          </p:cNvPr>
          <p:cNvGrpSpPr/>
          <p:nvPr/>
        </p:nvGrpSpPr>
        <p:grpSpPr>
          <a:xfrm>
            <a:off x="1525383" y="2451127"/>
            <a:ext cx="2654877" cy="2672781"/>
            <a:chOff x="2679745" y="3730218"/>
            <a:chExt cx="2654877" cy="2672781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9D7B5203-C9C6-4692-80CE-EDEF94DF7660}"/>
                </a:ext>
              </a:extLst>
            </p:cNvPr>
            <p:cNvSpPr/>
            <p:nvPr/>
          </p:nvSpPr>
          <p:spPr>
            <a:xfrm>
              <a:off x="2955130" y="4312381"/>
              <a:ext cx="2379492" cy="2090618"/>
            </a:xfrm>
            <a:prstGeom prst="roundRect">
              <a:avLst/>
            </a:prstGeom>
            <a:solidFill>
              <a:srgbClr val="C7AECC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D65222BA-D0FF-43F8-9F52-D37323B72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" t="42174" r="77395" b="42494"/>
            <a:stretch/>
          </p:blipFill>
          <p:spPr>
            <a:xfrm>
              <a:off x="2679745" y="3730218"/>
              <a:ext cx="1013415" cy="102315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0BD4C31-E6BC-4635-82A1-9DF4D2DA81FA}"/>
              </a:ext>
            </a:extLst>
          </p:cNvPr>
          <p:cNvGrpSpPr/>
          <p:nvPr/>
        </p:nvGrpSpPr>
        <p:grpSpPr>
          <a:xfrm>
            <a:off x="4236947" y="2486668"/>
            <a:ext cx="2666481" cy="2601699"/>
            <a:chOff x="5391309" y="3765759"/>
            <a:chExt cx="2666481" cy="260169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7D3708D4-A28A-43D7-AB6D-53639E9F8A32}"/>
                </a:ext>
              </a:extLst>
            </p:cNvPr>
            <p:cNvSpPr/>
            <p:nvPr/>
          </p:nvSpPr>
          <p:spPr>
            <a:xfrm>
              <a:off x="5719084" y="4277239"/>
              <a:ext cx="2338706" cy="2090219"/>
            </a:xfrm>
            <a:prstGeom prst="roundRect">
              <a:avLst/>
            </a:prstGeom>
            <a:solidFill>
              <a:srgbClr val="EAE8F3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BD5BBA1F-76C4-42E5-9543-10767696F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" t="22313" r="76351" b="61633"/>
            <a:stretch/>
          </p:blipFill>
          <p:spPr>
            <a:xfrm>
              <a:off x="5391309" y="3765759"/>
              <a:ext cx="1019182" cy="10229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67F618BE-5CC0-496B-ABD7-D177EAC1A93E}"/>
              </a:ext>
            </a:extLst>
          </p:cNvPr>
          <p:cNvGrpSpPr/>
          <p:nvPr/>
        </p:nvGrpSpPr>
        <p:grpSpPr>
          <a:xfrm>
            <a:off x="7066673" y="2520770"/>
            <a:ext cx="2642522" cy="2533494"/>
            <a:chOff x="8385526" y="3938656"/>
            <a:chExt cx="2688173" cy="2601699"/>
          </a:xfrm>
          <a:solidFill>
            <a:srgbClr val="D8C3E1"/>
          </a:solidFill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5DCB5842-DE71-4842-9203-FE79E5BB2846}"/>
                </a:ext>
              </a:extLst>
            </p:cNvPr>
            <p:cNvSpPr/>
            <p:nvPr/>
          </p:nvSpPr>
          <p:spPr>
            <a:xfrm>
              <a:off x="8619980" y="4391857"/>
              <a:ext cx="2453719" cy="214849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0C1CA219-ACC7-4FAB-B34E-CB7E30523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05" t="42099" r="27175" b="42568"/>
            <a:stretch/>
          </p:blipFill>
          <p:spPr>
            <a:xfrm>
              <a:off x="8385526" y="3938656"/>
              <a:ext cx="1045028" cy="1051482"/>
            </a:xfrm>
            <a:prstGeom prst="ellipse">
              <a:avLst/>
            </a:prstGeom>
            <a:solidFill>
              <a:srgbClr val="5261AC"/>
            </a:solidFill>
            <a:ln>
              <a:solidFill>
                <a:schemeClr val="tx1"/>
              </a:solidFill>
            </a:ln>
          </p:spPr>
        </p:pic>
      </p:grpSp>
      <p:pic>
        <p:nvPicPr>
          <p:cNvPr id="46" name="Picture 2" descr="Sữa đặc Vinamilk Ông Thọ 380gr | Shopee Việt Nam">
            <a:extLst>
              <a:ext uri="{FF2B5EF4-FFF2-40B4-BE49-F238E27FC236}">
                <a16:creationId xmlns:a16="http://schemas.microsoft.com/office/drawing/2014/main" xmlns="" id="{B88988EF-DC14-4A10-B4F4-6AC8A00A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500" y1="29375" x2="58750" y2="28625"/>
                        <a14:foregroundMark x1="58750" y1="28625" x2="67250" y2="28625"/>
                        <a14:foregroundMark x1="35875" y1="24000" x2="68625" y2="25000"/>
                        <a14:foregroundMark x1="29125" y1="23750" x2="34250" y2="27000"/>
                        <a14:foregroundMark x1="26875" y1="23125" x2="42750" y2="20125"/>
                        <a14:foregroundMark x1="41875" y1="21000" x2="72500" y2="24500"/>
                        <a14:foregroundMark x1="49250" y1="20375" x2="73500" y2="22875"/>
                        <a14:foregroundMark x1="76500" y1="46625" x2="75750" y2="82000"/>
                        <a14:foregroundMark x1="77125" y1="69250" x2="77125" y2="73875"/>
                        <a14:foregroundMark x1="24750" y1="86375" x2="50750" y2="89125"/>
                        <a14:foregroundMark x1="50750" y1="89125" x2="77375" y2="88000"/>
                        <a14:foregroundMark x1="77375" y1="88000" x2="77375" y2="8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35" y="2989485"/>
            <a:ext cx="2094095" cy="20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Ly Viền Màu Quai Tim">
            <a:extLst>
              <a:ext uri="{FF2B5EF4-FFF2-40B4-BE49-F238E27FC236}">
                <a16:creationId xmlns:a16="http://schemas.microsoft.com/office/drawing/2014/main" xmlns="" id="{2EDAA4DE-E167-4B10-B211-96E1A6BA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188" y="2922771"/>
            <a:ext cx="2440747" cy="24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689 Tuna Fish Can Illustrations &amp;amp; Clip Art - iStock">
            <a:extLst>
              <a:ext uri="{FF2B5EF4-FFF2-40B4-BE49-F238E27FC236}">
                <a16:creationId xmlns:a16="http://schemas.microsoft.com/office/drawing/2014/main" xmlns="" id="{8F1E1B43-0E2E-43F1-A148-F1406EC78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92" b="97614" l="654" r="99020">
                        <a14:foregroundMark x1="11275" y1="16103" x2="6536" y2="64016"/>
                        <a14:foregroundMark x1="6536" y1="64016" x2="34477" y2="88270"/>
                        <a14:foregroundMark x1="34477" y1="88270" x2="46732" y2="88270"/>
                        <a14:foregroundMark x1="18791" y1="13519" x2="77614" y2="13519"/>
                        <a14:foregroundMark x1="23856" y1="21670" x2="73366" y2="21471"/>
                        <a14:foregroundMark x1="73366" y1="21471" x2="73529" y2="21471"/>
                        <a14:foregroundMark x1="27941" y1="6958" x2="58824" y2="2584"/>
                        <a14:foregroundMark x1="58824" y1="2584" x2="59150" y2="2584"/>
                        <a14:foregroundMark x1="61928" y1="3181" x2="92320" y2="21471"/>
                        <a14:foregroundMark x1="91340" y1="26441" x2="92320" y2="77535"/>
                        <a14:foregroundMark x1="94771" y1="24254" x2="99020" y2="85089"/>
                        <a14:foregroundMark x1="63562" y1="8350" x2="90033" y2="12127"/>
                        <a14:foregroundMark x1="18954" y1="21074" x2="53268" y2="16899"/>
                        <a14:foregroundMark x1="53268" y1="16899" x2="83170" y2="18091"/>
                        <a14:foregroundMark x1="2778" y1="17097" x2="35784" y2="1789"/>
                        <a14:foregroundMark x1="35784" y1="1789" x2="35784" y2="1789"/>
                        <a14:foregroundMark x1="6536" y1="12127" x2="27941" y2="5765"/>
                        <a14:foregroundMark x1="10948" y1="18887" x2="19771" y2="19284"/>
                        <a14:foregroundMark x1="4085" y1="17694" x2="30229" y2="26441"/>
                        <a14:foregroundMark x1="19935" y1="26044" x2="60621" y2="29423"/>
                        <a14:foregroundMark x1="60621" y1="29423" x2="94935" y2="19881"/>
                        <a14:foregroundMark x1="94935" y1="19881" x2="94935" y2="19881"/>
                        <a14:foregroundMark x1="37582" y1="15507" x2="56863" y2="10736"/>
                        <a14:foregroundMark x1="23203" y1="8549" x2="30719" y2="18887"/>
                        <a14:foregroundMark x1="32190" y1="7157" x2="80719" y2="28628"/>
                        <a14:foregroundMark x1="42810" y1="3976" x2="91667" y2="26243"/>
                        <a14:foregroundMark x1="67157" y1="5169" x2="95588" y2="21272"/>
                        <a14:foregroundMark x1="95588" y1="21272" x2="95588" y2="21471"/>
                        <a14:foregroundMark x1="65033" y1="3380" x2="95915" y2="12326"/>
                        <a14:foregroundMark x1="95915" y1="12326" x2="96895" y2="19881"/>
                        <a14:foregroundMark x1="3431" y1="14115" x2="10948" y2="25447"/>
                        <a14:foregroundMark x1="2941" y1="19284" x2="9150" y2="24453"/>
                        <a14:foregroundMark x1="10131" y1="20278" x2="59314" y2="30616"/>
                        <a14:foregroundMark x1="10621" y1="26839" x2="56373" y2="31014"/>
                        <a14:foregroundMark x1="27941" y1="10338" x2="59967" y2="7753"/>
                        <a14:foregroundMark x1="70261" y1="4970" x2="97712" y2="12525"/>
                        <a14:foregroundMark x1="71405" y1="3181" x2="97549" y2="12724"/>
                        <a14:foregroundMark x1="1471" y1="14115" x2="31536" y2="1988"/>
                        <a14:foregroundMark x1="31536" y1="1988" x2="61765" y2="1193"/>
                        <a14:foregroundMark x1="61765" y1="1193" x2="90686" y2="9742"/>
                        <a14:foregroundMark x1="90686" y1="9742" x2="99346" y2="20477"/>
                        <a14:foregroundMark x1="65359" y1="2187" x2="97222" y2="10934"/>
                        <a14:foregroundMark x1="97222" y1="10934" x2="99020" y2="15109"/>
                        <a14:foregroundMark x1="66993" y1="1590" x2="96078" y2="9940"/>
                        <a14:foregroundMark x1="2451" y1="12525" x2="31536" y2="3579"/>
                        <a14:foregroundMark x1="654" y1="12525" x2="31209" y2="1789"/>
                        <a14:foregroundMark x1="31209" y1="1789" x2="31209" y2="1789"/>
                        <a14:foregroundMark x1="4085" y1="10537" x2="28268" y2="2584"/>
                        <a14:foregroundMark x1="26144" y1="2783" x2="6863" y2="11133"/>
                        <a14:foregroundMark x1="4902" y1="10736" x2="23856" y2="3380"/>
                        <a14:foregroundMark x1="44771" y1="24851" x2="73039" y2="24851"/>
                        <a14:foregroundMark x1="47222" y1="26044" x2="64379" y2="25249"/>
                        <a14:foregroundMark x1="30882" y1="32207" x2="58497" y2="30417"/>
                        <a14:foregroundMark x1="2778" y1="85686" x2="63562" y2="92843"/>
                        <a14:foregroundMark x1="1471" y1="82704" x2="38235" y2="96024"/>
                        <a14:foregroundMark x1="38235" y1="96024" x2="98693" y2="83499"/>
                        <a14:foregroundMark x1="21078" y1="92247" x2="62418" y2="94235"/>
                        <a14:foregroundMark x1="62418" y1="94235" x2="84477" y2="91252"/>
                        <a14:foregroundMark x1="46569" y1="97614" x2="75490" y2="93837"/>
                        <a14:foregroundMark x1="83007" y1="93837" x2="98203" y2="85686"/>
                        <a14:foregroundMark x1="8987" y1="89861" x2="38235" y2="93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606" y="3683599"/>
            <a:ext cx="1512266" cy="12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4E47686-9C01-4FC8-BB4C-069F0AF07E07}"/>
              </a:ext>
            </a:extLst>
          </p:cNvPr>
          <p:cNvGrpSpPr/>
          <p:nvPr/>
        </p:nvGrpSpPr>
        <p:grpSpPr>
          <a:xfrm>
            <a:off x="2413745" y="3406395"/>
            <a:ext cx="1110298" cy="1474401"/>
            <a:chOff x="4825340" y="2735580"/>
            <a:chExt cx="946810" cy="1257300"/>
          </a:xfrm>
        </p:grpSpPr>
        <p:sp>
          <p:nvSpPr>
            <p:cNvPr id="50" name="Cylinder 49">
              <a:extLst>
                <a:ext uri="{FF2B5EF4-FFF2-40B4-BE49-F238E27FC236}">
                  <a16:creationId xmlns:a16="http://schemas.microsoft.com/office/drawing/2014/main" xmlns="" id="{184F96B4-926E-4E63-8614-3EED77855FDD}"/>
                </a:ext>
              </a:extLst>
            </p:cNvPr>
            <p:cNvSpPr/>
            <p:nvPr/>
          </p:nvSpPr>
          <p:spPr>
            <a:xfrm>
              <a:off x="4825340" y="2735580"/>
              <a:ext cx="946810" cy="1257300"/>
            </a:xfrm>
            <a:prstGeom prst="can">
              <a:avLst>
                <a:gd name="adj" fmla="val 13733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460FE1F1-9270-434E-A09C-39E77BA9D7A5}"/>
                </a:ext>
              </a:extLst>
            </p:cNvPr>
            <p:cNvSpPr/>
            <p:nvPr/>
          </p:nvSpPr>
          <p:spPr>
            <a:xfrm>
              <a:off x="4825340" y="3855459"/>
              <a:ext cx="933128" cy="137421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DC4C319C-F86C-4DCE-8BEC-DF2E81E06679}"/>
              </a:ext>
            </a:extLst>
          </p:cNvPr>
          <p:cNvGrpSpPr/>
          <p:nvPr/>
        </p:nvGrpSpPr>
        <p:grpSpPr>
          <a:xfrm>
            <a:off x="5023361" y="3433713"/>
            <a:ext cx="1144056" cy="1555696"/>
            <a:chOff x="8826052" y="2566599"/>
            <a:chExt cx="1137144" cy="1546298"/>
          </a:xfrm>
        </p:grpSpPr>
        <p:sp>
          <p:nvSpPr>
            <p:cNvPr id="53" name="Cylinder 52">
              <a:extLst>
                <a:ext uri="{FF2B5EF4-FFF2-40B4-BE49-F238E27FC236}">
                  <a16:creationId xmlns:a16="http://schemas.microsoft.com/office/drawing/2014/main" xmlns="" id="{C9A9DE45-CBFA-4F49-8E66-CD0BFB678BA5}"/>
                </a:ext>
              </a:extLst>
            </p:cNvPr>
            <p:cNvSpPr/>
            <p:nvPr/>
          </p:nvSpPr>
          <p:spPr>
            <a:xfrm>
              <a:off x="8826053" y="2566599"/>
              <a:ext cx="1137143" cy="1546239"/>
            </a:xfrm>
            <a:prstGeom prst="can">
              <a:avLst>
                <a:gd name="adj" fmla="val 18910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F95B5B3E-03D8-49B4-990A-11E9BEAA2BC0}"/>
                </a:ext>
              </a:extLst>
            </p:cNvPr>
            <p:cNvSpPr/>
            <p:nvPr/>
          </p:nvSpPr>
          <p:spPr>
            <a:xfrm>
              <a:off x="8826052" y="3896983"/>
              <a:ext cx="1137143" cy="215914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23BC3DD4-614B-46F1-B3D2-1BB2123D1366}"/>
              </a:ext>
            </a:extLst>
          </p:cNvPr>
          <p:cNvGrpSpPr/>
          <p:nvPr/>
        </p:nvGrpSpPr>
        <p:grpSpPr>
          <a:xfrm>
            <a:off x="7848170" y="3650688"/>
            <a:ext cx="1488702" cy="1242925"/>
            <a:chOff x="10848766" y="3209637"/>
            <a:chExt cx="985325" cy="787274"/>
          </a:xfrm>
        </p:grpSpPr>
        <p:sp>
          <p:nvSpPr>
            <p:cNvPr id="56" name="Cylinder 55">
              <a:extLst>
                <a:ext uri="{FF2B5EF4-FFF2-40B4-BE49-F238E27FC236}">
                  <a16:creationId xmlns:a16="http://schemas.microsoft.com/office/drawing/2014/main" xmlns="" id="{C21867CB-49E7-43C2-8D3B-29765BCF69E0}"/>
                </a:ext>
              </a:extLst>
            </p:cNvPr>
            <p:cNvSpPr/>
            <p:nvPr/>
          </p:nvSpPr>
          <p:spPr>
            <a:xfrm>
              <a:off x="10848766" y="3209637"/>
              <a:ext cx="985325" cy="783244"/>
            </a:xfrm>
            <a:prstGeom prst="can">
              <a:avLst>
                <a:gd name="adj" fmla="val 27332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3F8DFC63-63CB-440A-85E1-0AA1956EAF0D}"/>
                </a:ext>
              </a:extLst>
            </p:cNvPr>
            <p:cNvSpPr/>
            <p:nvPr/>
          </p:nvSpPr>
          <p:spPr>
            <a:xfrm>
              <a:off x="10848766" y="3782334"/>
              <a:ext cx="985325" cy="214577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9C40AE48-A788-41FC-9E77-1C001F909984}"/>
              </a:ext>
            </a:extLst>
          </p:cNvPr>
          <p:cNvSpPr/>
          <p:nvPr/>
        </p:nvSpPr>
        <p:spPr>
          <a:xfrm>
            <a:off x="1487706" y="2426186"/>
            <a:ext cx="1109023" cy="1109023"/>
          </a:xfrm>
          <a:prstGeom prst="ellipse">
            <a:avLst/>
          </a:prstGeom>
          <a:solidFill>
            <a:srgbClr val="C7AE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xmlns="" id="{885745E6-E415-41D9-8823-BC74F5DBCE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880847" y="2636233"/>
            <a:ext cx="322741" cy="688928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xmlns="" id="{E5E71F69-B49C-4178-9755-D983BD3E4DA5}"/>
              </a:ext>
            </a:extLst>
          </p:cNvPr>
          <p:cNvSpPr/>
          <p:nvPr/>
        </p:nvSpPr>
        <p:spPr>
          <a:xfrm>
            <a:off x="4205760" y="2426186"/>
            <a:ext cx="1109023" cy="1109023"/>
          </a:xfrm>
          <a:prstGeom prst="ellipse">
            <a:avLst/>
          </a:prstGeom>
          <a:solidFill>
            <a:srgbClr val="EAE8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xmlns="" id="{AD090B6B-8BD9-4410-80BD-BCF9DB4E2D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510770" y="2598128"/>
            <a:ext cx="499003" cy="765138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65E4AF24-2688-4B9A-ABC0-4142B82097B4}"/>
              </a:ext>
            </a:extLst>
          </p:cNvPr>
          <p:cNvSpPr/>
          <p:nvPr/>
        </p:nvSpPr>
        <p:spPr>
          <a:xfrm>
            <a:off x="7026649" y="2467750"/>
            <a:ext cx="1109023" cy="1109023"/>
          </a:xfrm>
          <a:prstGeom prst="ellipse">
            <a:avLst/>
          </a:prstGeom>
          <a:solidFill>
            <a:srgbClr val="D8C3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xmlns="" id="{AEE85799-056E-4AAB-B0C9-15758389BD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308373" y="2607625"/>
            <a:ext cx="545574" cy="829273"/>
          </a:xfrm>
          <a:prstGeom prst="rect">
            <a:avLst/>
          </a:prstGeom>
        </p:spPr>
      </p:pic>
      <p:sp>
        <p:nvSpPr>
          <p:cNvPr id="64" name="Rectangle: Diagonal Corners Rounded 63">
            <a:extLst>
              <a:ext uri="{FF2B5EF4-FFF2-40B4-BE49-F238E27FC236}">
                <a16:creationId xmlns:a16="http://schemas.microsoft.com/office/drawing/2014/main" xmlns="" id="{DA6FCA06-B565-46E7-898A-3B72C2F415AB}"/>
              </a:ext>
            </a:extLst>
          </p:cNvPr>
          <p:cNvSpPr/>
          <p:nvPr/>
        </p:nvSpPr>
        <p:spPr>
          <a:xfrm>
            <a:off x="1035289" y="5237496"/>
            <a:ext cx="9135198" cy="596402"/>
          </a:xfrm>
          <a:prstGeom prst="round2DiagRect">
            <a:avLst>
              <a:gd name="adj1" fmla="val 32235"/>
              <a:gd name="adj2" fmla="val 0"/>
            </a:avLst>
          </a:prstGeom>
          <a:solidFill>
            <a:srgbClr val="FCE8E7">
              <a:alpha val="85882"/>
            </a:srgbClr>
          </a:solidFill>
          <a:ln>
            <a:solidFill>
              <a:srgbClr val="FAD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rgbClr val="111111"/>
                </a:solidFill>
                <a:latin typeface="#9Slide01 Noi dung ngan" panose="00000600000000000000" pitchFamily="2" charset="0"/>
              </a:rPr>
              <a:t>Hộp sữa đặc, cốc uống nước, hộp thiếc có dạng </a:t>
            </a:r>
            <a:r>
              <a:rPr lang="en-US" sz="2400" b="1">
                <a:solidFill>
                  <a:srgbClr val="D27091"/>
                </a:solidFill>
                <a:latin typeface="#9Slide01 Noi dung ngan" panose="00000600000000000000" pitchFamily="2" charset="0"/>
              </a:rPr>
              <a:t>hình trụ.</a:t>
            </a:r>
            <a:endParaRPr lang="en-US" sz="2400" b="1" dirty="0">
              <a:solidFill>
                <a:srgbClr val="D27091"/>
              </a:solidFill>
              <a:latin typeface="#9Slide01 Noi dung ngan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30772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8" grpId="0" animBg="1"/>
      <p:bldP spid="60" grpId="0" animBg="1"/>
      <p:bldP spid="62" grpId="0" animBg="1"/>
      <p:bldP spid="6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2327</TotalTime>
  <Words>538</Words>
  <Application>Microsoft Office PowerPoint</Application>
  <PresentationFormat>Widescreen</PresentationFormat>
  <Paragraphs>92</Paragraphs>
  <Slides>33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33</vt:i4>
      </vt:variant>
    </vt:vector>
  </HeadingPairs>
  <TitlesOfParts>
    <vt:vector size="71" baseType="lpstr">
      <vt:lpstr>微软雅黑</vt:lpstr>
      <vt:lpstr>#9Slide01 Noi dung ngan</vt:lpstr>
      <vt:lpstr>#9Slide01 Tieu de ngan</vt:lpstr>
      <vt:lpstr>#9Slide02 Noi dung dai</vt:lpstr>
      <vt:lpstr>#9Slide03 Arima Madurai</vt:lpstr>
      <vt:lpstr>#9Slide05 SVNUT Triumph</vt:lpstr>
      <vt:lpstr>#9Slide07 Stormtrooper</vt:lpstr>
      <vt:lpstr>Algerian</vt:lpstr>
      <vt:lpstr>Aptos</vt:lpstr>
      <vt:lpstr>Aptos Display</vt:lpstr>
      <vt:lpstr>Arial</vt:lpstr>
      <vt:lpstr>Calibri</vt:lpstr>
      <vt:lpstr>Calibri Light</vt:lpstr>
      <vt:lpstr>Cambria</vt:lpstr>
      <vt:lpstr>等线</vt:lpstr>
      <vt:lpstr>等线 Light</vt:lpstr>
      <vt:lpstr>iCiel Cadena</vt:lpstr>
      <vt:lpstr>inpin heiti</vt:lpstr>
      <vt:lpstr>SVN-Poky's</vt:lpstr>
      <vt:lpstr>Times New Roman</vt:lpstr>
      <vt:lpstr>UTM Cookies</vt:lpstr>
      <vt:lpstr>UTM Showcard</vt:lpstr>
      <vt:lpstr>小单纯体</vt:lpstr>
      <vt:lpstr>思源宋体 CN Medium</vt:lpstr>
      <vt:lpstr>思源黑体 CN Light</vt:lpstr>
      <vt:lpstr>思源黑体 Medium</vt:lpstr>
      <vt:lpstr>方正喵呜体</vt:lpstr>
      <vt:lpstr>2_Office Theme</vt:lpstr>
      <vt:lpstr>Office 主题​​</vt:lpstr>
      <vt:lpstr>1_Office 主题​​</vt:lpstr>
      <vt:lpstr>2_Office 主题​​</vt:lpstr>
      <vt:lpstr>3_Office Theme</vt:lpstr>
      <vt:lpstr>4_Office 主题​​</vt:lpstr>
      <vt:lpstr>4_Office Theme</vt:lpstr>
      <vt:lpstr>6_Office Theme</vt:lpstr>
      <vt:lpstr>5_Office Theme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Le Tien Duat</cp:lastModifiedBy>
  <cp:revision>72</cp:revision>
  <dcterms:created xsi:type="dcterms:W3CDTF">2021-11-09T02:09:59Z</dcterms:created>
  <dcterms:modified xsi:type="dcterms:W3CDTF">2025-02-13T07:51:50Z</dcterms:modified>
  <cp:category>9Slide.vn</cp:category>
</cp:coreProperties>
</file>