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1.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6" r:id="rId3"/>
    <p:sldMasterId id="2147483672" r:id="rId4"/>
    <p:sldMasterId id="2147483696" r:id="rId5"/>
    <p:sldMasterId id="2147483702" r:id="rId6"/>
    <p:sldMasterId id="2147483704" r:id="rId7"/>
    <p:sldMasterId id="2147483712" r:id="rId8"/>
    <p:sldMasterId id="2147483718" r:id="rId9"/>
    <p:sldMasterId id="2147483736" r:id="rId10"/>
    <p:sldMasterId id="2147483749" r:id="rId11"/>
    <p:sldMasterId id="2147483761" r:id="rId12"/>
  </p:sldMasterIdLst>
  <p:notesMasterIdLst>
    <p:notesMasterId r:id="rId58"/>
  </p:notesMasterIdLst>
  <p:sldIdLst>
    <p:sldId id="420" r:id="rId13"/>
    <p:sldId id="259" r:id="rId14"/>
    <p:sldId id="416" r:id="rId15"/>
    <p:sldId id="385" r:id="rId16"/>
    <p:sldId id="417" r:id="rId17"/>
    <p:sldId id="418" r:id="rId18"/>
    <p:sldId id="261" r:id="rId19"/>
    <p:sldId id="315" r:id="rId20"/>
    <p:sldId id="285" r:id="rId21"/>
    <p:sldId id="423" r:id="rId22"/>
    <p:sldId id="422" r:id="rId23"/>
    <p:sldId id="424" r:id="rId24"/>
    <p:sldId id="425" r:id="rId25"/>
    <p:sldId id="426" r:id="rId26"/>
    <p:sldId id="427" r:id="rId27"/>
    <p:sldId id="428" r:id="rId28"/>
    <p:sldId id="429" r:id="rId29"/>
    <p:sldId id="430" r:id="rId30"/>
    <p:sldId id="431" r:id="rId31"/>
    <p:sldId id="432" r:id="rId32"/>
    <p:sldId id="433" r:id="rId33"/>
    <p:sldId id="434" r:id="rId34"/>
    <p:sldId id="435" r:id="rId35"/>
    <p:sldId id="436" r:id="rId36"/>
    <p:sldId id="437" r:id="rId37"/>
    <p:sldId id="438" r:id="rId38"/>
    <p:sldId id="439" r:id="rId39"/>
    <p:sldId id="440" r:id="rId40"/>
    <p:sldId id="441" r:id="rId41"/>
    <p:sldId id="442" r:id="rId42"/>
    <p:sldId id="443" r:id="rId43"/>
    <p:sldId id="444" r:id="rId44"/>
    <p:sldId id="297" r:id="rId45"/>
    <p:sldId id="301" r:id="rId46"/>
    <p:sldId id="302" r:id="rId47"/>
    <p:sldId id="303" r:id="rId48"/>
    <p:sldId id="304" r:id="rId49"/>
    <p:sldId id="305" r:id="rId50"/>
    <p:sldId id="2634" r:id="rId51"/>
    <p:sldId id="2635" r:id="rId52"/>
    <p:sldId id="2636" r:id="rId53"/>
    <p:sldId id="340" r:id="rId54"/>
    <p:sldId id="257" r:id="rId55"/>
    <p:sldId id="2631" r:id="rId56"/>
    <p:sldId id="2633" r:id="rId5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E23"/>
    <a:srgbClr val="E820A1"/>
    <a:srgbClr val="3E830E"/>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86037" autoAdjust="0"/>
  </p:normalViewPr>
  <p:slideViewPr>
    <p:cSldViewPr snapToGrid="0">
      <p:cViewPr varScale="1">
        <p:scale>
          <a:sx n="63" d="100"/>
          <a:sy n="63" d="100"/>
        </p:scale>
        <p:origin x="1026" y="-73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9166B-2D24-437E-9344-CD4E0C808C75}"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CF9AA-115D-45F1-BB4A-39E68A154C63}" type="slidenum">
              <a:rPr lang="en-US" smtClean="0"/>
              <a:t>‹#›</a:t>
            </a:fld>
            <a:endParaRPr lang="en-US"/>
          </a:p>
        </p:txBody>
      </p:sp>
    </p:spTree>
    <p:extLst>
      <p:ext uri="{BB962C8B-B14F-4D97-AF65-F5344CB8AC3E}">
        <p14:creationId xmlns:p14="http://schemas.microsoft.com/office/powerpoint/2010/main" val="8912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0EA4-A04B-480A-B19E-DC357490E4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1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xmlns=""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C68400-40BE-432B-B065-CE95AE3DA66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84F8D77-48AD-4393-88F2-5A8AF2A78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6AF9ECA-FF14-4070-8EE1-56F08DF0B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F0B8411-C849-44CC-B310-608EEF862724}"/>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6" name="页脚占位符 5">
            <a:extLst>
              <a:ext uri="{FF2B5EF4-FFF2-40B4-BE49-F238E27FC236}">
                <a16:creationId xmlns:a16="http://schemas.microsoft.com/office/drawing/2014/main" xmlns="" id="{EC8D4AFF-E807-43B0-86EF-37278F70D1E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7093E97-F209-449A-907B-4551FD4729E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353C68-7646-4399-98D5-5B3C4D1022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8757E82-B725-4624-A28B-37FCC8247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4443960C-6C6E-4FDE-8FD6-B259FE9B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C5B9962-007D-4762-9257-4C462F7651B2}"/>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6" name="页脚占位符 5">
            <a:extLst>
              <a:ext uri="{FF2B5EF4-FFF2-40B4-BE49-F238E27FC236}">
                <a16:creationId xmlns:a16="http://schemas.microsoft.com/office/drawing/2014/main" xmlns="" id="{8933CFB8-52CC-42BA-A7D5-D372EB358F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230BB3B-6FF6-45EE-94B6-EFE514A0DB2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2565CE6-BEDC-4811-BD39-79E7C146BEBB}"/>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xmlns="" id="{988BD0CF-13D8-4911-9566-ACEF3CD2C1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D7BBF3-1B3A-4CE4-A65B-E54F1556A707}"/>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1B722FC-EC2A-48DE-AC5F-8E81F2EA89F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405403A-6B86-46E1-995E-2A5398C795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9F7AA5D-5136-4A57-B92C-828C56ECF4E4}"/>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xmlns="" id="{85B739A5-B8FB-4DA4-AB0D-66B1792E42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630DFA6-1C10-4BA9-A1F8-80B27E2FCE9D}"/>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2025/2/13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2025/2/13</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896843"/>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1902"/>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F0E390E-798B-4207-855D-1B55646C1A27}"/>
              </a:ext>
            </a:extLst>
          </p:cNvPr>
          <p:cNvSpPr>
            <a:spLocks noGrp="1"/>
          </p:cNvSpPr>
          <p:nvPr>
            <p:ph type="dt" sz="half" idx="10"/>
          </p:nvPr>
        </p:nvSpPr>
        <p:spPr/>
        <p:txBody>
          <a:bodyPr/>
          <a:lstStyle/>
          <a:p>
            <a:fld id="{006180DA-330B-4470-A492-965C8C6CCCA9}"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xmlns=""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376982026"/>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843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551074"/>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1262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7173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3525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0998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4468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460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6009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1067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0322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1008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987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474397"/>
      </p:ext>
    </p:extLst>
  </p:cSld>
  <p:clrMapOvr>
    <a:masterClrMapping/>
  </p:clrMapOvr>
  <p:transition spd="slow" advTm="3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594095"/>
      </p:ext>
    </p:extLst>
  </p:cSld>
  <p:clrMapOvr>
    <a:masterClrMapping/>
  </p:clrMapOvr>
  <p:transition spd="slow" advTm="3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F0E390E-798B-4207-855D-1B55646C1A27}"/>
              </a:ext>
            </a:extLst>
          </p:cNvPr>
          <p:cNvSpPr>
            <a:spLocks noGrp="1"/>
          </p:cNvSpPr>
          <p:nvPr>
            <p:ph type="dt" sz="half" idx="10"/>
          </p:nvPr>
        </p:nvSpPr>
        <p:spPr/>
        <p:txBody>
          <a:bodyPr/>
          <a:lstStyle/>
          <a:p>
            <a:fld id="{006180DA-330B-4470-A492-965C8C6CCCA9}"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xmlns=""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818909683"/>
      </p:ext>
    </p:extLst>
  </p:cSld>
  <p:clrMapOvr>
    <a:masterClrMapping/>
  </p:clrMapOvr>
  <p:transition spd="slow" advTm="3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8069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125796"/>
      </p:ext>
    </p:extLst>
  </p:cSld>
  <p:clrMapOvr>
    <a:masterClrMapping/>
  </p:clrMapOvr>
  <p:transition spd="slow" advTm="3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Tree>
    <p:extLst>
      <p:ext uri="{BB962C8B-B14F-4D97-AF65-F5344CB8AC3E}">
        <p14:creationId xmlns:p14="http://schemas.microsoft.com/office/powerpoint/2010/main" val="3025978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xmlns=""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4471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xmlns=""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288600"/>
      </p:ext>
    </p:extLst>
  </p:cSld>
  <p:clrMapOvr>
    <a:masterClrMapping/>
  </p:clrMapOvr>
  <p:transition spd="slow" advTm="3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12827"/>
      </p:ext>
    </p:extLst>
  </p:cSld>
  <p:clrMapOvr>
    <a:masterClrMapping/>
  </p:clrMapOvr>
  <p:transition spd="slow" advTm="3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F0E390E-798B-4207-855D-1B55646C1A27}"/>
              </a:ext>
            </a:extLst>
          </p:cNvPr>
          <p:cNvSpPr>
            <a:spLocks noGrp="1"/>
          </p:cNvSpPr>
          <p:nvPr>
            <p:ph type="dt" sz="half" idx="10"/>
          </p:nvPr>
        </p:nvSpPr>
        <p:spPr/>
        <p:txBody>
          <a:bodyPr/>
          <a:lstStyle/>
          <a:p>
            <a:fld id="{006180DA-330B-4470-A492-965C8C6CCCA9}"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xmlns=""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086906128"/>
      </p:ext>
    </p:extLst>
  </p:cSld>
  <p:clrMapOvr>
    <a:masterClrMapping/>
  </p:clrMapOvr>
  <p:transition spd="slow" advTm="3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6460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269678"/>
      </p:ext>
    </p:extLst>
  </p:cSld>
  <p:clrMapOvr>
    <a:masterClrMapping/>
  </p:clrMapOvr>
  <p:transition spd="slow" advTm="3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689950"/>
      </p:ext>
    </p:extLst>
  </p:cSld>
  <p:clrMapOvr>
    <a:masterClrMapping/>
  </p:clrMapOvr>
  <p:transition spd="slow" advTm="3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402589"/>
      </p:ext>
    </p:extLst>
  </p:cSld>
  <p:clrMapOvr>
    <a:masterClrMapping/>
  </p:clrMapOvr>
  <p:transition spd="slow" advTm="3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F0E390E-798B-4207-855D-1B55646C1A27}"/>
              </a:ext>
            </a:extLst>
          </p:cNvPr>
          <p:cNvSpPr>
            <a:spLocks noGrp="1"/>
          </p:cNvSpPr>
          <p:nvPr>
            <p:ph type="dt" sz="half" idx="10"/>
          </p:nvPr>
        </p:nvSpPr>
        <p:spPr/>
        <p:txBody>
          <a:bodyPr/>
          <a:lstStyle/>
          <a:p>
            <a:fld id="{006180DA-330B-4470-A492-965C8C6CCCA9}"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xmlns=""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316485979"/>
      </p:ext>
    </p:extLst>
  </p:cSld>
  <p:clrMapOvr>
    <a:masterClrMapping/>
  </p:clrMapOvr>
  <p:transition spd="slow" advTm="3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1489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690921"/>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9D8F23B-39A1-4D11-890E-DDB7A176ED2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A499A0B9-7DB6-4BB1-B82A-F22A5A491A9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EA7023C-31FC-4FA2-8025-32985006811A}"/>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6" name="页脚占位符 5">
            <a:extLst>
              <a:ext uri="{FF2B5EF4-FFF2-40B4-BE49-F238E27FC236}">
                <a16:creationId xmlns:a16="http://schemas.microsoft.com/office/drawing/2014/main" xmlns="" id="{E1C3E75D-EC7A-49AF-A2D9-E799F9E46E5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90A6948-BBAB-477E-AB55-2D161F8F6D5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8599967" y="461633"/>
            <a:ext cx="3089967" cy="1018473"/>
          </a:xfrm>
          <a:custGeom>
            <a:avLst/>
            <a:gdLst/>
            <a:ahLst/>
            <a:cxnLst/>
            <a:rect l="l" t="t" r="r" b="b"/>
            <a:pathLst>
              <a:path w="73332" h="22317" extrusionOk="0">
                <a:moveTo>
                  <a:pt x="32444" y="0"/>
                </a:moveTo>
                <a:cubicBezTo>
                  <a:pt x="32270" y="0"/>
                  <a:pt x="32095" y="3"/>
                  <a:pt x="31920" y="8"/>
                </a:cubicBezTo>
                <a:cubicBezTo>
                  <a:pt x="25213" y="218"/>
                  <a:pt x="19284" y="4410"/>
                  <a:pt x="16829" y="10638"/>
                </a:cubicBezTo>
                <a:cubicBezTo>
                  <a:pt x="15251" y="9962"/>
                  <a:pt x="13638" y="9649"/>
                  <a:pt x="12066" y="9649"/>
                </a:cubicBezTo>
                <a:cubicBezTo>
                  <a:pt x="5701" y="9649"/>
                  <a:pt x="0" y="14783"/>
                  <a:pt x="0" y="21747"/>
                </a:cubicBezTo>
                <a:lnTo>
                  <a:pt x="0" y="22316"/>
                </a:lnTo>
                <a:lnTo>
                  <a:pt x="73332" y="22316"/>
                </a:lnTo>
                <a:cubicBezTo>
                  <a:pt x="71775" y="18034"/>
                  <a:pt x="67702" y="15219"/>
                  <a:pt x="63181" y="15219"/>
                </a:cubicBezTo>
                <a:lnTo>
                  <a:pt x="62552" y="15219"/>
                </a:lnTo>
                <a:cubicBezTo>
                  <a:pt x="61025" y="10915"/>
                  <a:pt x="57006" y="8337"/>
                  <a:pt x="52791" y="8337"/>
                </a:cubicBezTo>
                <a:cubicBezTo>
                  <a:pt x="51053" y="8337"/>
                  <a:pt x="49283" y="8775"/>
                  <a:pt x="47640" y="9710"/>
                </a:cubicBezTo>
                <a:cubicBezTo>
                  <a:pt x="44899" y="3790"/>
                  <a:pt x="38948" y="0"/>
                  <a:pt x="324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948967" y="716667"/>
            <a:ext cx="7053600" cy="28040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5733">
                <a:latin typeface="Capriola"/>
                <a:ea typeface="Capriola"/>
                <a:cs typeface="Capriola"/>
                <a:sym typeface="Capriola"/>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948967" y="3478333"/>
            <a:ext cx="3610000" cy="87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a:latin typeface="Cabin"/>
                <a:ea typeface="Cabin"/>
                <a:cs typeface="Cabin"/>
                <a:sym typeface="Cabin"/>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ctrTitle" idx="2"/>
          </p:nvPr>
        </p:nvSpPr>
        <p:spPr>
          <a:xfrm>
            <a:off x="9413367" y="618672"/>
            <a:ext cx="1776400" cy="7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2533">
                <a:solidFill>
                  <a:schemeClr val="accent4"/>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p:nvPr/>
        </p:nvSpPr>
        <p:spPr>
          <a:xfrm>
            <a:off x="2347434" y="5365901"/>
            <a:ext cx="2437556" cy="740820"/>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520467" y="4787530"/>
            <a:ext cx="1261748" cy="437873"/>
          </a:xfrm>
          <a:custGeom>
            <a:avLst/>
            <a:gdLst/>
            <a:ahLst/>
            <a:cxnLst/>
            <a:rect l="l" t="t" r="r" b="b"/>
            <a:pathLst>
              <a:path w="43831" h="15211" extrusionOk="0">
                <a:moveTo>
                  <a:pt x="21210" y="0"/>
                </a:moveTo>
                <a:cubicBezTo>
                  <a:pt x="20602" y="0"/>
                  <a:pt x="19988" y="49"/>
                  <a:pt x="19373" y="149"/>
                </a:cubicBezTo>
                <a:cubicBezTo>
                  <a:pt x="14373" y="927"/>
                  <a:pt x="10510" y="4910"/>
                  <a:pt x="9822" y="9910"/>
                </a:cubicBezTo>
                <a:cubicBezTo>
                  <a:pt x="9043" y="9671"/>
                  <a:pt x="8235" y="9521"/>
                  <a:pt x="7456" y="9521"/>
                </a:cubicBezTo>
                <a:cubicBezTo>
                  <a:pt x="3953" y="9521"/>
                  <a:pt x="928" y="11857"/>
                  <a:pt x="0" y="15210"/>
                </a:cubicBezTo>
                <a:lnTo>
                  <a:pt x="43717" y="15210"/>
                </a:lnTo>
                <a:cubicBezTo>
                  <a:pt x="43777" y="14791"/>
                  <a:pt x="43807" y="14342"/>
                  <a:pt x="43807" y="13923"/>
                </a:cubicBezTo>
                <a:cubicBezTo>
                  <a:pt x="43830" y="9014"/>
                  <a:pt x="39808" y="5466"/>
                  <a:pt x="35393" y="5466"/>
                </a:cubicBezTo>
                <a:cubicBezTo>
                  <a:pt x="34099" y="5466"/>
                  <a:pt x="32770" y="5771"/>
                  <a:pt x="31501" y="6437"/>
                </a:cubicBezTo>
                <a:cubicBezTo>
                  <a:pt x="29559" y="2448"/>
                  <a:pt x="25524" y="0"/>
                  <a:pt x="21210" y="0"/>
                </a:cubicBezTo>
                <a:close/>
              </a:path>
            </a:pathLst>
          </a:custGeom>
          <a:solidFill>
            <a:srgbClr val="2078A6">
              <a:alpha val="47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rot="857266">
            <a:off x="10885442" y="136596"/>
            <a:ext cx="1914157" cy="1442488"/>
            <a:chOff x="8178584" y="26922"/>
            <a:chExt cx="1435571" cy="1081831"/>
          </a:xfrm>
        </p:grpSpPr>
        <p:grpSp>
          <p:nvGrpSpPr>
            <p:cNvPr id="16" name="Google Shape;16;p2"/>
            <p:cNvGrpSpPr/>
            <p:nvPr/>
          </p:nvGrpSpPr>
          <p:grpSpPr>
            <a:xfrm>
              <a:off x="8279775" y="26922"/>
              <a:ext cx="1334380" cy="1081831"/>
              <a:chOff x="8279775" y="26922"/>
              <a:chExt cx="1334380" cy="1081831"/>
            </a:xfrm>
          </p:grpSpPr>
          <p:sp>
            <p:nvSpPr>
              <p:cNvPr id="17" name="Google Shape;17;p2"/>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32;p2"/>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2"/>
          <p:cNvGrpSpPr/>
          <p:nvPr/>
        </p:nvGrpSpPr>
        <p:grpSpPr>
          <a:xfrm>
            <a:off x="-884181" y="4984895"/>
            <a:ext cx="2303709" cy="2312887"/>
            <a:chOff x="-663136" y="3738671"/>
            <a:chExt cx="1727782" cy="1734665"/>
          </a:xfrm>
        </p:grpSpPr>
        <p:grpSp>
          <p:nvGrpSpPr>
            <p:cNvPr id="34" name="Google Shape;34;p2"/>
            <p:cNvGrpSpPr/>
            <p:nvPr/>
          </p:nvGrpSpPr>
          <p:grpSpPr>
            <a:xfrm flipH="1">
              <a:off x="-461706" y="4085459"/>
              <a:ext cx="1208344" cy="1244118"/>
              <a:chOff x="2994138" y="5245616"/>
              <a:chExt cx="932940" cy="960561"/>
            </a:xfrm>
          </p:grpSpPr>
          <p:sp>
            <p:nvSpPr>
              <p:cNvPr id="35" name="Google Shape;35;p2"/>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 name="Google Shape;42;p2"/>
            <p:cNvGrpSpPr/>
            <p:nvPr/>
          </p:nvGrpSpPr>
          <p:grpSpPr>
            <a:xfrm rot="-370633">
              <a:off x="-582919" y="3818422"/>
              <a:ext cx="1567348" cy="1575163"/>
              <a:chOff x="626063" y="3227249"/>
              <a:chExt cx="1377883" cy="1451490"/>
            </a:xfrm>
          </p:grpSpPr>
          <p:sp>
            <p:nvSpPr>
              <p:cNvPr id="43" name="Google Shape;43;p2"/>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3" name="Google Shape;63;p2"/>
          <p:cNvSpPr/>
          <p:nvPr/>
        </p:nvSpPr>
        <p:spPr>
          <a:xfrm>
            <a:off x="9791406" y="2518532"/>
            <a:ext cx="1440729" cy="437865"/>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579234" y="2323897"/>
            <a:ext cx="840260" cy="291576"/>
          </a:xfrm>
          <a:custGeom>
            <a:avLst/>
            <a:gdLst/>
            <a:ahLst/>
            <a:cxnLst/>
            <a:rect l="l" t="t" r="r" b="b"/>
            <a:pathLst>
              <a:path w="43832" h="15210" extrusionOk="0">
                <a:moveTo>
                  <a:pt x="21205" y="0"/>
                </a:moveTo>
                <a:cubicBezTo>
                  <a:pt x="20600" y="0"/>
                  <a:pt x="19988" y="49"/>
                  <a:pt x="19374" y="148"/>
                </a:cubicBezTo>
                <a:cubicBezTo>
                  <a:pt x="14404" y="956"/>
                  <a:pt x="10511" y="4909"/>
                  <a:pt x="9822" y="9909"/>
                </a:cubicBezTo>
                <a:cubicBezTo>
                  <a:pt x="9030" y="9655"/>
                  <a:pt x="8228" y="9534"/>
                  <a:pt x="7440" y="9534"/>
                </a:cubicBezTo>
                <a:cubicBezTo>
                  <a:pt x="4061" y="9534"/>
                  <a:pt x="948" y="11761"/>
                  <a:pt x="1" y="15209"/>
                </a:cubicBezTo>
                <a:lnTo>
                  <a:pt x="43718" y="15209"/>
                </a:lnTo>
                <a:cubicBezTo>
                  <a:pt x="43778" y="14790"/>
                  <a:pt x="43808" y="14341"/>
                  <a:pt x="43808" y="13922"/>
                </a:cubicBezTo>
                <a:cubicBezTo>
                  <a:pt x="43831" y="9032"/>
                  <a:pt x="39800" y="5469"/>
                  <a:pt x="35381" y="5469"/>
                </a:cubicBezTo>
                <a:cubicBezTo>
                  <a:pt x="34090" y="5469"/>
                  <a:pt x="32767" y="5773"/>
                  <a:pt x="31501" y="6436"/>
                </a:cubicBezTo>
                <a:cubicBezTo>
                  <a:pt x="29557" y="2469"/>
                  <a:pt x="25539" y="0"/>
                  <a:pt x="21205"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flipH="1">
            <a:off x="4209267" y="3976794"/>
            <a:ext cx="1261603" cy="437873"/>
          </a:xfrm>
          <a:custGeom>
            <a:avLst/>
            <a:gdLst/>
            <a:ahLst/>
            <a:cxnLst/>
            <a:rect l="l" t="t" r="r" b="b"/>
            <a:pathLst>
              <a:path w="43831" h="15211" extrusionOk="0">
                <a:moveTo>
                  <a:pt x="21210" y="0"/>
                </a:moveTo>
                <a:cubicBezTo>
                  <a:pt x="20602" y="0"/>
                  <a:pt x="19988" y="49"/>
                  <a:pt x="19373" y="149"/>
                </a:cubicBezTo>
                <a:cubicBezTo>
                  <a:pt x="14373" y="927"/>
                  <a:pt x="10510" y="4910"/>
                  <a:pt x="9822" y="9910"/>
                </a:cubicBezTo>
                <a:cubicBezTo>
                  <a:pt x="9043" y="9671"/>
                  <a:pt x="8235" y="9521"/>
                  <a:pt x="7456" y="9521"/>
                </a:cubicBezTo>
                <a:cubicBezTo>
                  <a:pt x="3953" y="9521"/>
                  <a:pt x="928" y="11857"/>
                  <a:pt x="0" y="15210"/>
                </a:cubicBezTo>
                <a:lnTo>
                  <a:pt x="43717" y="15210"/>
                </a:lnTo>
                <a:cubicBezTo>
                  <a:pt x="43777" y="14791"/>
                  <a:pt x="43807" y="14342"/>
                  <a:pt x="43807" y="13923"/>
                </a:cubicBezTo>
                <a:cubicBezTo>
                  <a:pt x="43830" y="9014"/>
                  <a:pt x="39808" y="5466"/>
                  <a:pt x="35393" y="5466"/>
                </a:cubicBezTo>
                <a:cubicBezTo>
                  <a:pt x="34099" y="5466"/>
                  <a:pt x="32770" y="5771"/>
                  <a:pt x="31501" y="6437"/>
                </a:cubicBezTo>
                <a:cubicBezTo>
                  <a:pt x="29559" y="2448"/>
                  <a:pt x="25524" y="0"/>
                  <a:pt x="21210" y="0"/>
                </a:cubicBezTo>
                <a:close/>
              </a:path>
            </a:pathLst>
          </a:custGeom>
          <a:solidFill>
            <a:srgbClr val="2078A6">
              <a:alpha val="47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6" name="Picture 65">
            <a:extLst>
              <a:ext uri="{FF2B5EF4-FFF2-40B4-BE49-F238E27FC236}">
                <a16:creationId xmlns:a16="http://schemas.microsoft.com/office/drawing/2014/main" xmlns="" id="{00F700FA-ADE3-468D-8818-354831464294}"/>
              </a:ext>
            </a:extLst>
          </p:cNvPr>
          <p:cNvPicPr>
            <a:picLocks noChangeAspect="1"/>
          </p:cNvPicPr>
          <p:nvPr userDrawn="1"/>
        </p:nvPicPr>
        <p:blipFill>
          <a:blip r:embed="rId2" cstate="print">
            <a:clrChange>
              <a:clrFrom>
                <a:srgbClr val="FFE1E3"/>
              </a:clrFrom>
              <a:clrTo>
                <a:srgbClr val="FFE1E3">
                  <a:alpha val="0"/>
                </a:srgbClr>
              </a:clrTo>
            </a:clrChange>
            <a:extLst>
              <a:ext uri="{28A0092B-C50C-407E-A947-70E740481C1C}">
                <a14:useLocalDpi xmlns:a14="http://schemas.microsoft.com/office/drawing/2010/main" val="0"/>
              </a:ext>
            </a:extLst>
          </a:blip>
          <a:stretch>
            <a:fillRect/>
          </a:stretch>
        </p:blipFill>
        <p:spPr>
          <a:xfrm>
            <a:off x="-3822415" y="-380810"/>
            <a:ext cx="1860916" cy="1860916"/>
          </a:xfrm>
          <a:prstGeom prst="ellipse">
            <a:avLst/>
          </a:prstGeom>
        </p:spPr>
      </p:pic>
    </p:spTree>
    <p:extLst>
      <p:ext uri="{BB962C8B-B14F-4D97-AF65-F5344CB8AC3E}">
        <p14:creationId xmlns:p14="http://schemas.microsoft.com/office/powerpoint/2010/main" val="1889129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2"/>
        <p:cNvGrpSpPr/>
        <p:nvPr/>
      </p:nvGrpSpPr>
      <p:grpSpPr>
        <a:xfrm>
          <a:off x="0" y="0"/>
          <a:ext cx="0" cy="0"/>
          <a:chOff x="0" y="0"/>
          <a:chExt cx="0" cy="0"/>
        </a:xfrm>
      </p:grpSpPr>
      <p:sp>
        <p:nvSpPr>
          <p:cNvPr id="123" name="Google Shape;123;p4"/>
          <p:cNvSpPr txBox="1">
            <a:spLocks noGrp="1"/>
          </p:cNvSpPr>
          <p:nvPr>
            <p:ph type="body" idx="1"/>
          </p:nvPr>
        </p:nvSpPr>
        <p:spPr>
          <a:xfrm>
            <a:off x="948967" y="1536633"/>
            <a:ext cx="10294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AutoNum type="arabicPeriod"/>
              <a:defRPr sz="16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24" name="Google Shape;124;p4"/>
          <p:cNvSpPr txBox="1">
            <a:spLocks noGrp="1"/>
          </p:cNvSpPr>
          <p:nvPr>
            <p:ph type="title"/>
          </p:nvPr>
        </p:nvSpPr>
        <p:spPr>
          <a:xfrm>
            <a:off x="949000" y="491567"/>
            <a:ext cx="1029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4"/>
          <p:cNvSpPr/>
          <p:nvPr/>
        </p:nvSpPr>
        <p:spPr>
          <a:xfrm>
            <a:off x="10431361" y="1382203"/>
            <a:ext cx="1394712" cy="423476"/>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4"/>
          <p:cNvSpPr/>
          <p:nvPr/>
        </p:nvSpPr>
        <p:spPr>
          <a:xfrm>
            <a:off x="9553070" y="5966535"/>
            <a:ext cx="1007405" cy="349600"/>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9401884" y="3364166"/>
            <a:ext cx="2041000" cy="619709"/>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338763" y="4969122"/>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 name="Google Shape;129;p4"/>
          <p:cNvGrpSpPr/>
          <p:nvPr/>
        </p:nvGrpSpPr>
        <p:grpSpPr>
          <a:xfrm>
            <a:off x="9978979" y="4788699"/>
            <a:ext cx="2864104" cy="2852823"/>
            <a:chOff x="7484234" y="3591524"/>
            <a:chExt cx="2148078" cy="2139617"/>
          </a:xfrm>
        </p:grpSpPr>
        <p:grpSp>
          <p:nvGrpSpPr>
            <p:cNvPr id="130" name="Google Shape;130;p4"/>
            <p:cNvGrpSpPr/>
            <p:nvPr/>
          </p:nvGrpSpPr>
          <p:grpSpPr>
            <a:xfrm rot="-5400000" flipH="1">
              <a:off x="7822674" y="4076648"/>
              <a:ext cx="1671874" cy="1490022"/>
              <a:chOff x="2994138" y="5245616"/>
              <a:chExt cx="1042446" cy="929057"/>
            </a:xfrm>
          </p:grpSpPr>
          <p:sp>
            <p:nvSpPr>
              <p:cNvPr id="131" name="Google Shape;131;p4"/>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4"/>
            <p:cNvGrpSpPr/>
            <p:nvPr/>
          </p:nvGrpSpPr>
          <p:grpSpPr>
            <a:xfrm rot="-5770709">
              <a:off x="7587842" y="3686067"/>
              <a:ext cx="1940860" cy="1950531"/>
              <a:chOff x="626063" y="3227249"/>
              <a:chExt cx="1377883" cy="1451490"/>
            </a:xfrm>
          </p:grpSpPr>
          <p:sp>
            <p:nvSpPr>
              <p:cNvPr id="139" name="Google Shape;139;p4"/>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4"/>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4"/>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9" name="Google Shape;159;p4"/>
          <p:cNvGrpSpPr/>
          <p:nvPr/>
        </p:nvGrpSpPr>
        <p:grpSpPr>
          <a:xfrm rot="-3562220">
            <a:off x="-184500" y="-237433"/>
            <a:ext cx="1914144" cy="1442477"/>
            <a:chOff x="8178584" y="26922"/>
            <a:chExt cx="1435571" cy="1081831"/>
          </a:xfrm>
        </p:grpSpPr>
        <p:grpSp>
          <p:nvGrpSpPr>
            <p:cNvPr id="160" name="Google Shape;160;p4"/>
            <p:cNvGrpSpPr/>
            <p:nvPr/>
          </p:nvGrpSpPr>
          <p:grpSpPr>
            <a:xfrm>
              <a:off x="8279775" y="26922"/>
              <a:ext cx="1334380" cy="1081831"/>
              <a:chOff x="8279775" y="26922"/>
              <a:chExt cx="1334380" cy="1081831"/>
            </a:xfrm>
          </p:grpSpPr>
          <p:sp>
            <p:nvSpPr>
              <p:cNvPr id="161" name="Google Shape;161;p4"/>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4"/>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0529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5"/>
        <p:cNvGrpSpPr/>
        <p:nvPr/>
      </p:nvGrpSpPr>
      <p:grpSpPr>
        <a:xfrm>
          <a:off x="0" y="0"/>
          <a:ext cx="0" cy="0"/>
          <a:chOff x="0" y="0"/>
          <a:chExt cx="0" cy="0"/>
        </a:xfrm>
      </p:grpSpPr>
    </p:spTree>
    <p:extLst>
      <p:ext uri="{BB962C8B-B14F-4D97-AF65-F5344CB8AC3E}">
        <p14:creationId xmlns:p14="http://schemas.microsoft.com/office/powerpoint/2010/main" val="4111665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217"/>
        <p:cNvGrpSpPr/>
        <p:nvPr/>
      </p:nvGrpSpPr>
      <p:grpSpPr>
        <a:xfrm>
          <a:off x="0" y="0"/>
          <a:ext cx="0" cy="0"/>
          <a:chOff x="0" y="0"/>
          <a:chExt cx="0" cy="0"/>
        </a:xfrm>
      </p:grpSpPr>
      <p:sp>
        <p:nvSpPr>
          <p:cNvPr id="1218" name="Google Shape;1218;p23"/>
          <p:cNvSpPr txBox="1">
            <a:spLocks noGrp="1"/>
          </p:cNvSpPr>
          <p:nvPr>
            <p:ph type="title"/>
          </p:nvPr>
        </p:nvSpPr>
        <p:spPr>
          <a:xfrm>
            <a:off x="5490833" y="857100"/>
            <a:ext cx="5606000" cy="1576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867"/>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19" name="Google Shape;1219;p23"/>
          <p:cNvSpPr txBox="1">
            <a:spLocks noGrp="1"/>
          </p:cNvSpPr>
          <p:nvPr>
            <p:ph type="title" idx="2" hasCustomPrompt="1"/>
          </p:nvPr>
        </p:nvSpPr>
        <p:spPr>
          <a:xfrm>
            <a:off x="1253767" y="672100"/>
            <a:ext cx="4007200" cy="21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1733">
                <a:solidFill>
                  <a:schemeClr val="lt1"/>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r>
              <a:t>xx%</a:t>
            </a:r>
          </a:p>
        </p:txBody>
      </p:sp>
      <p:sp>
        <p:nvSpPr>
          <p:cNvPr id="1220" name="Google Shape;1220;p23"/>
          <p:cNvSpPr txBox="1">
            <a:spLocks noGrp="1"/>
          </p:cNvSpPr>
          <p:nvPr>
            <p:ph type="subTitle" idx="1"/>
          </p:nvPr>
        </p:nvSpPr>
        <p:spPr>
          <a:xfrm>
            <a:off x="5490833" y="2597333"/>
            <a:ext cx="5052400" cy="49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221" name="Google Shape;1221;p23"/>
          <p:cNvSpPr/>
          <p:nvPr/>
        </p:nvSpPr>
        <p:spPr>
          <a:xfrm flipH="1">
            <a:off x="1062729" y="3695333"/>
            <a:ext cx="1633680" cy="49603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23"/>
          <p:cNvSpPr/>
          <p:nvPr/>
        </p:nvSpPr>
        <p:spPr>
          <a:xfrm>
            <a:off x="10181196" y="3293437"/>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23"/>
          <p:cNvSpPr/>
          <p:nvPr/>
        </p:nvSpPr>
        <p:spPr>
          <a:xfrm>
            <a:off x="9682870" y="5033395"/>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23"/>
          <p:cNvSpPr/>
          <p:nvPr/>
        </p:nvSpPr>
        <p:spPr>
          <a:xfrm flipH="1">
            <a:off x="948957" y="5354600"/>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25" name="Google Shape;1225;p23"/>
          <p:cNvGrpSpPr/>
          <p:nvPr/>
        </p:nvGrpSpPr>
        <p:grpSpPr>
          <a:xfrm rot="-7237780" flipH="1">
            <a:off x="-184500" y="5729282"/>
            <a:ext cx="1914144" cy="1442477"/>
            <a:chOff x="8178584" y="26922"/>
            <a:chExt cx="1435571" cy="1081831"/>
          </a:xfrm>
        </p:grpSpPr>
        <p:grpSp>
          <p:nvGrpSpPr>
            <p:cNvPr id="1226" name="Google Shape;1226;p23"/>
            <p:cNvGrpSpPr/>
            <p:nvPr/>
          </p:nvGrpSpPr>
          <p:grpSpPr>
            <a:xfrm>
              <a:off x="8279775" y="26922"/>
              <a:ext cx="1334380" cy="1081831"/>
              <a:chOff x="8279775" y="26922"/>
              <a:chExt cx="1334380" cy="1081831"/>
            </a:xfrm>
          </p:grpSpPr>
          <p:sp>
            <p:nvSpPr>
              <p:cNvPr id="1227" name="Google Shape;1227;p2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2" name="Google Shape;1242;p2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3" name="Google Shape;1243;p23"/>
          <p:cNvGrpSpPr/>
          <p:nvPr/>
        </p:nvGrpSpPr>
        <p:grpSpPr>
          <a:xfrm rot="10800000" flipH="1">
            <a:off x="9978979" y="-707196"/>
            <a:ext cx="2864104" cy="2852823"/>
            <a:chOff x="7484234" y="3591524"/>
            <a:chExt cx="2148078" cy="2139617"/>
          </a:xfrm>
        </p:grpSpPr>
        <p:grpSp>
          <p:nvGrpSpPr>
            <p:cNvPr id="1244" name="Google Shape;1244;p23"/>
            <p:cNvGrpSpPr/>
            <p:nvPr/>
          </p:nvGrpSpPr>
          <p:grpSpPr>
            <a:xfrm rot="-5400000" flipH="1">
              <a:off x="7822674" y="4076648"/>
              <a:ext cx="1671874" cy="1490022"/>
              <a:chOff x="2994138" y="5245616"/>
              <a:chExt cx="1042446" cy="929057"/>
            </a:xfrm>
          </p:grpSpPr>
          <p:sp>
            <p:nvSpPr>
              <p:cNvPr id="1245" name="Google Shape;1245;p2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3"/>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3"/>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2" name="Google Shape;1252;p23"/>
            <p:cNvGrpSpPr/>
            <p:nvPr/>
          </p:nvGrpSpPr>
          <p:grpSpPr>
            <a:xfrm rot="-5770709">
              <a:off x="7587842" y="3686067"/>
              <a:ext cx="1940860" cy="1950531"/>
              <a:chOff x="626063" y="3227249"/>
              <a:chExt cx="1377883" cy="1451490"/>
            </a:xfrm>
          </p:grpSpPr>
          <p:sp>
            <p:nvSpPr>
              <p:cNvPr id="1253" name="Google Shape;1253;p2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3757527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643"/>
        <p:cNvGrpSpPr/>
        <p:nvPr/>
      </p:nvGrpSpPr>
      <p:grpSpPr>
        <a:xfrm>
          <a:off x="0" y="0"/>
          <a:ext cx="0" cy="0"/>
          <a:chOff x="0" y="0"/>
          <a:chExt cx="0" cy="0"/>
        </a:xfrm>
      </p:grpSpPr>
      <p:sp>
        <p:nvSpPr>
          <p:cNvPr id="1644" name="Google Shape;1644;p30"/>
          <p:cNvSpPr txBox="1">
            <a:spLocks noGrp="1"/>
          </p:cNvSpPr>
          <p:nvPr>
            <p:ph type="title"/>
          </p:nvPr>
        </p:nvSpPr>
        <p:spPr>
          <a:xfrm flipH="1">
            <a:off x="6367533" y="2245663"/>
            <a:ext cx="4669600" cy="96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300"/>
              <a:buNone/>
              <a:defRPr sz="4400">
                <a:solidFill>
                  <a:schemeClr val="accent2"/>
                </a:solidFill>
              </a:defRPr>
            </a:lvl1pPr>
            <a:lvl2pPr lvl="1" algn="r" rtl="0">
              <a:spcBef>
                <a:spcPts val="0"/>
              </a:spcBef>
              <a:spcAft>
                <a:spcPts val="0"/>
              </a:spcAft>
              <a:buSzPts val="3300"/>
              <a:buNone/>
              <a:defRPr sz="4400"/>
            </a:lvl2pPr>
            <a:lvl3pPr lvl="2" algn="r" rtl="0">
              <a:spcBef>
                <a:spcPts val="0"/>
              </a:spcBef>
              <a:spcAft>
                <a:spcPts val="0"/>
              </a:spcAft>
              <a:buSzPts val="3300"/>
              <a:buNone/>
              <a:defRPr sz="4400"/>
            </a:lvl3pPr>
            <a:lvl4pPr lvl="3" algn="r" rtl="0">
              <a:spcBef>
                <a:spcPts val="0"/>
              </a:spcBef>
              <a:spcAft>
                <a:spcPts val="0"/>
              </a:spcAft>
              <a:buSzPts val="3300"/>
              <a:buNone/>
              <a:defRPr sz="4400"/>
            </a:lvl4pPr>
            <a:lvl5pPr lvl="4" algn="r" rtl="0">
              <a:spcBef>
                <a:spcPts val="0"/>
              </a:spcBef>
              <a:spcAft>
                <a:spcPts val="0"/>
              </a:spcAft>
              <a:buSzPts val="3300"/>
              <a:buNone/>
              <a:defRPr sz="4400"/>
            </a:lvl5pPr>
            <a:lvl6pPr lvl="5" algn="r" rtl="0">
              <a:spcBef>
                <a:spcPts val="0"/>
              </a:spcBef>
              <a:spcAft>
                <a:spcPts val="0"/>
              </a:spcAft>
              <a:buSzPts val="3300"/>
              <a:buNone/>
              <a:defRPr sz="4400"/>
            </a:lvl6pPr>
            <a:lvl7pPr lvl="6" algn="r" rtl="0">
              <a:spcBef>
                <a:spcPts val="0"/>
              </a:spcBef>
              <a:spcAft>
                <a:spcPts val="0"/>
              </a:spcAft>
              <a:buSzPts val="3300"/>
              <a:buNone/>
              <a:defRPr sz="4400"/>
            </a:lvl7pPr>
            <a:lvl8pPr lvl="7" algn="r" rtl="0">
              <a:spcBef>
                <a:spcPts val="0"/>
              </a:spcBef>
              <a:spcAft>
                <a:spcPts val="0"/>
              </a:spcAft>
              <a:buSzPts val="3300"/>
              <a:buNone/>
              <a:defRPr sz="4400"/>
            </a:lvl8pPr>
            <a:lvl9pPr lvl="8" algn="r" rtl="0">
              <a:spcBef>
                <a:spcPts val="0"/>
              </a:spcBef>
              <a:spcAft>
                <a:spcPts val="0"/>
              </a:spcAft>
              <a:buSzPts val="3300"/>
              <a:buNone/>
              <a:defRPr sz="4400"/>
            </a:lvl9pPr>
          </a:lstStyle>
          <a:p>
            <a:endParaRPr/>
          </a:p>
        </p:txBody>
      </p:sp>
      <p:sp>
        <p:nvSpPr>
          <p:cNvPr id="1645" name="Google Shape;1645;p30"/>
          <p:cNvSpPr txBox="1">
            <a:spLocks noGrp="1"/>
          </p:cNvSpPr>
          <p:nvPr>
            <p:ph type="subTitle" idx="1"/>
          </p:nvPr>
        </p:nvSpPr>
        <p:spPr>
          <a:xfrm flipH="1">
            <a:off x="7367933" y="3210737"/>
            <a:ext cx="3669200" cy="140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646" name="Google Shape;1646;p30"/>
          <p:cNvSpPr/>
          <p:nvPr/>
        </p:nvSpPr>
        <p:spPr>
          <a:xfrm>
            <a:off x="1155837" y="4533395"/>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7" name="Google Shape;1647;p30"/>
          <p:cNvSpPr/>
          <p:nvPr/>
        </p:nvSpPr>
        <p:spPr>
          <a:xfrm flipH="1">
            <a:off x="7293518" y="1407900"/>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8" name="Google Shape;1648;p30"/>
          <p:cNvSpPr/>
          <p:nvPr/>
        </p:nvSpPr>
        <p:spPr>
          <a:xfrm>
            <a:off x="5654633" y="5326932"/>
            <a:ext cx="2444657" cy="848368"/>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9" name="Google Shape;1649;p30"/>
          <p:cNvSpPr/>
          <p:nvPr/>
        </p:nvSpPr>
        <p:spPr>
          <a:xfrm flipH="1">
            <a:off x="635624" y="1343133"/>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0" name="Google Shape;1650;p30"/>
          <p:cNvGrpSpPr/>
          <p:nvPr/>
        </p:nvGrpSpPr>
        <p:grpSpPr>
          <a:xfrm>
            <a:off x="9978979" y="4788699"/>
            <a:ext cx="2864104" cy="2852823"/>
            <a:chOff x="7484234" y="3591524"/>
            <a:chExt cx="2148078" cy="2139617"/>
          </a:xfrm>
        </p:grpSpPr>
        <p:grpSp>
          <p:nvGrpSpPr>
            <p:cNvPr id="1651" name="Google Shape;1651;p30"/>
            <p:cNvGrpSpPr/>
            <p:nvPr/>
          </p:nvGrpSpPr>
          <p:grpSpPr>
            <a:xfrm rot="-5400000" flipH="1">
              <a:off x="7822674" y="4076648"/>
              <a:ext cx="1671874" cy="1490022"/>
              <a:chOff x="2994138" y="5245616"/>
              <a:chExt cx="1042446" cy="929057"/>
            </a:xfrm>
          </p:grpSpPr>
          <p:sp>
            <p:nvSpPr>
              <p:cNvPr id="1652" name="Google Shape;1652;p30"/>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0"/>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0"/>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9" name="Google Shape;1659;p30"/>
            <p:cNvGrpSpPr/>
            <p:nvPr/>
          </p:nvGrpSpPr>
          <p:grpSpPr>
            <a:xfrm rot="-5770709">
              <a:off x="7587842" y="3686067"/>
              <a:ext cx="1940860" cy="1950531"/>
              <a:chOff x="626063" y="3227249"/>
              <a:chExt cx="1377883" cy="1451490"/>
            </a:xfrm>
          </p:grpSpPr>
          <p:sp>
            <p:nvSpPr>
              <p:cNvPr id="1660" name="Google Shape;1660;p30"/>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0"/>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0"/>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0"/>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0"/>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0"/>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0"/>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80" name="Google Shape;1680;p30"/>
          <p:cNvGrpSpPr/>
          <p:nvPr/>
        </p:nvGrpSpPr>
        <p:grpSpPr>
          <a:xfrm rot="-3562220">
            <a:off x="-184500" y="-237433"/>
            <a:ext cx="1914144" cy="1442477"/>
            <a:chOff x="8178584" y="26922"/>
            <a:chExt cx="1435571" cy="1081831"/>
          </a:xfrm>
        </p:grpSpPr>
        <p:grpSp>
          <p:nvGrpSpPr>
            <p:cNvPr id="1681" name="Google Shape;1681;p30"/>
            <p:cNvGrpSpPr/>
            <p:nvPr/>
          </p:nvGrpSpPr>
          <p:grpSpPr>
            <a:xfrm>
              <a:off x="8279775" y="26922"/>
              <a:ext cx="1334380" cy="1081831"/>
              <a:chOff x="8279775" y="26922"/>
              <a:chExt cx="1334380" cy="1081831"/>
            </a:xfrm>
          </p:grpSpPr>
          <p:sp>
            <p:nvSpPr>
              <p:cNvPr id="1682" name="Google Shape;1682;p30"/>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0"/>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0"/>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0"/>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30"/>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30"/>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30"/>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7" name="Google Shape;1697;p30"/>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56938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698"/>
        <p:cNvGrpSpPr/>
        <p:nvPr/>
      </p:nvGrpSpPr>
      <p:grpSpPr>
        <a:xfrm>
          <a:off x="0" y="0"/>
          <a:ext cx="0" cy="0"/>
          <a:chOff x="0" y="0"/>
          <a:chExt cx="0" cy="0"/>
        </a:xfrm>
      </p:grpSpPr>
      <p:sp>
        <p:nvSpPr>
          <p:cNvPr id="1699" name="Google Shape;1699;p31"/>
          <p:cNvSpPr txBox="1">
            <a:spLocks noGrp="1"/>
          </p:cNvSpPr>
          <p:nvPr>
            <p:ph type="title"/>
          </p:nvPr>
        </p:nvSpPr>
        <p:spPr>
          <a:xfrm flipH="1">
            <a:off x="2186600" y="4491133"/>
            <a:ext cx="7818800" cy="9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accent2"/>
                </a:solidFill>
              </a:defRPr>
            </a:lvl1pPr>
            <a:lvl2pPr lvl="1" algn="ctr" rtl="0">
              <a:spcBef>
                <a:spcPts val="0"/>
              </a:spcBef>
              <a:spcAft>
                <a:spcPts val="0"/>
              </a:spcAft>
              <a:buSzPts val="3300"/>
              <a:buNone/>
              <a:defRPr sz="4400"/>
            </a:lvl2pPr>
            <a:lvl3pPr lvl="2" algn="ctr" rtl="0">
              <a:spcBef>
                <a:spcPts val="0"/>
              </a:spcBef>
              <a:spcAft>
                <a:spcPts val="0"/>
              </a:spcAft>
              <a:buSzPts val="3300"/>
              <a:buNone/>
              <a:defRPr sz="4400"/>
            </a:lvl3pPr>
            <a:lvl4pPr lvl="3" algn="ctr" rtl="0">
              <a:spcBef>
                <a:spcPts val="0"/>
              </a:spcBef>
              <a:spcAft>
                <a:spcPts val="0"/>
              </a:spcAft>
              <a:buSzPts val="3300"/>
              <a:buNone/>
              <a:defRPr sz="4400"/>
            </a:lvl4pPr>
            <a:lvl5pPr lvl="4" algn="ctr" rtl="0">
              <a:spcBef>
                <a:spcPts val="0"/>
              </a:spcBef>
              <a:spcAft>
                <a:spcPts val="0"/>
              </a:spcAft>
              <a:buSzPts val="3300"/>
              <a:buNone/>
              <a:defRPr sz="4400"/>
            </a:lvl5pPr>
            <a:lvl6pPr lvl="5" algn="ctr" rtl="0">
              <a:spcBef>
                <a:spcPts val="0"/>
              </a:spcBef>
              <a:spcAft>
                <a:spcPts val="0"/>
              </a:spcAft>
              <a:buSzPts val="3300"/>
              <a:buNone/>
              <a:defRPr sz="4400"/>
            </a:lvl6pPr>
            <a:lvl7pPr lvl="6" algn="ctr" rtl="0">
              <a:spcBef>
                <a:spcPts val="0"/>
              </a:spcBef>
              <a:spcAft>
                <a:spcPts val="0"/>
              </a:spcAft>
              <a:buSzPts val="3300"/>
              <a:buNone/>
              <a:defRPr sz="4400"/>
            </a:lvl7pPr>
            <a:lvl8pPr lvl="7" algn="ctr" rtl="0">
              <a:spcBef>
                <a:spcPts val="0"/>
              </a:spcBef>
              <a:spcAft>
                <a:spcPts val="0"/>
              </a:spcAft>
              <a:buSzPts val="3300"/>
              <a:buNone/>
              <a:defRPr sz="4400"/>
            </a:lvl8pPr>
            <a:lvl9pPr lvl="8" algn="ctr" rtl="0">
              <a:spcBef>
                <a:spcPts val="0"/>
              </a:spcBef>
              <a:spcAft>
                <a:spcPts val="0"/>
              </a:spcAft>
              <a:buSzPts val="3300"/>
              <a:buNone/>
              <a:defRPr sz="4400"/>
            </a:lvl9pPr>
          </a:lstStyle>
          <a:p>
            <a:endParaRPr/>
          </a:p>
        </p:txBody>
      </p:sp>
      <p:sp>
        <p:nvSpPr>
          <p:cNvPr id="1700" name="Google Shape;1700;p31"/>
          <p:cNvSpPr txBox="1">
            <a:spLocks noGrp="1"/>
          </p:cNvSpPr>
          <p:nvPr>
            <p:ph type="subTitle" idx="1"/>
          </p:nvPr>
        </p:nvSpPr>
        <p:spPr>
          <a:xfrm flipH="1">
            <a:off x="2812400" y="5467532"/>
            <a:ext cx="6567200" cy="6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1" name="Google Shape;1701;p31"/>
          <p:cNvSpPr/>
          <p:nvPr/>
        </p:nvSpPr>
        <p:spPr>
          <a:xfrm flipH="1">
            <a:off x="9140046" y="2113702"/>
            <a:ext cx="2363289" cy="71756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2" name="Google Shape;1702;p31"/>
          <p:cNvSpPr/>
          <p:nvPr/>
        </p:nvSpPr>
        <p:spPr>
          <a:xfrm>
            <a:off x="9711463" y="4793571"/>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3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3" name="Google Shape;1703;p31"/>
          <p:cNvSpPr/>
          <p:nvPr/>
        </p:nvSpPr>
        <p:spPr>
          <a:xfrm>
            <a:off x="948970" y="3722861"/>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4" name="Google Shape;1704;p31"/>
          <p:cNvSpPr/>
          <p:nvPr/>
        </p:nvSpPr>
        <p:spPr>
          <a:xfrm flipH="1">
            <a:off x="1169024" y="1730666"/>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3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5" name="Google Shape;1705;p31"/>
          <p:cNvGrpSpPr/>
          <p:nvPr/>
        </p:nvGrpSpPr>
        <p:grpSpPr>
          <a:xfrm rot="-7237780" flipH="1">
            <a:off x="-184500" y="5729282"/>
            <a:ext cx="1914144" cy="1442477"/>
            <a:chOff x="8178584" y="26922"/>
            <a:chExt cx="1435571" cy="1081831"/>
          </a:xfrm>
        </p:grpSpPr>
        <p:grpSp>
          <p:nvGrpSpPr>
            <p:cNvPr id="1706" name="Google Shape;1706;p31"/>
            <p:cNvGrpSpPr/>
            <p:nvPr/>
          </p:nvGrpSpPr>
          <p:grpSpPr>
            <a:xfrm>
              <a:off x="8279775" y="26922"/>
              <a:ext cx="1334380" cy="1081831"/>
              <a:chOff x="8279775" y="26922"/>
              <a:chExt cx="1334380" cy="1081831"/>
            </a:xfrm>
          </p:grpSpPr>
          <p:sp>
            <p:nvSpPr>
              <p:cNvPr id="1707" name="Google Shape;1707;p31"/>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1"/>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1"/>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1"/>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1"/>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1"/>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1"/>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1"/>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1"/>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1"/>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1"/>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1"/>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1"/>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1"/>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1"/>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2" name="Google Shape;1722;p31"/>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3" name="Google Shape;1723;p31"/>
          <p:cNvGrpSpPr/>
          <p:nvPr/>
        </p:nvGrpSpPr>
        <p:grpSpPr>
          <a:xfrm rot="10800000" flipH="1">
            <a:off x="9978979" y="-707196"/>
            <a:ext cx="2864104" cy="2852823"/>
            <a:chOff x="7484234" y="3591524"/>
            <a:chExt cx="2148078" cy="2139617"/>
          </a:xfrm>
        </p:grpSpPr>
        <p:grpSp>
          <p:nvGrpSpPr>
            <p:cNvPr id="1724" name="Google Shape;1724;p31"/>
            <p:cNvGrpSpPr/>
            <p:nvPr/>
          </p:nvGrpSpPr>
          <p:grpSpPr>
            <a:xfrm rot="-5400000" flipH="1">
              <a:off x="7822674" y="4076648"/>
              <a:ext cx="1671874" cy="1490022"/>
              <a:chOff x="2994138" y="5245616"/>
              <a:chExt cx="1042446" cy="929057"/>
            </a:xfrm>
          </p:grpSpPr>
          <p:sp>
            <p:nvSpPr>
              <p:cNvPr id="1725" name="Google Shape;1725;p31"/>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1"/>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1"/>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1"/>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1"/>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1"/>
              <p:cNvSpPr/>
              <p:nvPr/>
            </p:nvSpPr>
            <p:spPr>
              <a:xfrm rot="2529747">
                <a:off x="3545996" y="552528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1"/>
              <p:cNvSpPr/>
              <p:nvPr/>
            </p:nvSpPr>
            <p:spPr>
              <a:xfrm rot="2529747">
                <a:off x="3142341" y="5823343"/>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2" name="Google Shape;1732;p31"/>
            <p:cNvGrpSpPr/>
            <p:nvPr/>
          </p:nvGrpSpPr>
          <p:grpSpPr>
            <a:xfrm rot="-5770709">
              <a:off x="7587842" y="3686067"/>
              <a:ext cx="1940860" cy="1950531"/>
              <a:chOff x="626063" y="3227249"/>
              <a:chExt cx="1377883" cy="1451490"/>
            </a:xfrm>
          </p:grpSpPr>
          <p:sp>
            <p:nvSpPr>
              <p:cNvPr id="1733" name="Google Shape;1733;p31"/>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1"/>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1"/>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1"/>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1"/>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1"/>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1"/>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1"/>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31"/>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31"/>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31"/>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31"/>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848756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808"/>
        <p:cNvGrpSpPr/>
        <p:nvPr/>
      </p:nvGrpSpPr>
      <p:grpSpPr>
        <a:xfrm>
          <a:off x="0" y="0"/>
          <a:ext cx="0" cy="0"/>
          <a:chOff x="0" y="0"/>
          <a:chExt cx="0" cy="0"/>
        </a:xfrm>
      </p:grpSpPr>
      <p:sp>
        <p:nvSpPr>
          <p:cNvPr id="1809" name="Google Shape;1809;p33"/>
          <p:cNvSpPr txBox="1">
            <a:spLocks noGrp="1"/>
          </p:cNvSpPr>
          <p:nvPr>
            <p:ph type="title"/>
          </p:nvPr>
        </p:nvSpPr>
        <p:spPr>
          <a:xfrm>
            <a:off x="955867" y="2148000"/>
            <a:ext cx="5724000" cy="16108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000">
                <a:solidFill>
                  <a:schemeClr val="accent2"/>
                </a:solidFill>
              </a:defRPr>
            </a:lvl1pPr>
            <a:lvl2pPr lvl="1" algn="ctr" rtl="0">
              <a:spcBef>
                <a:spcPts val="0"/>
              </a:spcBef>
              <a:spcAft>
                <a:spcPts val="0"/>
              </a:spcAft>
              <a:buSzPts val="3300"/>
              <a:buNone/>
              <a:defRPr sz="4400"/>
            </a:lvl2pPr>
            <a:lvl3pPr lvl="2" algn="ctr" rtl="0">
              <a:spcBef>
                <a:spcPts val="0"/>
              </a:spcBef>
              <a:spcAft>
                <a:spcPts val="0"/>
              </a:spcAft>
              <a:buSzPts val="3300"/>
              <a:buNone/>
              <a:defRPr sz="4400"/>
            </a:lvl3pPr>
            <a:lvl4pPr lvl="3" algn="ctr" rtl="0">
              <a:spcBef>
                <a:spcPts val="0"/>
              </a:spcBef>
              <a:spcAft>
                <a:spcPts val="0"/>
              </a:spcAft>
              <a:buSzPts val="3300"/>
              <a:buNone/>
              <a:defRPr sz="4400"/>
            </a:lvl4pPr>
            <a:lvl5pPr lvl="4" algn="ctr" rtl="0">
              <a:spcBef>
                <a:spcPts val="0"/>
              </a:spcBef>
              <a:spcAft>
                <a:spcPts val="0"/>
              </a:spcAft>
              <a:buSzPts val="3300"/>
              <a:buNone/>
              <a:defRPr sz="4400"/>
            </a:lvl5pPr>
            <a:lvl6pPr lvl="5" algn="ctr" rtl="0">
              <a:spcBef>
                <a:spcPts val="0"/>
              </a:spcBef>
              <a:spcAft>
                <a:spcPts val="0"/>
              </a:spcAft>
              <a:buSzPts val="3300"/>
              <a:buNone/>
              <a:defRPr sz="4400"/>
            </a:lvl6pPr>
            <a:lvl7pPr lvl="6" algn="ctr" rtl="0">
              <a:spcBef>
                <a:spcPts val="0"/>
              </a:spcBef>
              <a:spcAft>
                <a:spcPts val="0"/>
              </a:spcAft>
              <a:buSzPts val="3300"/>
              <a:buNone/>
              <a:defRPr sz="4400"/>
            </a:lvl7pPr>
            <a:lvl8pPr lvl="7" algn="ctr" rtl="0">
              <a:spcBef>
                <a:spcPts val="0"/>
              </a:spcBef>
              <a:spcAft>
                <a:spcPts val="0"/>
              </a:spcAft>
              <a:buSzPts val="3300"/>
              <a:buNone/>
              <a:defRPr sz="4400"/>
            </a:lvl8pPr>
            <a:lvl9pPr lvl="8" algn="ctr" rtl="0">
              <a:spcBef>
                <a:spcPts val="0"/>
              </a:spcBef>
              <a:spcAft>
                <a:spcPts val="0"/>
              </a:spcAft>
              <a:buSzPts val="3300"/>
              <a:buNone/>
              <a:defRPr sz="4400"/>
            </a:lvl9pPr>
          </a:lstStyle>
          <a:p>
            <a:endParaRPr/>
          </a:p>
        </p:txBody>
      </p:sp>
      <p:sp>
        <p:nvSpPr>
          <p:cNvPr id="1810" name="Google Shape;1810;p33"/>
          <p:cNvSpPr txBox="1">
            <a:spLocks noGrp="1"/>
          </p:cNvSpPr>
          <p:nvPr>
            <p:ph type="subTitle" idx="1"/>
          </p:nvPr>
        </p:nvSpPr>
        <p:spPr>
          <a:xfrm>
            <a:off x="955867" y="3758800"/>
            <a:ext cx="52796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atin typeface="Lato"/>
                <a:ea typeface="Lato"/>
                <a:cs typeface="Lato"/>
                <a:sym typeface="Lato"/>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11" name="Google Shape;1811;p33"/>
          <p:cNvSpPr/>
          <p:nvPr/>
        </p:nvSpPr>
        <p:spPr>
          <a:xfrm>
            <a:off x="5197967" y="1893232"/>
            <a:ext cx="2041000" cy="619709"/>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3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2" name="Google Shape;1812;p33"/>
          <p:cNvSpPr/>
          <p:nvPr/>
        </p:nvSpPr>
        <p:spPr>
          <a:xfrm>
            <a:off x="9706084" y="2591099"/>
            <a:ext cx="2041000" cy="619709"/>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3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3" name="Google Shape;1813;p33"/>
          <p:cNvSpPr/>
          <p:nvPr/>
        </p:nvSpPr>
        <p:spPr>
          <a:xfrm flipH="1">
            <a:off x="1208090" y="693364"/>
            <a:ext cx="2725405" cy="82751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4" name="Google Shape;1814;p33"/>
          <p:cNvSpPr/>
          <p:nvPr/>
        </p:nvSpPr>
        <p:spPr>
          <a:xfrm flipH="1">
            <a:off x="1979743" y="5379567"/>
            <a:ext cx="2304891" cy="699760"/>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15" name="Google Shape;1815;p33"/>
          <p:cNvGrpSpPr/>
          <p:nvPr/>
        </p:nvGrpSpPr>
        <p:grpSpPr>
          <a:xfrm rot="857266">
            <a:off x="10885442" y="136596"/>
            <a:ext cx="1914157" cy="1442488"/>
            <a:chOff x="8178584" y="26922"/>
            <a:chExt cx="1435571" cy="1081831"/>
          </a:xfrm>
        </p:grpSpPr>
        <p:grpSp>
          <p:nvGrpSpPr>
            <p:cNvPr id="1816" name="Google Shape;1816;p33"/>
            <p:cNvGrpSpPr/>
            <p:nvPr/>
          </p:nvGrpSpPr>
          <p:grpSpPr>
            <a:xfrm>
              <a:off x="8279775" y="26922"/>
              <a:ext cx="1334380" cy="1081831"/>
              <a:chOff x="8279775" y="26922"/>
              <a:chExt cx="1334380" cy="1081831"/>
            </a:xfrm>
          </p:grpSpPr>
          <p:sp>
            <p:nvSpPr>
              <p:cNvPr id="1817" name="Google Shape;1817;p3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2" name="Google Shape;1832;p3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3"/>
          <p:cNvGrpSpPr/>
          <p:nvPr/>
        </p:nvGrpSpPr>
        <p:grpSpPr>
          <a:xfrm>
            <a:off x="-884181" y="4984895"/>
            <a:ext cx="2303709" cy="2312887"/>
            <a:chOff x="-663136" y="3738671"/>
            <a:chExt cx="1727782" cy="1734665"/>
          </a:xfrm>
        </p:grpSpPr>
        <p:grpSp>
          <p:nvGrpSpPr>
            <p:cNvPr id="1834" name="Google Shape;1834;p33"/>
            <p:cNvGrpSpPr/>
            <p:nvPr/>
          </p:nvGrpSpPr>
          <p:grpSpPr>
            <a:xfrm flipH="1">
              <a:off x="-461706" y="4085459"/>
              <a:ext cx="1208344" cy="1244118"/>
              <a:chOff x="2994138" y="5245616"/>
              <a:chExt cx="932940" cy="960561"/>
            </a:xfrm>
          </p:grpSpPr>
          <p:sp>
            <p:nvSpPr>
              <p:cNvPr id="1835" name="Google Shape;1835;p3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3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3"/>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3"/>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33"/>
            <p:cNvGrpSpPr/>
            <p:nvPr/>
          </p:nvGrpSpPr>
          <p:grpSpPr>
            <a:xfrm rot="-370633">
              <a:off x="-582919" y="3818422"/>
              <a:ext cx="1567348" cy="1575163"/>
              <a:chOff x="626063" y="3227249"/>
              <a:chExt cx="1377883" cy="1451490"/>
            </a:xfrm>
          </p:grpSpPr>
          <p:sp>
            <p:nvSpPr>
              <p:cNvPr id="1843" name="Google Shape;1843;p3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3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3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3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3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92790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02"/>
        <p:cNvGrpSpPr/>
        <p:nvPr/>
      </p:nvGrpSpPr>
      <p:grpSpPr>
        <a:xfrm>
          <a:off x="0" y="0"/>
          <a:ext cx="0" cy="0"/>
          <a:chOff x="0" y="0"/>
          <a:chExt cx="0" cy="0"/>
        </a:xfrm>
      </p:grpSpPr>
      <p:sp>
        <p:nvSpPr>
          <p:cNvPr id="2303" name="Google Shape;2303;p42"/>
          <p:cNvSpPr/>
          <p:nvPr/>
        </p:nvSpPr>
        <p:spPr>
          <a:xfrm>
            <a:off x="1247532" y="5184755"/>
            <a:ext cx="2437067" cy="740671"/>
          </a:xfrm>
          <a:custGeom>
            <a:avLst/>
            <a:gdLst/>
            <a:ahLst/>
            <a:cxnLst/>
            <a:rect l="l" t="t" r="r" b="b"/>
            <a:pathLst>
              <a:path w="73332" h="22287" extrusionOk="0">
                <a:moveTo>
                  <a:pt x="32447" y="1"/>
                </a:moveTo>
                <a:cubicBezTo>
                  <a:pt x="32272" y="1"/>
                  <a:pt x="32096" y="4"/>
                  <a:pt x="31920" y="9"/>
                </a:cubicBezTo>
                <a:cubicBezTo>
                  <a:pt x="25212" y="219"/>
                  <a:pt x="19284" y="4381"/>
                  <a:pt x="16828" y="10639"/>
                </a:cubicBezTo>
                <a:cubicBezTo>
                  <a:pt x="15301" y="9980"/>
                  <a:pt x="13684" y="9651"/>
                  <a:pt x="12067" y="9651"/>
                </a:cubicBezTo>
                <a:cubicBezTo>
                  <a:pt x="5390" y="9651"/>
                  <a:pt x="0" y="15041"/>
                  <a:pt x="0" y="21718"/>
                </a:cubicBezTo>
                <a:lnTo>
                  <a:pt x="0" y="22287"/>
                </a:lnTo>
                <a:lnTo>
                  <a:pt x="73331" y="22287"/>
                </a:lnTo>
                <a:cubicBezTo>
                  <a:pt x="71744" y="18035"/>
                  <a:pt x="67702" y="15190"/>
                  <a:pt x="63151" y="15190"/>
                </a:cubicBezTo>
                <a:lnTo>
                  <a:pt x="62552" y="15190"/>
                </a:lnTo>
                <a:cubicBezTo>
                  <a:pt x="61004" y="10886"/>
                  <a:pt x="56978" y="8308"/>
                  <a:pt x="52772" y="8308"/>
                </a:cubicBezTo>
                <a:cubicBezTo>
                  <a:pt x="51038" y="8308"/>
                  <a:pt x="49274" y="8746"/>
                  <a:pt x="47640" y="9681"/>
                </a:cubicBezTo>
                <a:cubicBezTo>
                  <a:pt x="44870" y="3762"/>
                  <a:pt x="38949" y="1"/>
                  <a:pt x="32447"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4" name="Google Shape;2304;p42"/>
          <p:cNvSpPr/>
          <p:nvPr/>
        </p:nvSpPr>
        <p:spPr>
          <a:xfrm>
            <a:off x="9962196" y="2302930"/>
            <a:ext cx="1566995" cy="543743"/>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5" name="Google Shape;2305;p42"/>
          <p:cNvGrpSpPr/>
          <p:nvPr/>
        </p:nvGrpSpPr>
        <p:grpSpPr>
          <a:xfrm rot="-442158">
            <a:off x="-365929" y="5159168"/>
            <a:ext cx="2089781" cy="2100141"/>
            <a:chOff x="626063" y="3227249"/>
            <a:chExt cx="1377883" cy="1451490"/>
          </a:xfrm>
        </p:grpSpPr>
        <p:sp>
          <p:nvSpPr>
            <p:cNvPr id="2306" name="Google Shape;2306;p42"/>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42"/>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42"/>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42"/>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42"/>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42"/>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42"/>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42"/>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42"/>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42"/>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42"/>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42"/>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42"/>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42"/>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42"/>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42"/>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42"/>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42"/>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42"/>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42"/>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6" name="Google Shape;2326;p42"/>
          <p:cNvGrpSpPr/>
          <p:nvPr/>
        </p:nvGrpSpPr>
        <p:grpSpPr>
          <a:xfrm rot="857266">
            <a:off x="10885442" y="136596"/>
            <a:ext cx="1914157" cy="1442488"/>
            <a:chOff x="8178584" y="26922"/>
            <a:chExt cx="1435571" cy="1081831"/>
          </a:xfrm>
        </p:grpSpPr>
        <p:grpSp>
          <p:nvGrpSpPr>
            <p:cNvPr id="2327" name="Google Shape;2327;p42"/>
            <p:cNvGrpSpPr/>
            <p:nvPr/>
          </p:nvGrpSpPr>
          <p:grpSpPr>
            <a:xfrm>
              <a:off x="8279775" y="26922"/>
              <a:ext cx="1334380" cy="1081831"/>
              <a:chOff x="8279775" y="26922"/>
              <a:chExt cx="1334380" cy="1081831"/>
            </a:xfrm>
          </p:grpSpPr>
          <p:sp>
            <p:nvSpPr>
              <p:cNvPr id="2328" name="Google Shape;2328;p42"/>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42"/>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42"/>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42"/>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42"/>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42"/>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42"/>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42"/>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42"/>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42"/>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42"/>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42"/>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42"/>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42"/>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42"/>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43" name="Google Shape;2343;p42"/>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44" name="Google Shape;2344;p42"/>
          <p:cNvSpPr/>
          <p:nvPr/>
        </p:nvSpPr>
        <p:spPr>
          <a:xfrm flipH="1">
            <a:off x="8616010" y="5993351"/>
            <a:ext cx="1244391" cy="431789"/>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4806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45"/>
        <p:cNvGrpSpPr/>
        <p:nvPr/>
      </p:nvGrpSpPr>
      <p:grpSpPr>
        <a:xfrm>
          <a:off x="0" y="0"/>
          <a:ext cx="0" cy="0"/>
          <a:chOff x="0" y="0"/>
          <a:chExt cx="0" cy="0"/>
        </a:xfrm>
      </p:grpSpPr>
      <p:sp>
        <p:nvSpPr>
          <p:cNvPr id="2346" name="Google Shape;2346;p43"/>
          <p:cNvSpPr/>
          <p:nvPr/>
        </p:nvSpPr>
        <p:spPr>
          <a:xfrm flipH="1">
            <a:off x="9402913" y="1071368"/>
            <a:ext cx="2363289" cy="71756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7" name="Google Shape;2347;p43"/>
          <p:cNvSpPr/>
          <p:nvPr/>
        </p:nvSpPr>
        <p:spPr>
          <a:xfrm>
            <a:off x="9461830" y="5725588"/>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8" name="Google Shape;2348;p43"/>
          <p:cNvSpPr/>
          <p:nvPr/>
        </p:nvSpPr>
        <p:spPr>
          <a:xfrm>
            <a:off x="1440137" y="5549261"/>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9" name="Google Shape;2349;p43"/>
          <p:cNvSpPr/>
          <p:nvPr/>
        </p:nvSpPr>
        <p:spPr>
          <a:xfrm flipH="1">
            <a:off x="603352" y="2055701"/>
            <a:ext cx="1710648" cy="519404"/>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50" name="Google Shape;2350;p43"/>
          <p:cNvGrpSpPr/>
          <p:nvPr/>
        </p:nvGrpSpPr>
        <p:grpSpPr>
          <a:xfrm rot="9627194">
            <a:off x="10198086" y="-333453"/>
            <a:ext cx="2089897" cy="2100049"/>
            <a:chOff x="626063" y="3227249"/>
            <a:chExt cx="1377883" cy="1451490"/>
          </a:xfrm>
        </p:grpSpPr>
        <p:sp>
          <p:nvSpPr>
            <p:cNvPr id="2351" name="Google Shape;2351;p4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4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4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4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1058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371"/>
        <p:cNvGrpSpPr/>
        <p:nvPr/>
      </p:nvGrpSpPr>
      <p:grpSpPr>
        <a:xfrm>
          <a:off x="0" y="0"/>
          <a:ext cx="0" cy="0"/>
          <a:chOff x="0" y="0"/>
          <a:chExt cx="0" cy="0"/>
        </a:xfrm>
      </p:grpSpPr>
      <p:sp>
        <p:nvSpPr>
          <p:cNvPr id="2372" name="Google Shape;2372;p44"/>
          <p:cNvSpPr/>
          <p:nvPr/>
        </p:nvSpPr>
        <p:spPr>
          <a:xfrm>
            <a:off x="716870" y="604368"/>
            <a:ext cx="2363289" cy="71756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3" name="Google Shape;2373;p44"/>
          <p:cNvSpPr/>
          <p:nvPr/>
        </p:nvSpPr>
        <p:spPr>
          <a:xfrm flipH="1">
            <a:off x="618209" y="2971319"/>
            <a:ext cx="848295" cy="29443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4" name="Google Shape;2374;p44"/>
          <p:cNvSpPr/>
          <p:nvPr/>
        </p:nvSpPr>
        <p:spPr>
          <a:xfrm flipH="1">
            <a:off x="3319486" y="5841412"/>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5" name="Google Shape;2375;p44"/>
          <p:cNvSpPr/>
          <p:nvPr/>
        </p:nvSpPr>
        <p:spPr>
          <a:xfrm>
            <a:off x="9502635" y="1131700"/>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6" name="Google Shape;2376;p44"/>
          <p:cNvSpPr/>
          <p:nvPr/>
        </p:nvSpPr>
        <p:spPr>
          <a:xfrm>
            <a:off x="9633568" y="5391033"/>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6993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E6FB6841-E3A0-46D7-AE68-B8E2EFD4C171}"/>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8" name="页脚占位符 7">
            <a:extLst>
              <a:ext uri="{FF2B5EF4-FFF2-40B4-BE49-F238E27FC236}">
                <a16:creationId xmlns:a16="http://schemas.microsoft.com/office/drawing/2014/main" xmlns=""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377"/>
        <p:cNvGrpSpPr/>
        <p:nvPr/>
      </p:nvGrpSpPr>
      <p:grpSpPr>
        <a:xfrm>
          <a:off x="0" y="0"/>
          <a:ext cx="0" cy="0"/>
          <a:chOff x="0" y="0"/>
          <a:chExt cx="0" cy="0"/>
        </a:xfrm>
      </p:grpSpPr>
      <p:sp>
        <p:nvSpPr>
          <p:cNvPr id="2378" name="Google Shape;2378;p45"/>
          <p:cNvSpPr/>
          <p:nvPr/>
        </p:nvSpPr>
        <p:spPr>
          <a:xfrm flipH="1">
            <a:off x="6505606" y="5422064"/>
            <a:ext cx="2725405" cy="827515"/>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9" name="Google Shape;2379;p45"/>
          <p:cNvSpPr/>
          <p:nvPr/>
        </p:nvSpPr>
        <p:spPr>
          <a:xfrm>
            <a:off x="10182196" y="3657388"/>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0" name="Google Shape;2380;p45"/>
          <p:cNvSpPr/>
          <p:nvPr/>
        </p:nvSpPr>
        <p:spPr>
          <a:xfrm>
            <a:off x="948970" y="993095"/>
            <a:ext cx="1975516" cy="599827"/>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81" name="Google Shape;2381;p45"/>
          <p:cNvGrpSpPr/>
          <p:nvPr/>
        </p:nvGrpSpPr>
        <p:grpSpPr>
          <a:xfrm rot="489070">
            <a:off x="9778388" y="-91944"/>
            <a:ext cx="2929289" cy="1617015"/>
            <a:chOff x="5859925" y="744811"/>
            <a:chExt cx="2196740" cy="1212635"/>
          </a:xfrm>
        </p:grpSpPr>
        <p:sp>
          <p:nvSpPr>
            <p:cNvPr id="2382" name="Google Shape;2382;p45"/>
            <p:cNvSpPr/>
            <p:nvPr/>
          </p:nvSpPr>
          <p:spPr>
            <a:xfrm rot="-3040985">
              <a:off x="7205365" y="1007256"/>
              <a:ext cx="633433" cy="863274"/>
            </a:xfrm>
            <a:custGeom>
              <a:avLst/>
              <a:gdLst/>
              <a:ahLst/>
              <a:cxnLst/>
              <a:rect l="l" t="t" r="r" b="b"/>
              <a:pathLst>
                <a:path w="20582" h="33758" extrusionOk="0">
                  <a:moveTo>
                    <a:pt x="5538" y="0"/>
                  </a:moveTo>
                  <a:cubicBezTo>
                    <a:pt x="9207" y="2302"/>
                    <a:pt x="20582" y="20582"/>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45"/>
            <p:cNvSpPr/>
            <p:nvPr/>
          </p:nvSpPr>
          <p:spPr>
            <a:xfrm rot="-3040985">
              <a:off x="7235455" y="1070793"/>
              <a:ext cx="469181" cy="863274"/>
            </a:xfrm>
            <a:custGeom>
              <a:avLst/>
              <a:gdLst/>
              <a:ahLst/>
              <a:cxnLst/>
              <a:rect l="l" t="t" r="r" b="b"/>
              <a:pathLst>
                <a:path w="15245" h="33758" extrusionOk="0">
                  <a:moveTo>
                    <a:pt x="5538" y="0"/>
                  </a:moveTo>
                  <a:cubicBezTo>
                    <a:pt x="6138" y="1701"/>
                    <a:pt x="15245" y="19548"/>
                    <a:pt x="10141" y="33758"/>
                  </a:cubicBezTo>
                  <a:cubicBezTo>
                    <a:pt x="1" y="25085"/>
                    <a:pt x="5638" y="8540"/>
                    <a:pt x="5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5"/>
            <p:cNvSpPr/>
            <p:nvPr/>
          </p:nvSpPr>
          <p:spPr>
            <a:xfrm rot="-3040985">
              <a:off x="7316137" y="1019977"/>
              <a:ext cx="272060" cy="821489"/>
            </a:xfrm>
            <a:custGeom>
              <a:avLst/>
              <a:gdLst/>
              <a:ahLst/>
              <a:cxnLst/>
              <a:rect l="l" t="t" r="r" b="b"/>
              <a:pathLst>
                <a:path w="8840" h="32124" extrusionOk="0">
                  <a:moveTo>
                    <a:pt x="734" y="2869"/>
                  </a:moveTo>
                  <a:cubicBezTo>
                    <a:pt x="4604" y="10841"/>
                    <a:pt x="7873" y="25218"/>
                    <a:pt x="6071" y="31223"/>
                  </a:cubicBezTo>
                  <a:cubicBezTo>
                    <a:pt x="5871" y="31890"/>
                    <a:pt x="6205" y="32123"/>
                    <a:pt x="6505" y="31456"/>
                  </a:cubicBezTo>
                  <a:cubicBezTo>
                    <a:pt x="8840" y="25885"/>
                    <a:pt x="6338" y="11408"/>
                    <a:pt x="2102" y="2335"/>
                  </a:cubicBezTo>
                  <a:cubicBezTo>
                    <a:pt x="968" y="0"/>
                    <a:pt x="0" y="1535"/>
                    <a:pt x="734" y="28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5"/>
            <p:cNvSpPr/>
            <p:nvPr/>
          </p:nvSpPr>
          <p:spPr>
            <a:xfrm rot="-3040985">
              <a:off x="7211586" y="1005791"/>
              <a:ext cx="568742" cy="710581"/>
            </a:xfrm>
            <a:custGeom>
              <a:avLst/>
              <a:gdLst/>
              <a:ahLst/>
              <a:cxnLst/>
              <a:rect l="l" t="t" r="r" b="b"/>
              <a:pathLst>
                <a:path w="18480" h="27787" extrusionOk="0">
                  <a:moveTo>
                    <a:pt x="4503" y="0"/>
                  </a:moveTo>
                  <a:cubicBezTo>
                    <a:pt x="0" y="13877"/>
                    <a:pt x="11575" y="13576"/>
                    <a:pt x="18480" y="27787"/>
                  </a:cubicBezTo>
                  <a:cubicBezTo>
                    <a:pt x="18146" y="15645"/>
                    <a:pt x="13043" y="6938"/>
                    <a:pt x="4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5"/>
            <p:cNvSpPr/>
            <p:nvPr/>
          </p:nvSpPr>
          <p:spPr>
            <a:xfrm rot="-3040985">
              <a:off x="7235553" y="961379"/>
              <a:ext cx="466103" cy="669665"/>
            </a:xfrm>
            <a:custGeom>
              <a:avLst/>
              <a:gdLst/>
              <a:ahLst/>
              <a:cxnLst/>
              <a:rect l="l" t="t" r="r" b="b"/>
              <a:pathLst>
                <a:path w="15145" h="26187" extrusionOk="0">
                  <a:moveTo>
                    <a:pt x="934" y="2069"/>
                  </a:moveTo>
                  <a:cubicBezTo>
                    <a:pt x="5738" y="8340"/>
                    <a:pt x="11509" y="19448"/>
                    <a:pt x="14444" y="25552"/>
                  </a:cubicBezTo>
                  <a:cubicBezTo>
                    <a:pt x="14744" y="26186"/>
                    <a:pt x="15144" y="26153"/>
                    <a:pt x="14844" y="25419"/>
                  </a:cubicBezTo>
                  <a:cubicBezTo>
                    <a:pt x="13176" y="20682"/>
                    <a:pt x="7973" y="9174"/>
                    <a:pt x="2035" y="1101"/>
                  </a:cubicBezTo>
                  <a:cubicBezTo>
                    <a:pt x="1201" y="1"/>
                    <a:pt x="0" y="901"/>
                    <a:pt x="934" y="20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5"/>
            <p:cNvSpPr/>
            <p:nvPr/>
          </p:nvSpPr>
          <p:spPr>
            <a:xfrm rot="-3040985">
              <a:off x="6326199" y="874081"/>
              <a:ext cx="688891" cy="806989"/>
            </a:xfrm>
            <a:custGeom>
              <a:avLst/>
              <a:gdLst/>
              <a:ahLst/>
              <a:cxnLst/>
              <a:rect l="l" t="t" r="r" b="b"/>
              <a:pathLst>
                <a:path w="22384" h="31557" extrusionOk="0">
                  <a:moveTo>
                    <a:pt x="21983" y="29622"/>
                  </a:moveTo>
                  <a:cubicBezTo>
                    <a:pt x="22383" y="30923"/>
                    <a:pt x="20415" y="31556"/>
                    <a:pt x="19982" y="30255"/>
                  </a:cubicBezTo>
                  <a:cubicBezTo>
                    <a:pt x="16779" y="20182"/>
                    <a:pt x="9574" y="7939"/>
                    <a:pt x="1101" y="1468"/>
                  </a:cubicBezTo>
                  <a:cubicBezTo>
                    <a:pt x="1" y="634"/>
                    <a:pt x="968" y="0"/>
                    <a:pt x="2035" y="834"/>
                  </a:cubicBezTo>
                  <a:cubicBezTo>
                    <a:pt x="10842" y="7572"/>
                    <a:pt x="18647" y="19147"/>
                    <a:pt x="21983" y="296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5"/>
            <p:cNvSpPr/>
            <p:nvPr/>
          </p:nvSpPr>
          <p:spPr>
            <a:xfrm rot="-3040985">
              <a:off x="6586808" y="869394"/>
              <a:ext cx="181733" cy="387294"/>
            </a:xfrm>
            <a:custGeom>
              <a:avLst/>
              <a:gdLst/>
              <a:ahLst/>
              <a:cxnLst/>
              <a:rect l="l" t="t" r="r" b="b"/>
              <a:pathLst>
                <a:path w="5905" h="15145" extrusionOk="0">
                  <a:moveTo>
                    <a:pt x="2035" y="15145"/>
                  </a:moveTo>
                  <a:cubicBezTo>
                    <a:pt x="0" y="13077"/>
                    <a:pt x="267" y="1"/>
                    <a:pt x="3069" y="301"/>
                  </a:cubicBezTo>
                  <a:cubicBezTo>
                    <a:pt x="5904" y="601"/>
                    <a:pt x="4103" y="13610"/>
                    <a:pt x="2035" y="15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5"/>
            <p:cNvSpPr/>
            <p:nvPr/>
          </p:nvSpPr>
          <p:spPr>
            <a:xfrm rot="-3040985">
              <a:off x="6268632" y="1209922"/>
              <a:ext cx="458933" cy="229513"/>
            </a:xfrm>
            <a:custGeom>
              <a:avLst/>
              <a:gdLst/>
              <a:ahLst/>
              <a:cxnLst/>
              <a:rect l="l" t="t" r="r" b="b"/>
              <a:pathLst>
                <a:path w="14912" h="8975" extrusionOk="0">
                  <a:moveTo>
                    <a:pt x="14912" y="7673"/>
                  </a:moveTo>
                  <a:cubicBezTo>
                    <a:pt x="13811" y="5005"/>
                    <a:pt x="1736" y="1"/>
                    <a:pt x="868" y="2736"/>
                  </a:cubicBezTo>
                  <a:cubicBezTo>
                    <a:pt x="1" y="5438"/>
                    <a:pt x="12643" y="8974"/>
                    <a:pt x="14912" y="76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5"/>
            <p:cNvSpPr/>
            <p:nvPr/>
          </p:nvSpPr>
          <p:spPr>
            <a:xfrm rot="-3040985">
              <a:off x="6087580" y="1210030"/>
              <a:ext cx="383993" cy="214987"/>
            </a:xfrm>
            <a:custGeom>
              <a:avLst/>
              <a:gdLst/>
              <a:ahLst/>
              <a:cxnLst/>
              <a:rect l="l" t="t" r="r" b="b"/>
              <a:pathLst>
                <a:path w="12477" h="8407" extrusionOk="0">
                  <a:moveTo>
                    <a:pt x="12476" y="7439"/>
                  </a:moveTo>
                  <a:cubicBezTo>
                    <a:pt x="11742" y="5104"/>
                    <a:pt x="1835" y="0"/>
                    <a:pt x="935" y="2235"/>
                  </a:cubicBezTo>
                  <a:cubicBezTo>
                    <a:pt x="1" y="4470"/>
                    <a:pt x="10508" y="8406"/>
                    <a:pt x="12476" y="743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5"/>
            <p:cNvSpPr/>
            <p:nvPr/>
          </p:nvSpPr>
          <p:spPr>
            <a:xfrm rot="-3040985">
              <a:off x="6153193" y="1005071"/>
              <a:ext cx="186872" cy="302854"/>
            </a:xfrm>
            <a:custGeom>
              <a:avLst/>
              <a:gdLst/>
              <a:ahLst/>
              <a:cxnLst/>
              <a:rect l="l" t="t" r="r" b="b"/>
              <a:pathLst>
                <a:path w="6072" h="11843" extrusionOk="0">
                  <a:moveTo>
                    <a:pt x="4870" y="11842"/>
                  </a:moveTo>
                  <a:cubicBezTo>
                    <a:pt x="2869" y="10775"/>
                    <a:pt x="0" y="868"/>
                    <a:pt x="2202" y="434"/>
                  </a:cubicBezTo>
                  <a:cubicBezTo>
                    <a:pt x="4403" y="0"/>
                    <a:pt x="6071" y="10208"/>
                    <a:pt x="4870" y="118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45"/>
            <p:cNvSpPr/>
            <p:nvPr/>
          </p:nvSpPr>
          <p:spPr>
            <a:xfrm rot="-3040985">
              <a:off x="5892970" y="1188634"/>
              <a:ext cx="320348" cy="237159"/>
            </a:xfrm>
            <a:custGeom>
              <a:avLst/>
              <a:gdLst/>
              <a:ahLst/>
              <a:cxnLst/>
              <a:rect l="l" t="t" r="r" b="b"/>
              <a:pathLst>
                <a:path w="10409" h="9274" extrusionOk="0">
                  <a:moveTo>
                    <a:pt x="10408" y="8907"/>
                  </a:moveTo>
                  <a:cubicBezTo>
                    <a:pt x="10241" y="6672"/>
                    <a:pt x="2603" y="1"/>
                    <a:pt x="1302" y="1768"/>
                  </a:cubicBezTo>
                  <a:cubicBezTo>
                    <a:pt x="1" y="3536"/>
                    <a:pt x="8407" y="9274"/>
                    <a:pt x="10408" y="89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45"/>
            <p:cNvSpPr/>
            <p:nvPr/>
          </p:nvSpPr>
          <p:spPr>
            <a:xfrm rot="-3040985">
              <a:off x="6866239" y="1029625"/>
              <a:ext cx="183795" cy="337837"/>
            </a:xfrm>
            <a:custGeom>
              <a:avLst/>
              <a:gdLst/>
              <a:ahLst/>
              <a:cxnLst/>
              <a:rect l="l" t="t" r="r" b="b"/>
              <a:pathLst>
                <a:path w="5972" h="13211" extrusionOk="0">
                  <a:moveTo>
                    <a:pt x="2936" y="13177"/>
                  </a:moveTo>
                  <a:cubicBezTo>
                    <a:pt x="4737" y="13210"/>
                    <a:pt x="5971" y="1"/>
                    <a:pt x="2969" y="168"/>
                  </a:cubicBezTo>
                  <a:cubicBezTo>
                    <a:pt x="0" y="301"/>
                    <a:pt x="1168" y="13144"/>
                    <a:pt x="2936" y="131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45"/>
            <p:cNvSpPr/>
            <p:nvPr/>
          </p:nvSpPr>
          <p:spPr>
            <a:xfrm rot="-3040985">
              <a:off x="6873938" y="915898"/>
              <a:ext cx="386055" cy="357451"/>
            </a:xfrm>
            <a:custGeom>
              <a:avLst/>
              <a:gdLst/>
              <a:ahLst/>
              <a:cxnLst/>
              <a:rect l="l" t="t" r="r" b="b"/>
              <a:pathLst>
                <a:path w="12544" h="13978" extrusionOk="0">
                  <a:moveTo>
                    <a:pt x="1369" y="12843"/>
                  </a:moveTo>
                  <a:cubicBezTo>
                    <a:pt x="2770" y="13977"/>
                    <a:pt x="12543" y="4170"/>
                    <a:pt x="9808" y="2102"/>
                  </a:cubicBezTo>
                  <a:cubicBezTo>
                    <a:pt x="7039" y="0"/>
                    <a:pt x="1" y="11709"/>
                    <a:pt x="1369" y="128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45"/>
            <p:cNvSpPr/>
            <p:nvPr/>
          </p:nvSpPr>
          <p:spPr>
            <a:xfrm rot="-3040985">
              <a:off x="6835446" y="867766"/>
              <a:ext cx="333674" cy="439334"/>
            </a:xfrm>
            <a:custGeom>
              <a:avLst/>
              <a:gdLst/>
              <a:ahLst/>
              <a:cxnLst/>
              <a:rect l="l" t="t" r="r" b="b"/>
              <a:pathLst>
                <a:path w="10842" h="17180" extrusionOk="0">
                  <a:moveTo>
                    <a:pt x="1669" y="16579"/>
                  </a:moveTo>
                  <a:cubicBezTo>
                    <a:pt x="3336" y="17179"/>
                    <a:pt x="10842" y="2402"/>
                    <a:pt x="7139" y="1201"/>
                  </a:cubicBezTo>
                  <a:cubicBezTo>
                    <a:pt x="3470" y="0"/>
                    <a:pt x="1" y="15978"/>
                    <a:pt x="1669" y="1657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5"/>
            <p:cNvSpPr/>
            <p:nvPr/>
          </p:nvSpPr>
          <p:spPr>
            <a:xfrm rot="-3040985">
              <a:off x="6985215" y="1070478"/>
              <a:ext cx="348047" cy="168931"/>
            </a:xfrm>
            <a:custGeom>
              <a:avLst/>
              <a:gdLst/>
              <a:ahLst/>
              <a:cxnLst/>
              <a:rect l="l" t="t" r="r" b="b"/>
              <a:pathLst>
                <a:path w="11309" h="6606" extrusionOk="0">
                  <a:moveTo>
                    <a:pt x="368" y="4871"/>
                  </a:moveTo>
                  <a:cubicBezTo>
                    <a:pt x="768" y="6605"/>
                    <a:pt x="11309" y="5038"/>
                    <a:pt x="10908" y="2536"/>
                  </a:cubicBezTo>
                  <a:cubicBezTo>
                    <a:pt x="10475" y="1"/>
                    <a:pt x="1" y="3136"/>
                    <a:pt x="368" y="487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5"/>
            <p:cNvSpPr/>
            <p:nvPr/>
          </p:nvSpPr>
          <p:spPr>
            <a:xfrm rot="-3040985">
              <a:off x="6876453" y="880633"/>
              <a:ext cx="510267" cy="336124"/>
            </a:xfrm>
            <a:custGeom>
              <a:avLst/>
              <a:gdLst/>
              <a:ahLst/>
              <a:cxnLst/>
              <a:rect l="l" t="t" r="r" b="b"/>
              <a:pathLst>
                <a:path w="16580" h="13144" extrusionOk="0">
                  <a:moveTo>
                    <a:pt x="902" y="11609"/>
                  </a:moveTo>
                  <a:cubicBezTo>
                    <a:pt x="1836" y="13143"/>
                    <a:pt x="16579" y="6305"/>
                    <a:pt x="14611" y="3136"/>
                  </a:cubicBezTo>
                  <a:cubicBezTo>
                    <a:pt x="12610" y="1"/>
                    <a:pt x="1" y="10108"/>
                    <a:pt x="902" y="11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5"/>
            <p:cNvSpPr/>
            <p:nvPr/>
          </p:nvSpPr>
          <p:spPr>
            <a:xfrm rot="-3040985">
              <a:off x="7030344" y="1032108"/>
              <a:ext cx="488693" cy="239716"/>
            </a:xfrm>
            <a:custGeom>
              <a:avLst/>
              <a:gdLst/>
              <a:ahLst/>
              <a:cxnLst/>
              <a:rect l="l" t="t" r="r" b="b"/>
              <a:pathLst>
                <a:path w="15879" h="9374" extrusionOk="0">
                  <a:moveTo>
                    <a:pt x="201" y="2836"/>
                  </a:moveTo>
                  <a:cubicBezTo>
                    <a:pt x="0" y="4604"/>
                    <a:pt x="14878" y="9374"/>
                    <a:pt x="15378" y="4671"/>
                  </a:cubicBezTo>
                  <a:cubicBezTo>
                    <a:pt x="15878" y="1"/>
                    <a:pt x="434" y="1068"/>
                    <a:pt x="201" y="283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5"/>
            <p:cNvSpPr/>
            <p:nvPr/>
          </p:nvSpPr>
          <p:spPr>
            <a:xfrm rot="-3040985">
              <a:off x="7062971" y="1073005"/>
              <a:ext cx="453793" cy="273011"/>
            </a:xfrm>
            <a:custGeom>
              <a:avLst/>
              <a:gdLst/>
              <a:ahLst/>
              <a:cxnLst/>
              <a:rect l="l" t="t" r="r" b="b"/>
              <a:pathLst>
                <a:path w="14745" h="10676" extrusionOk="0">
                  <a:moveTo>
                    <a:pt x="768" y="1602"/>
                  </a:moveTo>
                  <a:cubicBezTo>
                    <a:pt x="0" y="3203"/>
                    <a:pt x="11775" y="10675"/>
                    <a:pt x="13277" y="7906"/>
                  </a:cubicBezTo>
                  <a:cubicBezTo>
                    <a:pt x="14744" y="5171"/>
                    <a:pt x="1568" y="1"/>
                    <a:pt x="768" y="16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5"/>
            <p:cNvSpPr/>
            <p:nvPr/>
          </p:nvSpPr>
          <p:spPr>
            <a:xfrm rot="-3040985">
              <a:off x="6995048" y="1121196"/>
              <a:ext cx="227958" cy="243987"/>
            </a:xfrm>
            <a:custGeom>
              <a:avLst/>
              <a:gdLst/>
              <a:ahLst/>
              <a:cxnLst/>
              <a:rect l="l" t="t" r="r" b="b"/>
              <a:pathLst>
                <a:path w="7407" h="9541" extrusionOk="0">
                  <a:moveTo>
                    <a:pt x="2936" y="4770"/>
                  </a:moveTo>
                  <a:cubicBezTo>
                    <a:pt x="4004" y="3202"/>
                    <a:pt x="2302" y="0"/>
                    <a:pt x="1502" y="3469"/>
                  </a:cubicBezTo>
                  <a:cubicBezTo>
                    <a:pt x="1202" y="1968"/>
                    <a:pt x="434" y="467"/>
                    <a:pt x="201" y="434"/>
                  </a:cubicBezTo>
                  <a:cubicBezTo>
                    <a:pt x="1" y="367"/>
                    <a:pt x="34" y="1601"/>
                    <a:pt x="368" y="3169"/>
                  </a:cubicBezTo>
                  <a:cubicBezTo>
                    <a:pt x="901" y="5971"/>
                    <a:pt x="1235" y="6505"/>
                    <a:pt x="3570" y="8106"/>
                  </a:cubicBezTo>
                  <a:cubicBezTo>
                    <a:pt x="4871" y="9007"/>
                    <a:pt x="5972" y="9540"/>
                    <a:pt x="6005" y="9307"/>
                  </a:cubicBezTo>
                  <a:cubicBezTo>
                    <a:pt x="6138" y="8673"/>
                    <a:pt x="5104" y="7139"/>
                    <a:pt x="3904" y="6972"/>
                  </a:cubicBezTo>
                  <a:cubicBezTo>
                    <a:pt x="7406" y="6872"/>
                    <a:pt x="4337" y="3503"/>
                    <a:pt x="2936" y="47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1" name="Google Shape;2401;p45"/>
          <p:cNvGrpSpPr/>
          <p:nvPr/>
        </p:nvGrpSpPr>
        <p:grpSpPr>
          <a:xfrm rot="-1439498">
            <a:off x="-275342" y="5144910"/>
            <a:ext cx="2089737" cy="2100175"/>
            <a:chOff x="626063" y="3227249"/>
            <a:chExt cx="1377883" cy="1451490"/>
          </a:xfrm>
        </p:grpSpPr>
        <p:sp>
          <p:nvSpPr>
            <p:cNvPr id="2402" name="Google Shape;2402;p45"/>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5"/>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5"/>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5"/>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5"/>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5"/>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5"/>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5"/>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5"/>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5"/>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5"/>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5"/>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5"/>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5"/>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5"/>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5"/>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5"/>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5"/>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5"/>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5"/>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22" name="Google Shape;2422;p45"/>
          <p:cNvSpPr/>
          <p:nvPr/>
        </p:nvSpPr>
        <p:spPr>
          <a:xfrm flipH="1">
            <a:off x="889624" y="5489867"/>
            <a:ext cx="1261544" cy="383043"/>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6023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721B93-A393-4859-A4FD-71017C3C79D5}"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4B571-5EA4-4C6A-A3F3-BF14DF823174}" type="slidenum">
              <a:rPr lang="en-US" smtClean="0"/>
              <a:t>‹#›</a:t>
            </a:fld>
            <a:endParaRPr lang="en-US"/>
          </a:p>
        </p:txBody>
      </p:sp>
    </p:spTree>
    <p:extLst>
      <p:ext uri="{BB962C8B-B14F-4D97-AF65-F5344CB8AC3E}">
        <p14:creationId xmlns:p14="http://schemas.microsoft.com/office/powerpoint/2010/main" val="2669837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5B5399C-3F0B-07D2-2747-478B1551A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ED5848F-D25E-1DCE-7FCF-7F7DBDFCADE8}"/>
              </a:ext>
            </a:extLst>
          </p:cNvPr>
          <p:cNvSpPr>
            <a:spLocks noGrp="1"/>
          </p:cNvSpPr>
          <p:nvPr>
            <p:ph type="dt" sz="half" idx="10"/>
          </p:nvPr>
        </p:nvSpPr>
        <p:spPr/>
        <p:txBody>
          <a:bodyPr/>
          <a:lstStyle/>
          <a:p>
            <a:fld id="{8CDF9E1E-4D90-4E08-BFC8-D47F362788A0}" type="datetimeFigureOut">
              <a:rPr lang="en-US" smtClean="0"/>
              <a:t>2/13/2025</a:t>
            </a:fld>
            <a:endParaRPr lang="en-US"/>
          </a:p>
        </p:txBody>
      </p:sp>
      <p:sp>
        <p:nvSpPr>
          <p:cNvPr id="5" name="Footer Placeholder 4">
            <a:extLst>
              <a:ext uri="{FF2B5EF4-FFF2-40B4-BE49-F238E27FC236}">
                <a16:creationId xmlns:a16="http://schemas.microsoft.com/office/drawing/2014/main" xmlns=""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3681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6AD060-F42E-0679-9932-769DB5011E22}"/>
              </a:ext>
            </a:extLst>
          </p:cNvPr>
          <p:cNvSpPr>
            <a:spLocks noGrp="1"/>
          </p:cNvSpPr>
          <p:nvPr>
            <p:ph type="dt" sz="half" idx="10"/>
          </p:nvPr>
        </p:nvSpPr>
        <p:spPr/>
        <p:txBody>
          <a:bodyPr/>
          <a:lstStyle/>
          <a:p>
            <a:fld id="{8CDF9E1E-4D90-4E08-BFC8-D47F362788A0}" type="datetimeFigureOut">
              <a:rPr lang="en-US" smtClean="0"/>
              <a:t>2/13/2025</a:t>
            </a:fld>
            <a:endParaRPr lang="en-US"/>
          </a:p>
        </p:txBody>
      </p:sp>
      <p:sp>
        <p:nvSpPr>
          <p:cNvPr id="5" name="Footer Placeholder 4">
            <a:extLst>
              <a:ext uri="{FF2B5EF4-FFF2-40B4-BE49-F238E27FC236}">
                <a16:creationId xmlns:a16="http://schemas.microsoft.com/office/drawing/2014/main" xmlns=""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06090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E8EACC-348B-7643-3E64-CF1909C51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EFCFB57-1230-65AD-EC40-A77DCD415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091BD12-E915-650F-029B-69DFE02672E9}"/>
              </a:ext>
            </a:extLst>
          </p:cNvPr>
          <p:cNvSpPr>
            <a:spLocks noGrp="1"/>
          </p:cNvSpPr>
          <p:nvPr>
            <p:ph type="dt" sz="half" idx="10"/>
          </p:nvPr>
        </p:nvSpPr>
        <p:spPr/>
        <p:txBody>
          <a:bodyPr/>
          <a:lstStyle/>
          <a:p>
            <a:fld id="{8CDF9E1E-4D90-4E08-BFC8-D47F362788A0}" type="datetimeFigureOut">
              <a:rPr lang="en-US" smtClean="0"/>
              <a:t>2/13/2025</a:t>
            </a:fld>
            <a:endParaRPr lang="en-US"/>
          </a:p>
        </p:txBody>
      </p:sp>
      <p:sp>
        <p:nvSpPr>
          <p:cNvPr id="5" name="Footer Placeholder 4">
            <a:extLst>
              <a:ext uri="{FF2B5EF4-FFF2-40B4-BE49-F238E27FC236}">
                <a16:creationId xmlns:a16="http://schemas.microsoft.com/office/drawing/2014/main" xmlns=""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7445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7BB1CE-2A04-9D26-E77C-F1B9D830FE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BD0EF51-5509-6C05-3408-3FE344DE06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AA95257-66E4-AC71-F88E-3E1D3F668A0E}"/>
              </a:ext>
            </a:extLst>
          </p:cNvPr>
          <p:cNvSpPr>
            <a:spLocks noGrp="1"/>
          </p:cNvSpPr>
          <p:nvPr>
            <p:ph type="dt" sz="half" idx="10"/>
          </p:nvPr>
        </p:nvSpPr>
        <p:spPr/>
        <p:txBody>
          <a:bodyPr/>
          <a:lstStyle/>
          <a:p>
            <a:fld id="{8CDF9E1E-4D90-4E08-BFC8-D47F362788A0}" type="datetimeFigureOut">
              <a:rPr lang="en-US" smtClean="0"/>
              <a:t>2/13/2025</a:t>
            </a:fld>
            <a:endParaRPr lang="en-US"/>
          </a:p>
        </p:txBody>
      </p:sp>
      <p:sp>
        <p:nvSpPr>
          <p:cNvPr id="6" name="Footer Placeholder 5">
            <a:extLst>
              <a:ext uri="{FF2B5EF4-FFF2-40B4-BE49-F238E27FC236}">
                <a16:creationId xmlns:a16="http://schemas.microsoft.com/office/drawing/2014/main" xmlns=""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647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ECDF101-4308-974D-FDF2-2ED3AA348A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41B7B0C-E059-E5C0-E57E-05654C086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89A067-BDE3-CAB7-B049-F6FEB564C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7A7191-EC28-BCBB-BCED-C8A39A9AB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4813714-5551-C875-7EB1-391B578A5110}"/>
              </a:ext>
            </a:extLst>
          </p:cNvPr>
          <p:cNvSpPr>
            <a:spLocks noGrp="1"/>
          </p:cNvSpPr>
          <p:nvPr>
            <p:ph type="dt" sz="half" idx="10"/>
          </p:nvPr>
        </p:nvSpPr>
        <p:spPr/>
        <p:txBody>
          <a:bodyPr/>
          <a:lstStyle/>
          <a:p>
            <a:fld id="{8CDF9E1E-4D90-4E08-BFC8-D47F362788A0}" type="datetimeFigureOut">
              <a:rPr lang="en-US" smtClean="0"/>
              <a:t>2/13/2025</a:t>
            </a:fld>
            <a:endParaRPr lang="en-US"/>
          </a:p>
        </p:txBody>
      </p:sp>
      <p:sp>
        <p:nvSpPr>
          <p:cNvPr id="8" name="Footer Placeholder 7">
            <a:extLst>
              <a:ext uri="{FF2B5EF4-FFF2-40B4-BE49-F238E27FC236}">
                <a16:creationId xmlns:a16="http://schemas.microsoft.com/office/drawing/2014/main" xmlns=""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10953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710D25B-5E27-F326-8AFE-536DBEA88EFF}"/>
              </a:ext>
            </a:extLst>
          </p:cNvPr>
          <p:cNvSpPr>
            <a:spLocks noGrp="1"/>
          </p:cNvSpPr>
          <p:nvPr>
            <p:ph type="dt" sz="half" idx="10"/>
          </p:nvPr>
        </p:nvSpPr>
        <p:spPr/>
        <p:txBody>
          <a:bodyPr/>
          <a:lstStyle/>
          <a:p>
            <a:fld id="{8CDF9E1E-4D90-4E08-BFC8-D47F362788A0}" type="datetimeFigureOut">
              <a:rPr lang="en-US" smtClean="0"/>
              <a:t>2/13/2025</a:t>
            </a:fld>
            <a:endParaRPr lang="en-US"/>
          </a:p>
        </p:txBody>
      </p:sp>
      <p:sp>
        <p:nvSpPr>
          <p:cNvPr id="4" name="Footer Placeholder 3">
            <a:extLst>
              <a:ext uri="{FF2B5EF4-FFF2-40B4-BE49-F238E27FC236}">
                <a16:creationId xmlns:a16="http://schemas.microsoft.com/office/drawing/2014/main" xmlns=""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4439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D517707-2575-6493-A3C3-CFDA5E605623}"/>
              </a:ext>
            </a:extLst>
          </p:cNvPr>
          <p:cNvSpPr>
            <a:spLocks noGrp="1"/>
          </p:cNvSpPr>
          <p:nvPr>
            <p:ph type="dt" sz="half" idx="10"/>
          </p:nvPr>
        </p:nvSpPr>
        <p:spPr/>
        <p:txBody>
          <a:bodyPr/>
          <a:lstStyle/>
          <a:p>
            <a:fld id="{8CDF9E1E-4D90-4E08-BFC8-D47F362788A0}" type="datetimeFigureOut">
              <a:rPr lang="en-US" smtClean="0"/>
              <a:t>2/13/2025</a:t>
            </a:fld>
            <a:endParaRPr lang="en-US"/>
          </a:p>
        </p:txBody>
      </p:sp>
      <p:sp>
        <p:nvSpPr>
          <p:cNvPr id="3" name="Footer Placeholder 2">
            <a:extLst>
              <a:ext uri="{FF2B5EF4-FFF2-40B4-BE49-F238E27FC236}">
                <a16:creationId xmlns:a16="http://schemas.microsoft.com/office/drawing/2014/main" xmlns=""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4857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E53C377-9154-1008-3B1F-E33C65F79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939D192-93A9-00F3-6421-E895B5791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6AD307-66D3-6C49-338A-F21C4A3835B8}"/>
              </a:ext>
            </a:extLst>
          </p:cNvPr>
          <p:cNvSpPr>
            <a:spLocks noGrp="1"/>
          </p:cNvSpPr>
          <p:nvPr>
            <p:ph type="dt" sz="half" idx="10"/>
          </p:nvPr>
        </p:nvSpPr>
        <p:spPr/>
        <p:txBody>
          <a:bodyPr/>
          <a:lstStyle/>
          <a:p>
            <a:fld id="{8CDF9E1E-4D90-4E08-BFC8-D47F362788A0}" type="datetimeFigureOut">
              <a:rPr lang="en-US" smtClean="0"/>
              <a:t>2/13/2025</a:t>
            </a:fld>
            <a:endParaRPr lang="en-US"/>
          </a:p>
        </p:txBody>
      </p:sp>
      <p:sp>
        <p:nvSpPr>
          <p:cNvPr id="6" name="Footer Placeholder 5">
            <a:extLst>
              <a:ext uri="{FF2B5EF4-FFF2-40B4-BE49-F238E27FC236}">
                <a16:creationId xmlns:a16="http://schemas.microsoft.com/office/drawing/2014/main" xmlns=""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0065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63B32D-8BCB-486C-A44D-FA2551B2349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9FD3EEA-40E8-4844-A84B-B004D1C2D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D19FF95-C2C5-4F5C-BCE5-F409F3C6469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FA819893-B629-4F10-8771-901793EF62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B2FCCF2-F2EE-4428-89A2-73C7CD0785B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E6FB6841-E3A0-46D7-AE68-B8E2EFD4C171}"/>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8" name="页脚占位符 7">
            <a:extLst>
              <a:ext uri="{FF2B5EF4-FFF2-40B4-BE49-F238E27FC236}">
                <a16:creationId xmlns:a16="http://schemas.microsoft.com/office/drawing/2014/main" xmlns="" id="{2EE5E451-C846-4700-BE4D-7420E6F1CB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83A4986-2BF7-4CBE-860B-098C498BE039}"/>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6EA64B3-4F5C-BCF3-2823-4B4337A6D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1C7E76A-15AE-E893-3902-77FD3330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6F0FDDE-78C5-7B63-39E5-CC449D3D9BE3}"/>
              </a:ext>
            </a:extLst>
          </p:cNvPr>
          <p:cNvSpPr>
            <a:spLocks noGrp="1"/>
          </p:cNvSpPr>
          <p:nvPr>
            <p:ph type="dt" sz="half" idx="10"/>
          </p:nvPr>
        </p:nvSpPr>
        <p:spPr/>
        <p:txBody>
          <a:bodyPr/>
          <a:lstStyle/>
          <a:p>
            <a:fld id="{8CDF9E1E-4D90-4E08-BFC8-D47F362788A0}" type="datetimeFigureOut">
              <a:rPr lang="en-US" smtClean="0"/>
              <a:t>2/13/2025</a:t>
            </a:fld>
            <a:endParaRPr lang="en-US"/>
          </a:p>
        </p:txBody>
      </p:sp>
      <p:sp>
        <p:nvSpPr>
          <p:cNvPr id="6" name="Footer Placeholder 5">
            <a:extLst>
              <a:ext uri="{FF2B5EF4-FFF2-40B4-BE49-F238E27FC236}">
                <a16:creationId xmlns:a16="http://schemas.microsoft.com/office/drawing/2014/main" xmlns=""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6230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99E93E-46F1-563B-9D63-4AD187FCCF11}"/>
              </a:ext>
            </a:extLst>
          </p:cNvPr>
          <p:cNvSpPr>
            <a:spLocks noGrp="1"/>
          </p:cNvSpPr>
          <p:nvPr>
            <p:ph type="dt" sz="half" idx="10"/>
          </p:nvPr>
        </p:nvSpPr>
        <p:spPr/>
        <p:txBody>
          <a:bodyPr/>
          <a:lstStyle/>
          <a:p>
            <a:fld id="{8CDF9E1E-4D90-4E08-BFC8-D47F362788A0}" type="datetimeFigureOut">
              <a:rPr lang="en-US" smtClean="0"/>
              <a:t>2/13/2025</a:t>
            </a:fld>
            <a:endParaRPr lang="en-US"/>
          </a:p>
        </p:txBody>
      </p:sp>
      <p:sp>
        <p:nvSpPr>
          <p:cNvPr id="5" name="Footer Placeholder 4">
            <a:extLst>
              <a:ext uri="{FF2B5EF4-FFF2-40B4-BE49-F238E27FC236}">
                <a16:creationId xmlns:a16="http://schemas.microsoft.com/office/drawing/2014/main" xmlns=""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42780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38B8BC-ADAE-D764-D3B6-1191803059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2A0ACD-5218-0FFD-6118-94E9672E3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B9327A-1107-B704-FB62-D6B4105C8D91}"/>
              </a:ext>
            </a:extLst>
          </p:cNvPr>
          <p:cNvSpPr>
            <a:spLocks noGrp="1"/>
          </p:cNvSpPr>
          <p:nvPr>
            <p:ph type="dt" sz="half" idx="10"/>
          </p:nvPr>
        </p:nvSpPr>
        <p:spPr/>
        <p:txBody>
          <a:bodyPr/>
          <a:lstStyle/>
          <a:p>
            <a:fld id="{8CDF9E1E-4D90-4E08-BFC8-D47F362788A0}" type="datetimeFigureOut">
              <a:rPr lang="en-US" smtClean="0"/>
              <a:t>2/13/2025</a:t>
            </a:fld>
            <a:endParaRPr lang="en-US"/>
          </a:p>
        </p:txBody>
      </p:sp>
      <p:sp>
        <p:nvSpPr>
          <p:cNvPr id="5" name="Footer Placeholder 4">
            <a:extLst>
              <a:ext uri="{FF2B5EF4-FFF2-40B4-BE49-F238E27FC236}">
                <a16:creationId xmlns:a16="http://schemas.microsoft.com/office/drawing/2014/main" xmlns=""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9809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082302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753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597187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08546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85323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8356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5476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73AB4BC-A69E-4F51-8034-7E57B2AAE400}"/>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4" name="页脚占位符 3">
            <a:extLst>
              <a:ext uri="{FF2B5EF4-FFF2-40B4-BE49-F238E27FC236}">
                <a16:creationId xmlns:a16="http://schemas.microsoft.com/office/drawing/2014/main" xmlns="" id="{082233AE-1AD2-42FF-B7B8-1A0D5E7734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2F3D708-D960-4007-AABB-F21D6CCD72BE}"/>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56916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65900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634132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p:txBody>
          <a:bodyPr/>
          <a:lstStyle/>
          <a:p>
            <a:fld id="{22C5AE06-28D5-4F22-973B-2A07B6E547CE}" type="datetimeFigureOut">
              <a:rPr lang="en-US" smtClean="0"/>
              <a:t>2/13/2025</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18545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65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C85943F-E081-447A-9EB2-2B88D1C22E02}"/>
              </a:ext>
            </a:extLst>
          </p:cNvPr>
          <p:cNvSpPr>
            <a:spLocks noGrp="1"/>
          </p:cNvSpPr>
          <p:nvPr>
            <p:ph type="dt" sz="half" idx="10"/>
          </p:nvPr>
        </p:nvSpPr>
        <p:spPr/>
        <p:txBody>
          <a:bodyPr/>
          <a:lstStyle/>
          <a:p>
            <a:fld id="{954A4982-C666-477D-BAF9-C341D41BC368}" type="datetimeFigureOut">
              <a:rPr lang="zh-CN" altLang="en-US" smtClean="0"/>
              <a:t>2025/2/13</a:t>
            </a:fld>
            <a:endParaRPr lang="zh-CN" altLang="en-US"/>
          </a:p>
        </p:txBody>
      </p:sp>
      <p:sp>
        <p:nvSpPr>
          <p:cNvPr id="3" name="页脚占位符 2">
            <a:extLst>
              <a:ext uri="{FF2B5EF4-FFF2-40B4-BE49-F238E27FC236}">
                <a16:creationId xmlns:a16="http://schemas.microsoft.com/office/drawing/2014/main" xmlns="" id="{AFBAEEA8-CEEF-4F15-89D8-7DDE71B194F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9D03397-6C58-4D98-89D1-203EEF75F7E5}"/>
              </a:ext>
            </a:extLst>
          </p:cNvPr>
          <p:cNvSpPr>
            <a:spLocks noGrp="1"/>
          </p:cNvSpPr>
          <p:nvPr>
            <p:ph type="sldNum" sz="quarter" idx="12"/>
          </p:nvPr>
        </p:nvSpPr>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10.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1.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2.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6.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6.jpe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8.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6.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9.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A2B11939-5F3A-3616-37FD-5E352E0F36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CB4417AF-FA81-40D2-A298-D8DD36F5C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C41C00-654E-4DA7-8043-74DF41C7C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9585945-683B-4EB8-88DB-C025B66C7A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A4982-C666-477D-BAF9-C341D41BC368}" type="datetimeFigureOut">
              <a:rPr lang="zh-CN" altLang="en-US" smtClean="0"/>
              <a:t>2025/2/13</a:t>
            </a:fld>
            <a:endParaRPr lang="zh-CN" altLang="en-US"/>
          </a:p>
        </p:txBody>
      </p:sp>
      <p:sp>
        <p:nvSpPr>
          <p:cNvPr id="5" name="页脚占位符 4">
            <a:extLst>
              <a:ext uri="{FF2B5EF4-FFF2-40B4-BE49-F238E27FC236}">
                <a16:creationId xmlns:a16="http://schemas.microsoft.com/office/drawing/2014/main" xmlns="" id="{1D06BDBF-51C9-4F81-BBD4-6092E127C4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F4C439A6-1331-4ABD-B0AA-DB0E34CAFE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F8AE8-204B-4879-81C1-C66B6C218019}" type="slidenum">
              <a:rPr lang="zh-CN" altLang="en-US" smtClean="0"/>
              <a:t>‹#›</a:t>
            </a:fld>
            <a:endParaRPr lang="zh-CN" altLang="en-US"/>
          </a:p>
        </p:txBody>
      </p:sp>
      <p:pic>
        <p:nvPicPr>
          <p:cNvPr id="12" name="Picture 11">
            <a:extLst>
              <a:ext uri="{FF2B5EF4-FFF2-40B4-BE49-F238E27FC236}">
                <a16:creationId xmlns:a16="http://schemas.microsoft.com/office/drawing/2014/main" xmlns="" id="{341C96C7-EA36-2707-4B7F-942AB56802C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778901" y="0"/>
            <a:ext cx="4500563" cy="6858000"/>
          </a:xfrm>
          <a:prstGeom prst="rect">
            <a:avLst/>
          </a:prstGeom>
        </p:spPr>
      </p:pic>
      <p:pic>
        <p:nvPicPr>
          <p:cNvPr id="14" name="Picture 13">
            <a:extLst>
              <a:ext uri="{FF2B5EF4-FFF2-40B4-BE49-F238E27FC236}">
                <a16:creationId xmlns:a16="http://schemas.microsoft.com/office/drawing/2014/main" xmlns="" id="{0070FC61-DE53-A8C8-C60B-F820A5A05DF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321989" y="2744187"/>
            <a:ext cx="1961823" cy="1964594"/>
          </a:xfrm>
          <a:prstGeom prst="rect">
            <a:avLst/>
          </a:prstGeom>
        </p:spPr>
      </p:pic>
      <p:pic>
        <p:nvPicPr>
          <p:cNvPr id="15" name="Picture 14">
            <a:extLst>
              <a:ext uri="{FF2B5EF4-FFF2-40B4-BE49-F238E27FC236}">
                <a16:creationId xmlns:a16="http://schemas.microsoft.com/office/drawing/2014/main" xmlns="" id="{79468CBF-7E20-8EDA-00DF-CBF6D5D328F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15088" y="8584548"/>
            <a:ext cx="1961823" cy="1964594"/>
          </a:xfrm>
          <a:prstGeom prst="rect">
            <a:avLst/>
          </a:prstGeom>
        </p:spPr>
      </p:pic>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8" name="9Slide.vn - 2019">
            <a:extLst>
              <a:ext uri="{FF2B5EF4-FFF2-40B4-BE49-F238E27FC236}">
                <a16:creationId xmlns:a16="http://schemas.microsoft.com/office/drawing/2014/main" xmlns="" id="{7AF80779-B25B-110A-754A-610729F705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1pPr>
            <a:lvl2pPr lvl="1">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2pPr>
            <a:lvl3pPr lvl="2">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3pPr>
            <a:lvl4pPr lvl="3">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4pPr>
            <a:lvl5pPr lvl="4">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5pPr>
            <a:lvl6pPr lvl="5">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6pPr>
            <a:lvl7pPr lvl="6">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7pPr>
            <a:lvl8pPr lvl="7">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8pPr>
            <a:lvl9pPr lvl="8">
              <a:spcBef>
                <a:spcPts val="0"/>
              </a:spcBef>
              <a:spcAft>
                <a:spcPts val="0"/>
              </a:spcAft>
              <a:buClr>
                <a:schemeClr val="accent2"/>
              </a:buClr>
              <a:buSzPts val="2800"/>
              <a:buFont typeface="Capriola"/>
              <a:buNone/>
              <a:defRPr sz="2800">
                <a:solidFill>
                  <a:schemeClr val="accent2"/>
                </a:solidFill>
                <a:latin typeface="Capriola"/>
                <a:ea typeface="Capriola"/>
                <a:cs typeface="Capriola"/>
                <a:sym typeface="Capriol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1pPr>
            <a:lvl2pPr marL="914400" lvl="1"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2pPr>
            <a:lvl3pPr marL="1371600" lvl="2"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3pPr>
            <a:lvl4pPr marL="1828800" lvl="3"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4pPr>
            <a:lvl5pPr marL="2286000" lvl="4"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5pPr>
            <a:lvl6pPr marL="2743200" lvl="5"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6pPr>
            <a:lvl7pPr marL="3200400" lvl="6"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7pPr>
            <a:lvl8pPr marL="3657600" lvl="7"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8pPr>
            <a:lvl9pPr marL="4114800" lvl="8" indent="-317500">
              <a:lnSpc>
                <a:spcPct val="115000"/>
              </a:lnSpc>
              <a:spcBef>
                <a:spcPts val="0"/>
              </a:spcBef>
              <a:spcAft>
                <a:spcPts val="0"/>
              </a:spcAft>
              <a:buClr>
                <a:schemeClr val="dk1"/>
              </a:buClr>
              <a:buSzPts val="1400"/>
              <a:buFont typeface="Cabin"/>
              <a:buChar char="■"/>
              <a:defRPr>
                <a:solidFill>
                  <a:schemeClr val="dk1"/>
                </a:solidFill>
                <a:latin typeface="Cabin"/>
                <a:ea typeface="Cabin"/>
                <a:cs typeface="Cabin"/>
                <a:sym typeface="Cabin"/>
              </a:defRPr>
            </a:lvl9pPr>
          </a:lstStyle>
          <a:p>
            <a:endParaRPr/>
          </a:p>
        </p:txBody>
      </p:sp>
    </p:spTree>
    <p:extLst>
      <p:ext uri="{BB962C8B-B14F-4D97-AF65-F5344CB8AC3E}">
        <p14:creationId xmlns:p14="http://schemas.microsoft.com/office/powerpoint/2010/main" val="38502788"/>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BEC01C93-CC4B-D059-7C1E-A934ABBAAA1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845FFD5-D7BB-C434-8D33-D42BA0F80D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CC5751-7A6A-D4A4-9674-2D70DAF71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2/13/2025</a:t>
            </a:fld>
            <a:endParaRPr lang="en-US"/>
          </a:p>
        </p:txBody>
      </p:sp>
      <p:sp>
        <p:nvSpPr>
          <p:cNvPr id="5" name="Footer Placeholder 4">
            <a:extLst>
              <a:ext uri="{FF2B5EF4-FFF2-40B4-BE49-F238E27FC236}">
                <a16:creationId xmlns:a16="http://schemas.microsoft.com/office/drawing/2014/main" xmlns="" id="{AC7147AF-5CDD-31B1-5BEB-C88E5D6A1A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0CD8224-83CB-96FC-2D80-8AFE6B6413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5332573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203F2E6D-B198-D9C2-607C-CB8D4620FB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2/13/2025</a:t>
            </a:fld>
            <a:endParaRPr lang="en-US"/>
          </a:p>
        </p:txBody>
      </p:sp>
      <p:sp>
        <p:nvSpPr>
          <p:cNvPr id="5" name="Footer Placeholder 4">
            <a:extLst>
              <a:ext uri="{FF2B5EF4-FFF2-40B4-BE49-F238E27FC236}">
                <a16:creationId xmlns:a16="http://schemas.microsoft.com/office/drawing/2014/main" xmlns=""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3520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xmlns="" id="{0FFAF993-44DE-333E-950A-7FBBA7DF25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4DEA2B91-B900-F176-3886-A82BFDC49AF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5915088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A5079519-6D06-076A-47AA-23A3C0144BB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E2C0D0-EF72-4C6D-BFC4-25E1297E10C9}"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BF0BAE-3B16-4E78-9039-6A7C3B50A87A}"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9923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EB9FFDF2-D381-6220-0E08-64F808B1CF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4753323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xmlns="" id="{1239F185-6776-41FA-77FA-E2B9485529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25041934"/>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xmlns="" id="{6E74E700-4DA0-03AE-9000-B1F1C66FEE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19851646"/>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08E11332-0AF9-C64D-BC9E-3279C525AA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1632199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3A5215EA-C1F7-FBC3-A73E-8D459CE305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9093963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8.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8.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8.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7.xml"/><Relationship Id="rId7" Type="http://schemas.openxmlformats.org/officeDocument/2006/relationships/slide" Target="slide21.xml"/><Relationship Id="rId12" Type="http://schemas.openxmlformats.org/officeDocument/2006/relationships/slide" Target="slide26.xml"/><Relationship Id="rId2" Type="http://schemas.openxmlformats.org/officeDocument/2006/relationships/image" Target="../media/image44.png"/><Relationship Id="rId1" Type="http://schemas.openxmlformats.org/officeDocument/2006/relationships/slideLayout" Target="../slideLayouts/slideLayout9.xml"/><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18.xml"/><Relationship Id="rId9" Type="http://schemas.openxmlformats.org/officeDocument/2006/relationships/slide" Target="slide2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slide" Target="slide1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slide" Target="slide1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slide" Target="slide1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slide" Target="slide16.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slide" Target="slide1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slide" Target="slide1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slide" Target="slide1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slide" Target="slide1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slide" Target="slide16.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1.xml"/><Relationship Id="rId5" Type="http://schemas.openxmlformats.org/officeDocument/2006/relationships/image" Target="../media/image47.gif"/><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48.gif"/><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4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5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gif"/></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9.gif"/><Relationship Id="rId2" Type="http://schemas.openxmlformats.org/officeDocument/2006/relationships/image" Target="../media/image55.jpg"/><Relationship Id="rId1" Type="http://schemas.openxmlformats.org/officeDocument/2006/relationships/slideLayout" Target="../slideLayouts/slideLayout28.xm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image" Target="../media/image56.gif"/></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8.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6.wdp"/><Relationship Id="rId5" Type="http://schemas.openxmlformats.org/officeDocument/2006/relationships/image" Target="../media/image60.png"/><Relationship Id="rId4" Type="http://schemas.openxmlformats.org/officeDocument/2006/relationships/image" Target="../media/image55.jpg"/><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53.png"/><Relationship Id="rId7" Type="http://schemas.openxmlformats.org/officeDocument/2006/relationships/image" Target="../media/image58.gif"/><Relationship Id="rId12" Type="http://schemas.openxmlformats.org/officeDocument/2006/relationships/image" Target="../media/image63.png"/><Relationship Id="rId2" Type="http://schemas.openxmlformats.org/officeDocument/2006/relationships/image" Target="../media/image55.jpg"/><Relationship Id="rId1" Type="http://schemas.openxmlformats.org/officeDocument/2006/relationships/slideLayout" Target="../slideLayouts/slideLayout28.xml"/><Relationship Id="rId6" Type="http://schemas.openxmlformats.org/officeDocument/2006/relationships/image" Target="../media/image57.gif"/><Relationship Id="rId11" Type="http://schemas.openxmlformats.org/officeDocument/2006/relationships/image" Target="../media/image62.png"/><Relationship Id="rId5" Type="http://schemas.openxmlformats.org/officeDocument/2006/relationships/image" Target="../media/image56.gif"/><Relationship Id="rId10" Type="http://schemas.microsoft.com/office/2007/relationships/hdphoto" Target="../media/hdphoto6.wdp"/><Relationship Id="rId4" Type="http://schemas.openxmlformats.org/officeDocument/2006/relationships/slide" Target="slide38.xml"/><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7.wdp"/><Relationship Id="rId3" Type="http://schemas.microsoft.com/office/2007/relationships/media" Target="../media/media5.wav"/><Relationship Id="rId7" Type="http://schemas.openxmlformats.org/officeDocument/2006/relationships/image" Target="../media/image56.gif"/><Relationship Id="rId12" Type="http://schemas.openxmlformats.org/officeDocument/2006/relationships/image" Target="../media/image66.png"/><Relationship Id="rId17" Type="http://schemas.openxmlformats.org/officeDocument/2006/relationships/image" Target="../media/image54.png"/><Relationship Id="rId2" Type="http://schemas.openxmlformats.org/officeDocument/2006/relationships/audio" Target="../media/media4.mp3"/><Relationship Id="rId16" Type="http://schemas.openxmlformats.org/officeDocument/2006/relationships/image" Target="../media/image68.png"/><Relationship Id="rId1" Type="http://schemas.microsoft.com/office/2007/relationships/media" Target="../media/media4.mp3"/><Relationship Id="rId6" Type="http://schemas.openxmlformats.org/officeDocument/2006/relationships/image" Target="../media/image55.jpg"/><Relationship Id="rId11" Type="http://schemas.openxmlformats.org/officeDocument/2006/relationships/image" Target="../media/image65.png"/><Relationship Id="rId5" Type="http://schemas.openxmlformats.org/officeDocument/2006/relationships/slideLayout" Target="../slideLayouts/slideLayout28.xml"/><Relationship Id="rId15" Type="http://schemas.openxmlformats.org/officeDocument/2006/relationships/slide" Target="slide37.xml"/><Relationship Id="rId10" Type="http://schemas.openxmlformats.org/officeDocument/2006/relationships/image" Target="../media/image64.png"/><Relationship Id="rId4" Type="http://schemas.openxmlformats.org/officeDocument/2006/relationships/audio" Target="../media/media5.wav"/><Relationship Id="rId9" Type="http://schemas.microsoft.com/office/2007/relationships/hdphoto" Target="../media/hdphoto6.wdp"/><Relationship Id="rId14"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7.wdp"/><Relationship Id="rId3" Type="http://schemas.microsoft.com/office/2007/relationships/media" Target="../media/media5.wav"/><Relationship Id="rId7" Type="http://schemas.openxmlformats.org/officeDocument/2006/relationships/image" Target="../media/image56.gif"/><Relationship Id="rId12" Type="http://schemas.openxmlformats.org/officeDocument/2006/relationships/image" Target="../media/image66.png"/><Relationship Id="rId17" Type="http://schemas.openxmlformats.org/officeDocument/2006/relationships/image" Target="../media/image54.png"/><Relationship Id="rId2" Type="http://schemas.openxmlformats.org/officeDocument/2006/relationships/audio" Target="../media/media4.mp3"/><Relationship Id="rId16" Type="http://schemas.openxmlformats.org/officeDocument/2006/relationships/image" Target="../media/image68.png"/><Relationship Id="rId1" Type="http://schemas.microsoft.com/office/2007/relationships/media" Target="../media/media4.mp3"/><Relationship Id="rId6" Type="http://schemas.openxmlformats.org/officeDocument/2006/relationships/image" Target="../media/image55.jpg"/><Relationship Id="rId11" Type="http://schemas.openxmlformats.org/officeDocument/2006/relationships/image" Target="../media/image65.png"/><Relationship Id="rId5" Type="http://schemas.openxmlformats.org/officeDocument/2006/relationships/slideLayout" Target="../slideLayouts/slideLayout28.xml"/><Relationship Id="rId15" Type="http://schemas.openxmlformats.org/officeDocument/2006/relationships/slide" Target="slide37.xml"/><Relationship Id="rId10" Type="http://schemas.openxmlformats.org/officeDocument/2006/relationships/image" Target="../media/image64.png"/><Relationship Id="rId4" Type="http://schemas.openxmlformats.org/officeDocument/2006/relationships/audio" Target="../media/media5.wav"/><Relationship Id="rId9" Type="http://schemas.microsoft.com/office/2007/relationships/hdphoto" Target="../media/hdphoto6.wdp"/><Relationship Id="rId1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7.wdp"/><Relationship Id="rId3" Type="http://schemas.microsoft.com/office/2007/relationships/media" Target="../media/media5.wav"/><Relationship Id="rId7" Type="http://schemas.openxmlformats.org/officeDocument/2006/relationships/image" Target="../media/image56.gif"/><Relationship Id="rId12" Type="http://schemas.openxmlformats.org/officeDocument/2006/relationships/image" Target="../media/image66.png"/><Relationship Id="rId17" Type="http://schemas.openxmlformats.org/officeDocument/2006/relationships/image" Target="../media/image54.png"/><Relationship Id="rId2" Type="http://schemas.openxmlformats.org/officeDocument/2006/relationships/audio" Target="../media/media4.mp3"/><Relationship Id="rId16" Type="http://schemas.openxmlformats.org/officeDocument/2006/relationships/image" Target="../media/image68.png"/><Relationship Id="rId1" Type="http://schemas.microsoft.com/office/2007/relationships/media" Target="../media/media4.mp3"/><Relationship Id="rId6" Type="http://schemas.openxmlformats.org/officeDocument/2006/relationships/image" Target="../media/image55.jpg"/><Relationship Id="rId11" Type="http://schemas.openxmlformats.org/officeDocument/2006/relationships/image" Target="../media/image65.png"/><Relationship Id="rId5" Type="http://schemas.openxmlformats.org/officeDocument/2006/relationships/slideLayout" Target="../slideLayouts/slideLayout28.xml"/><Relationship Id="rId15" Type="http://schemas.openxmlformats.org/officeDocument/2006/relationships/slide" Target="slide37.xml"/><Relationship Id="rId10" Type="http://schemas.openxmlformats.org/officeDocument/2006/relationships/image" Target="../media/image64.png"/><Relationship Id="rId4" Type="http://schemas.openxmlformats.org/officeDocument/2006/relationships/audio" Target="../media/media5.wav"/><Relationship Id="rId9" Type="http://schemas.microsoft.com/office/2007/relationships/hdphoto" Target="../media/hdphoto6.wdp"/><Relationship Id="rId14" Type="http://schemas.openxmlformats.org/officeDocument/2006/relationships/image" Target="../media/image67.pn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7.wdp"/><Relationship Id="rId3" Type="http://schemas.microsoft.com/office/2007/relationships/media" Target="../media/media5.wav"/><Relationship Id="rId7" Type="http://schemas.openxmlformats.org/officeDocument/2006/relationships/image" Target="../media/image56.gif"/><Relationship Id="rId12" Type="http://schemas.openxmlformats.org/officeDocument/2006/relationships/image" Target="../media/image66.png"/><Relationship Id="rId17" Type="http://schemas.openxmlformats.org/officeDocument/2006/relationships/image" Target="../media/image54.png"/><Relationship Id="rId2" Type="http://schemas.openxmlformats.org/officeDocument/2006/relationships/audio" Target="../media/media4.mp3"/><Relationship Id="rId16" Type="http://schemas.openxmlformats.org/officeDocument/2006/relationships/image" Target="../media/image68.png"/><Relationship Id="rId1" Type="http://schemas.microsoft.com/office/2007/relationships/media" Target="../media/media4.mp3"/><Relationship Id="rId6" Type="http://schemas.openxmlformats.org/officeDocument/2006/relationships/image" Target="../media/image55.jpg"/><Relationship Id="rId11" Type="http://schemas.openxmlformats.org/officeDocument/2006/relationships/image" Target="../media/image65.png"/><Relationship Id="rId5" Type="http://schemas.openxmlformats.org/officeDocument/2006/relationships/slideLayout" Target="../slideLayouts/slideLayout28.xml"/><Relationship Id="rId15" Type="http://schemas.openxmlformats.org/officeDocument/2006/relationships/slide" Target="slide37.xml"/><Relationship Id="rId10" Type="http://schemas.openxmlformats.org/officeDocument/2006/relationships/image" Target="../media/image64.png"/><Relationship Id="rId4" Type="http://schemas.openxmlformats.org/officeDocument/2006/relationships/audio" Target="../media/media5.wav"/><Relationship Id="rId9" Type="http://schemas.microsoft.com/office/2007/relationships/hdphoto" Target="../media/hdphoto6.wdp"/><Relationship Id="rId1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xml"/><Relationship Id="rId1" Type="http://schemas.openxmlformats.org/officeDocument/2006/relationships/slideLayout" Target="../slideLayouts/slideLayout79.xml"/><Relationship Id="rId5" Type="http://schemas.microsoft.com/office/2007/relationships/hdphoto" Target="../media/hdphoto8.wdp"/><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xml"/><Relationship Id="rId1" Type="http://schemas.openxmlformats.org/officeDocument/2006/relationships/slideLayout" Target="../slideLayouts/slideLayout79.xml"/><Relationship Id="rId6" Type="http://schemas.openxmlformats.org/officeDocument/2006/relationships/image" Target="../media/image1.jpg"/><Relationship Id="rId5" Type="http://schemas.microsoft.com/office/2007/relationships/hdphoto" Target="../media/hdphoto8.wdp"/><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hdphoto" Target="../media/hdphoto2.wdp"/><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68.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jpeg"/><Relationship Id="rId10" Type="http://schemas.openxmlformats.org/officeDocument/2006/relationships/image" Target="../media/image36.png"/><Relationship Id="rId4" Type="http://schemas.openxmlformats.org/officeDocument/2006/relationships/image" Target="../media/image32.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38B900F-D3F6-39FC-D64A-CD45E35C117C}"/>
              </a:ext>
            </a:extLst>
          </p:cNvPr>
          <p:cNvPicPr>
            <a:picLocks noChangeAspect="1"/>
          </p:cNvPicPr>
          <p:nvPr/>
        </p:nvPicPr>
        <p:blipFill>
          <a:blip r:embed="rId2"/>
          <a:stretch>
            <a:fillRect/>
          </a:stretch>
        </p:blipFill>
        <p:spPr>
          <a:xfrm>
            <a:off x="2665029" y="2956221"/>
            <a:ext cx="6421676" cy="3901779"/>
          </a:xfrm>
          <a:prstGeom prst="rect">
            <a:avLst/>
          </a:prstGeom>
        </p:spPr>
      </p:pic>
      <p:sp>
        <p:nvSpPr>
          <p:cNvPr id="10" name="TextBox 1">
            <a:extLst>
              <a:ext uri="{FF2B5EF4-FFF2-40B4-BE49-F238E27FC236}">
                <a16:creationId xmlns:a16="http://schemas.microsoft.com/office/drawing/2014/main" xmlns="" id="{FCD75913-EC53-AE43-F0DA-F18B36089544}"/>
              </a:ext>
            </a:extLst>
          </p:cNvPr>
          <p:cNvSpPr txBox="1"/>
          <p:nvPr/>
        </p:nvSpPr>
        <p:spPr>
          <a:xfrm>
            <a:off x="1341120" y="544825"/>
            <a:ext cx="8903421" cy="769441"/>
          </a:xfrm>
          <a:prstGeom prst="rect">
            <a:avLst/>
          </a:prstGeom>
          <a:noFill/>
        </p:spPr>
        <p:txBody>
          <a:bodyPr wrap="square" rtlCol="0">
            <a:spAutoFit/>
          </a:bodyPr>
          <a:lstStyle/>
          <a:p>
            <a:pPr defTabSz="1219170">
              <a:buClr>
                <a:srgbClr val="000000"/>
              </a:buClr>
            </a:pPr>
            <a:r>
              <a:rPr lang="en-US" sz="4400" b="1" kern="0" dirty="0" err="1">
                <a:solidFill>
                  <a:srgbClr val="000000"/>
                </a:solidFill>
                <a:latin typeface="UTM Edwardian" panose="02040603050506020204"/>
                <a:cs typeface="Arial"/>
                <a:sym typeface="Arial"/>
              </a:rPr>
              <a:t>Thứ</a:t>
            </a:r>
            <a:r>
              <a:rPr lang="en-US" sz="4400" b="1" kern="0" dirty="0">
                <a:solidFill>
                  <a:srgbClr val="000000"/>
                </a:solidFill>
                <a:latin typeface="UTM Edwardian" panose="02040603050506020204"/>
                <a:cs typeface="Arial"/>
                <a:sym typeface="Arial"/>
              </a:rPr>
              <a:t> </a:t>
            </a:r>
            <a:r>
              <a:rPr lang="en-US" sz="4400" b="1" kern="0" dirty="0" err="1" smtClean="0">
                <a:solidFill>
                  <a:srgbClr val="000000"/>
                </a:solidFill>
                <a:latin typeface="UTM Edwardian" panose="02040603050506020204"/>
                <a:cs typeface="Arial"/>
                <a:sym typeface="Arial"/>
              </a:rPr>
              <a:t>năm</a:t>
            </a:r>
            <a:r>
              <a:rPr lang="en-US" sz="4400" b="1" kern="0" dirty="0" smtClean="0">
                <a:solidFill>
                  <a:srgbClr val="000000"/>
                </a:solidFill>
                <a:latin typeface="UTM Edwardian" panose="02040603050506020204"/>
                <a:cs typeface="Arial"/>
                <a:sym typeface="Arial"/>
              </a:rPr>
              <a:t> </a:t>
            </a:r>
            <a:r>
              <a:rPr lang="en-US" sz="4400" b="1" kern="0" dirty="0" err="1">
                <a:solidFill>
                  <a:srgbClr val="000000"/>
                </a:solidFill>
                <a:latin typeface="UTM Edwardian" panose="02040603050506020204"/>
                <a:cs typeface="Arial"/>
                <a:sym typeface="Arial"/>
              </a:rPr>
              <a:t>ngày</a:t>
            </a:r>
            <a:r>
              <a:rPr lang="en-US" sz="4400" b="1" kern="0" dirty="0">
                <a:solidFill>
                  <a:srgbClr val="000000"/>
                </a:solidFill>
                <a:latin typeface="UTM Edwardian" panose="02040603050506020204"/>
                <a:cs typeface="Arial"/>
                <a:sym typeface="Arial"/>
              </a:rPr>
              <a:t> </a:t>
            </a:r>
            <a:r>
              <a:rPr lang="en-US" sz="4400" b="1" kern="0" dirty="0" smtClean="0">
                <a:solidFill>
                  <a:srgbClr val="000000"/>
                </a:solidFill>
                <a:latin typeface="UTM Edwardian" panose="02040603050506020204"/>
                <a:cs typeface="Arial"/>
                <a:sym typeface="Arial"/>
              </a:rPr>
              <a:t>20 </a:t>
            </a:r>
            <a:r>
              <a:rPr lang="en-US" sz="4400" b="1" kern="0" dirty="0" err="1">
                <a:solidFill>
                  <a:srgbClr val="000000"/>
                </a:solidFill>
                <a:latin typeface="UTM Edwardian" panose="02040603050506020204"/>
                <a:cs typeface="Arial"/>
                <a:sym typeface="Arial"/>
              </a:rPr>
              <a:t>tháng</a:t>
            </a:r>
            <a:r>
              <a:rPr lang="en-US" sz="4400" b="1" kern="0" dirty="0">
                <a:solidFill>
                  <a:srgbClr val="000000"/>
                </a:solidFill>
                <a:latin typeface="UTM Edwardian" panose="02040603050506020204"/>
                <a:cs typeface="Arial"/>
                <a:sym typeface="Arial"/>
              </a:rPr>
              <a:t> </a:t>
            </a:r>
            <a:r>
              <a:rPr lang="en-US" sz="4400" b="1" kern="0" dirty="0" smtClean="0">
                <a:solidFill>
                  <a:srgbClr val="000000"/>
                </a:solidFill>
                <a:latin typeface="UTM Edwardian" panose="02040603050506020204"/>
                <a:cs typeface="Arial"/>
                <a:sym typeface="Arial"/>
              </a:rPr>
              <a:t>2 </a:t>
            </a:r>
            <a:r>
              <a:rPr lang="en-US" sz="4400" b="1" kern="0" dirty="0" err="1">
                <a:solidFill>
                  <a:srgbClr val="000000"/>
                </a:solidFill>
                <a:latin typeface="UTM Edwardian" panose="02040603050506020204"/>
                <a:cs typeface="Arial"/>
                <a:sym typeface="Arial"/>
              </a:rPr>
              <a:t>năm</a:t>
            </a:r>
            <a:r>
              <a:rPr lang="en-US" sz="4400" b="1" kern="0" dirty="0">
                <a:solidFill>
                  <a:srgbClr val="000000"/>
                </a:solidFill>
                <a:latin typeface="UTM Edwardian" panose="02040603050506020204"/>
                <a:cs typeface="Arial"/>
                <a:sym typeface="Arial"/>
              </a:rPr>
              <a:t> </a:t>
            </a:r>
            <a:r>
              <a:rPr lang="en-US" sz="4400" b="1" kern="0" dirty="0" smtClean="0">
                <a:solidFill>
                  <a:srgbClr val="000000"/>
                </a:solidFill>
                <a:latin typeface="UTM Edwardian" panose="02040603050506020204"/>
                <a:cs typeface="Arial"/>
                <a:sym typeface="Arial"/>
              </a:rPr>
              <a:t>2025</a:t>
            </a:r>
            <a:endParaRPr lang="vi-VN" sz="4400" b="1" kern="0" dirty="0">
              <a:solidFill>
                <a:srgbClr val="000000"/>
              </a:solidFill>
              <a:latin typeface="Arial"/>
              <a:cs typeface="Arial"/>
              <a:sym typeface="Arial"/>
            </a:endParaRPr>
          </a:p>
        </p:txBody>
      </p:sp>
      <p:sp>
        <p:nvSpPr>
          <p:cNvPr id="15" name="Google Shape;4028;p82">
            <a:extLst>
              <a:ext uri="{FF2B5EF4-FFF2-40B4-BE49-F238E27FC236}">
                <a16:creationId xmlns:a16="http://schemas.microsoft.com/office/drawing/2014/main" xmlns="" id="{6E679486-85ED-CCF4-AE55-85D3C584A446}"/>
              </a:ext>
            </a:extLst>
          </p:cNvPr>
          <p:cNvSpPr txBox="1">
            <a:spLocks/>
          </p:cNvSpPr>
          <p:nvPr/>
        </p:nvSpPr>
        <p:spPr>
          <a:xfrm flipH="1">
            <a:off x="2734578" y="7149184"/>
            <a:ext cx="5909465" cy="1401600"/>
          </a:xfrm>
          <a:prstGeom prst="rect">
            <a:avLst/>
          </a:prstGeom>
        </p:spPr>
        <p:txBody>
          <a:bodyPr spcFirstLastPara="1" wrap="square" lIns="121900" tIns="121900" rIns="121900" bIns="12190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0"/>
              </a:spcBef>
              <a:buNone/>
            </a:pPr>
            <a:endParaRPr lang="en-US" sz="6400">
              <a:solidFill>
                <a:prstClr val="black"/>
              </a:solidFill>
              <a:latin typeface="Coiny" panose="02000903060500060000" pitchFamily="2" charset="0"/>
              <a:sym typeface="Arial"/>
            </a:endParaRPr>
          </a:p>
        </p:txBody>
      </p:sp>
      <p:sp>
        <p:nvSpPr>
          <p:cNvPr id="16" name="TextBox 2">
            <a:extLst>
              <a:ext uri="{FF2B5EF4-FFF2-40B4-BE49-F238E27FC236}">
                <a16:creationId xmlns:a16="http://schemas.microsoft.com/office/drawing/2014/main" xmlns="" id="{9962EBC1-D85C-126B-D53A-8EDB3BD65830}"/>
              </a:ext>
            </a:extLst>
          </p:cNvPr>
          <p:cNvSpPr txBox="1"/>
          <p:nvPr/>
        </p:nvSpPr>
        <p:spPr>
          <a:xfrm>
            <a:off x="3531857" y="7360559"/>
            <a:ext cx="5128287" cy="1077218"/>
          </a:xfrm>
          <a:prstGeom prst="rect">
            <a:avLst/>
          </a:prstGeom>
          <a:noFill/>
          <a:effectLst>
            <a:glow rad="228600">
              <a:schemeClr val="accent3">
                <a:satMod val="175000"/>
                <a:alpha val="40000"/>
              </a:schemeClr>
            </a:glow>
          </a:effectLst>
        </p:spPr>
        <p:txBody>
          <a:bodyPr wrap="square" rtlCol="0">
            <a:spAutoFit/>
          </a:bodyPr>
          <a:lstStyle/>
          <a:p>
            <a:pPr algn="ctr" defTabSz="1219170">
              <a:buClr>
                <a:srgbClr val="000000"/>
              </a:buClr>
            </a:pPr>
            <a:r>
              <a:rPr lang="en-US" sz="6400" kern="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Tiếng</a:t>
            </a:r>
            <a:r>
              <a:rPr lang="en-US" sz="6400" kern="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 </a:t>
            </a:r>
            <a:r>
              <a:rPr lang="en-US" sz="6400" kern="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Việt</a:t>
            </a:r>
            <a:endParaRPr lang="en-US" sz="8800" kern="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endParaRPr>
          </a:p>
        </p:txBody>
      </p:sp>
      <p:sp>
        <p:nvSpPr>
          <p:cNvPr id="18" name="TextBox 32">
            <a:extLst>
              <a:ext uri="{FF2B5EF4-FFF2-40B4-BE49-F238E27FC236}">
                <a16:creationId xmlns:a16="http://schemas.microsoft.com/office/drawing/2014/main" xmlns="" id="{B9986CF3-E7F9-D15D-FF69-63599495C41B}"/>
              </a:ext>
            </a:extLst>
          </p:cNvPr>
          <p:cNvSpPr txBox="1"/>
          <p:nvPr/>
        </p:nvSpPr>
        <p:spPr>
          <a:xfrm>
            <a:off x="1086479" y="8440036"/>
            <a:ext cx="10019037" cy="830997"/>
          </a:xfrm>
          <a:prstGeom prst="rect">
            <a:avLst/>
          </a:prstGeom>
          <a:noFill/>
        </p:spPr>
        <p:txBody>
          <a:bodyPr wrap="square" rtlCol="0">
            <a:spAutoFit/>
          </a:bodyPr>
          <a:lstStyle/>
          <a:p>
            <a:pPr algn="ctr" defTabSz="1219170">
              <a:buClr>
                <a:srgbClr val="000000"/>
              </a:buClr>
            </a:pPr>
            <a:r>
              <a:rPr lang="en-US" sz="4800" kern="0" dirty="0" err="1">
                <a:solidFill>
                  <a:srgbClr val="FF0066"/>
                </a:solidFill>
                <a:latin typeface="UTM Mother" panose="02040603050506020204" pitchFamily="18" charset="0"/>
                <a:cs typeface="Arial"/>
                <a:sym typeface="Arial"/>
              </a:rPr>
              <a:t>Chủ</a:t>
            </a:r>
            <a:r>
              <a:rPr lang="en-US" sz="4800" kern="0" dirty="0">
                <a:solidFill>
                  <a:srgbClr val="FF0066"/>
                </a:solidFill>
                <a:latin typeface="UTM Mother" panose="02040603050506020204" pitchFamily="18" charset="0"/>
                <a:cs typeface="Arial"/>
                <a:sym typeface="Arial"/>
              </a:rPr>
              <a:t> </a:t>
            </a:r>
            <a:r>
              <a:rPr lang="en-US" sz="4800" kern="0" dirty="0" err="1">
                <a:solidFill>
                  <a:srgbClr val="FF0066"/>
                </a:solidFill>
                <a:latin typeface="UTM Mother" panose="02040603050506020204" pitchFamily="18" charset="0"/>
                <a:cs typeface="Arial"/>
                <a:sym typeface="Arial"/>
              </a:rPr>
              <a:t>điểm</a:t>
            </a:r>
            <a:r>
              <a:rPr lang="en-US" sz="4800" kern="0">
                <a:solidFill>
                  <a:srgbClr val="FF0066"/>
                </a:solidFill>
                <a:latin typeface="UTM Mother" panose="02040603050506020204" pitchFamily="18" charset="0"/>
                <a:cs typeface="Arial"/>
                <a:sym typeface="Arial"/>
              </a:rPr>
              <a:t>: Giữ mãi màu xanh</a:t>
            </a:r>
            <a:endParaRPr lang="en-US" sz="4800" kern="0" dirty="0">
              <a:solidFill>
                <a:srgbClr val="FF0066"/>
              </a:solidFill>
              <a:latin typeface="UTM Mother" panose="02040603050506020204" pitchFamily="18" charset="0"/>
              <a:cs typeface="Arial"/>
              <a:sym typeface="Arial"/>
            </a:endParaRPr>
          </a:p>
        </p:txBody>
      </p:sp>
      <p:sp>
        <p:nvSpPr>
          <p:cNvPr id="19" name="TextBox 36">
            <a:extLst>
              <a:ext uri="{FF2B5EF4-FFF2-40B4-BE49-F238E27FC236}">
                <a16:creationId xmlns:a16="http://schemas.microsoft.com/office/drawing/2014/main" xmlns="" id="{FC3AF863-82FE-2539-F6A8-204F7BA538B2}"/>
              </a:ext>
            </a:extLst>
          </p:cNvPr>
          <p:cNvSpPr txBox="1"/>
          <p:nvPr/>
        </p:nvSpPr>
        <p:spPr>
          <a:xfrm>
            <a:off x="3575179" y="9277111"/>
            <a:ext cx="4772499" cy="995209"/>
          </a:xfrm>
          <a:prstGeom prst="rect">
            <a:avLst/>
          </a:prstGeom>
          <a:noFill/>
        </p:spPr>
        <p:txBody>
          <a:bodyPr wrap="square">
            <a:spAutoFit/>
          </a:bodyPr>
          <a:lstStyle/>
          <a:p>
            <a:pPr algn="ctr" defTabSz="1219170">
              <a:buClr>
                <a:srgbClr val="000000"/>
              </a:buClr>
            </a:pPr>
            <a:r>
              <a:rPr lang="en-US" sz="5867" b="1" kern="0" err="1">
                <a:solidFill>
                  <a:srgbClr val="002060"/>
                </a:solidFill>
                <a:latin typeface="UTM Duepuntozero" panose="02040603050506020204" pitchFamily="18" charset="0"/>
                <a:cs typeface="Arial"/>
                <a:sym typeface="Arial"/>
              </a:rPr>
              <a:t>Bài</a:t>
            </a:r>
            <a:r>
              <a:rPr lang="en-US" sz="5867" b="1" kern="0">
                <a:solidFill>
                  <a:srgbClr val="002060"/>
                </a:solidFill>
                <a:latin typeface="UTM Duepuntozero" panose="02040603050506020204" pitchFamily="18" charset="0"/>
                <a:cs typeface="Arial"/>
                <a:sym typeface="Arial"/>
              </a:rPr>
              <a:t> 8 </a:t>
            </a:r>
            <a:r>
              <a:rPr lang="en-US" sz="5867" b="1" kern="0" dirty="0">
                <a:solidFill>
                  <a:srgbClr val="002060"/>
                </a:solidFill>
                <a:latin typeface="UTM Duepuntozero" panose="02040603050506020204" pitchFamily="18" charset="0"/>
                <a:cs typeface="Arial"/>
                <a:sym typeface="Arial"/>
              </a:rPr>
              <a:t>– </a:t>
            </a:r>
            <a:r>
              <a:rPr lang="en-US" sz="5867" b="1" kern="0" err="1">
                <a:solidFill>
                  <a:srgbClr val="002060"/>
                </a:solidFill>
                <a:latin typeface="UTM Duepuntozero" panose="02040603050506020204" pitchFamily="18" charset="0"/>
                <a:cs typeface="Arial"/>
                <a:sym typeface="Arial"/>
              </a:rPr>
              <a:t>Tiết</a:t>
            </a:r>
            <a:r>
              <a:rPr lang="en-US" sz="5867" b="1" kern="0">
                <a:solidFill>
                  <a:srgbClr val="002060"/>
                </a:solidFill>
                <a:latin typeface="UTM Duepuntozero" panose="02040603050506020204" pitchFamily="18" charset="0"/>
                <a:cs typeface="Arial"/>
                <a:sym typeface="Arial"/>
              </a:rPr>
              <a:t> 2</a:t>
            </a:r>
            <a:endParaRPr lang="en-US" sz="5867" b="1" kern="0" dirty="0">
              <a:solidFill>
                <a:srgbClr val="002060"/>
              </a:solidFill>
              <a:latin typeface="UTM Duepuntozero" panose="02040603050506020204" pitchFamily="18" charset="0"/>
              <a:cs typeface="Arial"/>
              <a:sym typeface="Arial"/>
            </a:endParaRPr>
          </a:p>
        </p:txBody>
      </p:sp>
      <p:sp>
        <p:nvSpPr>
          <p:cNvPr id="20" name="TextBox 7">
            <a:extLst>
              <a:ext uri="{FF2B5EF4-FFF2-40B4-BE49-F238E27FC236}">
                <a16:creationId xmlns:a16="http://schemas.microsoft.com/office/drawing/2014/main" xmlns="" id="{FFFD7501-4D6F-CC7C-3231-68F284EC8129}"/>
              </a:ext>
            </a:extLst>
          </p:cNvPr>
          <p:cNvSpPr txBox="1"/>
          <p:nvPr/>
        </p:nvSpPr>
        <p:spPr>
          <a:xfrm>
            <a:off x="-2422923" y="10261399"/>
            <a:ext cx="18181825" cy="1196738"/>
          </a:xfrm>
          <a:prstGeom prst="rect">
            <a:avLst/>
          </a:prstGeom>
          <a:noFill/>
        </p:spPr>
        <p:txBody>
          <a:bodyPr wrap="square" rtlCol="0">
            <a:spAutoFit/>
          </a:bodyPr>
          <a:lstStyle/>
          <a:p>
            <a:pPr algn="ctr" defTabSz="1219170">
              <a:lnSpc>
                <a:spcPct val="130000"/>
              </a:lnSpc>
              <a:buClr>
                <a:srgbClr val="000000"/>
              </a:buClr>
            </a:pPr>
            <a:r>
              <a:rPr lang="en-US" sz="6400" b="1" kern="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latin typeface="UTM Showcard" panose="02040603050506020204" pitchFamily="18" charset="0"/>
                <a:cs typeface="Arial"/>
                <a:sym typeface="Arial"/>
              </a:rPr>
              <a:t>MỞ RỘNG VỐN TỪ môi trường</a:t>
            </a:r>
            <a:endParaRPr lang="en-US" sz="6400" b="1" kern="0" dirty="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latin typeface="UTM Showcard" panose="02040603050506020204" pitchFamily="18" charset="0"/>
              <a:cs typeface="Arial"/>
              <a:sym typeface="Arial"/>
            </a:endParaRPr>
          </a:p>
        </p:txBody>
      </p:sp>
      <p:pic>
        <p:nvPicPr>
          <p:cNvPr id="21" name="Picture 20">
            <a:extLst>
              <a:ext uri="{FF2B5EF4-FFF2-40B4-BE49-F238E27FC236}">
                <a16:creationId xmlns:a16="http://schemas.microsoft.com/office/drawing/2014/main" xmlns="" id="{F0D438EC-0C5C-FA16-88AE-2E0B98EECDB3}"/>
              </a:ext>
            </a:extLst>
          </p:cNvPr>
          <p:cNvPicPr>
            <a:picLocks noChangeAspect="1"/>
          </p:cNvPicPr>
          <p:nvPr/>
        </p:nvPicPr>
        <p:blipFill>
          <a:blip r:embed="rId3"/>
          <a:stretch>
            <a:fillRect/>
          </a:stretch>
        </p:blipFill>
        <p:spPr>
          <a:xfrm>
            <a:off x="-2422923" y="1132606"/>
            <a:ext cx="17546685" cy="3144671"/>
          </a:xfrm>
          <a:prstGeom prst="rect">
            <a:avLst/>
          </a:prstGeom>
        </p:spPr>
      </p:pic>
    </p:spTree>
    <p:extLst>
      <p:ext uri="{BB962C8B-B14F-4D97-AF65-F5344CB8AC3E}">
        <p14:creationId xmlns:p14="http://schemas.microsoft.com/office/powerpoint/2010/main" val="898964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iterate type="lt">
                                    <p:tmPct val="0"/>
                                  </p:iterate>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34" presetClass="emph" presetSubtype="0" fill="hold" grpId="1" nodeType="withEffect">
                                  <p:stCondLst>
                                    <p:cond delay="0"/>
                                  </p:stCondLst>
                                  <p:iterate type="lt">
                                    <p:tmPct val="10000"/>
                                  </p:iterate>
                                  <p:childTnLst>
                                    <p:animMotion origin="layout" path="M -2.08333E-7 -2.22222E-6 L -2.08333E-7 -0.07222 " pathEditMode="relative" rAng="0" ptsTypes="AA">
                                      <p:cBhvr>
                                        <p:cTn id="29" dur="250" accel="50000" decel="50000" autoRev="1" fill="hold">
                                          <p:stCondLst>
                                            <p:cond delay="0"/>
                                          </p:stCondLst>
                                        </p:cTn>
                                        <p:tgtEl>
                                          <p:spTgt spid="20"/>
                                        </p:tgtEl>
                                        <p:attrNameLst>
                                          <p:attrName>ppt_x</p:attrName>
                                          <p:attrName>ppt_y</p:attrName>
                                        </p:attrNameLst>
                                      </p:cBhvr>
                                      <p:rCtr x="0" y="-3611"/>
                                    </p:animMotion>
                                    <p:animRot by="1500000">
                                      <p:cBhvr>
                                        <p:cTn id="30" dur="125" fill="hold">
                                          <p:stCondLst>
                                            <p:cond delay="0"/>
                                          </p:stCondLst>
                                        </p:cTn>
                                        <p:tgtEl>
                                          <p:spTgt spid="20"/>
                                        </p:tgtEl>
                                        <p:attrNameLst>
                                          <p:attrName>r</p:attrName>
                                        </p:attrNameLst>
                                      </p:cBhvr>
                                    </p:animRot>
                                    <p:animRot by="-1500000">
                                      <p:cBhvr>
                                        <p:cTn id="31" dur="125" fill="hold">
                                          <p:stCondLst>
                                            <p:cond delay="125"/>
                                          </p:stCondLst>
                                        </p:cTn>
                                        <p:tgtEl>
                                          <p:spTgt spid="20"/>
                                        </p:tgtEl>
                                        <p:attrNameLst>
                                          <p:attrName>r</p:attrName>
                                        </p:attrNameLst>
                                      </p:cBhvr>
                                    </p:animRot>
                                    <p:animRot by="-1500000">
                                      <p:cBhvr>
                                        <p:cTn id="32" dur="125" fill="hold">
                                          <p:stCondLst>
                                            <p:cond delay="250"/>
                                          </p:stCondLst>
                                        </p:cTn>
                                        <p:tgtEl>
                                          <p:spTgt spid="20"/>
                                        </p:tgtEl>
                                        <p:attrNameLst>
                                          <p:attrName>r</p:attrName>
                                        </p:attrNameLst>
                                      </p:cBhvr>
                                    </p:animRot>
                                    <p:animRot by="1500000">
                                      <p:cBhvr>
                                        <p:cTn id="33" dur="125" fill="hold">
                                          <p:stCondLst>
                                            <p:cond delay="375"/>
                                          </p:stCondLst>
                                        </p:cTn>
                                        <p:tgtEl>
                                          <p:spTgt spid="20"/>
                                        </p:tgtEl>
                                        <p:attrNameLst>
                                          <p:attrName>r</p:attrName>
                                        </p:attrNameLst>
                                      </p:cBhvr>
                                    </p:animRot>
                                  </p:childTnLst>
                                </p:cTn>
                              </p:par>
                              <p:par>
                                <p:cTn id="34" presetID="14" presetClass="entr" presetSubtype="1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P spid="18" grpId="0"/>
      <p:bldP spid="19" grpId="0"/>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620913" y="694704"/>
            <a:ext cx="11332251" cy="58477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1. Chọn lời giải nghĩa ở cột B phù hợp với mỗi từ ở cột A:</a:t>
            </a:r>
          </a:p>
        </p:txBody>
      </p:sp>
      <p:pic>
        <p:nvPicPr>
          <p:cNvPr id="3" name="Picture 2">
            <a:extLst>
              <a:ext uri="{FF2B5EF4-FFF2-40B4-BE49-F238E27FC236}">
                <a16:creationId xmlns:a16="http://schemas.microsoft.com/office/drawing/2014/main" xmlns="" id="{B0B7EADB-2809-38D6-2C2E-C7C82095E6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61"/>
          <a:stretch/>
        </p:blipFill>
        <p:spPr>
          <a:xfrm>
            <a:off x="569607" y="1717085"/>
            <a:ext cx="11187694" cy="4091048"/>
          </a:xfrm>
          <a:prstGeom prst="rect">
            <a:avLst/>
          </a:prstGeom>
        </p:spPr>
      </p:pic>
      <p:cxnSp>
        <p:nvCxnSpPr>
          <p:cNvPr id="4" name="Straight Arrow Connector 3">
            <a:extLst>
              <a:ext uri="{FF2B5EF4-FFF2-40B4-BE49-F238E27FC236}">
                <a16:creationId xmlns:a16="http://schemas.microsoft.com/office/drawing/2014/main" xmlns="" id="{C6BF3F15-980C-CBA5-B933-9FFE0E065470}"/>
              </a:ext>
            </a:extLst>
          </p:cNvPr>
          <p:cNvCxnSpPr/>
          <p:nvPr/>
        </p:nvCxnSpPr>
        <p:spPr>
          <a:xfrm>
            <a:off x="3216298" y="2590800"/>
            <a:ext cx="1050902" cy="1964267"/>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6E73E461-5D55-ADE4-13B6-0A4511C8F80D}"/>
              </a:ext>
            </a:extLst>
          </p:cNvPr>
          <p:cNvCxnSpPr>
            <a:cxnSpLocks/>
          </p:cNvCxnSpPr>
          <p:nvPr/>
        </p:nvCxnSpPr>
        <p:spPr>
          <a:xfrm flipV="1">
            <a:off x="3021618" y="2542597"/>
            <a:ext cx="1050902" cy="94566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849A29B8-2D38-56AC-2785-C32AFBE5E34B}"/>
              </a:ext>
            </a:extLst>
          </p:cNvPr>
          <p:cNvCxnSpPr>
            <a:cxnSpLocks/>
          </p:cNvCxnSpPr>
          <p:nvPr/>
        </p:nvCxnSpPr>
        <p:spPr>
          <a:xfrm>
            <a:off x="3171881" y="4618207"/>
            <a:ext cx="1139736" cy="748662"/>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D25AFB44-4DAF-9CF1-EA90-EF0643939935}"/>
              </a:ext>
            </a:extLst>
          </p:cNvPr>
          <p:cNvCxnSpPr>
            <a:cxnSpLocks/>
          </p:cNvCxnSpPr>
          <p:nvPr/>
        </p:nvCxnSpPr>
        <p:spPr>
          <a:xfrm flipV="1">
            <a:off x="3198987" y="3488266"/>
            <a:ext cx="823429" cy="1882376"/>
          </a:xfrm>
          <a:prstGeom prst="straightConnector1">
            <a:avLst/>
          </a:prstGeom>
          <a:ln w="762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9133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 loại túi bảo vệ môi trường">
            <a:extLst>
              <a:ext uri="{FF2B5EF4-FFF2-40B4-BE49-F238E27FC236}">
                <a16:creationId xmlns:a16="http://schemas.microsoft.com/office/drawing/2014/main" xmlns="" id="{E033175C-D0DD-D812-CA71-E9583A382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495" y="551825"/>
            <a:ext cx="5761009" cy="575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6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ám ngư trường truyền thống, góp phần bảo vệ vùng biển thiêng liêng |  baotintuc.vn">
            <a:extLst>
              <a:ext uri="{FF2B5EF4-FFF2-40B4-BE49-F238E27FC236}">
                <a16:creationId xmlns:a16="http://schemas.microsoft.com/office/drawing/2014/main" xmlns="" id="{C6FB1BFB-05E9-E1C0-9673-741A060A0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574" y="725411"/>
            <a:ext cx="9011964" cy="540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682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ề xuất hỗ trợ trồng rừng sản xuất và phát triển lâm sản ngoài gỗ">
            <a:extLst>
              <a:ext uri="{FF2B5EF4-FFF2-40B4-BE49-F238E27FC236}">
                <a16:creationId xmlns:a16="http://schemas.microsoft.com/office/drawing/2014/main" xmlns="" id="{8A0C5829-DDBB-93C1-C3C9-72B49B94D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959" y="646144"/>
            <a:ext cx="7223824" cy="496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129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Các yêu cầu bắt buộc đối với công trường xây dựng">
            <a:extLst>
              <a:ext uri="{FF2B5EF4-FFF2-40B4-BE49-F238E27FC236}">
                <a16:creationId xmlns:a16="http://schemas.microsoft.com/office/drawing/2014/main" xmlns="" id="{FFAFB9CA-2865-7FD6-6486-C8D49D89A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304" y="696880"/>
            <a:ext cx="7882396" cy="524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572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4" name="Picture 3">
            <a:extLst>
              <a:ext uri="{FF2B5EF4-FFF2-40B4-BE49-F238E27FC236}">
                <a16:creationId xmlns:a16="http://schemas.microsoft.com/office/drawing/2014/main" xmlns="" id="{86442EA7-E92F-1223-7841-CEF40262F5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9656" y="1141564"/>
            <a:ext cx="8343684" cy="4844897"/>
          </a:xfrm>
          <a:prstGeom prst="rect">
            <a:avLst/>
          </a:prstGeom>
        </p:spPr>
      </p:pic>
      <p:sp>
        <p:nvSpPr>
          <p:cNvPr id="22" name="TextBox 21">
            <a:extLst>
              <a:ext uri="{FF2B5EF4-FFF2-40B4-BE49-F238E27FC236}">
                <a16:creationId xmlns:a16="http://schemas.microsoft.com/office/drawing/2014/main" xmlns="" id="{E941C991-5FD8-4ED3-BED9-3D4EE0A1EFF5}"/>
              </a:ext>
            </a:extLst>
          </p:cNvPr>
          <p:cNvSpPr txBox="1"/>
          <p:nvPr/>
        </p:nvSpPr>
        <p:spPr>
          <a:xfrm>
            <a:off x="695272" y="595902"/>
            <a:ext cx="11332251" cy="1200329"/>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2.</a:t>
            </a:r>
            <a:r>
              <a:rPr kumimoji="0" lang="en-US"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Thực hiện yêu cầu:</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a:t>
            </a:r>
            <a:r>
              <a:rPr kumimoji="0" lang="en-US"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Giải ô chữ:</a:t>
            </a:r>
          </a:p>
        </p:txBody>
      </p:sp>
    </p:spTree>
    <p:extLst>
      <p:ext uri="{BB962C8B-B14F-4D97-AF65-F5344CB8AC3E}">
        <p14:creationId xmlns:p14="http://schemas.microsoft.com/office/powerpoint/2010/main" val="27529619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442EA7-E92F-1223-7841-CEF40262F5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1997559" cy="6966579"/>
          </a:xfrm>
          <a:prstGeom prst="rect">
            <a:avLst/>
          </a:prstGeom>
        </p:spPr>
      </p:pic>
      <p:sp>
        <p:nvSpPr>
          <p:cNvPr id="2" name="Oval 1">
            <a:hlinkClick r:id="rId3" action="ppaction://hlinksldjump"/>
            <a:extLst>
              <a:ext uri="{FF2B5EF4-FFF2-40B4-BE49-F238E27FC236}">
                <a16:creationId xmlns:a16="http://schemas.microsoft.com/office/drawing/2014/main" xmlns="" id="{2D9B2AB7-966D-6465-1D8E-EE7826FDC74E}"/>
              </a:ext>
            </a:extLst>
          </p:cNvPr>
          <p:cNvSpPr/>
          <p:nvPr/>
        </p:nvSpPr>
        <p:spPr>
          <a:xfrm>
            <a:off x="1135117" y="993228"/>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sp>
        <p:nvSpPr>
          <p:cNvPr id="3" name="Oval 2">
            <a:hlinkClick r:id="rId4" action="ppaction://hlinksldjump"/>
            <a:extLst>
              <a:ext uri="{FF2B5EF4-FFF2-40B4-BE49-F238E27FC236}">
                <a16:creationId xmlns:a16="http://schemas.microsoft.com/office/drawing/2014/main" xmlns="" id="{84A554B3-2E41-AED9-9EEC-FB516822D9B3}"/>
              </a:ext>
            </a:extLst>
          </p:cNvPr>
          <p:cNvSpPr/>
          <p:nvPr/>
        </p:nvSpPr>
        <p:spPr>
          <a:xfrm>
            <a:off x="1135117" y="1623848"/>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2</a:t>
            </a:r>
          </a:p>
        </p:txBody>
      </p:sp>
      <p:sp>
        <p:nvSpPr>
          <p:cNvPr id="5" name="Oval 4">
            <a:hlinkClick r:id="rId5" action="ppaction://hlinksldjump"/>
            <a:extLst>
              <a:ext uri="{FF2B5EF4-FFF2-40B4-BE49-F238E27FC236}">
                <a16:creationId xmlns:a16="http://schemas.microsoft.com/office/drawing/2014/main" xmlns="" id="{0A806F90-7D80-7CEC-5787-13B8D160DFFE}"/>
              </a:ext>
            </a:extLst>
          </p:cNvPr>
          <p:cNvSpPr/>
          <p:nvPr/>
        </p:nvSpPr>
        <p:spPr>
          <a:xfrm>
            <a:off x="1135117" y="2198401"/>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sp>
        <p:nvSpPr>
          <p:cNvPr id="6" name="Oval 5">
            <a:hlinkClick r:id="rId6" action="ppaction://hlinksldjump"/>
            <a:extLst>
              <a:ext uri="{FF2B5EF4-FFF2-40B4-BE49-F238E27FC236}">
                <a16:creationId xmlns:a16="http://schemas.microsoft.com/office/drawing/2014/main" xmlns="" id="{C12449C7-E43E-A9AF-2115-00C6D9A424ED}"/>
              </a:ext>
            </a:extLst>
          </p:cNvPr>
          <p:cNvSpPr/>
          <p:nvPr/>
        </p:nvSpPr>
        <p:spPr>
          <a:xfrm>
            <a:off x="1135117" y="2829021"/>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sp>
        <p:nvSpPr>
          <p:cNvPr id="7" name="Oval 6">
            <a:hlinkClick r:id="rId7" action="ppaction://hlinksldjump"/>
            <a:extLst>
              <a:ext uri="{FF2B5EF4-FFF2-40B4-BE49-F238E27FC236}">
                <a16:creationId xmlns:a16="http://schemas.microsoft.com/office/drawing/2014/main" xmlns="" id="{6F60100D-A604-D827-AB23-88A922EFD71D}"/>
              </a:ext>
            </a:extLst>
          </p:cNvPr>
          <p:cNvSpPr/>
          <p:nvPr/>
        </p:nvSpPr>
        <p:spPr>
          <a:xfrm>
            <a:off x="1135117" y="3413234"/>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5</a:t>
            </a:r>
          </a:p>
        </p:txBody>
      </p:sp>
      <p:sp>
        <p:nvSpPr>
          <p:cNvPr id="8" name="Oval 7">
            <a:hlinkClick r:id="rId8" action="ppaction://hlinksldjump"/>
            <a:extLst>
              <a:ext uri="{FF2B5EF4-FFF2-40B4-BE49-F238E27FC236}">
                <a16:creationId xmlns:a16="http://schemas.microsoft.com/office/drawing/2014/main" xmlns="" id="{CDEF4AD4-2879-E876-11E5-306D7F32D72F}"/>
              </a:ext>
            </a:extLst>
          </p:cNvPr>
          <p:cNvSpPr/>
          <p:nvPr/>
        </p:nvSpPr>
        <p:spPr>
          <a:xfrm>
            <a:off x="1135117" y="4043854"/>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6</a:t>
            </a:r>
          </a:p>
        </p:txBody>
      </p:sp>
      <p:sp>
        <p:nvSpPr>
          <p:cNvPr id="9" name="Oval 8">
            <a:hlinkClick r:id="rId9" action="ppaction://hlinksldjump"/>
            <a:extLst>
              <a:ext uri="{FF2B5EF4-FFF2-40B4-BE49-F238E27FC236}">
                <a16:creationId xmlns:a16="http://schemas.microsoft.com/office/drawing/2014/main" xmlns="" id="{71E81091-7A93-62D1-F4EA-99DFB2CAC24D}"/>
              </a:ext>
            </a:extLst>
          </p:cNvPr>
          <p:cNvSpPr/>
          <p:nvPr/>
        </p:nvSpPr>
        <p:spPr>
          <a:xfrm>
            <a:off x="1135117" y="4618407"/>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7</a:t>
            </a:r>
          </a:p>
        </p:txBody>
      </p:sp>
      <p:sp>
        <p:nvSpPr>
          <p:cNvPr id="10" name="Oval 9">
            <a:hlinkClick r:id="rId10" action="ppaction://hlinksldjump"/>
            <a:extLst>
              <a:ext uri="{FF2B5EF4-FFF2-40B4-BE49-F238E27FC236}">
                <a16:creationId xmlns:a16="http://schemas.microsoft.com/office/drawing/2014/main" xmlns="" id="{D006DD99-08F4-8743-6F72-7C9ACFF6DCD3}"/>
              </a:ext>
            </a:extLst>
          </p:cNvPr>
          <p:cNvSpPr/>
          <p:nvPr/>
        </p:nvSpPr>
        <p:spPr>
          <a:xfrm>
            <a:off x="1135117" y="5249027"/>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8</a:t>
            </a:r>
          </a:p>
        </p:txBody>
      </p:sp>
      <p:sp>
        <p:nvSpPr>
          <p:cNvPr id="11" name="Oval 10">
            <a:hlinkClick r:id="rId11" action="ppaction://hlinksldjump"/>
            <a:extLst>
              <a:ext uri="{FF2B5EF4-FFF2-40B4-BE49-F238E27FC236}">
                <a16:creationId xmlns:a16="http://schemas.microsoft.com/office/drawing/2014/main" xmlns="" id="{50F85022-4346-D76A-8A88-EC5664DDBB44}"/>
              </a:ext>
            </a:extLst>
          </p:cNvPr>
          <p:cNvSpPr/>
          <p:nvPr/>
        </p:nvSpPr>
        <p:spPr>
          <a:xfrm>
            <a:off x="1135117" y="5879647"/>
            <a:ext cx="520262" cy="520262"/>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9</a:t>
            </a:r>
          </a:p>
        </p:txBody>
      </p:sp>
      <p:grpSp>
        <p:nvGrpSpPr>
          <p:cNvPr id="15" name="Group 14">
            <a:extLst>
              <a:ext uri="{FF2B5EF4-FFF2-40B4-BE49-F238E27FC236}">
                <a16:creationId xmlns:a16="http://schemas.microsoft.com/office/drawing/2014/main" xmlns="" id="{D8BA1FBF-EA0C-EF2D-0284-CD26E47D4EE0}"/>
              </a:ext>
            </a:extLst>
          </p:cNvPr>
          <p:cNvGrpSpPr/>
          <p:nvPr/>
        </p:nvGrpSpPr>
        <p:grpSpPr>
          <a:xfrm>
            <a:off x="5858934" y="993228"/>
            <a:ext cx="1770406" cy="490963"/>
            <a:chOff x="5858934" y="993228"/>
            <a:chExt cx="1770406" cy="490963"/>
          </a:xfrm>
        </p:grpSpPr>
        <p:sp>
          <p:nvSpPr>
            <p:cNvPr id="12" name="TextBox 11">
              <a:extLst>
                <a:ext uri="{FF2B5EF4-FFF2-40B4-BE49-F238E27FC236}">
                  <a16:creationId xmlns:a16="http://schemas.microsoft.com/office/drawing/2014/main" xmlns="" id="{16C54F23-6108-5523-B9F9-CD64A422376C}"/>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M</a:t>
              </a:r>
            </a:p>
          </p:txBody>
        </p:sp>
        <p:sp>
          <p:nvSpPr>
            <p:cNvPr id="13" name="TextBox 12">
              <a:extLst>
                <a:ext uri="{FF2B5EF4-FFF2-40B4-BE49-F238E27FC236}">
                  <a16:creationId xmlns:a16="http://schemas.microsoft.com/office/drawing/2014/main" xmlns="" id="{511AD707-2CC7-A4ED-E996-D0D29EDA3101}"/>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Á</a:t>
              </a:r>
            </a:p>
          </p:txBody>
        </p:sp>
        <p:sp>
          <p:nvSpPr>
            <p:cNvPr id="14" name="TextBox 13">
              <a:extLst>
                <a:ext uri="{FF2B5EF4-FFF2-40B4-BE49-F238E27FC236}">
                  <a16:creationId xmlns:a16="http://schemas.microsoft.com/office/drawing/2014/main" xmlns="" id="{58749680-A95D-9AD0-3CE4-756089817E20}"/>
                </a:ext>
              </a:extLst>
            </p:cNvPr>
            <p:cNvSpPr txBox="1"/>
            <p:nvPr/>
          </p:nvSpPr>
          <p:spPr>
            <a:xfrm>
              <a:off x="7121340"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a:t>
              </a:r>
            </a:p>
          </p:txBody>
        </p:sp>
      </p:grpSp>
      <p:grpSp>
        <p:nvGrpSpPr>
          <p:cNvPr id="16" name="Group 15">
            <a:extLst>
              <a:ext uri="{FF2B5EF4-FFF2-40B4-BE49-F238E27FC236}">
                <a16:creationId xmlns:a16="http://schemas.microsoft.com/office/drawing/2014/main" xmlns="" id="{5ACB2449-8606-A5B7-F5FD-926F53F098B9}"/>
              </a:ext>
            </a:extLst>
          </p:cNvPr>
          <p:cNvGrpSpPr/>
          <p:nvPr/>
        </p:nvGrpSpPr>
        <p:grpSpPr>
          <a:xfrm>
            <a:off x="4639734" y="1623848"/>
            <a:ext cx="2972672" cy="507896"/>
            <a:chOff x="5858934" y="993228"/>
            <a:chExt cx="2972672" cy="507896"/>
          </a:xfrm>
        </p:grpSpPr>
        <p:sp>
          <p:nvSpPr>
            <p:cNvPr id="17" name="TextBox 16">
              <a:extLst>
                <a:ext uri="{FF2B5EF4-FFF2-40B4-BE49-F238E27FC236}">
                  <a16:creationId xmlns:a16="http://schemas.microsoft.com/office/drawing/2014/main" xmlns="" id="{E0BEAE94-8F4E-5B2E-5EBF-76710C84E2B4}"/>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K</a:t>
              </a:r>
            </a:p>
          </p:txBody>
        </p:sp>
        <p:sp>
          <p:nvSpPr>
            <p:cNvPr id="18" name="TextBox 17">
              <a:extLst>
                <a:ext uri="{FF2B5EF4-FFF2-40B4-BE49-F238E27FC236}">
                  <a16:creationId xmlns:a16="http://schemas.microsoft.com/office/drawing/2014/main" xmlns="" id="{73D98E96-0DFC-16D6-8DFA-B8BC8F3F2DED}"/>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H</a:t>
              </a:r>
            </a:p>
          </p:txBody>
        </p:sp>
        <p:sp>
          <p:nvSpPr>
            <p:cNvPr id="19" name="TextBox 18">
              <a:extLst>
                <a:ext uri="{FF2B5EF4-FFF2-40B4-BE49-F238E27FC236}">
                  <a16:creationId xmlns:a16="http://schemas.microsoft.com/office/drawing/2014/main" xmlns="" id="{827B16AA-035A-93A0-FCF5-0D90DD8E12C4}"/>
                </a:ext>
              </a:extLst>
            </p:cNvPr>
            <p:cNvSpPr txBox="1"/>
            <p:nvPr/>
          </p:nvSpPr>
          <p:spPr>
            <a:xfrm>
              <a:off x="7121340"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Ô</a:t>
              </a:r>
            </a:p>
          </p:txBody>
        </p:sp>
        <p:sp>
          <p:nvSpPr>
            <p:cNvPr id="20" name="TextBox 19">
              <a:extLst>
                <a:ext uri="{FF2B5EF4-FFF2-40B4-BE49-F238E27FC236}">
                  <a16:creationId xmlns:a16="http://schemas.microsoft.com/office/drawing/2014/main" xmlns="" id="{9088082A-B162-8841-7814-96C14ABF9EB1}"/>
                </a:ext>
              </a:extLst>
            </p:cNvPr>
            <p:cNvSpPr txBox="1"/>
            <p:nvPr/>
          </p:nvSpPr>
          <p:spPr>
            <a:xfrm>
              <a:off x="7709337" y="102824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sp>
          <p:nvSpPr>
            <p:cNvPr id="21" name="TextBox 20">
              <a:extLst>
                <a:ext uri="{FF2B5EF4-FFF2-40B4-BE49-F238E27FC236}">
                  <a16:creationId xmlns:a16="http://schemas.microsoft.com/office/drawing/2014/main" xmlns="" id="{919B535E-B1DA-F621-D984-96F6D131B1FC}"/>
                </a:ext>
              </a:extLst>
            </p:cNvPr>
            <p:cNvSpPr txBox="1"/>
            <p:nvPr/>
          </p:nvSpPr>
          <p:spPr>
            <a:xfrm>
              <a:off x="8323606" y="103945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G</a:t>
              </a:r>
            </a:p>
          </p:txBody>
        </p:sp>
      </p:grpSp>
      <p:grpSp>
        <p:nvGrpSpPr>
          <p:cNvPr id="22" name="Group 21">
            <a:extLst>
              <a:ext uri="{FF2B5EF4-FFF2-40B4-BE49-F238E27FC236}">
                <a16:creationId xmlns:a16="http://schemas.microsoft.com/office/drawing/2014/main" xmlns="" id="{208A797C-FF51-8754-4B85-5B559E167DA6}"/>
              </a:ext>
            </a:extLst>
          </p:cNvPr>
          <p:cNvGrpSpPr/>
          <p:nvPr/>
        </p:nvGrpSpPr>
        <p:grpSpPr>
          <a:xfrm>
            <a:off x="4656668" y="2195172"/>
            <a:ext cx="2972672" cy="507896"/>
            <a:chOff x="5858934" y="993228"/>
            <a:chExt cx="2972672" cy="507896"/>
          </a:xfrm>
        </p:grpSpPr>
        <p:sp>
          <p:nvSpPr>
            <p:cNvPr id="23" name="TextBox 22">
              <a:extLst>
                <a:ext uri="{FF2B5EF4-FFF2-40B4-BE49-F238E27FC236}">
                  <a16:creationId xmlns:a16="http://schemas.microsoft.com/office/drawing/2014/main" xmlns="" id="{03A1A03C-F8E2-6E75-43CC-BBA9F1EA8C70}"/>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a:t>
              </a:r>
            </a:p>
          </p:txBody>
        </p:sp>
        <p:sp>
          <p:nvSpPr>
            <p:cNvPr id="24" name="TextBox 23">
              <a:extLst>
                <a:ext uri="{FF2B5EF4-FFF2-40B4-BE49-F238E27FC236}">
                  <a16:creationId xmlns:a16="http://schemas.microsoft.com/office/drawing/2014/main" xmlns="" id="{86BE2A9E-1AF5-6681-9631-33392FDD4BB4}"/>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H</a:t>
              </a:r>
            </a:p>
          </p:txBody>
        </p:sp>
        <p:sp>
          <p:nvSpPr>
            <p:cNvPr id="25" name="TextBox 24">
              <a:extLst>
                <a:ext uri="{FF2B5EF4-FFF2-40B4-BE49-F238E27FC236}">
                  <a16:creationId xmlns:a16="http://schemas.microsoft.com/office/drawing/2014/main" xmlns="" id="{A302F605-520D-5666-0BFC-EAE5681AACF4}"/>
                </a:ext>
              </a:extLst>
            </p:cNvPr>
            <p:cNvSpPr txBox="1"/>
            <p:nvPr/>
          </p:nvSpPr>
          <p:spPr>
            <a:xfrm>
              <a:off x="7121340"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a:t>
              </a:r>
            </a:p>
          </p:txBody>
        </p:sp>
        <p:sp>
          <p:nvSpPr>
            <p:cNvPr id="26" name="TextBox 25">
              <a:extLst>
                <a:ext uri="{FF2B5EF4-FFF2-40B4-BE49-F238E27FC236}">
                  <a16:creationId xmlns:a16="http://schemas.microsoft.com/office/drawing/2014/main" xmlns="" id="{A05CC057-670D-BD65-47CF-102C9083256B}"/>
                </a:ext>
              </a:extLst>
            </p:cNvPr>
            <p:cNvSpPr txBox="1"/>
            <p:nvPr/>
          </p:nvSpPr>
          <p:spPr>
            <a:xfrm>
              <a:off x="7709337" y="102824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Ệ</a:t>
              </a:r>
            </a:p>
          </p:txBody>
        </p:sp>
        <p:sp>
          <p:nvSpPr>
            <p:cNvPr id="27" name="TextBox 26">
              <a:extLst>
                <a:ext uri="{FF2B5EF4-FFF2-40B4-BE49-F238E27FC236}">
                  <a16:creationId xmlns:a16="http://schemas.microsoft.com/office/drawing/2014/main" xmlns="" id="{3E85E7D0-85B3-CBB8-F24E-2C54392670BB}"/>
                </a:ext>
              </a:extLst>
            </p:cNvPr>
            <p:cNvSpPr txBox="1"/>
            <p:nvPr/>
          </p:nvSpPr>
          <p:spPr>
            <a:xfrm>
              <a:off x="8323606" y="103945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grpSp>
      <p:grpSp>
        <p:nvGrpSpPr>
          <p:cNvPr id="28" name="Group 27">
            <a:extLst>
              <a:ext uri="{FF2B5EF4-FFF2-40B4-BE49-F238E27FC236}">
                <a16:creationId xmlns:a16="http://schemas.microsoft.com/office/drawing/2014/main" xmlns="" id="{4CE26AC9-7AB3-A204-E5AD-36994658C5CB}"/>
              </a:ext>
            </a:extLst>
          </p:cNvPr>
          <p:cNvGrpSpPr/>
          <p:nvPr/>
        </p:nvGrpSpPr>
        <p:grpSpPr>
          <a:xfrm>
            <a:off x="5858934" y="2854090"/>
            <a:ext cx="1770406" cy="490964"/>
            <a:chOff x="5858934" y="993227"/>
            <a:chExt cx="1770406" cy="490964"/>
          </a:xfrm>
        </p:grpSpPr>
        <p:sp>
          <p:nvSpPr>
            <p:cNvPr id="29" name="TextBox 28">
              <a:extLst>
                <a:ext uri="{FF2B5EF4-FFF2-40B4-BE49-F238E27FC236}">
                  <a16:creationId xmlns:a16="http://schemas.microsoft.com/office/drawing/2014/main" xmlns="" id="{4ED3D9A5-3A92-4E42-C480-69E26D3D034F}"/>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a:t>
              </a:r>
            </a:p>
          </p:txBody>
        </p:sp>
        <p:sp>
          <p:nvSpPr>
            <p:cNvPr id="30" name="TextBox 29">
              <a:extLst>
                <a:ext uri="{FF2B5EF4-FFF2-40B4-BE49-F238E27FC236}">
                  <a16:creationId xmlns:a16="http://schemas.microsoft.com/office/drawing/2014/main" xmlns="" id="{2CE21CA4-D839-3B8D-172C-A83FCF60E208}"/>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Ồ</a:t>
              </a:r>
            </a:p>
          </p:txBody>
        </p:sp>
        <p:sp>
          <p:nvSpPr>
            <p:cNvPr id="33" name="TextBox 32">
              <a:extLst>
                <a:ext uri="{FF2B5EF4-FFF2-40B4-BE49-F238E27FC236}">
                  <a16:creationId xmlns:a16="http://schemas.microsoft.com/office/drawing/2014/main" xmlns="" id="{A5F9C23A-4529-A2C1-3848-4AB0D6C405B8}"/>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grpSp>
      <p:grpSp>
        <p:nvGrpSpPr>
          <p:cNvPr id="34" name="Group 33">
            <a:extLst>
              <a:ext uri="{FF2B5EF4-FFF2-40B4-BE49-F238E27FC236}">
                <a16:creationId xmlns:a16="http://schemas.microsoft.com/office/drawing/2014/main" xmlns="" id="{B1D16C8B-1F19-38F6-2DD7-FF5A9B058539}"/>
              </a:ext>
            </a:extLst>
          </p:cNvPr>
          <p:cNvGrpSpPr/>
          <p:nvPr/>
        </p:nvGrpSpPr>
        <p:grpSpPr>
          <a:xfrm>
            <a:off x="5902140" y="3456064"/>
            <a:ext cx="1770406" cy="490964"/>
            <a:chOff x="5858934" y="993227"/>
            <a:chExt cx="1770406" cy="490964"/>
          </a:xfrm>
        </p:grpSpPr>
        <p:sp>
          <p:nvSpPr>
            <p:cNvPr id="35" name="TextBox 34">
              <a:extLst>
                <a:ext uri="{FF2B5EF4-FFF2-40B4-BE49-F238E27FC236}">
                  <a16:creationId xmlns:a16="http://schemas.microsoft.com/office/drawing/2014/main" xmlns="" id="{F4E09E35-7695-4E85-480F-FCC35DFF7462}"/>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R</a:t>
              </a:r>
            </a:p>
          </p:txBody>
        </p:sp>
        <p:sp>
          <p:nvSpPr>
            <p:cNvPr id="36" name="TextBox 35">
              <a:extLst>
                <a:ext uri="{FF2B5EF4-FFF2-40B4-BE49-F238E27FC236}">
                  <a16:creationId xmlns:a16="http://schemas.microsoft.com/office/drawing/2014/main" xmlns="" id="{84D1E235-632C-856E-0B60-EB72BB98911E}"/>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Á</a:t>
              </a:r>
            </a:p>
          </p:txBody>
        </p:sp>
        <p:sp>
          <p:nvSpPr>
            <p:cNvPr id="37" name="TextBox 36">
              <a:extLst>
                <a:ext uri="{FF2B5EF4-FFF2-40B4-BE49-F238E27FC236}">
                  <a16:creationId xmlns:a16="http://schemas.microsoft.com/office/drawing/2014/main" xmlns="" id="{7F2F20C1-5E01-7C7A-2478-029CC957058A}"/>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C</a:t>
              </a:r>
            </a:p>
          </p:txBody>
        </p:sp>
      </p:grpSp>
      <p:grpSp>
        <p:nvGrpSpPr>
          <p:cNvPr id="39" name="Group 38">
            <a:extLst>
              <a:ext uri="{FF2B5EF4-FFF2-40B4-BE49-F238E27FC236}">
                <a16:creationId xmlns:a16="http://schemas.microsoft.com/office/drawing/2014/main" xmlns="" id="{53E2A04B-3067-08D0-D06F-A761BE1E84D1}"/>
              </a:ext>
            </a:extLst>
          </p:cNvPr>
          <p:cNvGrpSpPr/>
          <p:nvPr/>
        </p:nvGrpSpPr>
        <p:grpSpPr>
          <a:xfrm>
            <a:off x="5270937" y="4047254"/>
            <a:ext cx="2387594" cy="490964"/>
            <a:chOff x="5858934" y="993227"/>
            <a:chExt cx="2387594" cy="490964"/>
          </a:xfrm>
        </p:grpSpPr>
        <p:sp>
          <p:nvSpPr>
            <p:cNvPr id="40" name="TextBox 39">
              <a:extLst>
                <a:ext uri="{FF2B5EF4-FFF2-40B4-BE49-F238E27FC236}">
                  <a16:creationId xmlns:a16="http://schemas.microsoft.com/office/drawing/2014/main" xmlns="" id="{06B86F29-CE6F-8F8D-7A8E-56EB4F953E2D}"/>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sp>
          <p:nvSpPr>
            <p:cNvPr id="41" name="TextBox 40">
              <a:extLst>
                <a:ext uri="{FF2B5EF4-FFF2-40B4-BE49-F238E27FC236}">
                  <a16:creationId xmlns:a16="http://schemas.microsoft.com/office/drawing/2014/main" xmlns="" id="{4BE2524B-0133-2EF4-7BAB-B3779FFD1E63}"/>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Ư</a:t>
              </a:r>
            </a:p>
          </p:txBody>
        </p:sp>
        <p:sp>
          <p:nvSpPr>
            <p:cNvPr id="42" name="TextBox 41">
              <a:extLst>
                <a:ext uri="{FF2B5EF4-FFF2-40B4-BE49-F238E27FC236}">
                  <a16:creationId xmlns:a16="http://schemas.microsoft.com/office/drawing/2014/main" xmlns="" id="{A65114FA-1400-DCED-D1AC-82564E002DA2}"/>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Ớ</a:t>
              </a:r>
            </a:p>
          </p:txBody>
        </p:sp>
        <p:sp>
          <p:nvSpPr>
            <p:cNvPr id="43" name="TextBox 42">
              <a:extLst>
                <a:ext uri="{FF2B5EF4-FFF2-40B4-BE49-F238E27FC236}">
                  <a16:creationId xmlns:a16="http://schemas.microsoft.com/office/drawing/2014/main" xmlns="" id="{7F23DB90-E2C2-59F5-025C-3F965AD0A32B}"/>
                </a:ext>
              </a:extLst>
            </p:cNvPr>
            <p:cNvSpPr txBox="1"/>
            <p:nvPr/>
          </p:nvSpPr>
          <p:spPr>
            <a:xfrm>
              <a:off x="7738528"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C</a:t>
              </a:r>
            </a:p>
          </p:txBody>
        </p:sp>
      </p:grpSp>
      <p:grpSp>
        <p:nvGrpSpPr>
          <p:cNvPr id="44" name="Group 43">
            <a:extLst>
              <a:ext uri="{FF2B5EF4-FFF2-40B4-BE49-F238E27FC236}">
                <a16:creationId xmlns:a16="http://schemas.microsoft.com/office/drawing/2014/main" xmlns="" id="{55D6111C-56B2-0910-CA00-CFFC81DFAD69}"/>
              </a:ext>
            </a:extLst>
          </p:cNvPr>
          <p:cNvGrpSpPr/>
          <p:nvPr/>
        </p:nvGrpSpPr>
        <p:grpSpPr>
          <a:xfrm>
            <a:off x="4627477" y="4694774"/>
            <a:ext cx="4261649" cy="490964"/>
            <a:chOff x="5858934" y="993227"/>
            <a:chExt cx="4261649" cy="490964"/>
          </a:xfrm>
        </p:grpSpPr>
        <p:sp>
          <p:nvSpPr>
            <p:cNvPr id="45" name="TextBox 44">
              <a:extLst>
                <a:ext uri="{FF2B5EF4-FFF2-40B4-BE49-F238E27FC236}">
                  <a16:creationId xmlns:a16="http://schemas.microsoft.com/office/drawing/2014/main" xmlns="" id="{89DD4E1E-2DE0-6DBD-D765-43C2BE46EF57}"/>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G</a:t>
              </a:r>
            </a:p>
          </p:txBody>
        </p:sp>
        <p:sp>
          <p:nvSpPr>
            <p:cNvPr id="46" name="TextBox 45">
              <a:extLst>
                <a:ext uri="{FF2B5EF4-FFF2-40B4-BE49-F238E27FC236}">
                  <a16:creationId xmlns:a16="http://schemas.microsoft.com/office/drawing/2014/main" xmlns="" id="{0533133E-A022-E747-A9DC-733FBB9AE143}"/>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a:t>
              </a:r>
            </a:p>
          </p:txBody>
        </p:sp>
        <p:sp>
          <p:nvSpPr>
            <p:cNvPr id="47" name="TextBox 46">
              <a:extLst>
                <a:ext uri="{FF2B5EF4-FFF2-40B4-BE49-F238E27FC236}">
                  <a16:creationId xmlns:a16="http://schemas.microsoft.com/office/drawing/2014/main" xmlns="" id="{433CEDDE-680B-4031-908D-502579B9E331}"/>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Ờ</a:t>
              </a:r>
            </a:p>
          </p:txBody>
        </p:sp>
        <p:sp>
          <p:nvSpPr>
            <p:cNvPr id="48" name="TextBox 47">
              <a:extLst>
                <a:ext uri="{FF2B5EF4-FFF2-40B4-BE49-F238E27FC236}">
                  <a16:creationId xmlns:a16="http://schemas.microsoft.com/office/drawing/2014/main" xmlns="" id="{C386D1D9-5311-FA0F-F85C-59ED9377AE3C}"/>
                </a:ext>
              </a:extLst>
            </p:cNvPr>
            <p:cNvSpPr txBox="1"/>
            <p:nvPr/>
          </p:nvSpPr>
          <p:spPr>
            <a:xfrm>
              <a:off x="7738528"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a:t>
              </a:r>
            </a:p>
          </p:txBody>
        </p:sp>
        <p:sp>
          <p:nvSpPr>
            <p:cNvPr id="49" name="TextBox 48">
              <a:extLst>
                <a:ext uri="{FF2B5EF4-FFF2-40B4-BE49-F238E27FC236}">
                  <a16:creationId xmlns:a16="http://schemas.microsoft.com/office/drawing/2014/main" xmlns="" id="{A358DE0C-7A53-0CB7-D3BE-8491201F1224}"/>
                </a:ext>
              </a:extLst>
            </p:cNvPr>
            <p:cNvSpPr txBox="1"/>
            <p:nvPr/>
          </p:nvSpPr>
          <p:spPr>
            <a:xfrm>
              <a:off x="8381988" y="1007875"/>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R</a:t>
              </a:r>
            </a:p>
          </p:txBody>
        </p:sp>
        <p:sp>
          <p:nvSpPr>
            <p:cNvPr id="50" name="TextBox 49">
              <a:extLst>
                <a:ext uri="{FF2B5EF4-FFF2-40B4-BE49-F238E27FC236}">
                  <a16:creationId xmlns:a16="http://schemas.microsoft.com/office/drawing/2014/main" xmlns="" id="{0F5BA6B5-92F6-A2FB-4724-2FAEFDB9E6BD}"/>
                </a:ext>
              </a:extLst>
            </p:cNvPr>
            <p:cNvSpPr txBox="1"/>
            <p:nvPr/>
          </p:nvSpPr>
          <p:spPr>
            <a:xfrm>
              <a:off x="8932610" y="1000059"/>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Á</a:t>
              </a:r>
            </a:p>
          </p:txBody>
        </p:sp>
        <p:sp>
          <p:nvSpPr>
            <p:cNvPr id="51" name="TextBox 50">
              <a:extLst>
                <a:ext uri="{FF2B5EF4-FFF2-40B4-BE49-F238E27FC236}">
                  <a16:creationId xmlns:a16="http://schemas.microsoft.com/office/drawing/2014/main" xmlns="" id="{C72AB2D9-91B9-B5DC-21EA-2E75C2E61B13}"/>
                </a:ext>
              </a:extLst>
            </p:cNvPr>
            <p:cNvSpPr txBox="1"/>
            <p:nvPr/>
          </p:nvSpPr>
          <p:spPr>
            <a:xfrm>
              <a:off x="9612583" y="1022525"/>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a:t>
              </a:r>
            </a:p>
          </p:txBody>
        </p:sp>
      </p:grpSp>
      <p:grpSp>
        <p:nvGrpSpPr>
          <p:cNvPr id="52" name="Group 51">
            <a:extLst>
              <a:ext uri="{FF2B5EF4-FFF2-40B4-BE49-F238E27FC236}">
                <a16:creationId xmlns:a16="http://schemas.microsoft.com/office/drawing/2014/main" xmlns="" id="{0CF34CCB-F207-F484-C018-0BC15382D3EF}"/>
              </a:ext>
            </a:extLst>
          </p:cNvPr>
          <p:cNvGrpSpPr/>
          <p:nvPr/>
        </p:nvGrpSpPr>
        <p:grpSpPr>
          <a:xfrm>
            <a:off x="4055548" y="5310413"/>
            <a:ext cx="2387594" cy="490964"/>
            <a:chOff x="5858934" y="993227"/>
            <a:chExt cx="2387594" cy="490964"/>
          </a:xfrm>
        </p:grpSpPr>
        <p:sp>
          <p:nvSpPr>
            <p:cNvPr id="53" name="TextBox 52">
              <a:extLst>
                <a:ext uri="{FF2B5EF4-FFF2-40B4-BE49-F238E27FC236}">
                  <a16:creationId xmlns:a16="http://schemas.microsoft.com/office/drawing/2014/main" xmlns="" id="{63C74921-24FB-E365-7DF4-A2C76B25321F}"/>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B</a:t>
              </a:r>
            </a:p>
          </p:txBody>
        </p:sp>
        <p:sp>
          <p:nvSpPr>
            <p:cNvPr id="54" name="TextBox 53">
              <a:extLst>
                <a:ext uri="{FF2B5EF4-FFF2-40B4-BE49-F238E27FC236}">
                  <a16:creationId xmlns:a16="http://schemas.microsoft.com/office/drawing/2014/main" xmlns="" id="{ACA525C7-510F-4504-6F14-BA0592953BE7}"/>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I</a:t>
              </a:r>
            </a:p>
          </p:txBody>
        </p:sp>
        <p:sp>
          <p:nvSpPr>
            <p:cNvPr id="55" name="TextBox 54">
              <a:extLst>
                <a:ext uri="{FF2B5EF4-FFF2-40B4-BE49-F238E27FC236}">
                  <a16:creationId xmlns:a16="http://schemas.microsoft.com/office/drawing/2014/main" xmlns="" id="{EF23EEFF-4D43-2080-4E87-4F1E5D39D93D}"/>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Ể</a:t>
              </a:r>
            </a:p>
          </p:txBody>
        </p:sp>
        <p:sp>
          <p:nvSpPr>
            <p:cNvPr id="56" name="TextBox 55">
              <a:extLst>
                <a:ext uri="{FF2B5EF4-FFF2-40B4-BE49-F238E27FC236}">
                  <a16:creationId xmlns:a16="http://schemas.microsoft.com/office/drawing/2014/main" xmlns="" id="{AF4CED3F-1E9E-A2F3-0870-47EC5C11427C}"/>
                </a:ext>
              </a:extLst>
            </p:cNvPr>
            <p:cNvSpPr txBox="1"/>
            <p:nvPr/>
          </p:nvSpPr>
          <p:spPr>
            <a:xfrm>
              <a:off x="7738528"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grpSp>
      <p:grpSp>
        <p:nvGrpSpPr>
          <p:cNvPr id="57" name="Group 56">
            <a:extLst>
              <a:ext uri="{FF2B5EF4-FFF2-40B4-BE49-F238E27FC236}">
                <a16:creationId xmlns:a16="http://schemas.microsoft.com/office/drawing/2014/main" xmlns="" id="{9584803E-024E-E99C-0206-7DBE13C13342}"/>
              </a:ext>
            </a:extLst>
          </p:cNvPr>
          <p:cNvGrpSpPr/>
          <p:nvPr/>
        </p:nvGrpSpPr>
        <p:grpSpPr>
          <a:xfrm>
            <a:off x="4039480" y="5924136"/>
            <a:ext cx="2387594" cy="490964"/>
            <a:chOff x="5858934" y="993227"/>
            <a:chExt cx="2387594" cy="490964"/>
          </a:xfrm>
        </p:grpSpPr>
        <p:sp>
          <p:nvSpPr>
            <p:cNvPr id="58" name="TextBox 57">
              <a:extLst>
                <a:ext uri="{FF2B5EF4-FFF2-40B4-BE49-F238E27FC236}">
                  <a16:creationId xmlns:a16="http://schemas.microsoft.com/office/drawing/2014/main" xmlns="" id="{78C27907-CFBA-4214-6615-BDCE356F69AE}"/>
                </a:ext>
              </a:extLst>
            </p:cNvPr>
            <p:cNvSpPr txBox="1"/>
            <p:nvPr/>
          </p:nvSpPr>
          <p:spPr>
            <a:xfrm>
              <a:off x="5858934" y="993228"/>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S</a:t>
              </a:r>
            </a:p>
          </p:txBody>
        </p:sp>
        <p:sp>
          <p:nvSpPr>
            <p:cNvPr id="59" name="TextBox 58">
              <a:extLst>
                <a:ext uri="{FF2B5EF4-FFF2-40B4-BE49-F238E27FC236}">
                  <a16:creationId xmlns:a16="http://schemas.microsoft.com/office/drawing/2014/main" xmlns="" id="{2A065F40-8BA0-B52F-ACAB-6822BA619B4F}"/>
                </a:ext>
              </a:extLst>
            </p:cNvPr>
            <p:cNvSpPr txBox="1"/>
            <p:nvPr/>
          </p:nvSpPr>
          <p:spPr>
            <a:xfrm>
              <a:off x="6490137"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Ô</a:t>
              </a:r>
            </a:p>
          </p:txBody>
        </p:sp>
        <p:sp>
          <p:nvSpPr>
            <p:cNvPr id="60" name="TextBox 59">
              <a:extLst>
                <a:ext uri="{FF2B5EF4-FFF2-40B4-BE49-F238E27FC236}">
                  <a16:creationId xmlns:a16="http://schemas.microsoft.com/office/drawing/2014/main" xmlns="" id="{91381F5B-10AD-F6F4-D92C-E2541DB7B709}"/>
                </a:ext>
              </a:extLst>
            </p:cNvPr>
            <p:cNvSpPr txBox="1"/>
            <p:nvPr/>
          </p:nvSpPr>
          <p:spPr>
            <a:xfrm>
              <a:off x="7121340" y="993227"/>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a:t>
              </a:r>
            </a:p>
          </p:txBody>
        </p:sp>
        <p:sp>
          <p:nvSpPr>
            <p:cNvPr id="61" name="TextBox 60">
              <a:extLst>
                <a:ext uri="{FF2B5EF4-FFF2-40B4-BE49-F238E27FC236}">
                  <a16:creationId xmlns:a16="http://schemas.microsoft.com/office/drawing/2014/main" xmlns="" id="{7DFCCE47-680F-EE14-715B-FFA790AA1E8D}"/>
                </a:ext>
              </a:extLst>
            </p:cNvPr>
            <p:cNvSpPr txBox="1"/>
            <p:nvPr/>
          </p:nvSpPr>
          <p:spPr>
            <a:xfrm>
              <a:off x="7738528" y="1022526"/>
              <a:ext cx="508000"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G</a:t>
              </a:r>
            </a:p>
          </p:txBody>
        </p:sp>
      </p:grpSp>
      <p:sp>
        <p:nvSpPr>
          <p:cNvPr id="62" name="Arrow: Right 61">
            <a:hlinkClick r:id="rId12" action="ppaction://hlinksldjump"/>
            <a:extLst>
              <a:ext uri="{FF2B5EF4-FFF2-40B4-BE49-F238E27FC236}">
                <a16:creationId xmlns:a16="http://schemas.microsoft.com/office/drawing/2014/main" xmlns="" id="{BDF05DD4-AB88-CBAE-F86B-1361A0BB0031}"/>
              </a:ext>
            </a:extLst>
          </p:cNvPr>
          <p:cNvSpPr/>
          <p:nvPr/>
        </p:nvSpPr>
        <p:spPr>
          <a:xfrm>
            <a:off x="11225048" y="252248"/>
            <a:ext cx="772510" cy="50449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408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4" presetClass="entr" presetSubtype="1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randombar(horizontal)">
                                      <p:cBhvr>
                                        <p:cTn id="25" dur="500"/>
                                        <p:tgtEl>
                                          <p:spTgt spid="28"/>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randombar(horizontal)">
                                      <p:cBhvr>
                                        <p:cTn id="31" dur="500"/>
                                        <p:tgtEl>
                                          <p:spTgt spid="34"/>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4" presetClass="entr" presetSubtype="1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randombar(horizontal)">
                                      <p:cBhvr>
                                        <p:cTn id="49" dur="500"/>
                                        <p:tgtEl>
                                          <p:spTgt spid="52"/>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4" presetClass="entr" presetSubtype="10" fill="hold"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randombar(horizontal)">
                                      <p:cBhvr>
                                        <p:cTn id="55" dur="500"/>
                                        <p:tgtEl>
                                          <p:spTgt spid="57"/>
                                        </p:tgtEl>
                                      </p:cBhvr>
                                    </p:animEffect>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1346127" y="1661218"/>
            <a:ext cx="8996053"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Cảm giác dễ chịu khi ở nơi có nhiều cây xanh</a:t>
            </a:r>
            <a:r>
              <a:rPr kumimoji="0" lang="vi-VN" sz="6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a:t>
            </a:r>
          </a:p>
        </p:txBody>
      </p:sp>
      <p:sp>
        <p:nvSpPr>
          <p:cNvPr id="2" name="Oval 1">
            <a:hlinkClick r:id="rId5" action="ppaction://hlinksldjump"/>
            <a:extLst>
              <a:ext uri="{FF2B5EF4-FFF2-40B4-BE49-F238E27FC236}">
                <a16:creationId xmlns:a16="http://schemas.microsoft.com/office/drawing/2014/main" xmlns=""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t>1</a:t>
            </a:r>
          </a:p>
        </p:txBody>
      </p:sp>
      <p:sp>
        <p:nvSpPr>
          <p:cNvPr id="5" name="TextBox 4">
            <a:extLst>
              <a:ext uri="{FF2B5EF4-FFF2-40B4-BE49-F238E27FC236}">
                <a16:creationId xmlns:a16="http://schemas.microsoft.com/office/drawing/2014/main" xmlns="" id="{89E4B2F9-8649-0D21-E7D2-99D819B71572}"/>
              </a:ext>
            </a:extLst>
          </p:cNvPr>
          <p:cNvSpPr txBox="1"/>
          <p:nvPr/>
        </p:nvSpPr>
        <p:spPr>
          <a:xfrm>
            <a:off x="3116430" y="690299"/>
            <a:ext cx="912950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solidFill>
                  <a:srgbClr val="FF0000"/>
                </a:solidFill>
                <a:latin typeface="Times New Roman" panose="02020603050405020304" pitchFamily="18" charset="0"/>
                <a:cs typeface="Times New Roman" panose="02020603050405020304" pitchFamily="18" charset="0"/>
              </a:rPr>
              <a:t>mát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mẻ</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3281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1346127" y="1661218"/>
            <a:ext cx="9934866" cy="175432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4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Hỗn hợp khí bao quanh Trái Đất, cần thiết cho sự sống.</a:t>
            </a:r>
          </a:p>
        </p:txBody>
      </p:sp>
      <p:sp>
        <p:nvSpPr>
          <p:cNvPr id="2" name="Oval 1">
            <a:hlinkClick r:id="rId5" action="ppaction://hlinksldjump"/>
            <a:extLst>
              <a:ext uri="{FF2B5EF4-FFF2-40B4-BE49-F238E27FC236}">
                <a16:creationId xmlns:a16="http://schemas.microsoft.com/office/drawing/2014/main" xmlns=""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2</a:t>
            </a:r>
          </a:p>
        </p:txBody>
      </p:sp>
      <p:grpSp>
        <p:nvGrpSpPr>
          <p:cNvPr id="3" name="Group 2">
            <a:extLst>
              <a:ext uri="{FF2B5EF4-FFF2-40B4-BE49-F238E27FC236}">
                <a16:creationId xmlns:a16="http://schemas.microsoft.com/office/drawing/2014/main" xmlns="" id="{26E47DF9-7583-F976-E8F3-AC80E5EF5720}"/>
              </a:ext>
            </a:extLst>
          </p:cNvPr>
          <p:cNvGrpSpPr/>
          <p:nvPr/>
        </p:nvGrpSpPr>
        <p:grpSpPr>
          <a:xfrm>
            <a:off x="3214049" y="-3273106"/>
            <a:ext cx="10430936" cy="8924771"/>
            <a:chOff x="696744" y="3193038"/>
            <a:chExt cx="4932356" cy="3061841"/>
          </a:xfrm>
        </p:grpSpPr>
        <p:grpSp>
          <p:nvGrpSpPr>
            <p:cNvPr id="4" name="Group 3">
              <a:extLst>
                <a:ext uri="{FF2B5EF4-FFF2-40B4-BE49-F238E27FC236}">
                  <a16:creationId xmlns:a16="http://schemas.microsoft.com/office/drawing/2014/main" xmlns=""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xmlns=""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xmlns=""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xmlns="" id="{89E4B2F9-8649-0D21-E7D2-99D819B71572}"/>
                </a:ext>
              </a:extLst>
            </p:cNvPr>
            <p:cNvSpPr txBox="1"/>
            <p:nvPr/>
          </p:nvSpPr>
          <p:spPr>
            <a:xfrm>
              <a:off x="827970" y="4665749"/>
              <a:ext cx="4801130" cy="9818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KHÔNG KHÍ</a:t>
              </a:r>
            </a:p>
          </p:txBody>
        </p:sp>
      </p:grpSp>
    </p:spTree>
    <p:extLst>
      <p:ext uri="{BB962C8B-B14F-4D97-AF65-F5344CB8AC3E}">
        <p14:creationId xmlns:p14="http://schemas.microsoft.com/office/powerpoint/2010/main" val="28679085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sp>
        <p:nvSpPr>
          <p:cNvPr id="22" name="TextBox 21">
            <a:extLst>
              <a:ext uri="{FF2B5EF4-FFF2-40B4-BE49-F238E27FC236}">
                <a16:creationId xmlns:a16="http://schemas.microsoft.com/office/drawing/2014/main" xmlns="" id="{E941C991-5FD8-4ED3-BED9-3D4EE0A1EFF5}"/>
              </a:ext>
            </a:extLst>
          </p:cNvPr>
          <p:cNvSpPr txBox="1"/>
          <p:nvPr/>
        </p:nvSpPr>
        <p:spPr>
          <a:xfrm>
            <a:off x="1346127" y="1661218"/>
            <a:ext cx="9934866"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Một cách ứng xử của con người với môi trường.</a:t>
            </a:r>
          </a:p>
        </p:txBody>
      </p:sp>
      <p:sp>
        <p:nvSpPr>
          <p:cNvPr id="2" name="Oval 1">
            <a:hlinkClick r:id="rId5" action="ppaction://hlinksldjump"/>
            <a:extLst>
              <a:ext uri="{FF2B5EF4-FFF2-40B4-BE49-F238E27FC236}">
                <a16:creationId xmlns:a16="http://schemas.microsoft.com/office/drawing/2014/main" xmlns=""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3</a:t>
            </a:r>
          </a:p>
        </p:txBody>
      </p:sp>
      <p:grpSp>
        <p:nvGrpSpPr>
          <p:cNvPr id="3" name="Group 2">
            <a:extLst>
              <a:ext uri="{FF2B5EF4-FFF2-40B4-BE49-F238E27FC236}">
                <a16:creationId xmlns:a16="http://schemas.microsoft.com/office/drawing/2014/main" xmlns="" id="{26E47DF9-7583-F976-E8F3-AC80E5EF5720}"/>
              </a:ext>
            </a:extLst>
          </p:cNvPr>
          <p:cNvGrpSpPr/>
          <p:nvPr/>
        </p:nvGrpSpPr>
        <p:grpSpPr>
          <a:xfrm>
            <a:off x="-985062" y="885347"/>
            <a:ext cx="9088377" cy="5616886"/>
            <a:chOff x="-1555869" y="282254"/>
            <a:chExt cx="7053742" cy="5972625"/>
          </a:xfrm>
        </p:grpSpPr>
        <p:sp>
          <p:nvSpPr>
            <p:cNvPr id="7" name="任意多边形: 形状 28">
              <a:extLst>
                <a:ext uri="{FF2B5EF4-FFF2-40B4-BE49-F238E27FC236}">
                  <a16:creationId xmlns:a16="http://schemas.microsoft.com/office/drawing/2014/main" xmlns="" id="{66B18661-07AC-3FEC-0201-C48D497C5983}"/>
                </a:ext>
              </a:extLst>
            </p:cNvPr>
            <p:cNvSpPr/>
            <p:nvPr/>
          </p:nvSpPr>
          <p:spPr>
            <a:xfrm>
              <a:off x="696744" y="4187718"/>
              <a:ext cx="4801129" cy="2067161"/>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sp>
          <p:nvSpPr>
            <p:cNvPr id="5" name="TextBox 4">
              <a:extLst>
                <a:ext uri="{FF2B5EF4-FFF2-40B4-BE49-F238E27FC236}">
                  <a16:creationId xmlns:a16="http://schemas.microsoft.com/office/drawing/2014/main" xmlns="" id="{89E4B2F9-8649-0D21-E7D2-99D819B71572}"/>
                </a:ext>
              </a:extLst>
            </p:cNvPr>
            <p:cNvSpPr txBox="1"/>
            <p:nvPr/>
          </p:nvSpPr>
          <p:spPr>
            <a:xfrm>
              <a:off x="-1555869" y="282254"/>
              <a:ext cx="5985063" cy="9818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THÂN THIỆN</a:t>
              </a:r>
            </a:p>
          </p:txBody>
        </p:sp>
      </p:grpSp>
    </p:spTree>
    <p:extLst>
      <p:ext uri="{BB962C8B-B14F-4D97-AF65-F5344CB8AC3E}">
        <p14:creationId xmlns:p14="http://schemas.microsoft.com/office/powerpoint/2010/main" val="42938178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33" name="图片 5">
            <a:extLst>
              <a:ext uri="{FF2B5EF4-FFF2-40B4-BE49-F238E27FC236}">
                <a16:creationId xmlns:a16="http://schemas.microsoft.com/office/drawing/2014/main" xmlns="" id="{39C819C5-F740-14FE-FF94-26AA440492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325809" y="-160743"/>
            <a:ext cx="9474200" cy="6585434"/>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83669"/>
          <a:stretch/>
        </p:blipFill>
        <p:spPr>
          <a:xfrm>
            <a:off x="9398704" y="-160743"/>
            <a:ext cx="1955796" cy="2550951"/>
          </a:xfrm>
          <a:prstGeom prst="rect">
            <a:avLst/>
          </a:prstGeom>
        </p:spPr>
      </p:pic>
      <p:pic>
        <p:nvPicPr>
          <p:cNvPr id="5" name="图片 4"/>
          <p:cNvPicPr>
            <a:picLocks noChangeAspect="1"/>
          </p:cNvPicPr>
          <p:nvPr/>
        </p:nvPicPr>
        <p:blipFill rotWithShape="1">
          <a:blip r:embed="rId6"/>
          <a:srcRect l="8537" t="9279" b="12603"/>
          <a:stretch/>
        </p:blipFill>
        <p:spPr>
          <a:xfrm>
            <a:off x="9691028" y="3276831"/>
            <a:ext cx="2217962" cy="3416189"/>
          </a:xfrm>
          <a:prstGeom prst="rect">
            <a:avLst/>
          </a:prstGeom>
        </p:spPr>
      </p:pic>
      <p:pic>
        <p:nvPicPr>
          <p:cNvPr id="11" name="图片 10"/>
          <p:cNvPicPr>
            <a:picLocks noChangeAspect="1"/>
          </p:cNvPicPr>
          <p:nvPr/>
        </p:nvPicPr>
        <p:blipFill rotWithShape="1">
          <a:blip r:embed="rId7"/>
          <a:srcRect t="8771" r="39144" b="11847"/>
          <a:stretch/>
        </p:blipFill>
        <p:spPr>
          <a:xfrm>
            <a:off x="103136" y="3265997"/>
            <a:ext cx="2758834" cy="3598657"/>
          </a:xfrm>
          <a:prstGeom prst="rect">
            <a:avLst/>
          </a:prstGeom>
        </p:spPr>
      </p:pic>
      <p:pic>
        <p:nvPicPr>
          <p:cNvPr id="35" name="图片 7">
            <a:extLst>
              <a:ext uri="{FF2B5EF4-FFF2-40B4-BE49-F238E27FC236}">
                <a16:creationId xmlns:a16="http://schemas.microsoft.com/office/drawing/2014/main" xmlns="" id="{EA74C4A6-F055-AA5D-1978-C678ACA1AF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3" t="7760" r="73916" b="-7760"/>
          <a:stretch/>
        </p:blipFill>
        <p:spPr>
          <a:xfrm>
            <a:off x="530670" y="581023"/>
            <a:ext cx="2971354" cy="2550951"/>
          </a:xfrm>
          <a:prstGeom prst="rect">
            <a:avLst/>
          </a:prstGeom>
        </p:spPr>
      </p:pic>
      <p:pic>
        <p:nvPicPr>
          <p:cNvPr id="16" name="Picture 15">
            <a:extLst>
              <a:ext uri="{FF2B5EF4-FFF2-40B4-BE49-F238E27FC236}">
                <a16:creationId xmlns:a16="http://schemas.microsoft.com/office/drawing/2014/main" xmlns="" id="{F0D9BA74-18A5-43C1-B29A-51958063B648}"/>
              </a:ext>
            </a:extLst>
          </p:cNvPr>
          <p:cNvPicPr>
            <a:picLocks noChangeAspect="1"/>
          </p:cNvPicPr>
          <p:nvPr/>
        </p:nvPicPr>
        <p:blipFill>
          <a:blip r:embed="rId8"/>
          <a:stretch>
            <a:fillRect/>
          </a:stretch>
        </p:blipFill>
        <p:spPr>
          <a:xfrm>
            <a:off x="3147364" y="1414341"/>
            <a:ext cx="6041660" cy="3724979"/>
          </a:xfrm>
          <a:prstGeom prst="rect">
            <a:avLst/>
          </a:prstGeom>
        </p:spPr>
      </p:pic>
      <p:pic>
        <p:nvPicPr>
          <p:cNvPr id="20" name="Picture 19">
            <a:extLst>
              <a:ext uri="{FF2B5EF4-FFF2-40B4-BE49-F238E27FC236}">
                <a16:creationId xmlns:a16="http://schemas.microsoft.com/office/drawing/2014/main" xmlns="" id="{6D78665D-3C7D-47A3-88EC-625FC6C6964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61" b="94899" l="2551" r="95239">
                        <a14:foregroundMark x1="30059" y1="9360" x2="34942" y2="14042"/>
                        <a14:foregroundMark x1="2645" y1="39678" x2="28566" y2="43503"/>
                        <a14:foregroundMark x1="23446" y1="9047" x2="36293" y2="8734"/>
                        <a14:foregroundMark x1="33799" y1="93648" x2="57680" y2="94249"/>
                        <a14:foregroundMark x1="57680" y1="94249" x2="63839" y2="93961"/>
                        <a14:foregroundMark x1="42150" y1="26829" x2="47516" y2="32531"/>
                        <a14:foregroundMark x1="63593" y1="45549" x2="67070" y2="49519"/>
                        <a14:foregroundMark x1="30550" y1="26973" x2="44266" y2="26829"/>
                        <a14:foregroundMark x1="44266" y1="26829" x2="44266" y2="26829"/>
                        <a14:foregroundMark x1="30682" y1="27767" x2="52995" y2="29836"/>
                        <a14:foregroundMark x1="84017" y1="52551" x2="67202" y2="31593"/>
                        <a14:foregroundMark x1="75420" y1="17469" x2="86643" y2="18263"/>
                        <a14:foregroundMark x1="65823" y1="53345" x2="72303" y2="57772"/>
                        <a14:foregroundMark x1="72303" y1="57772" x2="72303" y2="57772"/>
                        <a14:foregroundMark x1="72303" y1="49519" x2="73191" y2="52382"/>
                        <a14:foregroundMark x1="47005" y1="34456" x2="47761" y2="35395"/>
                        <a14:foregroundMark x1="34045" y1="25553" x2="48007" y2="24278"/>
                        <a14:foregroundMark x1="48007" y1="24278" x2="48007" y2="24278"/>
                        <a14:foregroundMark x1="39656" y1="24615" x2="54865" y2="28730"/>
                        <a14:foregroundMark x1="46514" y1="35876" x2="47629" y2="36357"/>
                        <a14:foregroundMark x1="49877" y1="25866" x2="56357" y2="28898"/>
                        <a14:foregroundMark x1="59588" y1="57146" x2="66201" y2="62055"/>
                        <a14:foregroundMark x1="63329" y1="57940" x2="65955" y2="62223"/>
                        <a14:foregroundMark x1="30191" y1="6833" x2="32685" y2="8422"/>
                        <a14:foregroundMark x1="73304" y1="50794" x2="74551" y2="53802"/>
                        <a14:foregroundMark x1="60476" y1="30799" x2="66692" y2="31737"/>
                        <a14:foregroundMark x1="60835" y1="28104" x2="66446" y2="33494"/>
                        <a14:foregroundMark x1="72435" y1="17782" x2="77669" y2="18407"/>
                        <a14:foregroundMark x1="59229" y1="29355" x2="63707" y2="28561"/>
                        <a14:foregroundMark x1="79539" y1="54283" x2="87096" y2="55269"/>
                        <a14:foregroundMark x1="87096" y1="55269" x2="84394" y2="51756"/>
                        <a14:foregroundMark x1="78046" y1="91578" x2="82656" y2="94923"/>
                        <a14:foregroundMark x1="88645" y1="51756" x2="92254" y2="52069"/>
                        <a14:foregroundMark x1="86265" y1="51588" x2="95182" y2="55077"/>
                        <a14:foregroundMark x1="95182" y1="55077" x2="95239" y2="55077"/>
                        <a14:foregroundMark x1="87512" y1="48893" x2="88759" y2="49374"/>
                        <a14:foregroundMark x1="79161" y1="53176" x2="80654" y2="53008"/>
                        <a14:foregroundMark x1="26563" y1="7291" x2="29057" y2="7291"/>
                        <a14:backgroundMark x1="34668" y1="14918" x2="37162" y2="14918"/>
                        <a14:backgroundMark x1="34801" y1="14293" x2="35424" y2="14437"/>
                        <a14:backgroundMark x1="36917" y1="16025" x2="40034" y2="17300"/>
                        <a14:backgroundMark x1="36161" y1="14605" x2="38900" y2="17926"/>
                        <a14:backgroundMark x1="36048" y1="15544" x2="39165" y2="18576"/>
                      </a14:backgroundRemoval>
                    </a14:imgEffect>
                  </a14:imgLayer>
                </a14:imgProps>
              </a:ext>
            </a:extLst>
          </a:blip>
          <a:stretch>
            <a:fillRect/>
          </a:stretch>
        </p:blipFill>
        <p:spPr>
          <a:xfrm>
            <a:off x="4590905" y="4139570"/>
            <a:ext cx="3666856" cy="2879170"/>
          </a:xfrm>
          <a:prstGeom prst="rect">
            <a:avLst/>
          </a:prstGeom>
        </p:spPr>
      </p:pic>
    </p:spTree>
    <p:extLst>
      <p:ext uri="{BB962C8B-B14F-4D97-AF65-F5344CB8AC3E}">
        <p14:creationId xmlns:p14="http://schemas.microsoft.com/office/powerpoint/2010/main" val="1970640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74689" y="321023"/>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2225409" y="1133700"/>
            <a:ext cx="9271904" cy="3416320"/>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5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Hoạt động của con người nhằm duy trì sự sống cho các loài </a:t>
            </a:r>
            <a:r>
              <a:rPr kumimoji="0" lang="vi-VN" sz="54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động</a:t>
            </a:r>
            <a:r>
              <a:rPr kumimoji="0" lang="en-US" sz="5400" b="1" i="0" u="none" strike="noStrike" kern="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vi-VN" sz="54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sym typeface="Arial"/>
              </a:rPr>
              <a:t>vật</a:t>
            </a:r>
            <a:r>
              <a:rPr kumimoji="0" lang="vi-VN" sz="5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thực vật có nguy cơ bị tuyệt chủng</a:t>
            </a:r>
            <a:r>
              <a:rPr kumimoji="0" lang="vi-VN" sz="54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a:t>
            </a:r>
          </a:p>
        </p:txBody>
      </p:sp>
      <p:sp>
        <p:nvSpPr>
          <p:cNvPr id="2" name="Oval 1">
            <a:hlinkClick r:id="rId5" action="ppaction://hlinksldjump"/>
            <a:extLst>
              <a:ext uri="{FF2B5EF4-FFF2-40B4-BE49-F238E27FC236}">
                <a16:creationId xmlns:a16="http://schemas.microsoft.com/office/drawing/2014/main" xmlns="" id="{60D7F8A1-D2F0-94FC-FED7-006BFE02A406}"/>
              </a:ext>
            </a:extLst>
          </p:cNvPr>
          <p:cNvSpPr/>
          <p:nvPr/>
        </p:nvSpPr>
        <p:spPr>
          <a:xfrm>
            <a:off x="694687" y="617264"/>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4</a:t>
            </a:r>
          </a:p>
        </p:txBody>
      </p:sp>
      <p:grpSp>
        <p:nvGrpSpPr>
          <p:cNvPr id="3" name="Group 2">
            <a:extLst>
              <a:ext uri="{FF2B5EF4-FFF2-40B4-BE49-F238E27FC236}">
                <a16:creationId xmlns:a16="http://schemas.microsoft.com/office/drawing/2014/main" xmlns="" id="{26E47DF9-7583-F976-E8F3-AC80E5EF5720}"/>
              </a:ext>
            </a:extLst>
          </p:cNvPr>
          <p:cNvGrpSpPr/>
          <p:nvPr/>
        </p:nvGrpSpPr>
        <p:grpSpPr>
          <a:xfrm>
            <a:off x="3038852" y="321022"/>
            <a:ext cx="6186003" cy="6299191"/>
            <a:chOff x="696744" y="-443263"/>
            <a:chExt cx="4801129" cy="6698142"/>
          </a:xfrm>
        </p:grpSpPr>
        <p:grpSp>
          <p:nvGrpSpPr>
            <p:cNvPr id="4" name="Group 3">
              <a:extLst>
                <a:ext uri="{FF2B5EF4-FFF2-40B4-BE49-F238E27FC236}">
                  <a16:creationId xmlns:a16="http://schemas.microsoft.com/office/drawing/2014/main" xmlns="" id="{10E3CBB0-A8DF-8937-A661-3437B308C863}"/>
                </a:ext>
              </a:extLst>
            </p:cNvPr>
            <p:cNvGrpSpPr/>
            <p:nvPr/>
          </p:nvGrpSpPr>
          <p:grpSpPr>
            <a:xfrm>
              <a:off x="696744" y="1927067"/>
              <a:ext cx="4801129" cy="4327812"/>
              <a:chOff x="751504" y="-3154350"/>
              <a:chExt cx="5342191" cy="9774371"/>
            </a:xfrm>
          </p:grpSpPr>
          <p:pic>
            <p:nvPicPr>
              <p:cNvPr id="6" name="图片 11">
                <a:extLst>
                  <a:ext uri="{FF2B5EF4-FFF2-40B4-BE49-F238E27FC236}">
                    <a16:creationId xmlns:a16="http://schemas.microsoft.com/office/drawing/2014/main" xmlns=""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1430" y="-3154350"/>
                <a:ext cx="4668691" cy="4668690"/>
              </a:xfrm>
              <a:prstGeom prst="rect">
                <a:avLst/>
              </a:prstGeom>
            </p:spPr>
          </p:pic>
          <p:sp>
            <p:nvSpPr>
              <p:cNvPr id="7" name="任意多边形: 形状 28">
                <a:extLst>
                  <a:ext uri="{FF2B5EF4-FFF2-40B4-BE49-F238E27FC236}">
                    <a16:creationId xmlns:a16="http://schemas.microsoft.com/office/drawing/2014/main" xmlns=""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xmlns="" id="{89E4B2F9-8649-0D21-E7D2-99D819B71572}"/>
                </a:ext>
              </a:extLst>
            </p:cNvPr>
            <p:cNvSpPr txBox="1"/>
            <p:nvPr/>
          </p:nvSpPr>
          <p:spPr>
            <a:xfrm>
              <a:off x="1020216" y="-443263"/>
              <a:ext cx="4207813" cy="8836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BẢO TỒN</a:t>
              </a:r>
            </a:p>
          </p:txBody>
        </p:sp>
      </p:grpSp>
    </p:spTree>
    <p:extLst>
      <p:ext uri="{BB962C8B-B14F-4D97-AF65-F5344CB8AC3E}">
        <p14:creationId xmlns:p14="http://schemas.microsoft.com/office/powerpoint/2010/main" val="269796889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5"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1923220" y="2471788"/>
            <a:ext cx="10029943" cy="175432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Những thứ con người vứt bỏ, gây ảnh hưởng xấu đến sự sống.</a:t>
            </a:r>
          </a:p>
        </p:txBody>
      </p:sp>
      <p:sp>
        <p:nvSpPr>
          <p:cNvPr id="2" name="Oval 1">
            <a:hlinkClick r:id="rId5" action="ppaction://hlinksldjump"/>
            <a:extLst>
              <a:ext uri="{FF2B5EF4-FFF2-40B4-BE49-F238E27FC236}">
                <a16:creationId xmlns:a16="http://schemas.microsoft.com/office/drawing/2014/main" xmlns=""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5</a:t>
            </a:r>
          </a:p>
        </p:txBody>
      </p:sp>
      <p:grpSp>
        <p:nvGrpSpPr>
          <p:cNvPr id="3" name="Group 2">
            <a:extLst>
              <a:ext uri="{FF2B5EF4-FFF2-40B4-BE49-F238E27FC236}">
                <a16:creationId xmlns:a16="http://schemas.microsoft.com/office/drawing/2014/main" xmlns="" id="{26E47DF9-7583-F976-E8F3-AC80E5EF5720}"/>
              </a:ext>
            </a:extLst>
          </p:cNvPr>
          <p:cNvGrpSpPr/>
          <p:nvPr/>
        </p:nvGrpSpPr>
        <p:grpSpPr>
          <a:xfrm>
            <a:off x="238835" y="235501"/>
            <a:ext cx="6355082" cy="2879473"/>
            <a:chOff x="696744" y="3193038"/>
            <a:chExt cx="4932356" cy="3061841"/>
          </a:xfrm>
        </p:grpSpPr>
        <p:grpSp>
          <p:nvGrpSpPr>
            <p:cNvPr id="4" name="Group 3">
              <a:extLst>
                <a:ext uri="{FF2B5EF4-FFF2-40B4-BE49-F238E27FC236}">
                  <a16:creationId xmlns:a16="http://schemas.microsoft.com/office/drawing/2014/main" xmlns=""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xmlns=""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xmlns=""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xmlns="" id="{89E4B2F9-8649-0D21-E7D2-99D819B71572}"/>
                </a:ext>
              </a:extLst>
            </p:cNvPr>
            <p:cNvSpPr txBox="1"/>
            <p:nvPr/>
          </p:nvSpPr>
          <p:spPr>
            <a:xfrm>
              <a:off x="827970" y="4665749"/>
              <a:ext cx="4801130" cy="9818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UTM Avo" panose="02040603050506020204" pitchFamily="18" charset="0"/>
                  <a:cs typeface="+mn-cs"/>
                </a:rPr>
                <a:t>RÁC THẢI</a:t>
              </a:r>
            </a:p>
          </p:txBody>
        </p:sp>
      </p:grpSp>
    </p:spTree>
    <p:extLst>
      <p:ext uri="{BB962C8B-B14F-4D97-AF65-F5344CB8AC3E}">
        <p14:creationId xmlns:p14="http://schemas.microsoft.com/office/powerpoint/2010/main" val="238418011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1346127" y="1661218"/>
            <a:ext cx="9934866"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Chất lỏng không màu, không mùi, rất cần thiết cho sự sống.</a:t>
            </a:r>
          </a:p>
        </p:txBody>
      </p:sp>
      <p:sp>
        <p:nvSpPr>
          <p:cNvPr id="2" name="Oval 1">
            <a:hlinkClick r:id="rId5" action="ppaction://hlinksldjump"/>
            <a:extLst>
              <a:ext uri="{FF2B5EF4-FFF2-40B4-BE49-F238E27FC236}">
                <a16:creationId xmlns:a16="http://schemas.microsoft.com/office/drawing/2014/main" xmlns=""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6</a:t>
            </a:r>
          </a:p>
        </p:txBody>
      </p:sp>
      <p:grpSp>
        <p:nvGrpSpPr>
          <p:cNvPr id="3" name="Group 2">
            <a:extLst>
              <a:ext uri="{FF2B5EF4-FFF2-40B4-BE49-F238E27FC236}">
                <a16:creationId xmlns:a16="http://schemas.microsoft.com/office/drawing/2014/main" xmlns=""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xmlns=""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xmlns=""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xmlns=""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xmlns=""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0000"/>
                  </a:solidFill>
                  <a:latin typeface="UTM Avo" panose="02040603050506020204" pitchFamily="18" charset="0"/>
                </a:rPr>
                <a:t>NƯỚC</a:t>
              </a:r>
              <a:endPar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endParaRPr>
            </a:p>
          </p:txBody>
        </p:sp>
      </p:grpSp>
    </p:spTree>
    <p:extLst>
      <p:ext uri="{BB962C8B-B14F-4D97-AF65-F5344CB8AC3E}">
        <p14:creationId xmlns:p14="http://schemas.microsoft.com/office/powerpoint/2010/main" val="44067393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695315" y="1300506"/>
            <a:ext cx="11042157" cy="286232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Sự kiện tắt đèn điện và các thiết bị điện không ảnh hưởng lớn đến</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sinh hoạt trong vòng 60 phút.</a:t>
            </a:r>
          </a:p>
        </p:txBody>
      </p:sp>
      <p:sp>
        <p:nvSpPr>
          <p:cNvPr id="2" name="Oval 1">
            <a:hlinkClick r:id="rId5" action="ppaction://hlinksldjump"/>
            <a:extLst>
              <a:ext uri="{FF2B5EF4-FFF2-40B4-BE49-F238E27FC236}">
                <a16:creationId xmlns:a16="http://schemas.microsoft.com/office/drawing/2014/main" xmlns="" id="{60D7F8A1-D2F0-94FC-FED7-006BFE02A406}"/>
              </a:ext>
            </a:extLst>
          </p:cNvPr>
          <p:cNvSpPr/>
          <p:nvPr/>
        </p:nvSpPr>
        <p:spPr>
          <a:xfrm>
            <a:off x="5264512" y="539857"/>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7</a:t>
            </a:r>
          </a:p>
        </p:txBody>
      </p:sp>
      <p:grpSp>
        <p:nvGrpSpPr>
          <p:cNvPr id="3" name="Group 2">
            <a:extLst>
              <a:ext uri="{FF2B5EF4-FFF2-40B4-BE49-F238E27FC236}">
                <a16:creationId xmlns:a16="http://schemas.microsoft.com/office/drawing/2014/main" xmlns=""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xmlns=""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xmlns=""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xmlns=""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xmlns=""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GIỜ TRÁI ĐẤT</a:t>
              </a:r>
            </a:p>
          </p:txBody>
        </p:sp>
      </p:grpSp>
    </p:spTree>
    <p:extLst>
      <p:ext uri="{BB962C8B-B14F-4D97-AF65-F5344CB8AC3E}">
        <p14:creationId xmlns:p14="http://schemas.microsoft.com/office/powerpoint/2010/main" val="18850434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1346127" y="1661218"/>
            <a:ext cx="9934866"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Vùng nước mặn rộng lớn trên bề mặt Trái Đất.</a:t>
            </a:r>
          </a:p>
        </p:txBody>
      </p:sp>
      <p:sp>
        <p:nvSpPr>
          <p:cNvPr id="2" name="Oval 1">
            <a:hlinkClick r:id="rId5" action="ppaction://hlinksldjump"/>
            <a:extLst>
              <a:ext uri="{FF2B5EF4-FFF2-40B4-BE49-F238E27FC236}">
                <a16:creationId xmlns:a16="http://schemas.microsoft.com/office/drawing/2014/main" xmlns=""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8</a:t>
            </a:r>
          </a:p>
        </p:txBody>
      </p:sp>
      <p:grpSp>
        <p:nvGrpSpPr>
          <p:cNvPr id="3" name="Group 2">
            <a:extLst>
              <a:ext uri="{FF2B5EF4-FFF2-40B4-BE49-F238E27FC236}">
                <a16:creationId xmlns:a16="http://schemas.microsoft.com/office/drawing/2014/main" xmlns=""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xmlns=""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xmlns=""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xmlns=""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xmlns=""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0000"/>
                  </a:solidFill>
                  <a:latin typeface="UTM Avo" panose="02040603050506020204" pitchFamily="18" charset="0"/>
                </a:rPr>
                <a:t>BIỂN</a:t>
              </a:r>
              <a:endPar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endParaRPr>
            </a:p>
          </p:txBody>
        </p:sp>
      </p:grpSp>
    </p:spTree>
    <p:extLst>
      <p:ext uri="{BB962C8B-B14F-4D97-AF65-F5344CB8AC3E}">
        <p14:creationId xmlns:p14="http://schemas.microsoft.com/office/powerpoint/2010/main" val="16423922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137887" y="1622456"/>
            <a:ext cx="12157013" cy="175432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Dòng nước tự nhiên tương đối lớn, chảy thường xuyên trên bề mặt</a:t>
            </a:r>
            <a:r>
              <a:rPr kumimoji="0" lang="en-US"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Trái Đất.</a:t>
            </a:r>
          </a:p>
        </p:txBody>
      </p:sp>
      <p:sp>
        <p:nvSpPr>
          <p:cNvPr id="2" name="Oval 1">
            <a:hlinkClick r:id="rId5" action="ppaction://hlinksldjump"/>
            <a:extLst>
              <a:ext uri="{FF2B5EF4-FFF2-40B4-BE49-F238E27FC236}">
                <a16:creationId xmlns:a16="http://schemas.microsoft.com/office/drawing/2014/main" xmlns=""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微软雅黑"/>
                <a:cs typeface="+mn-cs"/>
              </a:rPr>
              <a:t>9</a:t>
            </a:r>
          </a:p>
        </p:txBody>
      </p:sp>
      <p:grpSp>
        <p:nvGrpSpPr>
          <p:cNvPr id="3" name="Group 2">
            <a:extLst>
              <a:ext uri="{FF2B5EF4-FFF2-40B4-BE49-F238E27FC236}">
                <a16:creationId xmlns:a16="http://schemas.microsoft.com/office/drawing/2014/main" xmlns="" id="{26E47DF9-7583-F976-E8F3-AC80E5EF5720}"/>
              </a:ext>
            </a:extLst>
          </p:cNvPr>
          <p:cNvGrpSpPr/>
          <p:nvPr/>
        </p:nvGrpSpPr>
        <p:grpSpPr>
          <a:xfrm>
            <a:off x="2506134" y="3164938"/>
            <a:ext cx="6355082" cy="2879473"/>
            <a:chOff x="696744" y="3193038"/>
            <a:chExt cx="4932356" cy="3061841"/>
          </a:xfrm>
        </p:grpSpPr>
        <p:grpSp>
          <p:nvGrpSpPr>
            <p:cNvPr id="4" name="Group 3">
              <a:extLst>
                <a:ext uri="{FF2B5EF4-FFF2-40B4-BE49-F238E27FC236}">
                  <a16:creationId xmlns:a16="http://schemas.microsoft.com/office/drawing/2014/main" xmlns=""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xmlns=""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xmlns=""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xmlns="" id="{89E4B2F9-8649-0D21-E7D2-99D819B71572}"/>
                </a:ext>
              </a:extLst>
            </p:cNvPr>
            <p:cNvSpPr txBox="1"/>
            <p:nvPr/>
          </p:nvSpPr>
          <p:spPr>
            <a:xfrm>
              <a:off x="827970" y="4665749"/>
              <a:ext cx="4801130" cy="1178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UTM Avo" panose="02040603050506020204" pitchFamily="18" charset="0"/>
                  <a:cs typeface="+mn-cs"/>
                </a:rPr>
                <a:t>SÔNG</a:t>
              </a:r>
            </a:p>
          </p:txBody>
        </p:sp>
      </p:grpSp>
    </p:spTree>
    <p:extLst>
      <p:ext uri="{BB962C8B-B14F-4D97-AF65-F5344CB8AC3E}">
        <p14:creationId xmlns:p14="http://schemas.microsoft.com/office/powerpoint/2010/main" val="24035168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8" name="Rectangle: Rounded Corners 7">
            <a:extLst>
              <a:ext uri="{FF2B5EF4-FFF2-40B4-BE49-F238E27FC236}">
                <a16:creationId xmlns:a16="http://schemas.microsoft.com/office/drawing/2014/main" xmlns="" id="{ED4693AB-8648-BA96-D9DA-C76981506E16}"/>
              </a:ext>
            </a:extLst>
          </p:cNvPr>
          <p:cNvSpPr/>
          <p:nvPr/>
        </p:nvSpPr>
        <p:spPr>
          <a:xfrm>
            <a:off x="2914173" y="1724142"/>
            <a:ext cx="5910756" cy="124299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rgbClr val="FF0000"/>
                </a:solidFill>
                <a:latin typeface="Arial" panose="020B0604020202020204" pitchFamily="34" charset="0"/>
                <a:cs typeface="Arial" panose="020B0604020202020204" pitchFamily="34" charset="0"/>
              </a:rPr>
              <a:t>MÔI TRƯỜNG</a:t>
            </a:r>
          </a:p>
        </p:txBody>
      </p:sp>
      <p:sp>
        <p:nvSpPr>
          <p:cNvPr id="9" name="TextBox 8">
            <a:extLst>
              <a:ext uri="{FF2B5EF4-FFF2-40B4-BE49-F238E27FC236}">
                <a16:creationId xmlns:a16="http://schemas.microsoft.com/office/drawing/2014/main" xmlns="" id="{66E86847-7C7F-29CB-A85E-AA626A823656}"/>
              </a:ext>
            </a:extLst>
          </p:cNvPr>
          <p:cNvSpPr txBox="1"/>
          <p:nvPr/>
        </p:nvSpPr>
        <p:spPr>
          <a:xfrm>
            <a:off x="1188157" y="756904"/>
            <a:ext cx="10056472" cy="769441"/>
          </a:xfrm>
          <a:prstGeom prst="rect">
            <a:avLst/>
          </a:prstGeom>
          <a:noFill/>
        </p:spPr>
        <p:txBody>
          <a:bodyPr wrap="square" rtlCol="0">
            <a:spAutoFit/>
          </a:bodyPr>
          <a:lstStyle/>
          <a:p>
            <a:r>
              <a:rPr lang="vi-VN" sz="4400">
                <a:latin typeface="Arial" panose="020B0604020202020204" pitchFamily="34" charset="0"/>
                <a:cs typeface="Arial" panose="020B0604020202020204" pitchFamily="34" charset="0"/>
              </a:rPr>
              <a:t>b. Đặt câu với từ tìm được ở hàng dọc.</a:t>
            </a:r>
            <a:endParaRPr lang="en-US" sz="440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81FD7CBC-94D1-C3DF-BE92-9772AF93C714}"/>
              </a:ext>
            </a:extLst>
          </p:cNvPr>
          <p:cNvSpPr/>
          <p:nvPr/>
        </p:nvSpPr>
        <p:spPr>
          <a:xfrm>
            <a:off x="1594399" y="3673350"/>
            <a:ext cx="8964837" cy="1778964"/>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a:solidFill>
                  <a:prstClr val="black"/>
                </a:solidFill>
                <a:latin typeface="Arial" panose="020B0604020202020204" pitchFamily="34" charset="0"/>
                <a:cs typeface="Arial" panose="020B0604020202020204" pitchFamily="34" charset="0"/>
              </a:rPr>
              <a:t>Bảo vệ </a:t>
            </a:r>
            <a:r>
              <a:rPr lang="vi-VN" sz="4800" b="1">
                <a:solidFill>
                  <a:srgbClr val="FF0000"/>
                </a:solidFill>
                <a:latin typeface="Arial" panose="020B0604020202020204" pitchFamily="34" charset="0"/>
                <a:cs typeface="Arial" panose="020B0604020202020204" pitchFamily="34" charset="0"/>
              </a:rPr>
              <a:t>môi trường</a:t>
            </a:r>
            <a:r>
              <a:rPr lang="vi-VN" sz="4800">
                <a:solidFill>
                  <a:prstClr val="black"/>
                </a:solidFill>
                <a:latin typeface="Arial" panose="020B0604020202020204" pitchFamily="34" charset="0"/>
                <a:cs typeface="Arial" panose="020B0604020202020204" pitchFamily="34" charset="0"/>
              </a:rPr>
              <a:t> là trách nhiệm của mỗi chúng ta.</a:t>
            </a:r>
            <a:endParaRPr lang="en-US" sz="4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0755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695272" y="595902"/>
            <a:ext cx="11332251" cy="212365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3. Kể tên 3 – 4 việc làm: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 </a:t>
            </a:r>
            <a:r>
              <a:rPr kumimoji="0" lang="vi-VN" sz="4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Góp phần bảo vệ môi trường.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b. </a:t>
            </a:r>
            <a:r>
              <a:rPr kumimoji="0" lang="vi-VN" sz="44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Gây ảnh hưởng xấu đến môi trường.</a:t>
            </a:r>
          </a:p>
        </p:txBody>
      </p:sp>
      <p:pic>
        <p:nvPicPr>
          <p:cNvPr id="2" name="Picture 1">
            <a:extLst>
              <a:ext uri="{FF2B5EF4-FFF2-40B4-BE49-F238E27FC236}">
                <a16:creationId xmlns:a16="http://schemas.microsoft.com/office/drawing/2014/main" xmlns="" id="{F219E81B-2354-65E0-8846-4B615B8802B3}"/>
              </a:ext>
            </a:extLst>
          </p:cNvPr>
          <p:cNvPicPr>
            <a:picLocks noChangeAspect="1"/>
          </p:cNvPicPr>
          <p:nvPr/>
        </p:nvPicPr>
        <p:blipFill>
          <a:blip r:embed="rId5"/>
          <a:stretch>
            <a:fillRect/>
          </a:stretch>
        </p:blipFill>
        <p:spPr>
          <a:xfrm>
            <a:off x="2648570" y="2624128"/>
            <a:ext cx="6421676" cy="3901779"/>
          </a:xfrm>
          <a:prstGeom prst="rect">
            <a:avLst/>
          </a:prstGeom>
        </p:spPr>
      </p:pic>
    </p:spTree>
    <p:extLst>
      <p:ext uri="{BB962C8B-B14F-4D97-AF65-F5344CB8AC3E}">
        <p14:creationId xmlns:p14="http://schemas.microsoft.com/office/powerpoint/2010/main" val="41061260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xmlns="" id="{D315B2D9-E132-4FB9-A4FC-7D94295C50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0" name="文本框 14">
            <a:extLst>
              <a:ext uri="{FF2B5EF4-FFF2-40B4-BE49-F238E27FC236}">
                <a16:creationId xmlns:a16="http://schemas.microsoft.com/office/drawing/2014/main" xmlns="" id="{02EAC094-882B-4667-BDE7-6DB92628D525}"/>
              </a:ext>
            </a:extLst>
          </p:cNvPr>
          <p:cNvSpPr txBox="1"/>
          <p:nvPr/>
        </p:nvSpPr>
        <p:spPr>
          <a:xfrm>
            <a:off x="5887072" y="2716524"/>
            <a:ext cx="5423759" cy="160040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w="38100">
                  <a:noFill/>
                </a:ln>
                <a:solidFill>
                  <a:srgbClr val="3E830E"/>
                </a:solidFill>
                <a:effectLst/>
                <a:uLnTx/>
                <a:uFillTx/>
                <a:latin typeface="Times New Roman" pitchFamily="18" charset="0"/>
                <a:ea typeface="等线" panose="02010600030101010101" pitchFamily="2" charset="-122"/>
                <a:cs typeface="Times New Roman" pitchFamily="18" charset="0"/>
                <a:sym typeface="+mn-lt"/>
              </a:rPr>
              <a:t>THẢO</a:t>
            </a:r>
            <a:r>
              <a:rPr kumimoji="0" lang="en-US" altLang="zh-CN" sz="4800" b="1" i="0" u="none" strike="noStrike" kern="1200" cap="none" spc="0" normalizeH="0" noProof="0">
                <a:ln w="38100">
                  <a:noFill/>
                </a:ln>
                <a:solidFill>
                  <a:srgbClr val="3E830E"/>
                </a:solidFill>
                <a:effectLst/>
                <a:uLnTx/>
                <a:uFillTx/>
                <a:latin typeface="Times New Roman" pitchFamily="18" charset="0"/>
                <a:ea typeface="等线" panose="02010600030101010101" pitchFamily="2" charset="-122"/>
                <a:cs typeface="Times New Roman" pitchFamily="18" charset="0"/>
                <a:sym typeface="+mn-lt"/>
              </a:rPr>
              <a:t> LUẬN NHÓM</a:t>
            </a:r>
            <a:endParaRPr kumimoji="0" lang="zh-CN" altLang="en-US" sz="4800" b="1" i="0" u="none" strike="noStrike" kern="1200" cap="none" spc="0" normalizeH="0" baseline="0" noProof="0" dirty="0">
              <a:ln w="38100">
                <a:noFill/>
              </a:ln>
              <a:solidFill>
                <a:srgbClr val="3E830E"/>
              </a:solidFill>
              <a:effectLst/>
              <a:uLnTx/>
              <a:uFillTx/>
              <a:latin typeface="Times New Roman" pitchFamily="18" charset="0"/>
              <a:ea typeface="等线" panose="02010600030101010101" pitchFamily="2" charset="-122"/>
              <a:cs typeface="Times New Roman" pitchFamily="18" charset="0"/>
              <a:sym typeface="+mn-lt"/>
            </a:endParaRPr>
          </a:p>
        </p:txBody>
      </p:sp>
      <p:pic>
        <p:nvPicPr>
          <p:cNvPr id="11" name="图片 15">
            <a:extLst>
              <a:ext uri="{FF2B5EF4-FFF2-40B4-BE49-F238E27FC236}">
                <a16:creationId xmlns:a16="http://schemas.microsoft.com/office/drawing/2014/main" xmlns="" id="{50F91733-AB6E-4436-BF45-3011EB72E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2478"/>
            <a:ext cx="1950720" cy="1770695"/>
          </a:xfrm>
          <a:prstGeom prst="rect">
            <a:avLst/>
          </a:prstGeom>
        </p:spPr>
      </p:pic>
      <p:pic>
        <p:nvPicPr>
          <p:cNvPr id="14" name="图片 7">
            <a:extLst>
              <a:ext uri="{FF2B5EF4-FFF2-40B4-BE49-F238E27FC236}">
                <a16:creationId xmlns:a16="http://schemas.microsoft.com/office/drawing/2014/main" xmlns="" id="{C64C3C20-8F59-4347-A3B7-E73FEB55A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0" y="885347"/>
            <a:ext cx="5348683" cy="5262761"/>
          </a:xfrm>
          <a:prstGeom prst="rect">
            <a:avLst/>
          </a:prstGeom>
        </p:spPr>
      </p:pic>
      <p:pic>
        <p:nvPicPr>
          <p:cNvPr id="15" name="Picture 159" descr="10004015438746072987">
            <a:extLst>
              <a:ext uri="{FF2B5EF4-FFF2-40B4-BE49-F238E27FC236}">
                <a16:creationId xmlns:a16="http://schemas.microsoft.com/office/drawing/2014/main" xmlns="" id="{E199C0D1-2C00-42D2-991B-0CB773754BA6}"/>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987915" y="169151"/>
            <a:ext cx="1322916" cy="132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417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to="" calcmode="lin" valueType="num">
                                      <p:cBhvr>
                                        <p:cTn id="7" dur="1000" fill="hold">
                                          <p:stCondLst>
                                            <p:cond delay="0"/>
                                          </p:stCondLst>
                                        </p:cTn>
                                        <p:tgtEl>
                                          <p:spTgt spid="10"/>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10"/>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10"/>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10"/>
                                        </p:tgtEl>
                                        <p:attrNameLst>
                                          <p:attrName>ppt_h</p:attrName>
                                        </p:attrNameLst>
                                      </p:cBhvr>
                                      <p:tavLst>
                                        <p:tav tm="0" fmla="#ppt_h+(8/9)*(#ppt_h-0)*((1.5-1.5*$)^2-(1.5-1.5*$)^3)">
                                          <p:val>
                                            <p:strVal val="0"/>
                                          </p:val>
                                        </p:tav>
                                        <p:tav tm="100000">
                                          <p:val>
                                            <p:strVal val="1"/>
                                          </p:val>
                                        </p:tav>
                                      </p:tavLst>
                                    </p:anim>
                                  </p:childTnLst>
                                </p:cTn>
                              </p:par>
                              <p:par>
                                <p:cTn id="11" presetID="2" presetClass="entr" presetSubtype="8" decel="10000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0-#ppt_w/2"/>
                                          </p:val>
                                        </p:tav>
                                        <p:tav tm="100000">
                                          <p:val>
                                            <p:strVal val="#ppt_x"/>
                                          </p:val>
                                        </p:tav>
                                      </p:tavLst>
                                    </p:anim>
                                    <p:anim calcmode="lin" valueType="num">
                                      <p:cBhvr additive="base">
                                        <p:cTn id="14" dur="20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740331" y="728879"/>
            <a:ext cx="11332251" cy="550920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Việc làm góp phần bảo vệ môi trường: </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US" sz="4400" b="1" kern="0">
                <a:solidFill>
                  <a:srgbClr val="0070C0"/>
                </a:solidFill>
                <a:latin typeface="Calibri" panose="020F0502020204030204" pitchFamily="34" charset="0"/>
                <a:cs typeface="Calibri" panose="020F0502020204030204" pitchFamily="34" charset="0"/>
                <a:sym typeface="Arial"/>
              </a:rPr>
              <a:t>P</a:t>
            </a: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hân loại và tái chế vật dụng đã qua sử dụng;... </a:t>
            </a:r>
            <a:endParaRPr kumimoji="0" lang="en-US"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Dọn dẹp vệ sinh lớp học, khuôn viên nhà ở</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Vứt rác đúng quy định, không xả rác bừa bãi</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Hạn chế sử dụng túi nilon</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Tiết kiệm điện, nước trong sinh hoạt</a:t>
            </a:r>
          </a:p>
          <a:p>
            <a:pPr marL="571500" marR="0" lvl="0" indent="-571500" algn="just"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Tích cực trồng cây xanh</a:t>
            </a:r>
          </a:p>
        </p:txBody>
      </p:sp>
    </p:spTree>
    <p:extLst>
      <p:ext uri="{BB962C8B-B14F-4D97-AF65-F5344CB8AC3E}">
        <p14:creationId xmlns:p14="http://schemas.microsoft.com/office/powerpoint/2010/main" val="38075572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2" dur="500"/>
                                        <p:tgtEl>
                                          <p:spTgt spid="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27" dur="500"/>
                                        <p:tgtEl>
                                          <p:spTgt spid="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2" dur="500"/>
                                        <p:tgtEl>
                                          <p:spTgt spid="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37"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Ô nhiễm môi trường là gì? Các biện pháp bảo vệ môi trường hiệu quả">
            <a:extLst>
              <a:ext uri="{FF2B5EF4-FFF2-40B4-BE49-F238E27FC236}">
                <a16:creationId xmlns:a16="http://schemas.microsoft.com/office/drawing/2014/main" xmlns="" id="{5807CEDC-7605-450B-B8DE-E40AEDB82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8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467094"/>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625528" y="1087446"/>
            <a:ext cx="11332251" cy="4154984"/>
          </a:xfrm>
          <a:prstGeom prst="rect">
            <a:avLst/>
          </a:prstGeom>
          <a:noFill/>
        </p:spPr>
        <p:txBody>
          <a:bodyPr wrap="square">
            <a:spAutoFit/>
          </a:bodyPr>
          <a:lstStyle/>
          <a:p>
            <a:pPr lvl="0" algn="ctr" defTabSz="1219170">
              <a:buClr>
                <a:srgbClr val="000000"/>
              </a:buClr>
              <a:defRPr/>
            </a:pPr>
            <a:r>
              <a:rPr lang="vi-VN" sz="4400" b="1" kern="0">
                <a:solidFill>
                  <a:srgbClr val="FF0000"/>
                </a:solidFill>
                <a:latin typeface="Calibri" panose="020F0502020204030204" pitchFamily="34" charset="0"/>
                <a:cs typeface="Calibri" panose="020F0502020204030204" pitchFamily="34" charset="0"/>
                <a:sym typeface="Arial"/>
              </a:rPr>
              <a:t>Việc làm Gây ảnh hưởng xấu đến môi trường.</a:t>
            </a:r>
          </a:p>
          <a:p>
            <a:pPr marL="571500" lvl="0" indent="-571500" algn="just" defTabSz="1219170">
              <a:buClr>
                <a:srgbClr val="000000"/>
              </a:buClr>
              <a:buFont typeface="Wingdings" panose="05000000000000000000" pitchFamily="2" charset="2"/>
              <a:buChar char="ü"/>
              <a:defRPr/>
            </a:pPr>
            <a:r>
              <a:rPr lang="en-US" sz="4400" b="1" kern="0">
                <a:solidFill>
                  <a:srgbClr val="0070C0"/>
                </a:solidFill>
                <a:latin typeface="Calibri" panose="020F0502020204030204" pitchFamily="34" charset="0"/>
                <a:cs typeface="Calibri" panose="020F0502020204030204" pitchFamily="34" charset="0"/>
                <a:sym typeface="Arial"/>
              </a:rPr>
              <a:t>Chặt phá rừng</a:t>
            </a:r>
          </a:p>
          <a:p>
            <a:pPr marL="571500" lvl="0" indent="-571500" algn="just" defTabSz="1219170">
              <a:buClr>
                <a:srgbClr val="000000"/>
              </a:buClr>
              <a:buFont typeface="Wingdings" panose="05000000000000000000" pitchFamily="2" charset="2"/>
              <a:buChar char="ü"/>
              <a:defRPr/>
            </a:pPr>
            <a:r>
              <a:rPr lang="en-US" sz="4400" b="1" kern="0">
                <a:solidFill>
                  <a:srgbClr val="0070C0"/>
                </a:solidFill>
                <a:latin typeface="Calibri" panose="020F0502020204030204" pitchFamily="34" charset="0"/>
                <a:cs typeface="Calibri" panose="020F0502020204030204" pitchFamily="34" charset="0"/>
                <a:sym typeface="Arial"/>
              </a:rPr>
              <a:t>Đốt rác thải không đúng cách</a:t>
            </a:r>
          </a:p>
          <a:p>
            <a:pPr marL="571500" lvl="0" indent="-571500" algn="just" defTabSz="1219170">
              <a:buClr>
                <a:srgbClr val="000000"/>
              </a:buClr>
              <a:buFont typeface="Wingdings" panose="05000000000000000000" pitchFamily="2" charset="2"/>
              <a:buChar char="ü"/>
              <a:defRPr/>
            </a:pPr>
            <a:r>
              <a:rPr lang="en-US" sz="4400" b="1" kern="0">
                <a:solidFill>
                  <a:srgbClr val="0070C0"/>
                </a:solidFill>
                <a:latin typeface="Calibri" panose="020F0502020204030204" pitchFamily="34" charset="0"/>
                <a:cs typeface="Calibri" panose="020F0502020204030204" pitchFamily="34" charset="0"/>
                <a:sym typeface="Arial"/>
              </a:rPr>
              <a:t>Sử dụng thuốc trừ sâu và phân bón hóa học</a:t>
            </a:r>
          </a:p>
          <a:p>
            <a:pPr marL="571500" lvl="0" indent="-571500" algn="just" defTabSz="1219170">
              <a:buClr>
                <a:srgbClr val="000000"/>
              </a:buClr>
              <a:buFont typeface="Wingdings" panose="05000000000000000000" pitchFamily="2" charset="2"/>
              <a:buChar char="ü"/>
              <a:defRPr/>
            </a:pPr>
            <a:r>
              <a:rPr lang="en-US" sz="4400" b="1" kern="0">
                <a:solidFill>
                  <a:srgbClr val="0070C0"/>
                </a:solidFill>
                <a:latin typeface="Calibri" panose="020F0502020204030204" pitchFamily="34" charset="0"/>
                <a:cs typeface="Calibri" panose="020F0502020204030204" pitchFamily="34" charset="0"/>
                <a:sym typeface="Arial"/>
              </a:rPr>
              <a:t>Đ</a:t>
            </a:r>
            <a:r>
              <a:rPr lang="vi-VN" sz="4400" b="1" kern="0">
                <a:solidFill>
                  <a:srgbClr val="0070C0"/>
                </a:solidFill>
                <a:latin typeface="Calibri" panose="020F0502020204030204" pitchFamily="34" charset="0"/>
                <a:cs typeface="Calibri" panose="020F0502020204030204" pitchFamily="34" charset="0"/>
                <a:sym typeface="Arial"/>
              </a:rPr>
              <a:t>ánh bắt thuỷ hải sản quá mức</a:t>
            </a:r>
            <a:endParaRPr lang="en-US" sz="4400" b="1" kern="0">
              <a:solidFill>
                <a:srgbClr val="0070C0"/>
              </a:solidFill>
              <a:latin typeface="Calibri" panose="020F0502020204030204" pitchFamily="34" charset="0"/>
              <a:cs typeface="Calibri" panose="020F0502020204030204" pitchFamily="34" charset="0"/>
              <a:sym typeface="Arial"/>
            </a:endParaRPr>
          </a:p>
          <a:p>
            <a:pPr marL="571500" lvl="0" indent="-571500" algn="just" defTabSz="1219170">
              <a:buClr>
                <a:srgbClr val="000000"/>
              </a:buClr>
              <a:buFont typeface="Wingdings" panose="05000000000000000000" pitchFamily="2" charset="2"/>
              <a:buChar char="ü"/>
              <a:defRPr/>
            </a:pPr>
            <a:r>
              <a:rPr kumimoji="0" lang="en-US"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Vứt</a:t>
            </a:r>
            <a:r>
              <a:rPr kumimoji="0" lang="en-US" sz="4400" b="1" i="0" u="none" strike="noStrike" kern="0" cap="none" spc="0" normalizeH="0" noProof="0">
                <a:ln>
                  <a:noFill/>
                </a:ln>
                <a:solidFill>
                  <a:srgbClr val="0070C0"/>
                </a:solidFill>
                <a:effectLst/>
                <a:uLnTx/>
                <a:uFillTx/>
                <a:latin typeface="Calibri" panose="020F0502020204030204" pitchFamily="34" charset="0"/>
                <a:cs typeface="Calibri" panose="020F0502020204030204" pitchFamily="34" charset="0"/>
                <a:sym typeface="Arial"/>
              </a:rPr>
              <a:t> rác vừa bãi....</a:t>
            </a:r>
            <a:endParaRPr kumimoji="0" lang="vi-VN" sz="44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569017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793932" y="830609"/>
            <a:ext cx="10604135" cy="1200329"/>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4. Viết đoạn văn (từ 3 đến 4 câu) kể về một việc làm của em hoặc bạn bè</a:t>
            </a:r>
            <a:r>
              <a:rPr kumimoji="0" lang="en-US"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36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để góp phần bảo vệ cây xanh.</a:t>
            </a:r>
          </a:p>
        </p:txBody>
      </p:sp>
      <p:pic>
        <p:nvPicPr>
          <p:cNvPr id="4" name="Picture 3">
            <a:extLst>
              <a:ext uri="{FF2B5EF4-FFF2-40B4-BE49-F238E27FC236}">
                <a16:creationId xmlns:a16="http://schemas.microsoft.com/office/drawing/2014/main" xmlns="" id="{EB3C7229-4D9A-3E0D-ED55-E198FB9EE2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4634" y="2104661"/>
            <a:ext cx="3922730" cy="3922730"/>
          </a:xfrm>
          <a:prstGeom prst="rect">
            <a:avLst/>
          </a:prstGeom>
        </p:spPr>
      </p:pic>
    </p:spTree>
    <p:extLst>
      <p:ext uri="{BB962C8B-B14F-4D97-AF65-F5344CB8AC3E}">
        <p14:creationId xmlns:p14="http://schemas.microsoft.com/office/powerpoint/2010/main" val="35168900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793932" y="830609"/>
            <a:ext cx="10604135" cy="5016758"/>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 </a:t>
            </a:r>
            <a:r>
              <a:rPr kumimoji="0" lang="en-US" sz="3200" b="1" i="0" u="sng"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MẪU: </a:t>
            </a:r>
            <a:r>
              <a:rPr kumimoji="0" lang="vi-VN" sz="3200" b="1"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Sau mỗi dịp tết qua đi là em lại rất háo hức được đến trường, bởi vì có hoạt động mà em thích nhất đó chính là hoạt động trồng cây đầu năm. Sau khi nhận cây được phân từ nhà trường. Chúng em đã phân công nhau, các bạn nam đào hố hình vuông mỗi cạnh rộng khoảng 30cm, các bạn nữ thì thay phiên nhau dùng bình tưới lấy nước tưới, cuối cùng thì bọn em cùng nhau đan những thanh tre để làm thành lưới để bảo vệ cây xanh mới trồng. Tuy công việc có vất vả, nhưng chúng em thấy việc làm có ý nghĩa lớn. Qua đây, chúng em muốn lan tỏa tinh thần này cho mọi người.</a:t>
            </a:r>
          </a:p>
        </p:txBody>
      </p:sp>
    </p:spTree>
    <p:extLst>
      <p:ext uri="{BB962C8B-B14F-4D97-AF65-F5344CB8AC3E}">
        <p14:creationId xmlns:p14="http://schemas.microsoft.com/office/powerpoint/2010/main" val="1379296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9" name="Picture 8">
            <a:extLst>
              <a:ext uri="{FF2B5EF4-FFF2-40B4-BE49-F238E27FC236}">
                <a16:creationId xmlns:a16="http://schemas.microsoft.com/office/drawing/2014/main" xmlns="" id="{B051A1F5-EA2B-4008-8CEF-51B3DAD58D03}"/>
              </a:ext>
            </a:extLst>
          </p:cNvPr>
          <p:cNvPicPr>
            <a:picLocks noChangeAspect="1"/>
          </p:cNvPicPr>
          <p:nvPr/>
        </p:nvPicPr>
        <p:blipFill>
          <a:blip r:embed="rId6"/>
          <a:stretch>
            <a:fillRect/>
          </a:stretch>
        </p:blipFill>
        <p:spPr>
          <a:xfrm>
            <a:off x="-50710" y="2042911"/>
            <a:ext cx="9603751" cy="2684457"/>
          </a:xfrm>
          <a:prstGeom prst="rect">
            <a:avLst/>
          </a:prstGeom>
        </p:spPr>
      </p:pic>
    </p:spTree>
    <p:extLst>
      <p:ext uri="{BB962C8B-B14F-4D97-AF65-F5344CB8AC3E}">
        <p14:creationId xmlns:p14="http://schemas.microsoft.com/office/powerpoint/2010/main" val="88914037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C0B9A4D8-E5DA-4E75-9DD8-ABBC70F104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1981200"/>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lien In Ufo Character Transparent PNG &amp;amp; SVG Vector">
            <a:extLst>
              <a:ext uri="{FF2B5EF4-FFF2-40B4-BE49-F238E27FC236}">
                <a16:creationId xmlns:a16="http://schemas.microsoft.com/office/drawing/2014/main" xmlns="" id="{F551D150-B495-41C7-8E1B-0452BEFA4D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691" y="0"/>
            <a:ext cx="4541520" cy="454152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blocks-alien-insect_B3tXw8QHt_NWM">
            <a:hlinkClick r:id="" action="ppaction://media"/>
            <a:extLst>
              <a:ext uri="{FF2B5EF4-FFF2-40B4-BE49-F238E27FC236}">
                <a16:creationId xmlns:a16="http://schemas.microsoft.com/office/drawing/2014/main" xmlns="" id="{B0B6B93A-B5DC-4B65-979A-546EA98BB4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62200" y="5867400"/>
            <a:ext cx="609600" cy="609600"/>
          </a:xfrm>
          <a:prstGeom prst="rect">
            <a:avLst/>
          </a:prstGeom>
        </p:spPr>
      </p:pic>
    </p:spTree>
    <p:extLst>
      <p:ext uri="{BB962C8B-B14F-4D97-AF65-F5344CB8AC3E}">
        <p14:creationId xmlns:p14="http://schemas.microsoft.com/office/powerpoint/2010/main" val="321744626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519" fill="hold"/>
                                        <p:tgtEl>
                                          <p:spTgt spid="3"/>
                                        </p:tgtEl>
                                      </p:cBhvr>
                                    </p:cmd>
                                  </p:childTnLst>
                                </p:cTn>
                              </p:par>
                              <p:par>
                                <p:cTn id="7" presetID="8" presetClass="emph" presetSubtype="0" repeatCount="indefinite" fill="hold" nodeType="withEffect">
                                  <p:stCondLst>
                                    <p:cond delay="0"/>
                                  </p:stCondLst>
                                  <p:childTnLst>
                                    <p:animRot by="21600000">
                                      <p:cBhvr>
                                        <p:cTn id="8" dur="2000" fill="hold"/>
                                        <p:tgtEl>
                                          <p:spTgt spid="1026"/>
                                        </p:tgtEl>
                                        <p:attrNameLst>
                                          <p:attrName>r</p:attrName>
                                        </p:attrNameLst>
                                      </p:cBhvr>
                                    </p:animRot>
                                  </p:childTnLst>
                                </p:cTn>
                              </p:par>
                              <p:par>
                                <p:cTn id="9" presetID="42" presetClass="path" presetSubtype="0" accel="50000" decel="50000" fill="hold" nodeType="withEffect">
                                  <p:stCondLst>
                                    <p:cond delay="1000"/>
                                  </p:stCondLst>
                                  <p:childTnLst>
                                    <p:animMotion origin="layout" path="M -4.375E-6 1.48148E-6 L 0.65391 0.2162 " pathEditMode="relative" rAng="0" ptsTypes="AA">
                                      <p:cBhvr>
                                        <p:cTn id="10" dur="2000" fill="hold"/>
                                        <p:tgtEl>
                                          <p:spTgt spid="5"/>
                                        </p:tgtEl>
                                        <p:attrNameLst>
                                          <p:attrName>ppt_x</p:attrName>
                                          <p:attrName>ppt_y</p:attrName>
                                        </p:attrNameLst>
                                      </p:cBhvr>
                                      <p:rCtr x="32695" y="10810"/>
                                    </p:animMotion>
                                  </p:childTnLst>
                                </p:cTn>
                              </p:par>
                              <p:par>
                                <p:cTn id="11" presetID="6" presetClass="emph" presetSubtype="0" fill="hold" nodeType="withEffect">
                                  <p:stCondLst>
                                    <p:cond delay="0"/>
                                  </p:stCondLst>
                                  <p:childTnLst>
                                    <p:animScale>
                                      <p:cBhvr>
                                        <p:cTn id="12" dur="3000" fill="hold"/>
                                        <p:tgtEl>
                                          <p:spTgt spid="5"/>
                                        </p:tgtEl>
                                      </p:cBhvr>
                                      <p:by x="30000" y="30000"/>
                                    </p:animScale>
                                  </p:childTnLst>
                                </p:cTn>
                              </p:par>
                            </p:childTnLst>
                          </p:cTn>
                        </p:par>
                        <p:par>
                          <p:cTn id="13" fill="hold">
                            <p:stCondLst>
                              <p:cond delay="36519"/>
                            </p:stCondLst>
                            <p:childTnLst>
                              <p:par>
                                <p:cTn id="14" presetID="53" presetClass="exit" presetSubtype="32" fill="hold" nodeType="afterEffect">
                                  <p:stCondLst>
                                    <p:cond delay="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UFO" descr="Alien In Ufo Character Transparent PNG &amp;amp; SVG Vector">
            <a:extLst>
              <a:ext uri="{FF2B5EF4-FFF2-40B4-BE49-F238E27FC236}">
                <a16:creationId xmlns:a16="http://schemas.microsoft.com/office/drawing/2014/main" xmlns="" id="{E902B915-98D1-4EF8-9B9B-3A87847B0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055" y="76200"/>
            <a:ext cx="2161891" cy="21618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Quái đen" descr="Running little monster (gif) by SuperRolli on DeviantArt">
            <a:extLst>
              <a:ext uri="{FF2B5EF4-FFF2-40B4-BE49-F238E27FC236}">
                <a16:creationId xmlns:a16="http://schemas.microsoft.com/office/drawing/2014/main" xmlns="" id="{3D6C53E5-3080-4424-8960-E7BA9EDD9BAB}"/>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8148" y="1749992"/>
            <a:ext cx="1375703" cy="1189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Quái đỏ" descr="Online Marketing Monster Sticker by Karl Kratz for iOS &amp;amp; Android | GIPHY">
            <a:extLst>
              <a:ext uri="{FF2B5EF4-FFF2-40B4-BE49-F238E27FC236}">
                <a16:creationId xmlns:a16="http://schemas.microsoft.com/office/drawing/2014/main" xmlns="" id="{4FA5D01F-A56E-4BC5-8A8D-9A20E25F0A93}"/>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5055" y="1417066"/>
            <a:ext cx="1846394" cy="1642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Quái xanh" descr="LINE Official Stickers - Monsters, Inc. (Cute) Example with GIF Animation">
            <a:extLst>
              <a:ext uri="{FF2B5EF4-FFF2-40B4-BE49-F238E27FC236}">
                <a16:creationId xmlns:a16="http://schemas.microsoft.com/office/drawing/2014/main" xmlns="" id="{CFE3DC2E-07D7-45A3-B22B-78E162D7825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38392" y="1448433"/>
            <a:ext cx="1947822" cy="1579315"/>
          </a:xfrm>
          <a:prstGeom prst="rect">
            <a:avLst/>
          </a:prstGeom>
          <a:noFill/>
          <a:extLst>
            <a:ext uri="{909E8E84-426E-40DD-AFC4-6F175D3DCCD1}">
              <a14:hiddenFill xmlns:a14="http://schemas.microsoft.com/office/drawing/2010/main">
                <a:solidFill>
                  <a:srgbClr val="FFFFFF"/>
                </a:solidFill>
              </a14:hiddenFill>
            </a:ext>
          </a:extLst>
        </p:spPr>
      </p:pic>
      <p:pic>
        <p:nvPicPr>
          <p:cNvPr id="5" name="Quái hồng">
            <a:extLst>
              <a:ext uri="{FF2B5EF4-FFF2-40B4-BE49-F238E27FC236}">
                <a16:creationId xmlns:a16="http://schemas.microsoft.com/office/drawing/2014/main" xmlns="" id="{7C7BF41B-F5B6-4093-B108-23B3B89297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5055" y="1157145"/>
            <a:ext cx="2059568" cy="1893856"/>
          </a:xfrm>
          <a:prstGeom prst="rect">
            <a:avLst/>
          </a:prstGeom>
        </p:spPr>
      </p:pic>
    </p:spTree>
    <p:extLst>
      <p:ext uri="{BB962C8B-B14F-4D97-AF65-F5344CB8AC3E}">
        <p14:creationId xmlns:p14="http://schemas.microsoft.com/office/powerpoint/2010/main" val="589974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par>
                          <p:cTn id="14" fill="hold">
                            <p:stCondLst>
                              <p:cond delay="1500"/>
                            </p:stCondLst>
                            <p:childTnLst>
                              <p:par>
                                <p:cTn id="15" presetID="42" presetClass="path" presetSubtype="0" accel="50000" decel="50000" fill="hold" nodeType="afterEffect">
                                  <p:stCondLst>
                                    <p:cond delay="0"/>
                                  </p:stCondLst>
                                  <p:childTnLst>
                                    <p:animMotion origin="layout" path="M 0 1.85185E-6 L -0.33125 0.44514 " pathEditMode="relative" rAng="0" ptsTypes="AA">
                                      <p:cBhvr>
                                        <p:cTn id="16" dur="2000" fill="hold"/>
                                        <p:tgtEl>
                                          <p:spTgt spid="2050"/>
                                        </p:tgtEl>
                                        <p:attrNameLst>
                                          <p:attrName>ppt_x</p:attrName>
                                          <p:attrName>ppt_y</p:attrName>
                                        </p:attrNameLst>
                                      </p:cBhvr>
                                      <p:rCtr x="-16563" y="22245"/>
                                    </p:animMotion>
                                  </p:childTnLst>
                                </p:cTn>
                              </p:par>
                              <p:par>
                                <p:cTn id="17" presetID="6" presetClass="emph" presetSubtype="0" fill="hold" nodeType="withEffect">
                                  <p:stCondLst>
                                    <p:cond delay="0"/>
                                  </p:stCondLst>
                                  <p:childTnLst>
                                    <p:animScale>
                                      <p:cBhvr>
                                        <p:cTn id="18" dur="2000" fill="hold"/>
                                        <p:tgtEl>
                                          <p:spTgt spid="2050"/>
                                        </p:tgtEl>
                                      </p:cBhvr>
                                      <p:by x="150000" y="150000"/>
                                    </p:animScale>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500"/>
                                        <p:tgtEl>
                                          <p:spTgt spid="2054"/>
                                        </p:tgtEl>
                                      </p:cBhvr>
                                    </p:animEffect>
                                  </p:childTnLst>
                                </p:cTn>
                              </p:par>
                            </p:childTnLst>
                          </p:cTn>
                        </p:par>
                        <p:par>
                          <p:cTn id="23" fill="hold">
                            <p:stCondLst>
                              <p:cond delay="4000"/>
                            </p:stCondLst>
                            <p:childTnLst>
                              <p:par>
                                <p:cTn id="24" presetID="42" presetClass="path" presetSubtype="0" accel="50000" decel="50000" fill="hold" nodeType="afterEffect">
                                  <p:stCondLst>
                                    <p:cond delay="0"/>
                                  </p:stCondLst>
                                  <p:childTnLst>
                                    <p:animMotion origin="layout" path="M 8.33333E-7 1.11111E-6 L -0.10156 0.44491 " pathEditMode="relative" rAng="0" ptsTypes="AA">
                                      <p:cBhvr>
                                        <p:cTn id="25" dur="2000" fill="hold"/>
                                        <p:tgtEl>
                                          <p:spTgt spid="2054"/>
                                        </p:tgtEl>
                                        <p:attrNameLst>
                                          <p:attrName>ppt_x</p:attrName>
                                          <p:attrName>ppt_y</p:attrName>
                                        </p:attrNameLst>
                                      </p:cBhvr>
                                      <p:rCtr x="-5078" y="22245"/>
                                    </p:animMotion>
                                  </p:childTnLst>
                                </p:cTn>
                              </p:par>
                              <p:par>
                                <p:cTn id="26" presetID="6" presetClass="emph" presetSubtype="0" fill="hold" nodeType="withEffect">
                                  <p:stCondLst>
                                    <p:cond delay="0"/>
                                  </p:stCondLst>
                                  <p:childTnLst>
                                    <p:animScale>
                                      <p:cBhvr>
                                        <p:cTn id="27" dur="2000" fill="hold"/>
                                        <p:tgtEl>
                                          <p:spTgt spid="2054"/>
                                        </p:tgtEl>
                                      </p:cBhvr>
                                      <p:by x="150000" y="150000"/>
                                    </p:animScale>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500"/>
                                        <p:tgtEl>
                                          <p:spTgt spid="2052"/>
                                        </p:tgtEl>
                                      </p:cBhvr>
                                    </p:animEffect>
                                  </p:childTnLst>
                                </p:cTn>
                              </p:par>
                            </p:childTnLst>
                          </p:cTn>
                        </p:par>
                        <p:par>
                          <p:cTn id="32" fill="hold">
                            <p:stCondLst>
                              <p:cond delay="6500"/>
                            </p:stCondLst>
                            <p:childTnLst>
                              <p:par>
                                <p:cTn id="33" presetID="42" presetClass="path" presetSubtype="0" accel="50000" decel="50000" fill="hold" nodeType="afterEffect">
                                  <p:stCondLst>
                                    <p:cond delay="0"/>
                                  </p:stCondLst>
                                  <p:childTnLst>
                                    <p:animMotion origin="layout" path="M 1.66667E-6 2.59259E-6 L 0.16914 0.31296 " pathEditMode="relative" rAng="0" ptsTypes="AA">
                                      <p:cBhvr>
                                        <p:cTn id="34" dur="2000" fill="hold"/>
                                        <p:tgtEl>
                                          <p:spTgt spid="2052"/>
                                        </p:tgtEl>
                                        <p:attrNameLst>
                                          <p:attrName>ppt_x</p:attrName>
                                          <p:attrName>ppt_y</p:attrName>
                                        </p:attrNameLst>
                                      </p:cBhvr>
                                      <p:rCtr x="8451" y="15648"/>
                                    </p:animMotion>
                                  </p:childTnLst>
                                </p:cTn>
                              </p:par>
                              <p:par>
                                <p:cTn id="35" presetID="6" presetClass="emph" presetSubtype="0" fill="hold" nodeType="withEffect">
                                  <p:stCondLst>
                                    <p:cond delay="0"/>
                                  </p:stCondLst>
                                  <p:childTnLst>
                                    <p:animScale>
                                      <p:cBhvr>
                                        <p:cTn id="36" dur="2000" fill="hold"/>
                                        <p:tgtEl>
                                          <p:spTgt spid="2052"/>
                                        </p:tgtEl>
                                      </p:cBhvr>
                                      <p:by x="150000" y="150000"/>
                                    </p:animScale>
                                  </p:childTnLst>
                                </p:cTn>
                              </p:par>
                            </p:childTnLst>
                          </p:cTn>
                        </p:par>
                        <p:par>
                          <p:cTn id="37" fill="hold">
                            <p:stCondLst>
                              <p:cond delay="8500"/>
                            </p:stCondLst>
                            <p:childTnLst>
                              <p:par>
                                <p:cTn id="38" presetID="10"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par>
                          <p:cTn id="41" fill="hold">
                            <p:stCondLst>
                              <p:cond delay="9000"/>
                            </p:stCondLst>
                            <p:childTnLst>
                              <p:par>
                                <p:cTn id="42" presetID="42" presetClass="path" presetSubtype="0" accel="50000" decel="50000" fill="hold" nodeType="afterEffect">
                                  <p:stCondLst>
                                    <p:cond delay="0"/>
                                  </p:stCondLst>
                                  <p:childTnLst>
                                    <p:animMotion origin="layout" path="M -3.125E-6 -2.96296E-6 L 0.36289 0.45301 " pathEditMode="relative" rAng="0" ptsTypes="AA">
                                      <p:cBhvr>
                                        <p:cTn id="43" dur="2000" fill="hold"/>
                                        <p:tgtEl>
                                          <p:spTgt spid="5"/>
                                        </p:tgtEl>
                                        <p:attrNameLst>
                                          <p:attrName>ppt_x</p:attrName>
                                          <p:attrName>ppt_y</p:attrName>
                                        </p:attrNameLst>
                                      </p:cBhvr>
                                      <p:rCtr x="18138" y="22639"/>
                                    </p:animMotion>
                                  </p:childTnLst>
                                </p:cTn>
                              </p:par>
                              <p:par>
                                <p:cTn id="44" presetID="6" presetClass="emph" presetSubtype="0" fill="hold" nodeType="withEffect">
                                  <p:stCondLst>
                                    <p:cond delay="0"/>
                                  </p:stCondLst>
                                  <p:childTnLst>
                                    <p:animScale>
                                      <p:cBhvr>
                                        <p:cTn id="45"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9" name="Rounded Rectangle 2">
            <a:extLst>
              <a:ext uri="{FF2B5EF4-FFF2-40B4-BE49-F238E27FC236}">
                <a16:creationId xmlns:a16="http://schemas.microsoft.com/office/drawing/2014/main" xmlns="" id="{278F26CB-EA1E-443A-8847-419C79A9AEA8}"/>
              </a:ext>
            </a:extLst>
          </p:cNvPr>
          <p:cNvSpPr/>
          <p:nvPr/>
        </p:nvSpPr>
        <p:spPr>
          <a:xfrm>
            <a:off x="3200400" y="1676400"/>
            <a:ext cx="7924800" cy="3581400"/>
          </a:xfrm>
          <a:prstGeom prst="roundRect">
            <a:avLst/>
          </a:prstGeom>
          <a:ln w="57150">
            <a:solidFill>
              <a:schemeClr val="accent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228600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79646">
                    <a:lumMod val="75000"/>
                  </a:srgbClr>
                </a:solidFill>
                <a:effectLst/>
                <a:uLnTx/>
                <a:uFillTx/>
                <a:latin typeface="#9Slide03 SFU SwissBT ExtraComp" panose="00000400000000000000" pitchFamily="2" charset="0"/>
                <a:ea typeface="+mn-ea"/>
                <a:cs typeface="+mn-cs"/>
              </a:rPr>
              <a:t>TRÁI ĐẤT ĐANG BỊ XÂM CHIẾM! HÃY CÙNG NHAU ĐÁNH BẠI QUÁI VẬT ĐỂ GIÁI CỨU THẾ GIỚI NHÉ</a:t>
            </a:r>
          </a:p>
        </p:txBody>
      </p:sp>
      <p:pic>
        <p:nvPicPr>
          <p:cNvPr id="3074" name="Picture 2" descr="Download Free png super hero cartoon PNG image with transparent background  | TOPpng - DLPNG.com">
            <a:extLst>
              <a:ext uri="{FF2B5EF4-FFF2-40B4-BE49-F238E27FC236}">
                <a16:creationId xmlns:a16="http://schemas.microsoft.com/office/drawing/2014/main" xmlns="" id="{435CDCDF-0FE2-419A-A99A-39A85BFF67B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2667000" y="1143000"/>
            <a:ext cx="27432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olkaMonster is the fighting gameon the Binance Smart Chain">
            <a:hlinkClick r:id="rId7" action="ppaction://hlinksldjump"/>
            <a:extLst>
              <a:ext uri="{FF2B5EF4-FFF2-40B4-BE49-F238E27FC236}">
                <a16:creationId xmlns:a16="http://schemas.microsoft.com/office/drawing/2014/main" xmlns="" id="{F0A95591-53B3-45C3-B589-71B702D5C3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96179" y="4809331"/>
            <a:ext cx="2311258" cy="74453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blocks-for-epical-short-2_BWAl_FrLB_NWM">
            <a:hlinkClick r:id="" action="ppaction://media"/>
            <a:extLst>
              <a:ext uri="{FF2B5EF4-FFF2-40B4-BE49-F238E27FC236}">
                <a16:creationId xmlns:a16="http://schemas.microsoft.com/office/drawing/2014/main" xmlns="" id="{D9C3BC2B-4C11-4190-AE48-CDE0E4D8F32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 y="4953000"/>
            <a:ext cx="609600" cy="609600"/>
          </a:xfrm>
          <a:prstGeom prst="rect">
            <a:avLst/>
          </a:prstGeom>
        </p:spPr>
      </p:pic>
    </p:spTree>
    <p:extLst>
      <p:ext uri="{BB962C8B-B14F-4D97-AF65-F5344CB8AC3E}">
        <p14:creationId xmlns:p14="http://schemas.microsoft.com/office/powerpoint/2010/main" val="4001859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508"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1000"/>
                                        <p:tgtEl>
                                          <p:spTgt spid="3074"/>
                                        </p:tgtEl>
                                      </p:cBhvr>
                                    </p:animEffect>
                                    <p:anim calcmode="lin" valueType="num">
                                      <p:cBhvr>
                                        <p:cTn id="10" dur="1000" fill="hold"/>
                                        <p:tgtEl>
                                          <p:spTgt spid="3074"/>
                                        </p:tgtEl>
                                        <p:attrNameLst>
                                          <p:attrName>ppt_x</p:attrName>
                                        </p:attrNameLst>
                                      </p:cBhvr>
                                      <p:tavLst>
                                        <p:tav tm="0">
                                          <p:val>
                                            <p:strVal val="#ppt_x"/>
                                          </p:val>
                                        </p:tav>
                                        <p:tav tm="100000">
                                          <p:val>
                                            <p:strVal val="#ppt_x"/>
                                          </p:val>
                                        </p:tav>
                                      </p:tavLst>
                                    </p:anim>
                                    <p:anim calcmode="lin" valueType="num">
                                      <p:cBhvr>
                                        <p:cTn id="11" dur="1000" fill="hold"/>
                                        <p:tgtEl>
                                          <p:spTgt spid="3074"/>
                                        </p:tgtEl>
                                        <p:attrNameLst>
                                          <p:attrName>ppt_y</p:attrName>
                                        </p:attrNameLst>
                                      </p:cBhvr>
                                      <p:tavLst>
                                        <p:tav tm="0">
                                          <p:val>
                                            <p:strVal val="#ppt_y+.1"/>
                                          </p:val>
                                        </p:tav>
                                        <p:tav tm="100000">
                                          <p:val>
                                            <p:strVal val="#ppt_y"/>
                                          </p:val>
                                        </p:tav>
                                      </p:tavLst>
                                    </p:anim>
                                  </p:childTnLst>
                                </p:cTn>
                              </p:par>
                              <p:par>
                                <p:cTn id="12" presetID="22" presetClass="entr" presetSubtype="8" fill="hold" grpId="0" nodeType="withEffect">
                                  <p:stCondLst>
                                    <p:cond delay="1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4" fill="hold" nodeType="withEffect">
                                  <p:stCondLst>
                                    <p:cond delay="125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UFO slide 9" descr="Alien In Ufo Character Transparent PNG &amp;amp; SVG Vector">
            <a:hlinkClick r:id="" action="ppaction://noaction"/>
            <a:extLst>
              <a:ext uri="{FF2B5EF4-FFF2-40B4-BE49-F238E27FC236}">
                <a16:creationId xmlns:a16="http://schemas.microsoft.com/office/drawing/2014/main" xmlns="" id="{E902B915-98D1-4EF8-9B9B-3A87847B0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055" y="76200"/>
            <a:ext cx="2161891" cy="21618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Quái đen slide 5" descr="Running little monster (gif) by SuperRolli on DeviantArt">
            <a:hlinkClick r:id="rId4" action="ppaction://hlinksldjump"/>
            <a:extLst>
              <a:ext uri="{FF2B5EF4-FFF2-40B4-BE49-F238E27FC236}">
                <a16:creationId xmlns:a16="http://schemas.microsoft.com/office/drawing/2014/main" xmlns="" id="{3D6C53E5-3080-4424-8960-E7BA9EDD9BAB}"/>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8019" y="3795638"/>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Quái đỏ slide 6" descr="Online Marketing Monster Sticker by Karl Kratz for iOS &amp;amp; Android | GIPHY">
            <a:hlinkClick r:id="" action="ppaction://noaction"/>
            <a:extLst>
              <a:ext uri="{FF2B5EF4-FFF2-40B4-BE49-F238E27FC236}">
                <a16:creationId xmlns:a16="http://schemas.microsoft.com/office/drawing/2014/main" xmlns="" id="{4FA5D01F-A56E-4BC5-8A8D-9A20E25F0A9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30711" y="3905570"/>
            <a:ext cx="2839046" cy="25248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Quái xanh slide 7" descr="LINE Official Stickers - Monsters, Inc. (Cute) Example with GIF Animation">
            <a:hlinkClick r:id="" action="ppaction://noaction"/>
            <a:extLst>
              <a:ext uri="{FF2B5EF4-FFF2-40B4-BE49-F238E27FC236}">
                <a16:creationId xmlns:a16="http://schemas.microsoft.com/office/drawing/2014/main" xmlns="" id="{CFE3DC2E-07D7-45A3-B22B-78E162D7825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61449" y="3294859"/>
            <a:ext cx="2666331" cy="2161890"/>
          </a:xfrm>
          <a:prstGeom prst="rect">
            <a:avLst/>
          </a:prstGeom>
          <a:noFill/>
          <a:extLst>
            <a:ext uri="{909E8E84-426E-40DD-AFC4-6F175D3DCCD1}">
              <a14:hiddenFill xmlns:a14="http://schemas.microsoft.com/office/drawing/2010/main">
                <a:solidFill>
                  <a:srgbClr val="FFFFFF"/>
                </a:solidFill>
              </a14:hiddenFill>
            </a:ext>
          </a:extLst>
        </p:spPr>
      </p:pic>
      <p:pic>
        <p:nvPicPr>
          <p:cNvPr id="5" name="Quái hồng slide 8">
            <a:hlinkClick r:id="" action="ppaction://noaction"/>
            <a:extLst>
              <a:ext uri="{FF2B5EF4-FFF2-40B4-BE49-F238E27FC236}">
                <a16:creationId xmlns:a16="http://schemas.microsoft.com/office/drawing/2014/main" xmlns="" id="{7C7BF41B-F5B6-4093-B108-23B3B89297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15400" y="4038600"/>
            <a:ext cx="2601096" cy="2391813"/>
          </a:xfrm>
          <a:prstGeom prst="rect">
            <a:avLst/>
          </a:prstGeom>
        </p:spPr>
      </p:pic>
      <p:pic>
        <p:nvPicPr>
          <p:cNvPr id="7" name="Siêu nhân" descr="Download Free png super hero cartoon PNG image with transparent background  | TOPpng - DLPNG.com">
            <a:extLst>
              <a:ext uri="{FF2B5EF4-FFF2-40B4-BE49-F238E27FC236}">
                <a16:creationId xmlns:a16="http://schemas.microsoft.com/office/drawing/2014/main" xmlns="" id="{F05C595A-FC1E-4C0C-BF22-8F836B350D6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9982200" y="481949"/>
            <a:ext cx="1719719" cy="28661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Laze" descr="Download Blue Light Laser Beam Free Transparent Image HQ Clipart PNG Free |  FreePngClipart">
            <a:extLst>
              <a:ext uri="{FF2B5EF4-FFF2-40B4-BE49-F238E27FC236}">
                <a16:creationId xmlns:a16="http://schemas.microsoft.com/office/drawing/2014/main" xmlns="" id="{B282C583-12BD-4BA6-8595-3691B54812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560" b="17094"/>
          <a:stretch/>
        </p:blipFill>
        <p:spPr bwMode="auto">
          <a:xfrm flipH="1">
            <a:off x="9932310" y="520529"/>
            <a:ext cx="2259690" cy="12732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Chiến thắng" descr="Download New Fortnite Victory Royale PNG Image for Free">
            <a:extLst>
              <a:ext uri="{FF2B5EF4-FFF2-40B4-BE49-F238E27FC236}">
                <a16:creationId xmlns:a16="http://schemas.microsoft.com/office/drawing/2014/main" xmlns="" id="{16F931E1-F302-4888-AC07-E2EB498347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0081" y="1597754"/>
            <a:ext cx="11430000"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673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5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after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par>
                                <p:cTn id="22" presetID="42" presetClass="path" presetSubtype="0" accel="50000" decel="50000" fill="hold" nodeType="withEffect">
                                  <p:stCondLst>
                                    <p:cond delay="0"/>
                                  </p:stCondLst>
                                  <p:childTnLst>
                                    <p:animMotion origin="layout" path="M -1.66667E-6 2.77556E-17 L -0.65104 0.47361 " pathEditMode="relative" rAng="0" ptsTypes="AA">
                                      <p:cBhvr>
                                        <p:cTn id="23" dur="1250" fill="hold"/>
                                        <p:tgtEl>
                                          <p:spTgt spid="5124"/>
                                        </p:tgtEl>
                                        <p:attrNameLst>
                                          <p:attrName>ppt_x</p:attrName>
                                          <p:attrName>ppt_y</p:attrName>
                                        </p:attrNameLst>
                                      </p:cBhvr>
                                      <p:rCtr x="-32552" y="23681"/>
                                    </p:animMotion>
                                  </p:childTnLst>
                                </p:cTn>
                              </p:par>
                              <p:par>
                                <p:cTn id="24" presetID="10" presetClass="exit" presetSubtype="0" fill="hold" nodeType="withEffect">
                                  <p:stCondLst>
                                    <p:cond delay="750"/>
                                  </p:stCondLst>
                                  <p:childTnLst>
                                    <p:animEffect transition="out" filter="fade">
                                      <p:cBhvr>
                                        <p:cTn id="25" dur="500"/>
                                        <p:tgtEl>
                                          <p:spTgt spid="2050"/>
                                        </p:tgtEl>
                                      </p:cBhvr>
                                    </p:animEffect>
                                    <p:set>
                                      <p:cBhvr>
                                        <p:cTn id="26" dur="1" fill="hold">
                                          <p:stCondLst>
                                            <p:cond delay="499"/>
                                          </p:stCondLst>
                                        </p:cTn>
                                        <p:tgtEl>
                                          <p:spTgt spid="2050"/>
                                        </p:tgtEl>
                                        <p:attrNameLst>
                                          <p:attrName>style.visibility</p:attrName>
                                        </p:attrNameLst>
                                      </p:cBhvr>
                                      <p:to>
                                        <p:strVal val="hidden"/>
                                      </p:to>
                                    </p:set>
                                  </p:childTnLst>
                                </p:cTn>
                              </p:par>
                            </p:childTnLst>
                          </p:cTn>
                        </p:par>
                        <p:par>
                          <p:cTn id="27" fill="hold">
                            <p:stCondLst>
                              <p:cond delay="1250"/>
                            </p:stCondLst>
                            <p:childTnLst>
                              <p:par>
                                <p:cTn id="28" presetID="10" presetClass="exit" presetSubtype="0" fill="hold" nodeType="afterEffect">
                                  <p:stCondLst>
                                    <p:cond delay="0"/>
                                  </p:stCondLst>
                                  <p:childTnLst>
                                    <p:animEffect transition="out" filter="fade">
                                      <p:cBhvr>
                                        <p:cTn id="29" dur="500"/>
                                        <p:tgtEl>
                                          <p:spTgt spid="5124"/>
                                        </p:tgtEl>
                                      </p:cBhvr>
                                    </p:animEffect>
                                    <p:set>
                                      <p:cBhvr>
                                        <p:cTn id="30"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31" restart="whenNotActive" fill="hold" evtFilter="cancelBubble" nodeType="interactiveSeq">
                <p:stCondLst>
                  <p:cond evt="onClick" delay="0">
                    <p:tgtEl>
                      <p:spTgt spid="2054"/>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afterEffect">
                                  <p:stCondLst>
                                    <p:cond delay="0"/>
                                  </p:stCondLst>
                                  <p:childTnLst>
                                    <p:set>
                                      <p:cBhvr>
                                        <p:cTn id="35" dur="1" fill="hold">
                                          <p:stCondLst>
                                            <p:cond delay="0"/>
                                          </p:stCondLst>
                                        </p:cTn>
                                        <p:tgtEl>
                                          <p:spTgt spid="5124"/>
                                        </p:tgtEl>
                                        <p:attrNameLst>
                                          <p:attrName>style.visibility</p:attrName>
                                        </p:attrNameLst>
                                      </p:cBhvr>
                                      <p:to>
                                        <p:strVal val="visible"/>
                                      </p:to>
                                    </p:set>
                                    <p:animEffect transition="in" filter="fade">
                                      <p:cBhvr>
                                        <p:cTn id="36" dur="500"/>
                                        <p:tgtEl>
                                          <p:spTgt spid="5124"/>
                                        </p:tgtEl>
                                      </p:cBhvr>
                                    </p:animEffect>
                                  </p:childTnLst>
                                </p:cTn>
                              </p:par>
                              <p:par>
                                <p:cTn id="37" presetID="42" presetClass="path" presetSubtype="0" accel="50000" decel="50000" fill="hold" nodeType="withEffect">
                                  <p:stCondLst>
                                    <p:cond delay="0"/>
                                  </p:stCondLst>
                                  <p:childTnLst>
                                    <p:animMotion origin="layout" path="M -1.66667E-6 2.77556E-17 L -0.41979 0.56968 " pathEditMode="relative" rAng="0" ptsTypes="AA">
                                      <p:cBhvr>
                                        <p:cTn id="38" dur="1250" fill="hold"/>
                                        <p:tgtEl>
                                          <p:spTgt spid="5124"/>
                                        </p:tgtEl>
                                        <p:attrNameLst>
                                          <p:attrName>ppt_x</p:attrName>
                                          <p:attrName>ppt_y</p:attrName>
                                        </p:attrNameLst>
                                      </p:cBhvr>
                                      <p:rCtr x="-20990" y="28472"/>
                                    </p:animMotion>
                                  </p:childTnLst>
                                </p:cTn>
                              </p:par>
                              <p:par>
                                <p:cTn id="39" presetID="10" presetClass="exit" presetSubtype="0" fill="hold" nodeType="withEffect">
                                  <p:stCondLst>
                                    <p:cond delay="750"/>
                                  </p:stCondLst>
                                  <p:childTnLst>
                                    <p:animEffect transition="out" filter="fade">
                                      <p:cBhvr>
                                        <p:cTn id="40" dur="500"/>
                                        <p:tgtEl>
                                          <p:spTgt spid="2054"/>
                                        </p:tgtEl>
                                      </p:cBhvr>
                                    </p:animEffect>
                                    <p:set>
                                      <p:cBhvr>
                                        <p:cTn id="41" dur="1" fill="hold">
                                          <p:stCondLst>
                                            <p:cond delay="499"/>
                                          </p:stCondLst>
                                        </p:cTn>
                                        <p:tgtEl>
                                          <p:spTgt spid="2054"/>
                                        </p:tgtEl>
                                        <p:attrNameLst>
                                          <p:attrName>style.visibility</p:attrName>
                                        </p:attrNameLst>
                                      </p:cBhvr>
                                      <p:to>
                                        <p:strVal val="hidden"/>
                                      </p:to>
                                    </p:set>
                                  </p:childTnLst>
                                </p:cTn>
                              </p:par>
                            </p:childTnLst>
                          </p:cTn>
                        </p:par>
                        <p:par>
                          <p:cTn id="42" fill="hold">
                            <p:stCondLst>
                              <p:cond delay="1250"/>
                            </p:stCondLst>
                            <p:childTnLst>
                              <p:par>
                                <p:cTn id="43" presetID="10" presetClass="exit" presetSubtype="0" fill="hold" nodeType="afterEffect">
                                  <p:stCondLst>
                                    <p:cond delay="0"/>
                                  </p:stCondLst>
                                  <p:childTnLst>
                                    <p:animEffect transition="out" filter="fade">
                                      <p:cBhvr>
                                        <p:cTn id="44" dur="500"/>
                                        <p:tgtEl>
                                          <p:spTgt spid="5124"/>
                                        </p:tgtEl>
                                      </p:cBhvr>
                                    </p:animEffect>
                                    <p:set>
                                      <p:cBhvr>
                                        <p:cTn id="45"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2054"/>
                  </p:tgtEl>
                </p:cond>
              </p:nextCondLst>
            </p:seq>
            <p:seq concurrent="1" nextAc="seek">
              <p:cTn id="46" restart="whenNotActive" fill="hold" evtFilter="cancelBubble" nodeType="interactiveSeq">
                <p:stCondLst>
                  <p:cond evt="onClick" delay="0">
                    <p:tgtEl>
                      <p:spTgt spid="205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afterEffect">
                                  <p:stCondLst>
                                    <p:cond delay="0"/>
                                  </p:stCondLst>
                                  <p:childTnLst>
                                    <p:set>
                                      <p:cBhvr>
                                        <p:cTn id="50" dur="1" fill="hold">
                                          <p:stCondLst>
                                            <p:cond delay="0"/>
                                          </p:stCondLst>
                                        </p:cTn>
                                        <p:tgtEl>
                                          <p:spTgt spid="5124"/>
                                        </p:tgtEl>
                                        <p:attrNameLst>
                                          <p:attrName>style.visibility</p:attrName>
                                        </p:attrNameLst>
                                      </p:cBhvr>
                                      <p:to>
                                        <p:strVal val="visible"/>
                                      </p:to>
                                    </p:set>
                                    <p:animEffect transition="in" filter="fade">
                                      <p:cBhvr>
                                        <p:cTn id="51" dur="500"/>
                                        <p:tgtEl>
                                          <p:spTgt spid="5124"/>
                                        </p:tgtEl>
                                      </p:cBhvr>
                                    </p:animEffect>
                                  </p:childTnLst>
                                </p:cTn>
                              </p:par>
                              <p:par>
                                <p:cTn id="52" presetID="42" presetClass="path" presetSubtype="0" accel="50000" decel="50000" fill="hold" nodeType="withEffect">
                                  <p:stCondLst>
                                    <p:cond delay="0"/>
                                  </p:stCondLst>
                                  <p:childTnLst>
                                    <p:animMotion origin="layout" path="M -1.66667E-6 2.77556E-17 L -0.21627 0.47361 " pathEditMode="relative" rAng="0" ptsTypes="AA">
                                      <p:cBhvr>
                                        <p:cTn id="53" dur="1250" fill="hold"/>
                                        <p:tgtEl>
                                          <p:spTgt spid="5124"/>
                                        </p:tgtEl>
                                        <p:attrNameLst>
                                          <p:attrName>ppt_x</p:attrName>
                                          <p:attrName>ppt_y</p:attrName>
                                        </p:attrNameLst>
                                      </p:cBhvr>
                                      <p:rCtr x="-10820" y="23681"/>
                                    </p:animMotion>
                                  </p:childTnLst>
                                </p:cTn>
                              </p:par>
                              <p:par>
                                <p:cTn id="54" presetID="10" presetClass="exit" presetSubtype="0" fill="hold" nodeType="withEffect">
                                  <p:stCondLst>
                                    <p:cond delay="750"/>
                                  </p:stCondLst>
                                  <p:childTnLst>
                                    <p:animEffect transition="out" filter="fade">
                                      <p:cBhvr>
                                        <p:cTn id="55" dur="500"/>
                                        <p:tgtEl>
                                          <p:spTgt spid="2052"/>
                                        </p:tgtEl>
                                      </p:cBhvr>
                                    </p:animEffect>
                                    <p:set>
                                      <p:cBhvr>
                                        <p:cTn id="56" dur="1" fill="hold">
                                          <p:stCondLst>
                                            <p:cond delay="499"/>
                                          </p:stCondLst>
                                        </p:cTn>
                                        <p:tgtEl>
                                          <p:spTgt spid="2052"/>
                                        </p:tgtEl>
                                        <p:attrNameLst>
                                          <p:attrName>style.visibility</p:attrName>
                                        </p:attrNameLst>
                                      </p:cBhvr>
                                      <p:to>
                                        <p:strVal val="hidden"/>
                                      </p:to>
                                    </p:set>
                                  </p:childTnLst>
                                </p:cTn>
                              </p:par>
                            </p:childTnLst>
                          </p:cTn>
                        </p:par>
                        <p:par>
                          <p:cTn id="57" fill="hold">
                            <p:stCondLst>
                              <p:cond delay="1250"/>
                            </p:stCondLst>
                            <p:childTnLst>
                              <p:par>
                                <p:cTn id="58" presetID="10" presetClass="exit" presetSubtype="0" fill="hold" nodeType="afterEffect">
                                  <p:stCondLst>
                                    <p:cond delay="0"/>
                                  </p:stCondLst>
                                  <p:childTnLst>
                                    <p:animEffect transition="out" filter="fade">
                                      <p:cBhvr>
                                        <p:cTn id="59" dur="500"/>
                                        <p:tgtEl>
                                          <p:spTgt spid="5124"/>
                                        </p:tgtEl>
                                      </p:cBhvr>
                                    </p:animEffect>
                                    <p:set>
                                      <p:cBhvr>
                                        <p:cTn id="60"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61" restart="whenNotActive" fill="hold" evtFilter="cancelBubble" nodeType="interactiveSeq">
                <p:stCondLst>
                  <p:cond evt="onClick" delay="0">
                    <p:tgtEl>
                      <p:spTgt spid="5"/>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afterEffect">
                                  <p:stCondLst>
                                    <p:cond delay="0"/>
                                  </p:stCondLst>
                                  <p:childTnLst>
                                    <p:set>
                                      <p:cBhvr>
                                        <p:cTn id="65" dur="1" fill="hold">
                                          <p:stCondLst>
                                            <p:cond delay="0"/>
                                          </p:stCondLst>
                                        </p:cTn>
                                        <p:tgtEl>
                                          <p:spTgt spid="5124"/>
                                        </p:tgtEl>
                                        <p:attrNameLst>
                                          <p:attrName>style.visibility</p:attrName>
                                        </p:attrNameLst>
                                      </p:cBhvr>
                                      <p:to>
                                        <p:strVal val="visible"/>
                                      </p:to>
                                    </p:set>
                                    <p:animEffect transition="in" filter="fade">
                                      <p:cBhvr>
                                        <p:cTn id="66" dur="500"/>
                                        <p:tgtEl>
                                          <p:spTgt spid="5124"/>
                                        </p:tgtEl>
                                      </p:cBhvr>
                                    </p:animEffect>
                                  </p:childTnLst>
                                </p:cTn>
                              </p:par>
                              <p:par>
                                <p:cTn id="67" presetID="42" presetClass="path" presetSubtype="0" accel="50000" decel="50000" fill="hold" nodeType="withEffect">
                                  <p:stCondLst>
                                    <p:cond delay="0"/>
                                  </p:stCondLst>
                                  <p:childTnLst>
                                    <p:animMotion origin="layout" path="M -1.66667E-6 2.77556E-17 L -0.03854 0.60903 " pathEditMode="relative" rAng="0" ptsTypes="AA">
                                      <p:cBhvr>
                                        <p:cTn id="68" dur="1250" fill="hold"/>
                                        <p:tgtEl>
                                          <p:spTgt spid="5124"/>
                                        </p:tgtEl>
                                        <p:attrNameLst>
                                          <p:attrName>ppt_x</p:attrName>
                                          <p:attrName>ppt_y</p:attrName>
                                        </p:attrNameLst>
                                      </p:cBhvr>
                                      <p:rCtr x="-1927" y="30440"/>
                                    </p:animMotion>
                                  </p:childTnLst>
                                </p:cTn>
                              </p:par>
                              <p:par>
                                <p:cTn id="69" presetID="10" presetClass="exit" presetSubtype="0" fill="hold" nodeType="withEffect">
                                  <p:stCondLst>
                                    <p:cond delay="75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childTnLst>
                          </p:cTn>
                        </p:par>
                        <p:par>
                          <p:cTn id="72" fill="hold">
                            <p:stCondLst>
                              <p:cond delay="1250"/>
                            </p:stCondLst>
                            <p:childTnLst>
                              <p:par>
                                <p:cTn id="73" presetID="10" presetClass="exit" presetSubtype="0" fill="hold" nodeType="afterEffect">
                                  <p:stCondLst>
                                    <p:cond delay="0"/>
                                  </p:stCondLst>
                                  <p:childTnLst>
                                    <p:animEffect transition="out" filter="fade">
                                      <p:cBhvr>
                                        <p:cTn id="74" dur="500"/>
                                        <p:tgtEl>
                                          <p:spTgt spid="5124"/>
                                        </p:tgtEl>
                                      </p:cBhvr>
                                    </p:animEffect>
                                    <p:set>
                                      <p:cBhvr>
                                        <p:cTn id="75"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6" restart="whenNotActive" fill="hold" evtFilter="cancelBubble" nodeType="interactiveSeq">
                <p:stCondLst>
                  <p:cond evt="onClick" delay="0">
                    <p:tgtEl>
                      <p:spTgt spid="2"/>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5124"/>
                                        </p:tgtEl>
                                        <p:attrNameLst>
                                          <p:attrName>style.visibility</p:attrName>
                                        </p:attrNameLst>
                                      </p:cBhvr>
                                      <p:to>
                                        <p:strVal val="visible"/>
                                      </p:to>
                                    </p:set>
                                    <p:animEffect transition="in" filter="fade">
                                      <p:cBhvr>
                                        <p:cTn id="81" dur="500"/>
                                        <p:tgtEl>
                                          <p:spTgt spid="5124"/>
                                        </p:tgtEl>
                                      </p:cBhvr>
                                    </p:animEffect>
                                  </p:childTnLst>
                                </p:cTn>
                              </p:par>
                              <p:par>
                                <p:cTn id="82" presetID="42" presetClass="path" presetSubtype="0" accel="50000" decel="50000" fill="hold" nodeType="withEffect">
                                  <p:stCondLst>
                                    <p:cond delay="0"/>
                                  </p:stCondLst>
                                  <p:childTnLst>
                                    <p:animMotion origin="layout" path="M -1.66667E-6 2.77556E-17 L -0.38854 0.03565 " pathEditMode="relative" rAng="0" ptsTypes="AA">
                                      <p:cBhvr>
                                        <p:cTn id="83" dur="1250" fill="hold"/>
                                        <p:tgtEl>
                                          <p:spTgt spid="5124"/>
                                        </p:tgtEl>
                                        <p:attrNameLst>
                                          <p:attrName>ppt_x</p:attrName>
                                          <p:attrName>ppt_y</p:attrName>
                                        </p:attrNameLst>
                                      </p:cBhvr>
                                      <p:rCtr x="-19427" y="1782"/>
                                    </p:animMotion>
                                  </p:childTnLst>
                                </p:cTn>
                              </p:par>
                              <p:par>
                                <p:cTn id="84" presetID="10" presetClass="exit" presetSubtype="0" fill="hold" nodeType="withEffect">
                                  <p:stCondLst>
                                    <p:cond delay="750"/>
                                  </p:stCondLst>
                                  <p:childTnLst>
                                    <p:animEffect transition="out" filter="fade">
                                      <p:cBhvr>
                                        <p:cTn id="85" dur="500"/>
                                        <p:tgtEl>
                                          <p:spTgt spid="2"/>
                                        </p:tgtEl>
                                      </p:cBhvr>
                                    </p:animEffect>
                                    <p:set>
                                      <p:cBhvr>
                                        <p:cTn id="86" dur="1" fill="hold">
                                          <p:stCondLst>
                                            <p:cond delay="499"/>
                                          </p:stCondLst>
                                        </p:cTn>
                                        <p:tgtEl>
                                          <p:spTgt spid="2"/>
                                        </p:tgtEl>
                                        <p:attrNameLst>
                                          <p:attrName>style.visibility</p:attrName>
                                        </p:attrNameLst>
                                      </p:cBhvr>
                                      <p:to>
                                        <p:strVal val="hidden"/>
                                      </p:to>
                                    </p:set>
                                  </p:childTnLst>
                                </p:cTn>
                              </p:par>
                            </p:childTnLst>
                          </p:cTn>
                        </p:par>
                        <p:par>
                          <p:cTn id="87" fill="hold">
                            <p:stCondLst>
                              <p:cond delay="1250"/>
                            </p:stCondLst>
                            <p:childTnLst>
                              <p:par>
                                <p:cTn id="88" presetID="10" presetClass="exit" presetSubtype="0" fill="hold" nodeType="afterEffect">
                                  <p:stCondLst>
                                    <p:cond delay="0"/>
                                  </p:stCondLst>
                                  <p:childTnLst>
                                    <p:animEffect transition="out" filter="fade">
                                      <p:cBhvr>
                                        <p:cTn id="89" dur="500"/>
                                        <p:tgtEl>
                                          <p:spTgt spid="5124"/>
                                        </p:tgtEl>
                                      </p:cBhvr>
                                    </p:animEffect>
                                    <p:set>
                                      <p:cBhvr>
                                        <p:cTn id="90" dur="1" fill="hold">
                                          <p:stCondLst>
                                            <p:cond delay="499"/>
                                          </p:stCondLst>
                                        </p:cTn>
                                        <p:tgtEl>
                                          <p:spTgt spid="5124"/>
                                        </p:tgtEl>
                                        <p:attrNameLst>
                                          <p:attrName>style.visibility</p:attrName>
                                        </p:attrNameLst>
                                      </p:cBhvr>
                                      <p:to>
                                        <p:strVal val="hidden"/>
                                      </p:to>
                                    </p:set>
                                  </p:childTnLst>
                                </p:cTn>
                              </p:par>
                            </p:childTnLst>
                          </p:cTn>
                        </p:par>
                        <p:par>
                          <p:cTn id="91" fill="hold">
                            <p:stCondLst>
                              <p:cond delay="1750"/>
                            </p:stCondLst>
                            <p:childTnLst>
                              <p:par>
                                <p:cTn id="92" presetID="42" presetClass="path" presetSubtype="0" accel="50000" decel="50000" fill="hold" nodeType="afterEffect">
                                  <p:stCondLst>
                                    <p:cond delay="0"/>
                                  </p:stCondLst>
                                  <p:childTnLst>
                                    <p:animMotion origin="layout" path="M -2.70833E-6 3.33333E-6 L -0.53398 0.16828 " pathEditMode="relative" rAng="0" ptsTypes="AA">
                                      <p:cBhvr>
                                        <p:cTn id="93" dur="2000" fill="hold"/>
                                        <p:tgtEl>
                                          <p:spTgt spid="7"/>
                                        </p:tgtEl>
                                        <p:attrNameLst>
                                          <p:attrName>ppt_x</p:attrName>
                                          <p:attrName>ppt_y</p:attrName>
                                        </p:attrNameLst>
                                      </p:cBhvr>
                                      <p:rCtr x="-26706" y="8403"/>
                                    </p:animMotion>
                                  </p:childTnLst>
                                </p:cTn>
                              </p:par>
                            </p:childTnLst>
                          </p:cTn>
                        </p:par>
                        <p:par>
                          <p:cTn id="94" fill="hold">
                            <p:stCondLst>
                              <p:cond delay="3750"/>
                            </p:stCondLst>
                            <p:childTnLst>
                              <p:par>
                                <p:cTn id="95" presetID="42" presetClass="entr" presetSubtype="0" fill="hold" nodeType="afterEffect">
                                  <p:stCondLst>
                                    <p:cond delay="0"/>
                                  </p:stCondLst>
                                  <p:childTnLst>
                                    <p:set>
                                      <p:cBhvr>
                                        <p:cTn id="96" dur="1" fill="hold">
                                          <p:stCondLst>
                                            <p:cond delay="0"/>
                                          </p:stCondLst>
                                        </p:cTn>
                                        <p:tgtEl>
                                          <p:spTgt spid="5126"/>
                                        </p:tgtEl>
                                        <p:attrNameLst>
                                          <p:attrName>style.visibility</p:attrName>
                                        </p:attrNameLst>
                                      </p:cBhvr>
                                      <p:to>
                                        <p:strVal val="visible"/>
                                      </p:to>
                                    </p:set>
                                    <p:animEffect transition="in" filter="fade">
                                      <p:cBhvr>
                                        <p:cTn id="97" dur="1000"/>
                                        <p:tgtEl>
                                          <p:spTgt spid="5126"/>
                                        </p:tgtEl>
                                      </p:cBhvr>
                                    </p:animEffect>
                                    <p:anim calcmode="lin" valueType="num">
                                      <p:cBhvr>
                                        <p:cTn id="98" dur="1000" fill="hold"/>
                                        <p:tgtEl>
                                          <p:spTgt spid="5126"/>
                                        </p:tgtEl>
                                        <p:attrNameLst>
                                          <p:attrName>ppt_x</p:attrName>
                                        </p:attrNameLst>
                                      </p:cBhvr>
                                      <p:tavLst>
                                        <p:tav tm="0">
                                          <p:val>
                                            <p:strVal val="#ppt_x"/>
                                          </p:val>
                                        </p:tav>
                                        <p:tav tm="100000">
                                          <p:val>
                                            <p:strVal val="#ppt_x"/>
                                          </p:val>
                                        </p:tav>
                                      </p:tavLst>
                                    </p:anim>
                                    <p:anim calcmode="lin" valueType="num">
                                      <p:cBhvr>
                                        <p:cTn id="9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050" name="Quái đen slide 5" descr="Running little monster (gif) by SuperRolli on DeviantArt">
            <a:extLst>
              <a:ext uri="{FF2B5EF4-FFF2-40B4-BE49-F238E27FC236}">
                <a16:creationId xmlns:a16="http://schemas.microsoft.com/office/drawing/2014/main" xmlns="" id="{3D6C53E5-3080-4424-8960-E7BA9EDD9BA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0200" y="4114800"/>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Free png super hero cartoon PNG image with transparent background  | TOPpng - DLPNG.com">
            <a:extLst>
              <a:ext uri="{FF2B5EF4-FFF2-40B4-BE49-F238E27FC236}">
                <a16:creationId xmlns:a16="http://schemas.microsoft.com/office/drawing/2014/main" xmlns="" id="{F05C595A-FC1E-4C0C-BF22-8F836B350D6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1752600" y="2819400"/>
            <a:ext cx="1719719" cy="2866198"/>
          </a:xfrm>
          <a:prstGeom prst="rect">
            <a:avLst/>
          </a:prstGeom>
          <a:noFill/>
          <a:extLst>
            <a:ext uri="{909E8E84-426E-40DD-AFC4-6F175D3DCCD1}">
              <a14:hiddenFill xmlns:a14="http://schemas.microsoft.com/office/drawing/2010/main">
                <a:solidFill>
                  <a:srgbClr val="FFFFFF"/>
                </a:solidFill>
              </a14:hiddenFill>
            </a:ext>
          </a:extLst>
        </p:spPr>
      </p:pic>
      <p:sp>
        <p:nvSpPr>
          <p:cNvPr id="8" name="Sai 2">
            <a:extLst>
              <a:ext uri="{FF2B5EF4-FFF2-40B4-BE49-F238E27FC236}">
                <a16:creationId xmlns:a16="http://schemas.microsoft.com/office/drawing/2014/main" xmlns="" id="{541270FB-E4BF-4CFF-9B05-857F5561704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B. Môi</a:t>
            </a:r>
            <a:r>
              <a:rPr kumimoji="0" lang="en-US" sz="4000" b="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trường xanh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Sai 3">
            <a:extLst>
              <a:ext uri="{FF2B5EF4-FFF2-40B4-BE49-F238E27FC236}">
                <a16:creationId xmlns:a16="http://schemas.microsoft.com/office/drawing/2014/main" xmlns="" id="{AA635499-51FB-4950-8462-3F14C9067567}"/>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 Không</a:t>
            </a:r>
            <a:r>
              <a:rPr kumimoji="0" lang="en-US" sz="4000" b="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khí sạch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Sai 4">
            <a:extLst>
              <a:ext uri="{FF2B5EF4-FFF2-40B4-BE49-F238E27FC236}">
                <a16:creationId xmlns:a16="http://schemas.microsoft.com/office/drawing/2014/main" xmlns="" id="{70DA2C40-B795-41D3-AD26-E58067B32D9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D. Rừng</a:t>
            </a:r>
            <a:r>
              <a:rPr kumimoji="0" lang="en-US" sz="4000" b="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đẹp</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Đúng">
            <a:extLst>
              <a:ext uri="{FF2B5EF4-FFF2-40B4-BE49-F238E27FC236}">
                <a16:creationId xmlns:a16="http://schemas.microsoft.com/office/drawing/2014/main" xmlns="" id="{27F273B5-D88F-4408-9A92-42CC6DABA124}"/>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A. Lá</a:t>
            </a:r>
            <a:r>
              <a:rPr kumimoji="0" lang="en-US" sz="4000" b="0" i="0" u="none" strike="noStrike" kern="1200" cap="none" spc="0" normalizeH="0" noProof="0">
                <a:ln>
                  <a:noFill/>
                </a:ln>
                <a:solidFill>
                  <a:prstClr val="white"/>
                </a:solidFill>
                <a:effectLst/>
                <a:uLnTx/>
                <a:uFillTx/>
                <a:latin typeface="Arial" panose="020B0604020202020204" pitchFamily="34" charset="0"/>
                <a:cs typeface="Arial" panose="020B0604020202020204" pitchFamily="34" charset="0"/>
              </a:rPr>
              <a:t> phổi xanh</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6" descr="Tick Asterisk Cross Red Green PNG | Picpng">
            <a:extLst>
              <a:ext uri="{FF2B5EF4-FFF2-40B4-BE49-F238E27FC236}">
                <a16:creationId xmlns:a16="http://schemas.microsoft.com/office/drawing/2014/main" xmlns="" id="{D4A96074-4712-4DB7-95A1-E3E2856E7AC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25" t="20372" r="63824" b="12821"/>
          <a:stretch/>
        </p:blipFill>
        <p:spPr bwMode="auto">
          <a:xfrm>
            <a:off x="419573" y="4042686"/>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ick Asterisk Cross Red Green PNG | Picpng">
            <a:extLst>
              <a:ext uri="{FF2B5EF4-FFF2-40B4-BE49-F238E27FC236}">
                <a16:creationId xmlns:a16="http://schemas.microsoft.com/office/drawing/2014/main" xmlns="" id="{5AB0F5E9-EE29-4508-AB62-FEF2DD0E122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xmlns="" id="{AA99F5B3-42BE-424F-9724-BF0A4AD5CCF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10747179" y="5036827"/>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xmlns="" id="{C0B9A805-0938-4FFD-ABB1-2AC09C64F5D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10747179" y="395256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16" name="Ô hỏi">
            <a:extLst>
              <a:ext uri="{FF2B5EF4-FFF2-40B4-BE49-F238E27FC236}">
                <a16:creationId xmlns:a16="http://schemas.microsoft.com/office/drawing/2014/main" xmlns="" id="{04F6A107-25DE-437D-8F0A-F065ED54D219}"/>
              </a:ext>
            </a:extLst>
          </p:cNvPr>
          <p:cNvSpPr/>
          <p:nvPr/>
        </p:nvSpPr>
        <p:spPr>
          <a:xfrm>
            <a:off x="914400" y="1180338"/>
            <a:ext cx="10500851" cy="197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cs typeface="Arial"/>
                <a:sym typeface="Arial"/>
              </a:rPr>
              <a:t>Người ta thường ví rừng với hình ảnh này.</a:t>
            </a:r>
            <a:endParaRPr kumimoji="0" lang="en-US" sz="4400" b="1" i="0" u="none" strike="noStrike" kern="0" cap="none" spc="0" normalizeH="0" baseline="0" noProof="0">
              <a:ln>
                <a:noFill/>
              </a:ln>
              <a:solidFill>
                <a:srgbClr val="FFFF00"/>
              </a:solidFill>
              <a:effectLst/>
              <a:uLnTx/>
              <a:uFillTx/>
              <a:latin typeface="Times New Roman" panose="02020603050405020304" pitchFamily="18" charset="0"/>
              <a:cs typeface="Arial"/>
              <a:sym typeface="Arial"/>
            </a:endParaRPr>
          </a:p>
        </p:txBody>
      </p:sp>
      <p:pic>
        <p:nvPicPr>
          <p:cNvPr id="4100" name="Thua" descr="Sad Super Hero Images, Stock Photos &amp;amp; Vectors | Shutterstock">
            <a:extLst>
              <a:ext uri="{FF2B5EF4-FFF2-40B4-BE49-F238E27FC236}">
                <a16:creationId xmlns:a16="http://schemas.microsoft.com/office/drawing/2014/main" xmlns="" id="{347D8286-BCE4-4435-A604-50F3FCD18E8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14" b="87500" l="19231" r="79231"/>
                    </a14:imgEffect>
                  </a14:imgLayer>
                </a14:imgProps>
              </a:ext>
              <a:ext uri="{28A0092B-C50C-407E-A947-70E740481C1C}">
                <a14:useLocalDpi xmlns:a14="http://schemas.microsoft.com/office/drawing/2010/main" val="0"/>
              </a:ext>
            </a:extLst>
          </a:blip>
          <a:srcRect l="15232" r="13176" b="13690"/>
          <a:stretch/>
        </p:blipFill>
        <p:spPr bwMode="auto">
          <a:xfrm>
            <a:off x="4783288" y="2205433"/>
            <a:ext cx="3153376" cy="409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Win" descr="Kids dressed as Superheroes Clipart. - Oh My Fiesta! for Geeks">
            <a:extLst>
              <a:ext uri="{FF2B5EF4-FFF2-40B4-BE49-F238E27FC236}">
                <a16:creationId xmlns:a16="http://schemas.microsoft.com/office/drawing/2014/main" xmlns="" id="{68AC03B7-6244-494A-9FBC-5BF4F153B4E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5237" y="3090003"/>
            <a:ext cx="3824287" cy="28130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tain America&amp;#39;s shield - Wikipedia">
            <a:hlinkClick r:id="rId15" action="ppaction://hlinksldjump"/>
            <a:extLst>
              <a:ext uri="{FF2B5EF4-FFF2-40B4-BE49-F238E27FC236}">
                <a16:creationId xmlns:a16="http://schemas.microsoft.com/office/drawing/2014/main" xmlns="" id="{8B44A54A-68A8-46B6-8D08-9CD08523922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081" y="5947859"/>
            <a:ext cx="805319" cy="8053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xmlns="" id="{513E3BC9-EC10-A0A4-5E29-41A9F250BC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79983" y="875538"/>
            <a:ext cx="609600" cy="609600"/>
          </a:xfrm>
          <a:prstGeom prst="rect">
            <a:avLst/>
          </a:prstGeom>
        </p:spPr>
      </p:pic>
      <p:pic>
        <p:nvPicPr>
          <p:cNvPr id="3" name="Am-thanh-tra-loi-sai-wav-www_tiengdong_com">
            <a:hlinkClick r:id="" action="ppaction://media"/>
            <a:extLst>
              <a:ext uri="{FF2B5EF4-FFF2-40B4-BE49-F238E27FC236}">
                <a16:creationId xmlns:a16="http://schemas.microsoft.com/office/drawing/2014/main" xmlns="" id="{427BC206-1A81-FFA7-D04C-06433C5DAD42}"/>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83127" y="3085338"/>
            <a:ext cx="609600" cy="609600"/>
          </a:xfrm>
          <a:prstGeom prst="rect">
            <a:avLst/>
          </a:prstGeom>
        </p:spPr>
      </p:pic>
      <p:pic>
        <p:nvPicPr>
          <p:cNvPr id="4" name="Am-thanh-tra-loi-sai-wav-www_tiengdong_com">
            <a:hlinkClick r:id="" action="ppaction://media"/>
            <a:extLst>
              <a:ext uri="{FF2B5EF4-FFF2-40B4-BE49-F238E27FC236}">
                <a16:creationId xmlns:a16="http://schemas.microsoft.com/office/drawing/2014/main" xmlns="" id="{D5C0F5CE-9BA1-7C9A-5957-252E1F73AC5D}"/>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20449" y="4253999"/>
            <a:ext cx="609600" cy="609600"/>
          </a:xfrm>
          <a:prstGeom prst="rect">
            <a:avLst/>
          </a:prstGeom>
        </p:spPr>
      </p:pic>
      <p:pic>
        <p:nvPicPr>
          <p:cNvPr id="5" name="Am-thanh-tra-loi-sai-wav-www_tiengdong_com">
            <a:hlinkClick r:id="" action="ppaction://media"/>
            <a:extLst>
              <a:ext uri="{FF2B5EF4-FFF2-40B4-BE49-F238E27FC236}">
                <a16:creationId xmlns:a16="http://schemas.microsoft.com/office/drawing/2014/main" xmlns="" id="{2A9EF483-F274-E28F-DB83-BDD1072FD39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36904" y="1891408"/>
            <a:ext cx="609600" cy="609600"/>
          </a:xfrm>
          <a:prstGeom prst="rect">
            <a:avLst/>
          </a:prstGeom>
        </p:spPr>
      </p:pic>
    </p:spTree>
    <p:extLst>
      <p:ext uri="{BB962C8B-B14F-4D97-AF65-F5344CB8AC3E}">
        <p14:creationId xmlns:p14="http://schemas.microsoft.com/office/powerpoint/2010/main" val="94742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750" fill="hold"/>
                                        <p:tgtEl>
                                          <p:spTgt spid="4098"/>
                                        </p:tgtEl>
                                        <p:attrNameLst>
                                          <p:attrName>ppt_w</p:attrName>
                                        </p:attrNameLst>
                                      </p:cBhvr>
                                      <p:tavLst>
                                        <p:tav tm="0">
                                          <p:val>
                                            <p:fltVal val="0"/>
                                          </p:val>
                                        </p:tav>
                                        <p:tav tm="100000">
                                          <p:val>
                                            <p:strVal val="#ppt_w"/>
                                          </p:val>
                                        </p:tav>
                                      </p:tavLst>
                                    </p:anim>
                                    <p:anim calcmode="lin" valueType="num">
                                      <p:cBhvr>
                                        <p:cTn id="26" dur="750" fill="hold"/>
                                        <p:tgtEl>
                                          <p:spTgt spid="4098"/>
                                        </p:tgtEl>
                                        <p:attrNameLst>
                                          <p:attrName>ppt_h</p:attrName>
                                        </p:attrNameLst>
                                      </p:cBhvr>
                                      <p:tavLst>
                                        <p:tav tm="0">
                                          <p:val>
                                            <p:fltVal val="0"/>
                                          </p:val>
                                        </p:tav>
                                        <p:tav tm="100000">
                                          <p:val>
                                            <p:strVal val="#ppt_h"/>
                                          </p:val>
                                        </p:tav>
                                      </p:tavLst>
                                    </p:anim>
                                    <p:animEffect transition="in" filter="fade">
                                      <p:cBhvr>
                                        <p:cTn id="27" dur="750"/>
                                        <p:tgtEl>
                                          <p:spTgt spid="4098"/>
                                        </p:tgtEl>
                                      </p:cBhvr>
                                    </p:animEffect>
                                  </p:childTnLst>
                                </p:cTn>
                              </p:par>
                              <p:par>
                                <p:cTn id="28" presetID="1" presetClass="mediacall" presetSubtype="0" fill="hold" nodeType="withEffect">
                                  <p:stCondLst>
                                    <p:cond delay="0"/>
                                  </p:stCondLst>
                                  <p:childTnLst>
                                    <p:cmd type="call" cmd="playFrom(0.0)">
                                      <p:cBhvr>
                                        <p:cTn id="29" dur="8085"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fade">
                                      <p:cBhvr>
                                        <p:cTn id="39" dur="500"/>
                                        <p:tgtEl>
                                          <p:spTgt spid="4100"/>
                                        </p:tgtEl>
                                      </p:cBhvr>
                                    </p:animEffect>
                                    <p:anim calcmode="lin" valueType="num">
                                      <p:cBhvr>
                                        <p:cTn id="40" dur="500" fill="hold"/>
                                        <p:tgtEl>
                                          <p:spTgt spid="4100"/>
                                        </p:tgtEl>
                                        <p:attrNameLst>
                                          <p:attrName>ppt_x</p:attrName>
                                        </p:attrNameLst>
                                      </p:cBhvr>
                                      <p:tavLst>
                                        <p:tav tm="0">
                                          <p:val>
                                            <p:strVal val="#ppt_x"/>
                                          </p:val>
                                        </p:tav>
                                        <p:tav tm="100000">
                                          <p:val>
                                            <p:strVal val="#ppt_x"/>
                                          </p:val>
                                        </p:tav>
                                      </p:tavLst>
                                    </p:anim>
                                    <p:anim calcmode="lin" valueType="num">
                                      <p:cBhvr>
                                        <p:cTn id="41" dur="500" fill="hold"/>
                                        <p:tgtEl>
                                          <p:spTgt spid="4100"/>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573" fill="hold"/>
                                        <p:tgtEl>
                                          <p:spTgt spid="3"/>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anim calcmode="lin" valueType="num">
                                      <p:cBhvr>
                                        <p:cTn id="57" dur="500" fill="hold"/>
                                        <p:tgtEl>
                                          <p:spTgt spid="4100"/>
                                        </p:tgtEl>
                                        <p:attrNameLst>
                                          <p:attrName>ppt_x</p:attrName>
                                        </p:attrNameLst>
                                      </p:cBhvr>
                                      <p:tavLst>
                                        <p:tav tm="0">
                                          <p:val>
                                            <p:strVal val="#ppt_x"/>
                                          </p:val>
                                        </p:tav>
                                        <p:tav tm="100000">
                                          <p:val>
                                            <p:strVal val="#ppt_x"/>
                                          </p:val>
                                        </p:tav>
                                      </p:tavLst>
                                    </p:anim>
                                    <p:anim calcmode="lin" valueType="num">
                                      <p:cBhvr>
                                        <p:cTn id="58" dur="500" fill="hold"/>
                                        <p:tgtEl>
                                          <p:spTgt spid="4100"/>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100"/>
                                        </p:tgtEl>
                                      </p:cBhvr>
                                    </p:animEffect>
                                    <p:set>
                                      <p:cBhvr>
                                        <p:cTn id="61" dur="1" fill="hold">
                                          <p:stCondLst>
                                            <p:cond delay="499"/>
                                          </p:stCondLst>
                                        </p:cTn>
                                        <p:tgtEl>
                                          <p:spTgt spid="410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573" fill="hold"/>
                                        <p:tgtEl>
                                          <p:spTgt spid="5"/>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anim calcmode="lin" valueType="num">
                                      <p:cBhvr>
                                        <p:cTn id="74" dur="500" fill="hold"/>
                                        <p:tgtEl>
                                          <p:spTgt spid="4100"/>
                                        </p:tgtEl>
                                        <p:attrNameLst>
                                          <p:attrName>ppt_x</p:attrName>
                                        </p:attrNameLst>
                                      </p:cBhvr>
                                      <p:tavLst>
                                        <p:tav tm="0">
                                          <p:val>
                                            <p:strVal val="#ppt_x"/>
                                          </p:val>
                                        </p:tav>
                                        <p:tav tm="100000">
                                          <p:val>
                                            <p:strVal val="#ppt_x"/>
                                          </p:val>
                                        </p:tav>
                                      </p:tavLst>
                                    </p:anim>
                                    <p:anim calcmode="lin" valueType="num">
                                      <p:cBhvr>
                                        <p:cTn id="75" dur="500" fill="hold"/>
                                        <p:tgtEl>
                                          <p:spTgt spid="4100"/>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3573" fill="hold"/>
                                        <p:tgtEl>
                                          <p:spTgt spid="4"/>
                                        </p:tgtEl>
                                      </p:cBhvr>
                                    </p:cmd>
                                  </p:childTnLst>
                                </p:cTn>
                              </p:par>
                            </p:childTnLst>
                          </p:cTn>
                        </p:par>
                        <p:par>
                          <p:cTn id="78" fill="hold">
                            <p:stCondLst>
                              <p:cond delay="4073"/>
                            </p:stCondLst>
                            <p:childTnLst>
                              <p:par>
                                <p:cTn id="79" presetID="10" presetClass="exit" presetSubtype="0" fill="hold" nodeType="afterEffect">
                                  <p:stCondLst>
                                    <p:cond delay="500"/>
                                  </p:stCondLst>
                                  <p:childTnLst>
                                    <p:animEffect transition="out" filter="fade">
                                      <p:cBhvr>
                                        <p:cTn id="80" dur="500"/>
                                        <p:tgtEl>
                                          <p:spTgt spid="4100"/>
                                        </p:tgtEl>
                                      </p:cBhvr>
                                    </p:animEffect>
                                    <p:set>
                                      <p:cBhvr>
                                        <p:cTn id="81" dur="1" fill="hold">
                                          <p:stCondLst>
                                            <p:cond delay="499"/>
                                          </p:stCondLst>
                                        </p:cTn>
                                        <p:tgtEl>
                                          <p:spTgt spid="41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050" name="Quái đen slide 5" descr="Running little monster (gif) by SuperRolli on DeviantArt">
            <a:extLst>
              <a:ext uri="{FF2B5EF4-FFF2-40B4-BE49-F238E27FC236}">
                <a16:creationId xmlns:a16="http://schemas.microsoft.com/office/drawing/2014/main" xmlns="" id="{3D6C53E5-3080-4424-8960-E7BA9EDD9BA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0200" y="4114800"/>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Free png super hero cartoon PNG image with transparent background  | TOPpng - DLPNG.com">
            <a:extLst>
              <a:ext uri="{FF2B5EF4-FFF2-40B4-BE49-F238E27FC236}">
                <a16:creationId xmlns:a16="http://schemas.microsoft.com/office/drawing/2014/main" xmlns="" id="{F05C595A-FC1E-4C0C-BF22-8F836B350D6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1752600" y="2819400"/>
            <a:ext cx="1719719" cy="2866198"/>
          </a:xfrm>
          <a:prstGeom prst="rect">
            <a:avLst/>
          </a:prstGeom>
          <a:noFill/>
          <a:extLst>
            <a:ext uri="{909E8E84-426E-40DD-AFC4-6F175D3DCCD1}">
              <a14:hiddenFill xmlns:a14="http://schemas.microsoft.com/office/drawing/2010/main">
                <a:solidFill>
                  <a:srgbClr val="FFFFFF"/>
                </a:solidFill>
              </a14:hiddenFill>
            </a:ext>
          </a:extLst>
        </p:spPr>
      </p:pic>
      <p:sp>
        <p:nvSpPr>
          <p:cNvPr id="8" name="Sai 2">
            <a:extLst>
              <a:ext uri="{FF2B5EF4-FFF2-40B4-BE49-F238E27FC236}">
                <a16:creationId xmlns:a16="http://schemas.microsoft.com/office/drawing/2014/main" xmlns="" id="{541270FB-E4BF-4CFF-9B05-857F5561704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 Tết</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trồng rừng</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Sai 3">
            <a:extLst>
              <a:ext uri="{FF2B5EF4-FFF2-40B4-BE49-F238E27FC236}">
                <a16:creationId xmlns:a16="http://schemas.microsoft.com/office/drawing/2014/main" xmlns="" id="{AA635499-51FB-4950-8462-3F14C9067567}"/>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Tết</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dương lịch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Sai 4">
            <a:extLst>
              <a:ext uri="{FF2B5EF4-FFF2-40B4-BE49-F238E27FC236}">
                <a16:creationId xmlns:a16="http://schemas.microsoft.com/office/drawing/2014/main" xmlns="" id="{70DA2C40-B795-41D3-AD26-E58067B32D95}"/>
              </a:ext>
            </a:extLst>
          </p:cNvPr>
          <p:cNvSpPr/>
          <p:nvPr/>
        </p:nvSpPr>
        <p:spPr>
          <a:xfrm>
            <a:off x="809133" y="401717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Tết</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du lịch</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Đúng">
            <a:extLst>
              <a:ext uri="{FF2B5EF4-FFF2-40B4-BE49-F238E27FC236}">
                <a16:creationId xmlns:a16="http://schemas.microsoft.com/office/drawing/2014/main" xmlns="" id="{27F273B5-D88F-4408-9A92-42CC6DABA124}"/>
              </a:ext>
            </a:extLst>
          </p:cNvPr>
          <p:cNvSpPr/>
          <p:nvPr/>
        </p:nvSpPr>
        <p:spPr>
          <a:xfrm>
            <a:off x="6731448" y="52539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 Tết</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trồng cây</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6" descr="Tick Asterisk Cross Red Green PNG | Picpng">
            <a:extLst>
              <a:ext uri="{FF2B5EF4-FFF2-40B4-BE49-F238E27FC236}">
                <a16:creationId xmlns:a16="http://schemas.microsoft.com/office/drawing/2014/main" xmlns="" id="{D4A96074-4712-4DB7-95A1-E3E2856E7AC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25" t="20372" r="63824" b="12821"/>
          <a:stretch/>
        </p:blipFill>
        <p:spPr bwMode="auto">
          <a:xfrm>
            <a:off x="11249813" y="5076745"/>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ick Asterisk Cross Red Green PNG | Picpng">
            <a:extLst>
              <a:ext uri="{FF2B5EF4-FFF2-40B4-BE49-F238E27FC236}">
                <a16:creationId xmlns:a16="http://schemas.microsoft.com/office/drawing/2014/main" xmlns="" id="{5AB0F5E9-EE29-4508-AB62-FEF2DD0E122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xmlns="" id="{AA99F5B3-42BE-424F-9724-BF0A4AD5CCF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292230" y="3837966"/>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xmlns="" id="{C0B9A805-0938-4FFD-ABB1-2AC09C64F5D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10747179" y="395256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16" name="Ô hỏi">
            <a:extLst>
              <a:ext uri="{FF2B5EF4-FFF2-40B4-BE49-F238E27FC236}">
                <a16:creationId xmlns:a16="http://schemas.microsoft.com/office/drawing/2014/main" xmlns="" id="{04F6A107-25DE-437D-8F0A-F065ED54D219}"/>
              </a:ext>
            </a:extLst>
          </p:cNvPr>
          <p:cNvSpPr/>
          <p:nvPr/>
        </p:nvSpPr>
        <p:spPr>
          <a:xfrm>
            <a:off x="914400" y="1180338"/>
            <a:ext cx="10500851" cy="197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buClr>
                <a:srgbClr val="000000"/>
              </a:buClr>
              <a:defRPr/>
            </a:pPr>
            <a:r>
              <a:rPr lang="vi-VN" sz="4400" b="1" kern="0">
                <a:solidFill>
                  <a:srgbClr val="FFFF00"/>
                </a:solidFill>
                <a:latin typeface="Times New Roman" panose="02020603050405020304" pitchFamily="18" charset="0"/>
                <a:cs typeface="Arial"/>
                <a:sym typeface="Arial"/>
              </a:rPr>
              <a:t>Mùa xuân là … ……………………</a:t>
            </a:r>
          </a:p>
          <a:p>
            <a:pPr lvl="0" algn="ctr">
              <a:buClr>
                <a:srgbClr val="000000"/>
              </a:buClr>
              <a:defRPr/>
            </a:pPr>
            <a:r>
              <a:rPr lang="vi-VN" sz="4400" b="1" kern="0">
                <a:solidFill>
                  <a:srgbClr val="FFFF00"/>
                </a:solidFill>
                <a:latin typeface="Times New Roman" panose="02020603050405020304" pitchFamily="18" charset="0"/>
                <a:cs typeface="Arial"/>
                <a:sym typeface="Arial"/>
              </a:rPr>
              <a:t>Làm cho đất nước càng ngày càng xuân. </a:t>
            </a:r>
          </a:p>
        </p:txBody>
      </p:sp>
      <p:pic>
        <p:nvPicPr>
          <p:cNvPr id="4100" name="Thua" descr="Sad Super Hero Images, Stock Photos &amp;amp; Vectors | Shutterstock">
            <a:extLst>
              <a:ext uri="{FF2B5EF4-FFF2-40B4-BE49-F238E27FC236}">
                <a16:creationId xmlns:a16="http://schemas.microsoft.com/office/drawing/2014/main" xmlns="" id="{347D8286-BCE4-4435-A604-50F3FCD18E8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14" b="87500" l="19231" r="79231"/>
                    </a14:imgEffect>
                  </a14:imgLayer>
                </a14:imgProps>
              </a:ext>
              <a:ext uri="{28A0092B-C50C-407E-A947-70E740481C1C}">
                <a14:useLocalDpi xmlns:a14="http://schemas.microsoft.com/office/drawing/2010/main" val="0"/>
              </a:ext>
            </a:extLst>
          </a:blip>
          <a:srcRect l="15232" r="13176" b="13690"/>
          <a:stretch/>
        </p:blipFill>
        <p:spPr bwMode="auto">
          <a:xfrm>
            <a:off x="4613338" y="2730775"/>
            <a:ext cx="3153376" cy="409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Win" descr="Kids dressed as Superheroes Clipart. - Oh My Fiesta! for Geeks">
            <a:extLst>
              <a:ext uri="{FF2B5EF4-FFF2-40B4-BE49-F238E27FC236}">
                <a16:creationId xmlns:a16="http://schemas.microsoft.com/office/drawing/2014/main" xmlns="" id="{68AC03B7-6244-494A-9FBC-5BF4F153B4E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81106" y="3558089"/>
            <a:ext cx="3824287" cy="28130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tain America&amp;#39;s shield - Wikipedia">
            <a:hlinkClick r:id="rId15" action="ppaction://hlinksldjump"/>
            <a:extLst>
              <a:ext uri="{FF2B5EF4-FFF2-40B4-BE49-F238E27FC236}">
                <a16:creationId xmlns:a16="http://schemas.microsoft.com/office/drawing/2014/main" xmlns="" id="{8B44A54A-68A8-46B6-8D08-9CD08523922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081" y="5947859"/>
            <a:ext cx="805319" cy="8053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xmlns="" id="{513E3BC9-EC10-A0A4-5E29-41A9F250BC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79983" y="875538"/>
            <a:ext cx="609600" cy="609600"/>
          </a:xfrm>
          <a:prstGeom prst="rect">
            <a:avLst/>
          </a:prstGeom>
        </p:spPr>
      </p:pic>
      <p:pic>
        <p:nvPicPr>
          <p:cNvPr id="3" name="Am-thanh-tra-loi-sai-wav-www_tiengdong_com">
            <a:hlinkClick r:id="" action="ppaction://media"/>
            <a:extLst>
              <a:ext uri="{FF2B5EF4-FFF2-40B4-BE49-F238E27FC236}">
                <a16:creationId xmlns:a16="http://schemas.microsoft.com/office/drawing/2014/main" xmlns="" id="{427BC206-1A81-FFA7-D04C-06433C5DAD42}"/>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83127" y="3085338"/>
            <a:ext cx="609600" cy="609600"/>
          </a:xfrm>
          <a:prstGeom prst="rect">
            <a:avLst/>
          </a:prstGeom>
        </p:spPr>
      </p:pic>
      <p:pic>
        <p:nvPicPr>
          <p:cNvPr id="4" name="Am-thanh-tra-loi-sai-wav-www_tiengdong_com">
            <a:hlinkClick r:id="" action="ppaction://media"/>
            <a:extLst>
              <a:ext uri="{FF2B5EF4-FFF2-40B4-BE49-F238E27FC236}">
                <a16:creationId xmlns:a16="http://schemas.microsoft.com/office/drawing/2014/main" xmlns="" id="{D5C0F5CE-9BA1-7C9A-5957-252E1F73AC5D}"/>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20449" y="4253999"/>
            <a:ext cx="609600" cy="609600"/>
          </a:xfrm>
          <a:prstGeom prst="rect">
            <a:avLst/>
          </a:prstGeom>
        </p:spPr>
      </p:pic>
      <p:pic>
        <p:nvPicPr>
          <p:cNvPr id="5" name="Am-thanh-tra-loi-sai-wav-www_tiengdong_com">
            <a:hlinkClick r:id="" action="ppaction://media"/>
            <a:extLst>
              <a:ext uri="{FF2B5EF4-FFF2-40B4-BE49-F238E27FC236}">
                <a16:creationId xmlns:a16="http://schemas.microsoft.com/office/drawing/2014/main" xmlns="" id="{2A9EF483-F274-E28F-DB83-BDD1072FD39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36904" y="1891408"/>
            <a:ext cx="609600" cy="609600"/>
          </a:xfrm>
          <a:prstGeom prst="rect">
            <a:avLst/>
          </a:prstGeom>
        </p:spPr>
      </p:pic>
    </p:spTree>
    <p:extLst>
      <p:ext uri="{BB962C8B-B14F-4D97-AF65-F5344CB8AC3E}">
        <p14:creationId xmlns:p14="http://schemas.microsoft.com/office/powerpoint/2010/main" val="1744913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750" fill="hold"/>
                                        <p:tgtEl>
                                          <p:spTgt spid="4098"/>
                                        </p:tgtEl>
                                        <p:attrNameLst>
                                          <p:attrName>ppt_w</p:attrName>
                                        </p:attrNameLst>
                                      </p:cBhvr>
                                      <p:tavLst>
                                        <p:tav tm="0">
                                          <p:val>
                                            <p:fltVal val="0"/>
                                          </p:val>
                                        </p:tav>
                                        <p:tav tm="100000">
                                          <p:val>
                                            <p:strVal val="#ppt_w"/>
                                          </p:val>
                                        </p:tav>
                                      </p:tavLst>
                                    </p:anim>
                                    <p:anim calcmode="lin" valueType="num">
                                      <p:cBhvr>
                                        <p:cTn id="26" dur="750" fill="hold"/>
                                        <p:tgtEl>
                                          <p:spTgt spid="4098"/>
                                        </p:tgtEl>
                                        <p:attrNameLst>
                                          <p:attrName>ppt_h</p:attrName>
                                        </p:attrNameLst>
                                      </p:cBhvr>
                                      <p:tavLst>
                                        <p:tav tm="0">
                                          <p:val>
                                            <p:fltVal val="0"/>
                                          </p:val>
                                        </p:tav>
                                        <p:tav tm="100000">
                                          <p:val>
                                            <p:strVal val="#ppt_h"/>
                                          </p:val>
                                        </p:tav>
                                      </p:tavLst>
                                    </p:anim>
                                    <p:animEffect transition="in" filter="fade">
                                      <p:cBhvr>
                                        <p:cTn id="27" dur="750"/>
                                        <p:tgtEl>
                                          <p:spTgt spid="4098"/>
                                        </p:tgtEl>
                                      </p:cBhvr>
                                    </p:animEffect>
                                  </p:childTnLst>
                                </p:cTn>
                              </p:par>
                              <p:par>
                                <p:cTn id="28" presetID="1" presetClass="mediacall" presetSubtype="0" fill="hold" nodeType="withEffect">
                                  <p:stCondLst>
                                    <p:cond delay="0"/>
                                  </p:stCondLst>
                                  <p:childTnLst>
                                    <p:cmd type="call" cmd="playFrom(0.0)">
                                      <p:cBhvr>
                                        <p:cTn id="29" dur="8085"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fade">
                                      <p:cBhvr>
                                        <p:cTn id="39" dur="500"/>
                                        <p:tgtEl>
                                          <p:spTgt spid="4100"/>
                                        </p:tgtEl>
                                      </p:cBhvr>
                                    </p:animEffect>
                                    <p:anim calcmode="lin" valueType="num">
                                      <p:cBhvr>
                                        <p:cTn id="40" dur="500" fill="hold"/>
                                        <p:tgtEl>
                                          <p:spTgt spid="4100"/>
                                        </p:tgtEl>
                                        <p:attrNameLst>
                                          <p:attrName>ppt_x</p:attrName>
                                        </p:attrNameLst>
                                      </p:cBhvr>
                                      <p:tavLst>
                                        <p:tav tm="0">
                                          <p:val>
                                            <p:strVal val="#ppt_x"/>
                                          </p:val>
                                        </p:tav>
                                        <p:tav tm="100000">
                                          <p:val>
                                            <p:strVal val="#ppt_x"/>
                                          </p:val>
                                        </p:tav>
                                      </p:tavLst>
                                    </p:anim>
                                    <p:anim calcmode="lin" valueType="num">
                                      <p:cBhvr>
                                        <p:cTn id="41" dur="500" fill="hold"/>
                                        <p:tgtEl>
                                          <p:spTgt spid="4100"/>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573" fill="hold"/>
                                        <p:tgtEl>
                                          <p:spTgt spid="3"/>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anim calcmode="lin" valueType="num">
                                      <p:cBhvr>
                                        <p:cTn id="57" dur="500" fill="hold"/>
                                        <p:tgtEl>
                                          <p:spTgt spid="4100"/>
                                        </p:tgtEl>
                                        <p:attrNameLst>
                                          <p:attrName>ppt_x</p:attrName>
                                        </p:attrNameLst>
                                      </p:cBhvr>
                                      <p:tavLst>
                                        <p:tav tm="0">
                                          <p:val>
                                            <p:strVal val="#ppt_x"/>
                                          </p:val>
                                        </p:tav>
                                        <p:tav tm="100000">
                                          <p:val>
                                            <p:strVal val="#ppt_x"/>
                                          </p:val>
                                        </p:tav>
                                      </p:tavLst>
                                    </p:anim>
                                    <p:anim calcmode="lin" valueType="num">
                                      <p:cBhvr>
                                        <p:cTn id="58" dur="500" fill="hold"/>
                                        <p:tgtEl>
                                          <p:spTgt spid="4100"/>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100"/>
                                        </p:tgtEl>
                                      </p:cBhvr>
                                    </p:animEffect>
                                    <p:set>
                                      <p:cBhvr>
                                        <p:cTn id="61" dur="1" fill="hold">
                                          <p:stCondLst>
                                            <p:cond delay="499"/>
                                          </p:stCondLst>
                                        </p:cTn>
                                        <p:tgtEl>
                                          <p:spTgt spid="410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573" fill="hold"/>
                                        <p:tgtEl>
                                          <p:spTgt spid="5"/>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anim calcmode="lin" valueType="num">
                                      <p:cBhvr>
                                        <p:cTn id="74" dur="500" fill="hold"/>
                                        <p:tgtEl>
                                          <p:spTgt spid="4100"/>
                                        </p:tgtEl>
                                        <p:attrNameLst>
                                          <p:attrName>ppt_x</p:attrName>
                                        </p:attrNameLst>
                                      </p:cBhvr>
                                      <p:tavLst>
                                        <p:tav tm="0">
                                          <p:val>
                                            <p:strVal val="#ppt_x"/>
                                          </p:val>
                                        </p:tav>
                                        <p:tav tm="100000">
                                          <p:val>
                                            <p:strVal val="#ppt_x"/>
                                          </p:val>
                                        </p:tav>
                                      </p:tavLst>
                                    </p:anim>
                                    <p:anim calcmode="lin" valueType="num">
                                      <p:cBhvr>
                                        <p:cTn id="75" dur="500" fill="hold"/>
                                        <p:tgtEl>
                                          <p:spTgt spid="4100"/>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3573" fill="hold"/>
                                        <p:tgtEl>
                                          <p:spTgt spid="4"/>
                                        </p:tgtEl>
                                      </p:cBhvr>
                                    </p:cmd>
                                  </p:childTnLst>
                                </p:cTn>
                              </p:par>
                            </p:childTnLst>
                          </p:cTn>
                        </p:par>
                        <p:par>
                          <p:cTn id="78" fill="hold">
                            <p:stCondLst>
                              <p:cond delay="4073"/>
                            </p:stCondLst>
                            <p:childTnLst>
                              <p:par>
                                <p:cTn id="79" presetID="10" presetClass="exit" presetSubtype="0" fill="hold" nodeType="afterEffect">
                                  <p:stCondLst>
                                    <p:cond delay="500"/>
                                  </p:stCondLst>
                                  <p:childTnLst>
                                    <p:animEffect transition="out" filter="fade">
                                      <p:cBhvr>
                                        <p:cTn id="80" dur="500"/>
                                        <p:tgtEl>
                                          <p:spTgt spid="4100"/>
                                        </p:tgtEl>
                                      </p:cBhvr>
                                    </p:animEffect>
                                    <p:set>
                                      <p:cBhvr>
                                        <p:cTn id="81" dur="1" fill="hold">
                                          <p:stCondLst>
                                            <p:cond delay="499"/>
                                          </p:stCondLst>
                                        </p:cTn>
                                        <p:tgtEl>
                                          <p:spTgt spid="41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ậu quả của việc ô nhiễm nguồn nước ở Việt Nam và cách khắc phục">
            <a:extLst>
              <a:ext uri="{FF2B5EF4-FFF2-40B4-BE49-F238E27FC236}">
                <a16:creationId xmlns:a16="http://schemas.microsoft.com/office/drawing/2014/main" xmlns="" id="{87958E7A-947B-480B-843C-7F8FB2E12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03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050" name="Quái đen slide 5" descr="Running little monster (gif) by SuperRolli on DeviantArt">
            <a:extLst>
              <a:ext uri="{FF2B5EF4-FFF2-40B4-BE49-F238E27FC236}">
                <a16:creationId xmlns:a16="http://schemas.microsoft.com/office/drawing/2014/main" xmlns="" id="{3D6C53E5-3080-4424-8960-E7BA9EDD9BA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0200" y="4114800"/>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Free png super hero cartoon PNG image with transparent background  | TOPpng - DLPNG.com">
            <a:extLst>
              <a:ext uri="{FF2B5EF4-FFF2-40B4-BE49-F238E27FC236}">
                <a16:creationId xmlns:a16="http://schemas.microsoft.com/office/drawing/2014/main" xmlns="" id="{F05C595A-FC1E-4C0C-BF22-8F836B350D6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1752600" y="2819400"/>
            <a:ext cx="1719719" cy="2866198"/>
          </a:xfrm>
          <a:prstGeom prst="rect">
            <a:avLst/>
          </a:prstGeom>
          <a:noFill/>
          <a:extLst>
            <a:ext uri="{909E8E84-426E-40DD-AFC4-6F175D3DCCD1}">
              <a14:hiddenFill xmlns:a14="http://schemas.microsoft.com/office/drawing/2010/main">
                <a:solidFill>
                  <a:srgbClr val="FFFFFF"/>
                </a:solidFill>
              </a14:hiddenFill>
            </a:ext>
          </a:extLst>
        </p:spPr>
      </p:pic>
      <p:sp>
        <p:nvSpPr>
          <p:cNvPr id="8" name="Sai 2">
            <a:extLst>
              <a:ext uri="{FF2B5EF4-FFF2-40B4-BE49-F238E27FC236}">
                <a16:creationId xmlns:a16="http://schemas.microsoft.com/office/drawing/2014/main" xmlns="" id="{541270FB-E4BF-4CFF-9B05-857F5561704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 100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Sai 3">
            <a:extLst>
              <a:ext uri="{FF2B5EF4-FFF2-40B4-BE49-F238E27FC236}">
                <a16:creationId xmlns:a16="http://schemas.microsoft.com/office/drawing/2014/main" xmlns="" id="{AA635499-51FB-4950-8462-3F14C9067567}"/>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20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Sai 4">
            <a:extLst>
              <a:ext uri="{FF2B5EF4-FFF2-40B4-BE49-F238E27FC236}">
                <a16:creationId xmlns:a16="http://schemas.microsoft.com/office/drawing/2014/main" xmlns="" id="{70DA2C40-B795-41D3-AD26-E58067B32D95}"/>
              </a:ext>
            </a:extLst>
          </p:cNvPr>
          <p:cNvSpPr/>
          <p:nvPr/>
        </p:nvSpPr>
        <p:spPr>
          <a:xfrm>
            <a:off x="809133" y="401717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Đúng">
            <a:extLst>
              <a:ext uri="{FF2B5EF4-FFF2-40B4-BE49-F238E27FC236}">
                <a16:creationId xmlns:a16="http://schemas.microsoft.com/office/drawing/2014/main" xmlns="" id="{27F273B5-D88F-4408-9A92-42CC6DABA124}"/>
              </a:ext>
            </a:extLst>
          </p:cNvPr>
          <p:cNvSpPr/>
          <p:nvPr/>
        </p:nvSpPr>
        <p:spPr>
          <a:xfrm>
            <a:off x="6731448" y="525399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 10</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6" descr="Tick Asterisk Cross Red Green PNG | Picpng">
            <a:extLst>
              <a:ext uri="{FF2B5EF4-FFF2-40B4-BE49-F238E27FC236}">
                <a16:creationId xmlns:a16="http://schemas.microsoft.com/office/drawing/2014/main" xmlns="" id="{D4A96074-4712-4DB7-95A1-E3E2856E7AC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25" t="20372" r="63824" b="12821"/>
          <a:stretch/>
        </p:blipFill>
        <p:spPr bwMode="auto">
          <a:xfrm>
            <a:off x="11249813" y="5076745"/>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ick Asterisk Cross Red Green PNG | Picpng">
            <a:extLst>
              <a:ext uri="{FF2B5EF4-FFF2-40B4-BE49-F238E27FC236}">
                <a16:creationId xmlns:a16="http://schemas.microsoft.com/office/drawing/2014/main" xmlns="" id="{5AB0F5E9-EE29-4508-AB62-FEF2DD0E122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xmlns="" id="{AA99F5B3-42BE-424F-9724-BF0A4AD5CCF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292230" y="3837966"/>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xmlns="" id="{C0B9A805-0938-4FFD-ABB1-2AC09C64F5D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10747179" y="395256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16" name="Ô hỏi">
            <a:extLst>
              <a:ext uri="{FF2B5EF4-FFF2-40B4-BE49-F238E27FC236}">
                <a16:creationId xmlns:a16="http://schemas.microsoft.com/office/drawing/2014/main" xmlns="" id="{04F6A107-25DE-437D-8F0A-F065ED54D219}"/>
              </a:ext>
            </a:extLst>
          </p:cNvPr>
          <p:cNvSpPr/>
          <p:nvPr/>
        </p:nvSpPr>
        <p:spPr>
          <a:xfrm>
            <a:off x="914400" y="1180338"/>
            <a:ext cx="10500851" cy="197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Vì lợi ích … trồng cây</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Vì lợi ích trăm năm trồng người.</a:t>
            </a:r>
          </a:p>
        </p:txBody>
      </p:sp>
      <p:pic>
        <p:nvPicPr>
          <p:cNvPr id="4100" name="Thua" descr="Sad Super Hero Images, Stock Photos &amp;amp; Vectors | Shutterstock">
            <a:extLst>
              <a:ext uri="{FF2B5EF4-FFF2-40B4-BE49-F238E27FC236}">
                <a16:creationId xmlns:a16="http://schemas.microsoft.com/office/drawing/2014/main" xmlns="" id="{347D8286-BCE4-4435-A604-50F3FCD18E8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14" b="87500" l="19231" r="79231"/>
                    </a14:imgEffect>
                  </a14:imgLayer>
                </a14:imgProps>
              </a:ext>
              <a:ext uri="{28A0092B-C50C-407E-A947-70E740481C1C}">
                <a14:useLocalDpi xmlns:a14="http://schemas.microsoft.com/office/drawing/2010/main" val="0"/>
              </a:ext>
            </a:extLst>
          </a:blip>
          <a:srcRect l="15232" r="13176" b="13690"/>
          <a:stretch/>
        </p:blipFill>
        <p:spPr bwMode="auto">
          <a:xfrm>
            <a:off x="4574254" y="3016775"/>
            <a:ext cx="3153376" cy="409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Win" descr="Kids dressed as Superheroes Clipart. - Oh My Fiesta! for Geeks">
            <a:extLst>
              <a:ext uri="{FF2B5EF4-FFF2-40B4-BE49-F238E27FC236}">
                <a16:creationId xmlns:a16="http://schemas.microsoft.com/office/drawing/2014/main" xmlns="" id="{68AC03B7-6244-494A-9FBC-5BF4F153B4E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74021" y="3694938"/>
            <a:ext cx="3824287" cy="28130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tain America&amp;#39;s shield - Wikipedia">
            <a:hlinkClick r:id="rId15" action="ppaction://hlinksldjump"/>
            <a:extLst>
              <a:ext uri="{FF2B5EF4-FFF2-40B4-BE49-F238E27FC236}">
                <a16:creationId xmlns:a16="http://schemas.microsoft.com/office/drawing/2014/main" xmlns="" id="{8B44A54A-68A8-46B6-8D08-9CD08523922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081" y="5947859"/>
            <a:ext cx="805319" cy="8053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xmlns="" id="{513E3BC9-EC10-A0A4-5E29-41A9F250BC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79983" y="875538"/>
            <a:ext cx="609600" cy="609600"/>
          </a:xfrm>
          <a:prstGeom prst="rect">
            <a:avLst/>
          </a:prstGeom>
        </p:spPr>
      </p:pic>
      <p:pic>
        <p:nvPicPr>
          <p:cNvPr id="3" name="Am-thanh-tra-loi-sai-wav-www_tiengdong_com">
            <a:hlinkClick r:id="" action="ppaction://media"/>
            <a:extLst>
              <a:ext uri="{FF2B5EF4-FFF2-40B4-BE49-F238E27FC236}">
                <a16:creationId xmlns:a16="http://schemas.microsoft.com/office/drawing/2014/main" xmlns="" id="{427BC206-1A81-FFA7-D04C-06433C5DAD42}"/>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83127" y="3085338"/>
            <a:ext cx="609600" cy="609600"/>
          </a:xfrm>
          <a:prstGeom prst="rect">
            <a:avLst/>
          </a:prstGeom>
        </p:spPr>
      </p:pic>
      <p:pic>
        <p:nvPicPr>
          <p:cNvPr id="4" name="Am-thanh-tra-loi-sai-wav-www_tiengdong_com">
            <a:hlinkClick r:id="" action="ppaction://media"/>
            <a:extLst>
              <a:ext uri="{FF2B5EF4-FFF2-40B4-BE49-F238E27FC236}">
                <a16:creationId xmlns:a16="http://schemas.microsoft.com/office/drawing/2014/main" xmlns="" id="{D5C0F5CE-9BA1-7C9A-5957-252E1F73AC5D}"/>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20449" y="4253999"/>
            <a:ext cx="609600" cy="609600"/>
          </a:xfrm>
          <a:prstGeom prst="rect">
            <a:avLst/>
          </a:prstGeom>
        </p:spPr>
      </p:pic>
      <p:pic>
        <p:nvPicPr>
          <p:cNvPr id="5" name="Am-thanh-tra-loi-sai-wav-www_tiengdong_com">
            <a:hlinkClick r:id="" action="ppaction://media"/>
            <a:extLst>
              <a:ext uri="{FF2B5EF4-FFF2-40B4-BE49-F238E27FC236}">
                <a16:creationId xmlns:a16="http://schemas.microsoft.com/office/drawing/2014/main" xmlns="" id="{2A9EF483-F274-E28F-DB83-BDD1072FD39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36904" y="1891408"/>
            <a:ext cx="609600" cy="609600"/>
          </a:xfrm>
          <a:prstGeom prst="rect">
            <a:avLst/>
          </a:prstGeom>
        </p:spPr>
      </p:pic>
    </p:spTree>
    <p:extLst>
      <p:ext uri="{BB962C8B-B14F-4D97-AF65-F5344CB8AC3E}">
        <p14:creationId xmlns:p14="http://schemas.microsoft.com/office/powerpoint/2010/main" val="2740706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750" fill="hold"/>
                                        <p:tgtEl>
                                          <p:spTgt spid="4098"/>
                                        </p:tgtEl>
                                        <p:attrNameLst>
                                          <p:attrName>ppt_w</p:attrName>
                                        </p:attrNameLst>
                                      </p:cBhvr>
                                      <p:tavLst>
                                        <p:tav tm="0">
                                          <p:val>
                                            <p:fltVal val="0"/>
                                          </p:val>
                                        </p:tav>
                                        <p:tav tm="100000">
                                          <p:val>
                                            <p:strVal val="#ppt_w"/>
                                          </p:val>
                                        </p:tav>
                                      </p:tavLst>
                                    </p:anim>
                                    <p:anim calcmode="lin" valueType="num">
                                      <p:cBhvr>
                                        <p:cTn id="26" dur="750" fill="hold"/>
                                        <p:tgtEl>
                                          <p:spTgt spid="4098"/>
                                        </p:tgtEl>
                                        <p:attrNameLst>
                                          <p:attrName>ppt_h</p:attrName>
                                        </p:attrNameLst>
                                      </p:cBhvr>
                                      <p:tavLst>
                                        <p:tav tm="0">
                                          <p:val>
                                            <p:fltVal val="0"/>
                                          </p:val>
                                        </p:tav>
                                        <p:tav tm="100000">
                                          <p:val>
                                            <p:strVal val="#ppt_h"/>
                                          </p:val>
                                        </p:tav>
                                      </p:tavLst>
                                    </p:anim>
                                    <p:animEffect transition="in" filter="fade">
                                      <p:cBhvr>
                                        <p:cTn id="27" dur="750"/>
                                        <p:tgtEl>
                                          <p:spTgt spid="4098"/>
                                        </p:tgtEl>
                                      </p:cBhvr>
                                    </p:animEffect>
                                  </p:childTnLst>
                                </p:cTn>
                              </p:par>
                              <p:par>
                                <p:cTn id="28" presetID="1" presetClass="mediacall" presetSubtype="0" fill="hold" nodeType="withEffect">
                                  <p:stCondLst>
                                    <p:cond delay="0"/>
                                  </p:stCondLst>
                                  <p:childTnLst>
                                    <p:cmd type="call" cmd="playFrom(0.0)">
                                      <p:cBhvr>
                                        <p:cTn id="29" dur="8085"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fade">
                                      <p:cBhvr>
                                        <p:cTn id="39" dur="500"/>
                                        <p:tgtEl>
                                          <p:spTgt spid="4100"/>
                                        </p:tgtEl>
                                      </p:cBhvr>
                                    </p:animEffect>
                                    <p:anim calcmode="lin" valueType="num">
                                      <p:cBhvr>
                                        <p:cTn id="40" dur="500" fill="hold"/>
                                        <p:tgtEl>
                                          <p:spTgt spid="4100"/>
                                        </p:tgtEl>
                                        <p:attrNameLst>
                                          <p:attrName>ppt_x</p:attrName>
                                        </p:attrNameLst>
                                      </p:cBhvr>
                                      <p:tavLst>
                                        <p:tav tm="0">
                                          <p:val>
                                            <p:strVal val="#ppt_x"/>
                                          </p:val>
                                        </p:tav>
                                        <p:tav tm="100000">
                                          <p:val>
                                            <p:strVal val="#ppt_x"/>
                                          </p:val>
                                        </p:tav>
                                      </p:tavLst>
                                    </p:anim>
                                    <p:anim calcmode="lin" valueType="num">
                                      <p:cBhvr>
                                        <p:cTn id="41" dur="500" fill="hold"/>
                                        <p:tgtEl>
                                          <p:spTgt spid="4100"/>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573" fill="hold"/>
                                        <p:tgtEl>
                                          <p:spTgt spid="3"/>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anim calcmode="lin" valueType="num">
                                      <p:cBhvr>
                                        <p:cTn id="57" dur="500" fill="hold"/>
                                        <p:tgtEl>
                                          <p:spTgt spid="4100"/>
                                        </p:tgtEl>
                                        <p:attrNameLst>
                                          <p:attrName>ppt_x</p:attrName>
                                        </p:attrNameLst>
                                      </p:cBhvr>
                                      <p:tavLst>
                                        <p:tav tm="0">
                                          <p:val>
                                            <p:strVal val="#ppt_x"/>
                                          </p:val>
                                        </p:tav>
                                        <p:tav tm="100000">
                                          <p:val>
                                            <p:strVal val="#ppt_x"/>
                                          </p:val>
                                        </p:tav>
                                      </p:tavLst>
                                    </p:anim>
                                    <p:anim calcmode="lin" valueType="num">
                                      <p:cBhvr>
                                        <p:cTn id="58" dur="500" fill="hold"/>
                                        <p:tgtEl>
                                          <p:spTgt spid="4100"/>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100"/>
                                        </p:tgtEl>
                                      </p:cBhvr>
                                    </p:animEffect>
                                    <p:set>
                                      <p:cBhvr>
                                        <p:cTn id="61" dur="1" fill="hold">
                                          <p:stCondLst>
                                            <p:cond delay="499"/>
                                          </p:stCondLst>
                                        </p:cTn>
                                        <p:tgtEl>
                                          <p:spTgt spid="410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573" fill="hold"/>
                                        <p:tgtEl>
                                          <p:spTgt spid="5"/>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anim calcmode="lin" valueType="num">
                                      <p:cBhvr>
                                        <p:cTn id="74" dur="500" fill="hold"/>
                                        <p:tgtEl>
                                          <p:spTgt spid="4100"/>
                                        </p:tgtEl>
                                        <p:attrNameLst>
                                          <p:attrName>ppt_x</p:attrName>
                                        </p:attrNameLst>
                                      </p:cBhvr>
                                      <p:tavLst>
                                        <p:tav tm="0">
                                          <p:val>
                                            <p:strVal val="#ppt_x"/>
                                          </p:val>
                                        </p:tav>
                                        <p:tav tm="100000">
                                          <p:val>
                                            <p:strVal val="#ppt_x"/>
                                          </p:val>
                                        </p:tav>
                                      </p:tavLst>
                                    </p:anim>
                                    <p:anim calcmode="lin" valueType="num">
                                      <p:cBhvr>
                                        <p:cTn id="75" dur="500" fill="hold"/>
                                        <p:tgtEl>
                                          <p:spTgt spid="4100"/>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3573" fill="hold"/>
                                        <p:tgtEl>
                                          <p:spTgt spid="4"/>
                                        </p:tgtEl>
                                      </p:cBhvr>
                                    </p:cmd>
                                  </p:childTnLst>
                                </p:cTn>
                              </p:par>
                            </p:childTnLst>
                          </p:cTn>
                        </p:par>
                        <p:par>
                          <p:cTn id="78" fill="hold">
                            <p:stCondLst>
                              <p:cond delay="4073"/>
                            </p:stCondLst>
                            <p:childTnLst>
                              <p:par>
                                <p:cTn id="79" presetID="10" presetClass="exit" presetSubtype="0" fill="hold" nodeType="afterEffect">
                                  <p:stCondLst>
                                    <p:cond delay="500"/>
                                  </p:stCondLst>
                                  <p:childTnLst>
                                    <p:animEffect transition="out" filter="fade">
                                      <p:cBhvr>
                                        <p:cTn id="80" dur="500"/>
                                        <p:tgtEl>
                                          <p:spTgt spid="4100"/>
                                        </p:tgtEl>
                                      </p:cBhvr>
                                    </p:animEffect>
                                    <p:set>
                                      <p:cBhvr>
                                        <p:cTn id="81" dur="1" fill="hold">
                                          <p:stCondLst>
                                            <p:cond delay="499"/>
                                          </p:stCondLst>
                                        </p:cTn>
                                        <p:tgtEl>
                                          <p:spTgt spid="41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050" name="Quái đen slide 5" descr="Running little monster (gif) by SuperRolli on DeviantArt">
            <a:extLst>
              <a:ext uri="{FF2B5EF4-FFF2-40B4-BE49-F238E27FC236}">
                <a16:creationId xmlns:a16="http://schemas.microsoft.com/office/drawing/2014/main" xmlns="" id="{3D6C53E5-3080-4424-8960-E7BA9EDD9BA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20200" y="4114800"/>
            <a:ext cx="2351981" cy="2033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Free png super hero cartoon PNG image with transparent background  | TOPpng - DLPNG.com">
            <a:extLst>
              <a:ext uri="{FF2B5EF4-FFF2-40B4-BE49-F238E27FC236}">
                <a16:creationId xmlns:a16="http://schemas.microsoft.com/office/drawing/2014/main" xmlns="" id="{F05C595A-FC1E-4C0C-BF22-8F836B350D6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100000" l="10000" r="90000">
                        <a14:foregroundMark x1="48571" y1="58091" x2="50119" y2="73923"/>
                        <a14:foregroundMark x1="56548" y1="60419" x2="61548" y2="74971"/>
                        <a14:foregroundMark x1="41190" y1="69150" x2="40357" y2="59604"/>
                        <a14:foregroundMark x1="49405" y1="41211" x2="51667" y2="32945"/>
                      </a14:backgroundRemoval>
                    </a14:imgEffect>
                  </a14:imgLayer>
                </a14:imgProps>
              </a:ext>
              <a:ext uri="{28A0092B-C50C-407E-A947-70E740481C1C}">
                <a14:useLocalDpi xmlns:a14="http://schemas.microsoft.com/office/drawing/2010/main" val="0"/>
              </a:ext>
            </a:extLst>
          </a:blip>
          <a:srcRect l="27273" r="25000"/>
          <a:stretch/>
        </p:blipFill>
        <p:spPr bwMode="auto">
          <a:xfrm>
            <a:off x="1752600" y="2819400"/>
            <a:ext cx="1719719" cy="2866198"/>
          </a:xfrm>
          <a:prstGeom prst="rect">
            <a:avLst/>
          </a:prstGeom>
          <a:noFill/>
          <a:extLst>
            <a:ext uri="{909E8E84-426E-40DD-AFC4-6F175D3DCCD1}">
              <a14:hiddenFill xmlns:a14="http://schemas.microsoft.com/office/drawing/2010/main">
                <a:solidFill>
                  <a:srgbClr val="FFFFFF"/>
                </a:solidFill>
              </a14:hiddenFill>
            </a:ext>
          </a:extLst>
        </p:spPr>
      </p:pic>
      <p:sp>
        <p:nvSpPr>
          <p:cNvPr id="8" name="Sai 2">
            <a:extLst>
              <a:ext uri="{FF2B5EF4-FFF2-40B4-BE49-F238E27FC236}">
                <a16:creationId xmlns:a16="http://schemas.microsoft.com/office/drawing/2014/main" xmlns="" id="{541270FB-E4BF-4CFF-9B05-857F55617044}"/>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 Hát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Sai 3">
            <a:extLst>
              <a:ext uri="{FF2B5EF4-FFF2-40B4-BE49-F238E27FC236}">
                <a16:creationId xmlns:a16="http://schemas.microsoft.com/office/drawing/2014/main" xmlns="" id="{AA635499-51FB-4950-8462-3F14C9067567}"/>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Múa</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Sai 4">
            <a:extLst>
              <a:ext uri="{FF2B5EF4-FFF2-40B4-BE49-F238E27FC236}">
                <a16:creationId xmlns:a16="http://schemas.microsoft.com/office/drawing/2014/main" xmlns="" id="{70DA2C40-B795-41D3-AD26-E58067B32D9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 Văn</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nghệ</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Đúng">
            <a:extLst>
              <a:ext uri="{FF2B5EF4-FFF2-40B4-BE49-F238E27FC236}">
                <a16:creationId xmlns:a16="http://schemas.microsoft.com/office/drawing/2014/main" xmlns="" id="{27F273B5-D88F-4408-9A92-42CC6DABA124}"/>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Tuyên</a:t>
            </a:r>
            <a:r>
              <a:rPr kumimoji="0" lang="en-US" sz="4000" b="0"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truyền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6" descr="Tick Asterisk Cross Red Green PNG | Picpng">
            <a:extLst>
              <a:ext uri="{FF2B5EF4-FFF2-40B4-BE49-F238E27FC236}">
                <a16:creationId xmlns:a16="http://schemas.microsoft.com/office/drawing/2014/main" xmlns="" id="{D4A96074-4712-4DB7-95A1-E3E2856E7AC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525" t="20372" r="63824" b="12821"/>
          <a:stretch/>
        </p:blipFill>
        <p:spPr bwMode="auto">
          <a:xfrm>
            <a:off x="419573" y="4042686"/>
            <a:ext cx="914400" cy="9076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ick Asterisk Cross Red Green PNG | Picpng">
            <a:extLst>
              <a:ext uri="{FF2B5EF4-FFF2-40B4-BE49-F238E27FC236}">
                <a16:creationId xmlns:a16="http://schemas.microsoft.com/office/drawing/2014/main" xmlns="" id="{5AB0F5E9-EE29-4508-AB62-FEF2DD0E122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453667" y="5063841"/>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ick Asterisk Cross Red Green PNG | Picpng">
            <a:extLst>
              <a:ext uri="{FF2B5EF4-FFF2-40B4-BE49-F238E27FC236}">
                <a16:creationId xmlns:a16="http://schemas.microsoft.com/office/drawing/2014/main" xmlns="" id="{AA99F5B3-42BE-424F-9724-BF0A4AD5CCF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10747179" y="5036827"/>
            <a:ext cx="846212" cy="9110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ick Asterisk Cross Red Green PNG | Picpng">
            <a:extLst>
              <a:ext uri="{FF2B5EF4-FFF2-40B4-BE49-F238E27FC236}">
                <a16:creationId xmlns:a16="http://schemas.microsoft.com/office/drawing/2014/main" xmlns="" id="{C0B9A805-0938-4FFD-ABB1-2AC09C64F5D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750" t="18714" b="13750"/>
          <a:stretch/>
        </p:blipFill>
        <p:spPr bwMode="auto">
          <a:xfrm>
            <a:off x="10747179" y="3952567"/>
            <a:ext cx="846212" cy="911032"/>
          </a:xfrm>
          <a:prstGeom prst="rect">
            <a:avLst/>
          </a:prstGeom>
          <a:noFill/>
          <a:extLst>
            <a:ext uri="{909E8E84-426E-40DD-AFC4-6F175D3DCCD1}">
              <a14:hiddenFill xmlns:a14="http://schemas.microsoft.com/office/drawing/2010/main">
                <a:solidFill>
                  <a:srgbClr val="FFFFFF"/>
                </a:solidFill>
              </a14:hiddenFill>
            </a:ext>
          </a:extLst>
        </p:spPr>
      </p:pic>
      <p:sp>
        <p:nvSpPr>
          <p:cNvPr id="16" name="Ô hỏi">
            <a:extLst>
              <a:ext uri="{FF2B5EF4-FFF2-40B4-BE49-F238E27FC236}">
                <a16:creationId xmlns:a16="http://schemas.microsoft.com/office/drawing/2014/main" xmlns="" id="{04F6A107-25DE-437D-8F0A-F065ED54D219}"/>
              </a:ext>
            </a:extLst>
          </p:cNvPr>
          <p:cNvSpPr/>
          <p:nvPr/>
        </p:nvSpPr>
        <p:spPr>
          <a:xfrm>
            <a:off x="914400" y="104822"/>
            <a:ext cx="10500851" cy="30517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 Một trong những hành động của chúng ta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để giúp mọi người hiểu rõ hơn một phong trào </a:t>
            </a:r>
            <a:r>
              <a:rPr kumimoji="0" lang="en-US"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 </a:t>
            </a:r>
            <a:r>
              <a:rPr kumimoji="0" lang="vi-VN"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hay chủ trương nào đ</a:t>
            </a:r>
            <a:r>
              <a:rPr lang="en-US" sz="4400" b="1" kern="0">
                <a:solidFill>
                  <a:srgbClr val="FFFF00"/>
                </a:solidFill>
                <a:latin typeface="Times New Roman" panose="02020603050405020304" pitchFamily="18" charset="0"/>
                <a:cs typeface="Arial"/>
                <a:sym typeface="Arial"/>
              </a:rPr>
              <a:t>ó. </a:t>
            </a:r>
            <a:r>
              <a:rPr kumimoji="0" lang="en-US" sz="4400" b="1" i="0" u="none" strike="noStrike" kern="0" cap="none" spc="0" normalizeH="0" baseline="0" noProof="0">
                <a:ln>
                  <a:noFill/>
                </a:ln>
                <a:solidFill>
                  <a:srgbClr val="FFFF00"/>
                </a:solidFill>
                <a:effectLst/>
                <a:uLnTx/>
                <a:uFillTx/>
                <a:latin typeface="Times New Roman" panose="02020603050405020304" pitchFamily="18" charset="0"/>
                <a:ea typeface="+mn-ea"/>
                <a:cs typeface="Arial"/>
                <a:sym typeface="Arial"/>
              </a:rPr>
              <a:t>Ví dụ khẩu hiệu: BẢO VỆ MÔI TRƯỜNG</a:t>
            </a:r>
          </a:p>
        </p:txBody>
      </p:sp>
      <p:pic>
        <p:nvPicPr>
          <p:cNvPr id="4100" name="Thua" descr="Sad Super Hero Images, Stock Photos &amp;amp; Vectors | Shutterstock">
            <a:extLst>
              <a:ext uri="{FF2B5EF4-FFF2-40B4-BE49-F238E27FC236}">
                <a16:creationId xmlns:a16="http://schemas.microsoft.com/office/drawing/2014/main" xmlns="" id="{347D8286-BCE4-4435-A604-50F3FCD18E8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14" b="87500" l="19231" r="79231"/>
                    </a14:imgEffect>
                  </a14:imgLayer>
                </a14:imgProps>
              </a:ext>
              <a:ext uri="{28A0092B-C50C-407E-A947-70E740481C1C}">
                <a14:useLocalDpi xmlns:a14="http://schemas.microsoft.com/office/drawing/2010/main" val="0"/>
              </a:ext>
            </a:extLst>
          </a:blip>
          <a:srcRect l="15232" r="13176" b="13690"/>
          <a:stretch/>
        </p:blipFill>
        <p:spPr bwMode="auto">
          <a:xfrm>
            <a:off x="4783288" y="2205433"/>
            <a:ext cx="3153376" cy="40941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Win" descr="Kids dressed as Superheroes Clipart. - Oh My Fiesta! for Geeks">
            <a:extLst>
              <a:ext uri="{FF2B5EF4-FFF2-40B4-BE49-F238E27FC236}">
                <a16:creationId xmlns:a16="http://schemas.microsoft.com/office/drawing/2014/main" xmlns="" id="{68AC03B7-6244-494A-9FBC-5BF4F153B4E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55237" y="3090003"/>
            <a:ext cx="3824287" cy="281302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ptain America&amp;#39;s shield - Wikipedia">
            <a:hlinkClick r:id="rId15" action="ppaction://hlinksldjump"/>
            <a:extLst>
              <a:ext uri="{FF2B5EF4-FFF2-40B4-BE49-F238E27FC236}">
                <a16:creationId xmlns:a16="http://schemas.microsoft.com/office/drawing/2014/main" xmlns="" id="{8B44A54A-68A8-46B6-8D08-9CD08523922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9081" y="5947859"/>
            <a:ext cx="805319" cy="805319"/>
          </a:xfrm>
          <a:prstGeom prst="rect">
            <a:avLst/>
          </a:prstGeom>
          <a:noFill/>
          <a:extLst>
            <a:ext uri="{909E8E84-426E-40DD-AFC4-6F175D3DCCD1}">
              <a14:hiddenFill xmlns:a14="http://schemas.microsoft.com/office/drawing/2010/main">
                <a:solidFill>
                  <a:srgbClr val="FFFFFF"/>
                </a:solidFill>
              </a14:hiddenFill>
            </a:ext>
          </a:extLst>
        </p:spPr>
      </p:pic>
      <p:pic>
        <p:nvPicPr>
          <p:cNvPr id="2" name="Am-thanh-tra-loi-dung-www_nhacchuongvui_com">
            <a:hlinkClick r:id="" action="ppaction://media"/>
            <a:extLst>
              <a:ext uri="{FF2B5EF4-FFF2-40B4-BE49-F238E27FC236}">
                <a16:creationId xmlns:a16="http://schemas.microsoft.com/office/drawing/2014/main" xmlns="" id="{513E3BC9-EC10-A0A4-5E29-41A9F250BC7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79983" y="875538"/>
            <a:ext cx="609600" cy="609600"/>
          </a:xfrm>
          <a:prstGeom prst="rect">
            <a:avLst/>
          </a:prstGeom>
        </p:spPr>
      </p:pic>
      <p:pic>
        <p:nvPicPr>
          <p:cNvPr id="3" name="Am-thanh-tra-loi-sai-wav-www_tiengdong_com">
            <a:hlinkClick r:id="" action="ppaction://media"/>
            <a:extLst>
              <a:ext uri="{FF2B5EF4-FFF2-40B4-BE49-F238E27FC236}">
                <a16:creationId xmlns:a16="http://schemas.microsoft.com/office/drawing/2014/main" xmlns="" id="{427BC206-1A81-FFA7-D04C-06433C5DAD42}"/>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83127" y="3085338"/>
            <a:ext cx="609600" cy="609600"/>
          </a:xfrm>
          <a:prstGeom prst="rect">
            <a:avLst/>
          </a:prstGeom>
        </p:spPr>
      </p:pic>
      <p:pic>
        <p:nvPicPr>
          <p:cNvPr id="4" name="Am-thanh-tra-loi-sai-wav-www_tiengdong_com">
            <a:hlinkClick r:id="" action="ppaction://media"/>
            <a:extLst>
              <a:ext uri="{FF2B5EF4-FFF2-40B4-BE49-F238E27FC236}">
                <a16:creationId xmlns:a16="http://schemas.microsoft.com/office/drawing/2014/main" xmlns="" id="{D5C0F5CE-9BA1-7C9A-5957-252E1F73AC5D}"/>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20449" y="4253999"/>
            <a:ext cx="609600" cy="609600"/>
          </a:xfrm>
          <a:prstGeom prst="rect">
            <a:avLst/>
          </a:prstGeom>
        </p:spPr>
      </p:pic>
      <p:pic>
        <p:nvPicPr>
          <p:cNvPr id="5" name="Am-thanh-tra-loi-sai-wav-www_tiengdong_com">
            <a:hlinkClick r:id="" action="ppaction://media"/>
            <a:extLst>
              <a:ext uri="{FF2B5EF4-FFF2-40B4-BE49-F238E27FC236}">
                <a16:creationId xmlns:a16="http://schemas.microsoft.com/office/drawing/2014/main" xmlns="" id="{2A9EF483-F274-E28F-DB83-BDD1072FD39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36904" y="1891408"/>
            <a:ext cx="609600" cy="609600"/>
          </a:xfrm>
          <a:prstGeom prst="rect">
            <a:avLst/>
          </a:prstGeom>
        </p:spPr>
      </p:pic>
    </p:spTree>
    <p:extLst>
      <p:ext uri="{BB962C8B-B14F-4D97-AF65-F5344CB8AC3E}">
        <p14:creationId xmlns:p14="http://schemas.microsoft.com/office/powerpoint/2010/main" val="395073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750" fill="hold"/>
                                        <p:tgtEl>
                                          <p:spTgt spid="4098"/>
                                        </p:tgtEl>
                                        <p:attrNameLst>
                                          <p:attrName>ppt_w</p:attrName>
                                        </p:attrNameLst>
                                      </p:cBhvr>
                                      <p:tavLst>
                                        <p:tav tm="0">
                                          <p:val>
                                            <p:fltVal val="0"/>
                                          </p:val>
                                        </p:tav>
                                        <p:tav tm="100000">
                                          <p:val>
                                            <p:strVal val="#ppt_w"/>
                                          </p:val>
                                        </p:tav>
                                      </p:tavLst>
                                    </p:anim>
                                    <p:anim calcmode="lin" valueType="num">
                                      <p:cBhvr>
                                        <p:cTn id="26" dur="750" fill="hold"/>
                                        <p:tgtEl>
                                          <p:spTgt spid="4098"/>
                                        </p:tgtEl>
                                        <p:attrNameLst>
                                          <p:attrName>ppt_h</p:attrName>
                                        </p:attrNameLst>
                                      </p:cBhvr>
                                      <p:tavLst>
                                        <p:tav tm="0">
                                          <p:val>
                                            <p:fltVal val="0"/>
                                          </p:val>
                                        </p:tav>
                                        <p:tav tm="100000">
                                          <p:val>
                                            <p:strVal val="#ppt_h"/>
                                          </p:val>
                                        </p:tav>
                                      </p:tavLst>
                                    </p:anim>
                                    <p:animEffect transition="in" filter="fade">
                                      <p:cBhvr>
                                        <p:cTn id="27" dur="750"/>
                                        <p:tgtEl>
                                          <p:spTgt spid="4098"/>
                                        </p:tgtEl>
                                      </p:cBhvr>
                                    </p:animEffect>
                                  </p:childTnLst>
                                </p:cTn>
                              </p:par>
                              <p:par>
                                <p:cTn id="28" presetID="1" presetClass="mediacall" presetSubtype="0" fill="hold" nodeType="withEffect">
                                  <p:stCondLst>
                                    <p:cond delay="0"/>
                                  </p:stCondLst>
                                  <p:childTnLst>
                                    <p:cmd type="call" cmd="playFrom(0.0)">
                                      <p:cBhvr>
                                        <p:cTn id="29" dur="8085" fill="hold"/>
                                        <p:tgtEl>
                                          <p:spTgt spid="2"/>
                                        </p:tgtEl>
                                      </p:cBhvr>
                                    </p:cmd>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fade">
                                      <p:cBhvr>
                                        <p:cTn id="39" dur="500"/>
                                        <p:tgtEl>
                                          <p:spTgt spid="4100"/>
                                        </p:tgtEl>
                                      </p:cBhvr>
                                    </p:animEffect>
                                    <p:anim calcmode="lin" valueType="num">
                                      <p:cBhvr>
                                        <p:cTn id="40" dur="500" fill="hold"/>
                                        <p:tgtEl>
                                          <p:spTgt spid="4100"/>
                                        </p:tgtEl>
                                        <p:attrNameLst>
                                          <p:attrName>ppt_x</p:attrName>
                                        </p:attrNameLst>
                                      </p:cBhvr>
                                      <p:tavLst>
                                        <p:tav tm="0">
                                          <p:val>
                                            <p:strVal val="#ppt_x"/>
                                          </p:val>
                                        </p:tav>
                                        <p:tav tm="100000">
                                          <p:val>
                                            <p:strVal val="#ppt_x"/>
                                          </p:val>
                                        </p:tav>
                                      </p:tavLst>
                                    </p:anim>
                                    <p:anim calcmode="lin" valueType="num">
                                      <p:cBhvr>
                                        <p:cTn id="41" dur="500" fill="hold"/>
                                        <p:tgtEl>
                                          <p:spTgt spid="4100"/>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0"/>
                                  </p:stCondLst>
                                  <p:childTnLst>
                                    <p:animEffect transition="out" filter="fade">
                                      <p:cBhvr>
                                        <p:cTn id="43" dur="500"/>
                                        <p:tgtEl>
                                          <p:spTgt spid="4100"/>
                                        </p:tgtEl>
                                      </p:cBhvr>
                                    </p:animEffect>
                                    <p:set>
                                      <p:cBhvr>
                                        <p:cTn id="44" dur="1" fill="hold">
                                          <p:stCondLst>
                                            <p:cond delay="499"/>
                                          </p:stCondLst>
                                        </p:cTn>
                                        <p:tgtEl>
                                          <p:spTgt spid="4100"/>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3573" fill="hold"/>
                                        <p:tgtEl>
                                          <p:spTgt spid="3"/>
                                        </p:tgtEl>
                                      </p:cBhvr>
                                    </p:cmd>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100"/>
                                        </p:tgtEl>
                                        <p:attrNameLst>
                                          <p:attrName>style.visibility</p:attrName>
                                        </p:attrNameLst>
                                      </p:cBhvr>
                                      <p:to>
                                        <p:strVal val="visible"/>
                                      </p:to>
                                    </p:set>
                                    <p:animEffect transition="in" filter="fade">
                                      <p:cBhvr>
                                        <p:cTn id="56" dur="500"/>
                                        <p:tgtEl>
                                          <p:spTgt spid="4100"/>
                                        </p:tgtEl>
                                      </p:cBhvr>
                                    </p:animEffect>
                                    <p:anim calcmode="lin" valueType="num">
                                      <p:cBhvr>
                                        <p:cTn id="57" dur="500" fill="hold"/>
                                        <p:tgtEl>
                                          <p:spTgt spid="4100"/>
                                        </p:tgtEl>
                                        <p:attrNameLst>
                                          <p:attrName>ppt_x</p:attrName>
                                        </p:attrNameLst>
                                      </p:cBhvr>
                                      <p:tavLst>
                                        <p:tav tm="0">
                                          <p:val>
                                            <p:strVal val="#ppt_x"/>
                                          </p:val>
                                        </p:tav>
                                        <p:tav tm="100000">
                                          <p:val>
                                            <p:strVal val="#ppt_x"/>
                                          </p:val>
                                        </p:tav>
                                      </p:tavLst>
                                    </p:anim>
                                    <p:anim calcmode="lin" valueType="num">
                                      <p:cBhvr>
                                        <p:cTn id="58" dur="500" fill="hold"/>
                                        <p:tgtEl>
                                          <p:spTgt spid="4100"/>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4100"/>
                                        </p:tgtEl>
                                      </p:cBhvr>
                                    </p:animEffect>
                                    <p:set>
                                      <p:cBhvr>
                                        <p:cTn id="61" dur="1" fill="hold">
                                          <p:stCondLst>
                                            <p:cond delay="499"/>
                                          </p:stCondLst>
                                        </p:cTn>
                                        <p:tgtEl>
                                          <p:spTgt spid="4100"/>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3573" fill="hold"/>
                                        <p:tgtEl>
                                          <p:spTgt spid="5"/>
                                        </p:tgtEl>
                                      </p:cBhvr>
                                    </p:cmd>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42"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anim calcmode="lin" valueType="num">
                                      <p:cBhvr>
                                        <p:cTn id="74" dur="500" fill="hold"/>
                                        <p:tgtEl>
                                          <p:spTgt spid="4100"/>
                                        </p:tgtEl>
                                        <p:attrNameLst>
                                          <p:attrName>ppt_x</p:attrName>
                                        </p:attrNameLst>
                                      </p:cBhvr>
                                      <p:tavLst>
                                        <p:tav tm="0">
                                          <p:val>
                                            <p:strVal val="#ppt_x"/>
                                          </p:val>
                                        </p:tav>
                                        <p:tav tm="100000">
                                          <p:val>
                                            <p:strVal val="#ppt_x"/>
                                          </p:val>
                                        </p:tav>
                                      </p:tavLst>
                                    </p:anim>
                                    <p:anim calcmode="lin" valueType="num">
                                      <p:cBhvr>
                                        <p:cTn id="75" dur="500" fill="hold"/>
                                        <p:tgtEl>
                                          <p:spTgt spid="4100"/>
                                        </p:tgtEl>
                                        <p:attrNameLst>
                                          <p:attrName>ppt_y</p:attrName>
                                        </p:attrNameLst>
                                      </p:cBhvr>
                                      <p:tavLst>
                                        <p:tav tm="0">
                                          <p:val>
                                            <p:strVal val="#ppt_y+.1"/>
                                          </p:val>
                                        </p:tav>
                                        <p:tav tm="100000">
                                          <p:val>
                                            <p:strVal val="#ppt_y"/>
                                          </p:val>
                                        </p:tav>
                                      </p:tavLst>
                                    </p:anim>
                                  </p:childTnLst>
                                </p:cTn>
                              </p:par>
                              <p:par>
                                <p:cTn id="76" presetID="1" presetClass="mediacall" presetSubtype="0" fill="hold" nodeType="withEffect">
                                  <p:stCondLst>
                                    <p:cond delay="0"/>
                                  </p:stCondLst>
                                  <p:childTnLst>
                                    <p:cmd type="call" cmd="playFrom(0.0)">
                                      <p:cBhvr>
                                        <p:cTn id="77" dur="3573" fill="hold"/>
                                        <p:tgtEl>
                                          <p:spTgt spid="4"/>
                                        </p:tgtEl>
                                      </p:cBhvr>
                                    </p:cmd>
                                  </p:childTnLst>
                                </p:cTn>
                              </p:par>
                            </p:childTnLst>
                          </p:cTn>
                        </p:par>
                        <p:par>
                          <p:cTn id="78" fill="hold">
                            <p:stCondLst>
                              <p:cond delay="4073"/>
                            </p:stCondLst>
                            <p:childTnLst>
                              <p:par>
                                <p:cTn id="79" presetID="10" presetClass="exit" presetSubtype="0" fill="hold" nodeType="afterEffect">
                                  <p:stCondLst>
                                    <p:cond delay="500"/>
                                  </p:stCondLst>
                                  <p:childTnLst>
                                    <p:animEffect transition="out" filter="fade">
                                      <p:cBhvr>
                                        <p:cTn id="80" dur="500"/>
                                        <p:tgtEl>
                                          <p:spTgt spid="4100"/>
                                        </p:tgtEl>
                                      </p:cBhvr>
                                    </p:animEffect>
                                    <p:set>
                                      <p:cBhvr>
                                        <p:cTn id="81" dur="1" fill="hold">
                                          <p:stCondLst>
                                            <p:cond delay="499"/>
                                          </p:stCondLst>
                                        </p:cTn>
                                        <p:tgtEl>
                                          <p:spTgt spid="41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82" fill="hold" display="0">
                  <p:stCondLst>
                    <p:cond delay="indefinite"/>
                  </p:stCondLst>
                  <p:endCondLst>
                    <p:cond evt="onStopAudio" delay="0">
                      <p:tgtEl>
                        <p:sldTgt/>
                      </p:tgtEl>
                    </p:cond>
                  </p:endCondLst>
                </p:cTn>
                <p:tgtEl>
                  <p:spTgt spid="2"/>
                </p:tgtEl>
              </p:cMediaNode>
            </p:audio>
            <p:audio>
              <p:cMediaNode vol="80000">
                <p:cTn id="83" fill="hold" display="0">
                  <p:stCondLst>
                    <p:cond delay="indefinite"/>
                  </p:stCondLst>
                  <p:endCondLst>
                    <p:cond evt="onStopAudio" delay="0">
                      <p:tgtEl>
                        <p:sldTgt/>
                      </p:tgtEl>
                    </p:cond>
                  </p:endCondLst>
                </p:cTn>
                <p:tgtEl>
                  <p:spTgt spid="3"/>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0EF10EE5-C5FF-47AC-9CAB-9137FA28905B}"/>
              </a:ext>
            </a:extLst>
          </p:cNvPr>
          <p:cNvGrpSpPr/>
          <p:nvPr/>
        </p:nvGrpSpPr>
        <p:grpSpPr>
          <a:xfrm>
            <a:off x="380523" y="709338"/>
            <a:ext cx="3939121" cy="4034423"/>
            <a:chOff x="140091" y="293028"/>
            <a:chExt cx="3939121" cy="4034423"/>
          </a:xfrm>
        </p:grpSpPr>
        <p:pic>
          <p:nvPicPr>
            <p:cNvPr id="8" name="图片 43">
              <a:extLst>
                <a:ext uri="{FF2B5EF4-FFF2-40B4-BE49-F238E27FC236}">
                  <a16:creationId xmlns:a16="http://schemas.microsoft.com/office/drawing/2014/main" xmlns="" id="{4FD1A069-7731-4026-8A84-65030C2A15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9" name="TextBox 8">
              <a:extLst>
                <a:ext uri="{FF2B5EF4-FFF2-40B4-BE49-F238E27FC236}">
                  <a16:creationId xmlns:a16="http://schemas.microsoft.com/office/drawing/2014/main" xmlns="" id="{30D50616-32DF-4D2B-91ED-32C8362C73EC}"/>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black"/>
                  </a:solidFill>
                  <a:latin typeface="Cambria" panose="02040503050406030204" pitchFamily="18" charset="0"/>
                </a:rPr>
                <a:t>Xem lại bài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0" name="Group 9">
            <a:extLst>
              <a:ext uri="{FF2B5EF4-FFF2-40B4-BE49-F238E27FC236}">
                <a16:creationId xmlns:a16="http://schemas.microsoft.com/office/drawing/2014/main" xmlns="" id="{96065B13-B8EA-4545-8C04-152BADF45F98}"/>
              </a:ext>
            </a:extLst>
          </p:cNvPr>
          <p:cNvGrpSpPr/>
          <p:nvPr/>
        </p:nvGrpSpPr>
        <p:grpSpPr>
          <a:xfrm>
            <a:off x="3979936" y="1945376"/>
            <a:ext cx="4045568" cy="4143445"/>
            <a:chOff x="4114024" y="2002174"/>
            <a:chExt cx="4045568" cy="4143445"/>
          </a:xfrm>
        </p:grpSpPr>
        <p:pic>
          <p:nvPicPr>
            <p:cNvPr id="11" name="图片 42">
              <a:extLst>
                <a:ext uri="{FF2B5EF4-FFF2-40B4-BE49-F238E27FC236}">
                  <a16:creationId xmlns:a16="http://schemas.microsoft.com/office/drawing/2014/main" xmlns="" id="{AB7CCE49-7786-4BF1-9458-34DB8AFC16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12" name="TextBox 11">
              <a:extLst>
                <a:ext uri="{FF2B5EF4-FFF2-40B4-BE49-F238E27FC236}">
                  <a16:creationId xmlns:a16="http://schemas.microsoft.com/office/drawing/2014/main" xmlns="" id="{DAF293D9-7915-48DC-BE0E-C558D0E50FDD}"/>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rPr>
                <a:t>Chuẩn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bị</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bài</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xmlns="" id="{696F5F8F-4D40-43F7-BE9C-B8E4E0617241}"/>
              </a:ext>
            </a:extLst>
          </p:cNvPr>
          <p:cNvPicPr>
            <a:picLocks noChangeAspect="1"/>
          </p:cNvPicPr>
          <p:nvPr/>
        </p:nvPicPr>
        <p:blipFill>
          <a:blip r:embed="rId3"/>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2909232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xmlns="" id="{88FCD575-BB7B-4353-A148-CEF693332DEF}"/>
              </a:ext>
            </a:extLst>
          </p:cNvPr>
          <p:cNvGrpSpPr/>
          <p:nvPr/>
        </p:nvGrpSpPr>
        <p:grpSpPr>
          <a:xfrm>
            <a:off x="4234237" y="4990030"/>
            <a:ext cx="290407" cy="290407"/>
            <a:chOff x="732769" y="5535598"/>
            <a:chExt cx="290407" cy="290407"/>
          </a:xfrm>
        </p:grpSpPr>
        <p:sp>
          <p:nvSpPr>
            <p:cNvPr id="38" name="Oval 10">
              <a:extLst>
                <a:ext uri="{FF2B5EF4-FFF2-40B4-BE49-F238E27FC236}">
                  <a16:creationId xmlns:a16="http://schemas.microsoft.com/office/drawing/2014/main" xmlns="" id="{CF46E2FE-5651-4D7C-BE6D-55368A82A3F4}"/>
                </a:ext>
              </a:extLst>
            </p:cNvPr>
            <p:cNvSpPr>
              <a:spLocks/>
            </p:cNvSpPr>
            <p:nvPr/>
          </p:nvSpPr>
          <p:spPr bwMode="auto">
            <a:xfrm>
              <a:off x="732769" y="5535598"/>
              <a:ext cx="290407" cy="290407"/>
            </a:xfrm>
            <a:prstGeom prst="ellipse">
              <a:avLst/>
            </a:prstGeom>
            <a:solidFill>
              <a:srgbClr val="3E830E"/>
            </a:solidFill>
            <a:ln>
              <a:noFill/>
            </a:ln>
            <a:effectLst>
              <a:outerShdw blurRad="381000" dist="127000" dir="2700000" algn="tl" rotWithShape="0">
                <a:prstClr val="black">
                  <a:alpha val="40000"/>
                </a:prstClr>
              </a:outerShdw>
            </a:effectLst>
          </p:spPr>
          <p:txBody>
            <a:bodyPr wrap="none" anchor="ctr"/>
            <a:lstStyle/>
            <a:p>
              <a:pPr algn="ctr" fontAlgn="base">
                <a:spcBef>
                  <a:spcPct val="0"/>
                </a:spcBef>
                <a:spcAft>
                  <a:spcPct val="0"/>
                </a:spcAft>
              </a:pPr>
              <a:endParaRPr lang="zh-CN" altLang="en-US" sz="900">
                <a:cs typeface="+mn-ea"/>
                <a:sym typeface="+mn-lt"/>
              </a:endParaRPr>
            </a:p>
          </p:txBody>
        </p:sp>
        <p:grpSp>
          <p:nvGrpSpPr>
            <p:cNvPr id="39" name="组合 38">
              <a:extLst>
                <a:ext uri="{FF2B5EF4-FFF2-40B4-BE49-F238E27FC236}">
                  <a16:creationId xmlns:a16="http://schemas.microsoft.com/office/drawing/2014/main" xmlns="" id="{E1309210-60EF-459B-990C-624255AEE057}"/>
                </a:ext>
              </a:extLst>
            </p:cNvPr>
            <p:cNvGrpSpPr/>
            <p:nvPr/>
          </p:nvGrpSpPr>
          <p:grpSpPr>
            <a:xfrm>
              <a:off x="811795" y="5598991"/>
              <a:ext cx="132841" cy="151011"/>
              <a:chOff x="860980" y="3583766"/>
              <a:chExt cx="100336" cy="114060"/>
            </a:xfrm>
            <a:solidFill>
              <a:schemeClr val="accent1"/>
            </a:solidFill>
          </p:grpSpPr>
          <p:sp>
            <p:nvSpPr>
              <p:cNvPr id="40" name="Freeform 12">
                <a:extLst>
                  <a:ext uri="{FF2B5EF4-FFF2-40B4-BE49-F238E27FC236}">
                    <a16:creationId xmlns:a16="http://schemas.microsoft.com/office/drawing/2014/main" xmlns="" id="{A8C3A798-BD0D-48CA-ABFF-9599D48484A5}"/>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sp>
            <p:nvSpPr>
              <p:cNvPr id="41" name="Freeform 13">
                <a:extLst>
                  <a:ext uri="{FF2B5EF4-FFF2-40B4-BE49-F238E27FC236}">
                    <a16:creationId xmlns:a16="http://schemas.microsoft.com/office/drawing/2014/main" xmlns="" id="{90A32F01-4243-458E-885F-E638CE1C5B3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grpSp>
      </p:grpSp>
      <p:pic>
        <p:nvPicPr>
          <p:cNvPr id="13" name="Picture 12">
            <a:extLst>
              <a:ext uri="{FF2B5EF4-FFF2-40B4-BE49-F238E27FC236}">
                <a16:creationId xmlns:a16="http://schemas.microsoft.com/office/drawing/2014/main" xmlns="" id="{BE9C4196-B5CA-41F7-947A-368FCD4CCBAD}"/>
              </a:ext>
            </a:extLst>
          </p:cNvPr>
          <p:cNvPicPr>
            <a:picLocks noChangeAspect="1"/>
          </p:cNvPicPr>
          <p:nvPr/>
        </p:nvPicPr>
        <p:blipFill>
          <a:blip r:embed="rId2"/>
          <a:stretch>
            <a:fillRect/>
          </a:stretch>
        </p:blipFill>
        <p:spPr>
          <a:xfrm>
            <a:off x="1865448" y="1482313"/>
            <a:ext cx="7831002" cy="3495618"/>
          </a:xfrm>
          <a:prstGeom prst="rect">
            <a:avLst/>
          </a:prstGeom>
        </p:spPr>
      </p:pic>
    </p:spTree>
    <p:extLst>
      <p:ext uri="{BB962C8B-B14F-4D97-AF65-F5344CB8AC3E}">
        <p14:creationId xmlns:p14="http://schemas.microsoft.com/office/powerpoint/2010/main" val="3069981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xmlns=""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xmlns=""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xmlns=""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xmlns=""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ác dạng ô nhiễm môi trường và cách khắc phục hiệu quả - KhoaHoc.tv">
            <a:extLst>
              <a:ext uri="{FF2B5EF4-FFF2-40B4-BE49-F238E27FC236}">
                <a16:creationId xmlns:a16="http://schemas.microsoft.com/office/drawing/2014/main" xmlns="" id="{181C7EF0-DB33-49B9-8023-510C15736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457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GP News :. | Nâng cao nhận thức, ý thức trách nhiệm của người dân trong  tuân thủ Luật Bảo vệ môi trường | BÁO ĐIỆN TỬ CHÍNH PHỦ NƯỚC CHXHCN VIỆT NAM">
            <a:extLst>
              <a:ext uri="{FF2B5EF4-FFF2-40B4-BE49-F238E27FC236}">
                <a16:creationId xmlns:a16="http://schemas.microsoft.com/office/drawing/2014/main" xmlns="" id="{75931822-B286-4B2F-9206-44A9B29F0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0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BC7527AB-660D-4D47-9610-670D28C21195}"/>
              </a:ext>
            </a:extLst>
          </p:cNvPr>
          <p:cNvPicPr>
            <a:picLocks noChangeAspect="1"/>
          </p:cNvPicPr>
          <p:nvPr/>
        </p:nvPicPr>
        <p:blipFill>
          <a:blip r:embed="rId3"/>
          <a:stretch>
            <a:fillRect/>
          </a:stretch>
        </p:blipFill>
        <p:spPr>
          <a:xfrm>
            <a:off x="977936" y="60101"/>
            <a:ext cx="11006265" cy="1495681"/>
          </a:xfrm>
          <a:prstGeom prst="rect">
            <a:avLst/>
          </a:prstGeom>
        </p:spPr>
      </p:pic>
    </p:spTree>
    <p:extLst>
      <p:ext uri="{BB962C8B-B14F-4D97-AF65-F5344CB8AC3E}">
        <p14:creationId xmlns:p14="http://schemas.microsoft.com/office/powerpoint/2010/main" val="3916520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9" name="图片 6">
            <a:extLst>
              <a:ext uri="{FF2B5EF4-FFF2-40B4-BE49-F238E27FC236}">
                <a16:creationId xmlns:a16="http://schemas.microsoft.com/office/drawing/2014/main" xmlns="" id="{2F28DC24-389E-4A46-B72A-A0AAEF5B6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877" y="554581"/>
            <a:ext cx="4796318" cy="6221389"/>
          </a:xfrm>
          <a:prstGeom prst="rect">
            <a:avLst/>
          </a:prstGeom>
        </p:spPr>
      </p:pic>
      <p:pic>
        <p:nvPicPr>
          <p:cNvPr id="3" name="Picture 2">
            <a:extLst>
              <a:ext uri="{FF2B5EF4-FFF2-40B4-BE49-F238E27FC236}">
                <a16:creationId xmlns:a16="http://schemas.microsoft.com/office/drawing/2014/main" xmlns="" id="{617A320C-9C8F-596C-3BCD-993C6BC58395}"/>
              </a:ext>
            </a:extLst>
          </p:cNvPr>
          <p:cNvPicPr>
            <a:picLocks noChangeAspect="1"/>
          </p:cNvPicPr>
          <p:nvPr/>
        </p:nvPicPr>
        <p:blipFill>
          <a:blip r:embed="rId6"/>
          <a:stretch>
            <a:fillRect/>
          </a:stretch>
        </p:blipFill>
        <p:spPr>
          <a:xfrm>
            <a:off x="1540338" y="1613793"/>
            <a:ext cx="5023539" cy="4102964"/>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6"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xmlns=""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xmlns=""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xmlns=""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xmlns=""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xmlns=""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2" name="TextBox 21">
            <a:extLst>
              <a:ext uri="{FF2B5EF4-FFF2-40B4-BE49-F238E27FC236}">
                <a16:creationId xmlns:a16="http://schemas.microsoft.com/office/drawing/2014/main" xmlns="" id="{E941C991-5FD8-4ED3-BED9-3D4EE0A1EFF5}"/>
              </a:ext>
            </a:extLst>
          </p:cNvPr>
          <p:cNvSpPr txBox="1"/>
          <p:nvPr/>
        </p:nvSpPr>
        <p:spPr>
          <a:xfrm>
            <a:off x="620913" y="694704"/>
            <a:ext cx="11332251" cy="584775"/>
          </a:xfrm>
          <a:prstGeom prst="rect">
            <a:avLst/>
          </a:prstGeom>
          <a:noFill/>
        </p:spPr>
        <p:txBody>
          <a:bodyPr wrap="square">
            <a:spAutoFit/>
          </a:bodyPr>
          <a:lstStyle/>
          <a:p>
            <a:pPr algn="just" defTabSz="1219170">
              <a:buClr>
                <a:srgbClr val="000000"/>
              </a:buClr>
            </a:pPr>
            <a:r>
              <a:rPr lang="vi-VN" sz="3200" b="1" kern="0" dirty="0">
                <a:latin typeface="Times New Roman" panose="02020603050405020304" pitchFamily="18" charset="0"/>
                <a:cs typeface="Times New Roman" panose="02020603050405020304" pitchFamily="18" charset="0"/>
                <a:sym typeface="Arial"/>
              </a:rPr>
              <a:t>1. Chọn lời giải nghĩa ở cột B phù hợp với mỗi từ ở cột A</a:t>
            </a:r>
            <a:r>
              <a:rPr lang="vi-VN" sz="3200" b="1" kern="0" dirty="0">
                <a:latin typeface="Calibri" panose="020F0502020204030204" pitchFamily="34" charset="0"/>
                <a:cs typeface="Calibri" panose="020F0502020204030204" pitchFamily="34" charset="0"/>
                <a:sym typeface="Arial"/>
              </a:rPr>
              <a:t>:</a:t>
            </a:r>
          </a:p>
        </p:txBody>
      </p:sp>
      <p:pic>
        <p:nvPicPr>
          <p:cNvPr id="3" name="Picture 2">
            <a:extLst>
              <a:ext uri="{FF2B5EF4-FFF2-40B4-BE49-F238E27FC236}">
                <a16:creationId xmlns:a16="http://schemas.microsoft.com/office/drawing/2014/main" xmlns="" id="{B0B7EADB-2809-38D6-2C2E-C7C82095E6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61"/>
          <a:stretch/>
        </p:blipFill>
        <p:spPr>
          <a:xfrm>
            <a:off x="569607" y="1717085"/>
            <a:ext cx="11187694" cy="4091048"/>
          </a:xfrm>
          <a:prstGeom prst="rect">
            <a:avLst/>
          </a:prstGeom>
        </p:spPr>
      </p:pic>
    </p:spTree>
    <p:extLst>
      <p:ext uri="{BB962C8B-B14F-4D97-AF65-F5344CB8AC3E}">
        <p14:creationId xmlns:p14="http://schemas.microsoft.com/office/powerpoint/2010/main" val="25086914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xmlns=""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 kỹ thuật dạy học tích cực – Dạy Và Học Online – Luyện Thi Hà Thành">
            <a:extLst>
              <a:ext uri="{FF2B5EF4-FFF2-40B4-BE49-F238E27FC236}">
                <a16:creationId xmlns:a16="http://schemas.microsoft.com/office/drawing/2014/main" xmlns="" id="{96513075-8C34-B1DC-9E4B-27B8EED7E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6" t="19779" r="5060" b="3360"/>
          <a:stretch/>
        </p:blipFill>
        <p:spPr bwMode="auto">
          <a:xfrm>
            <a:off x="2523263" y="1609166"/>
            <a:ext cx="6680967" cy="4288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11" name="Đường kết nối Mũi tên Thẳng 10">
            <a:extLst>
              <a:ext uri="{FF2B5EF4-FFF2-40B4-BE49-F238E27FC236}">
                <a16:creationId xmlns:a16="http://schemas.microsoft.com/office/drawing/2014/main" xmlns="" id="{7D47162E-EB8F-4CFA-F6BA-E92F1B76F113}"/>
              </a:ext>
            </a:extLst>
          </p:cNvPr>
          <p:cNvCxnSpPr>
            <a:cxnSpLocks/>
          </p:cNvCxnSpPr>
          <p:nvPr/>
        </p:nvCxnSpPr>
        <p:spPr>
          <a:xfrm flipV="1">
            <a:off x="2278290" y="4451881"/>
            <a:ext cx="1615417" cy="4953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xmlns="" id="{8AE89169-1405-401B-BAFF-8972E084043B}"/>
              </a:ext>
            </a:extLst>
          </p:cNvPr>
          <p:cNvCxnSpPr>
            <a:cxnSpLocks/>
          </p:cNvCxnSpPr>
          <p:nvPr/>
        </p:nvCxnSpPr>
        <p:spPr>
          <a:xfrm flipH="1">
            <a:off x="7876914" y="2006113"/>
            <a:ext cx="1978287" cy="9668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Hình ảnh 21" descr="Ảnh có chứa phim hoạt hình, Phim hoạt hình, minh họa, hình mẫu&#10;&#10;Mô tả được tạo tự động">
            <a:extLst>
              <a:ext uri="{FF2B5EF4-FFF2-40B4-BE49-F238E27FC236}">
                <a16:creationId xmlns:a16="http://schemas.microsoft.com/office/drawing/2014/main" xmlns="" id="{67382A96-6EB2-364B-B0BF-A528F23C68E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97" b="49697" l="51840" r="94622">
                        <a14:foregroundMark x1="68621" y1="12050" x2="69309" y2="16377"/>
                        <a14:foregroundMark x1="74282" y1="13425" x2="75010" y2="15811"/>
                        <a14:foregroundMark x1="69147" y1="3437" x2="70117" y2="4974"/>
                        <a14:foregroundMark x1="74282" y1="4569" x2="74282" y2="4569"/>
                        <a14:foregroundMark x1="74282" y1="4569" x2="76102" y2="7764"/>
                        <a14:foregroundMark x1="63324" y1="49697" x2="67772" y2="49697"/>
                        <a14:foregroundMark x1="70400" y1="17347" x2="72220" y2="21351"/>
                      </a14:backgroundRemoval>
                    </a14:imgEffect>
                  </a14:imgLayer>
                </a14:imgProps>
              </a:ext>
              <a:ext uri="{28A0092B-C50C-407E-A947-70E740481C1C}">
                <a14:useLocalDpi xmlns:a14="http://schemas.microsoft.com/office/drawing/2010/main" val="0"/>
              </a:ext>
            </a:extLst>
          </a:blip>
          <a:srcRect l="46528" b="44936"/>
          <a:stretch/>
        </p:blipFill>
        <p:spPr>
          <a:xfrm>
            <a:off x="9794526" y="3736421"/>
            <a:ext cx="1774387" cy="1827201"/>
          </a:xfrm>
          <a:prstGeom prst="rect">
            <a:avLst/>
          </a:prstGeom>
        </p:spPr>
      </p:pic>
      <p:cxnSp>
        <p:nvCxnSpPr>
          <p:cNvPr id="23" name="Đường kết nối Mũi tên Thẳng 22">
            <a:extLst>
              <a:ext uri="{FF2B5EF4-FFF2-40B4-BE49-F238E27FC236}">
                <a16:creationId xmlns:a16="http://schemas.microsoft.com/office/drawing/2014/main" xmlns="" id="{52048029-A0C1-53A0-AA3B-9AD52D850883}"/>
              </a:ext>
            </a:extLst>
          </p:cNvPr>
          <p:cNvCxnSpPr>
            <a:cxnSpLocks/>
          </p:cNvCxnSpPr>
          <p:nvPr/>
        </p:nvCxnSpPr>
        <p:spPr>
          <a:xfrm>
            <a:off x="2207480" y="2006113"/>
            <a:ext cx="2514902" cy="5883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Hình ảnh 25" descr="Ảnh có chứa phim hoạt hình, Phim hoạt hình, minh họa, hình mẫu&#10;&#10;Mô tả được tạo tự động">
            <a:extLst>
              <a:ext uri="{FF2B5EF4-FFF2-40B4-BE49-F238E27FC236}">
                <a16:creationId xmlns:a16="http://schemas.microsoft.com/office/drawing/2014/main" xmlns="" id="{19AAD882-DB1D-35EE-71FF-7EE3317683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2446" b="97129" l="5176" r="46907">
                        <a14:foregroundMark x1="30408" y1="55196" x2="30691" y2="57986"/>
                        <a14:foregroundMark x1="24828" y1="54226" x2="23453" y2="57703"/>
                        <a14:foregroundMark x1="27335" y1="60776" x2="27618" y2="63971"/>
                        <a14:foregroundMark x1="33603" y1="61868" x2="33320" y2="67004"/>
                        <a14:foregroundMark x1="34169" y1="61181" x2="34856" y2="64254"/>
                        <a14:foregroundMark x1="34573" y1="61585" x2="34856" y2="64941"/>
                        <a14:foregroundMark x1="35382" y1="62313" x2="35382" y2="64780"/>
                        <a14:foregroundMark x1="25960" y1="61181" x2="27052" y2="63283"/>
                        <a14:foregroundMark x1="27335" y1="60493" x2="28467" y2="64780"/>
                        <a14:foregroundMark x1="26243" y1="94096" x2="26931" y2="95067"/>
                        <a14:foregroundMark x1="14557" y1="94501" x2="17630" y2="95916"/>
                        <a14:foregroundMark x1="34290" y1="95916" x2="34856" y2="95916"/>
                        <a14:foregroundMark x1="43753" y1="97169" x2="46502" y2="96442"/>
                        <a14:foregroundMark x1="28023" y1="52446" x2="29276" y2="52729"/>
                        <a14:foregroundMark x1="24707" y1="62030" x2="28023" y2="63122"/>
                      </a14:backgroundRemoval>
                    </a14:imgEffect>
                  </a14:imgLayer>
                </a14:imgProps>
              </a:ext>
              <a:ext uri="{28A0092B-C50C-407E-A947-70E740481C1C}">
                <a14:useLocalDpi xmlns:a14="http://schemas.microsoft.com/office/drawing/2010/main" val="0"/>
              </a:ext>
            </a:extLst>
          </a:blip>
          <a:srcRect t="50000" r="47757" b="1905"/>
          <a:stretch/>
        </p:blipFill>
        <p:spPr>
          <a:xfrm>
            <a:off x="630632" y="1257124"/>
            <a:ext cx="1643888" cy="1513360"/>
          </a:xfrm>
          <a:prstGeom prst="rect">
            <a:avLst/>
          </a:prstGeom>
        </p:spPr>
      </p:pic>
      <p:cxnSp>
        <p:nvCxnSpPr>
          <p:cNvPr id="29" name="Đường kết nối Mũi tên Thẳng 28">
            <a:extLst>
              <a:ext uri="{FF2B5EF4-FFF2-40B4-BE49-F238E27FC236}">
                <a16:creationId xmlns:a16="http://schemas.microsoft.com/office/drawing/2014/main" xmlns="" id="{E09F4D33-CFB5-D4B8-CD53-93B8898D268A}"/>
              </a:ext>
            </a:extLst>
          </p:cNvPr>
          <p:cNvCxnSpPr>
            <a:cxnSpLocks/>
          </p:cNvCxnSpPr>
          <p:nvPr/>
        </p:nvCxnSpPr>
        <p:spPr>
          <a:xfrm flipH="1">
            <a:off x="6991089" y="4699531"/>
            <a:ext cx="2939364" cy="19515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Hình ảnh 31" descr="Ảnh có chứa phim hoạt hình, hình mẫu, hình vẽ, minh họa&#10;&#10;Mô tả được tạo tự động">
            <a:extLst>
              <a:ext uri="{FF2B5EF4-FFF2-40B4-BE49-F238E27FC236}">
                <a16:creationId xmlns:a16="http://schemas.microsoft.com/office/drawing/2014/main" xmlns="" id="{DABEBBAB-6C4A-01DD-0128-253F7B7C15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6827" y="1277350"/>
            <a:ext cx="1667323" cy="1667323"/>
          </a:xfrm>
          <a:prstGeom prst="rect">
            <a:avLst/>
          </a:prstGeom>
        </p:spPr>
      </p:pic>
      <p:pic>
        <p:nvPicPr>
          <p:cNvPr id="1028" name="Picture 4" descr="Pin on School">
            <a:extLst>
              <a:ext uri="{FF2B5EF4-FFF2-40B4-BE49-F238E27FC236}">
                <a16:creationId xmlns:a16="http://schemas.microsoft.com/office/drawing/2014/main" xmlns="" id="{3CFF9716-1D58-C52E-DEF7-871F6DB593C1}"/>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905" b="90781" l="10000" r="91385">
                        <a14:foregroundMark x1="69846" y1="7809" x2="73231" y2="16161"/>
                        <a14:foregroundMark x1="66615" y1="4121" x2="68769" y2="7484"/>
                        <a14:foregroundMark x1="91538" y1="39262" x2="90923" y2="43926"/>
                        <a14:foregroundMark x1="14769" y1="59544" x2="18308" y2="65727"/>
                        <a14:foregroundMark x1="54462" y1="86985" x2="59692" y2="90781"/>
                        <a14:foregroundMark x1="18154" y1="89262" x2="14154" y2="905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3687" y="3777438"/>
            <a:ext cx="1348454" cy="1912449"/>
          </a:xfrm>
          <a:prstGeom prst="rect">
            <a:avLst/>
          </a:prstGeom>
          <a:noFill/>
          <a:extLst>
            <a:ext uri="{909E8E84-426E-40DD-AFC4-6F175D3DCCD1}">
              <a14:hiddenFill xmlns:a14="http://schemas.microsoft.com/office/drawing/2010/main">
                <a:solidFill>
                  <a:srgbClr val="FFFFFF"/>
                </a:solidFill>
              </a14:hiddenFill>
            </a:ext>
          </a:extLst>
        </p:spPr>
      </p:pic>
      <p:pic>
        <p:nvPicPr>
          <p:cNvPr id="34" name="Hình ảnh 33" descr="Ảnh có chứa Hoạt hình, Phim hoạt hình, hoạt hình Nhật Bản, phim hoạt hình&#10;&#10;Mô tả được tạo tự động">
            <a:extLst>
              <a:ext uri="{FF2B5EF4-FFF2-40B4-BE49-F238E27FC236}">
                <a16:creationId xmlns:a16="http://schemas.microsoft.com/office/drawing/2014/main" xmlns="" id="{BA9C55C8-980D-18B5-0E14-AD99BE164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5211" y="2070520"/>
            <a:ext cx="2318273" cy="2318273"/>
          </a:xfrm>
          <a:prstGeom prst="rect">
            <a:avLst/>
          </a:prstGeom>
        </p:spPr>
      </p:pic>
      <p:sp>
        <p:nvSpPr>
          <p:cNvPr id="38" name="Hộp Văn bản 37">
            <a:extLst>
              <a:ext uri="{FF2B5EF4-FFF2-40B4-BE49-F238E27FC236}">
                <a16:creationId xmlns:a16="http://schemas.microsoft.com/office/drawing/2014/main" xmlns="" id="{29175495-9C4D-F149-8B0D-EBBA5CF27DF1}"/>
              </a:ext>
            </a:extLst>
          </p:cNvPr>
          <p:cNvSpPr txBox="1"/>
          <p:nvPr/>
        </p:nvSpPr>
        <p:spPr>
          <a:xfrm>
            <a:off x="656647" y="283690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Hộp Văn bản 38">
            <a:extLst>
              <a:ext uri="{FF2B5EF4-FFF2-40B4-BE49-F238E27FC236}">
                <a16:creationId xmlns:a16="http://schemas.microsoft.com/office/drawing/2014/main" xmlns="" id="{BE6BCBA8-0CAC-9A9A-6571-1ABCA21741AA}"/>
              </a:ext>
            </a:extLst>
          </p:cNvPr>
          <p:cNvSpPr txBox="1"/>
          <p:nvPr/>
        </p:nvSpPr>
        <p:spPr>
          <a:xfrm>
            <a:off x="630632" y="540306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Hộp Văn bản 39">
            <a:extLst>
              <a:ext uri="{FF2B5EF4-FFF2-40B4-BE49-F238E27FC236}">
                <a16:creationId xmlns:a16="http://schemas.microsoft.com/office/drawing/2014/main" xmlns="" id="{B5632FFE-E05B-C06A-DA61-804DA10B77AC}"/>
              </a:ext>
            </a:extLst>
          </p:cNvPr>
          <p:cNvSpPr txBox="1"/>
          <p:nvPr/>
        </p:nvSpPr>
        <p:spPr>
          <a:xfrm>
            <a:off x="9860657" y="2869677"/>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xmlns="" id="{C412AF02-CD0E-3112-F5AB-C6B1C609BE05}"/>
              </a:ext>
            </a:extLst>
          </p:cNvPr>
          <p:cNvSpPr txBox="1"/>
          <p:nvPr/>
        </p:nvSpPr>
        <p:spPr>
          <a:xfrm>
            <a:off x="9930453" y="5441205"/>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ộp Văn bản 42">
            <a:extLst>
              <a:ext uri="{FF2B5EF4-FFF2-40B4-BE49-F238E27FC236}">
                <a16:creationId xmlns:a16="http://schemas.microsoft.com/office/drawing/2014/main" xmlns="" id="{FDDCD0DC-3774-046F-4824-2B8C62C64788}"/>
              </a:ext>
            </a:extLst>
          </p:cNvPr>
          <p:cNvSpPr txBox="1"/>
          <p:nvPr/>
        </p:nvSpPr>
        <p:spPr>
          <a:xfrm>
            <a:off x="3893707" y="3797994"/>
            <a:ext cx="418419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Ý kiến chung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của nhóm</a:t>
            </a:r>
          </a:p>
        </p:txBody>
      </p:sp>
      <p:sp>
        <p:nvSpPr>
          <p:cNvPr id="3" name="Hộp Văn bản 1">
            <a:extLst>
              <a:ext uri="{FF2B5EF4-FFF2-40B4-BE49-F238E27FC236}">
                <a16:creationId xmlns:a16="http://schemas.microsoft.com/office/drawing/2014/main" xmlns="" id="{94D19104-F70F-3F03-2D42-A31AEFD4871A}"/>
              </a:ext>
            </a:extLst>
          </p:cNvPr>
          <p:cNvSpPr txBox="1"/>
          <p:nvPr/>
        </p:nvSpPr>
        <p:spPr>
          <a:xfrm>
            <a:off x="2379970" y="383570"/>
            <a:ext cx="68680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Thảo luận nhóm</a:t>
            </a:r>
            <a:endParaRPr kumimoji="0" lang="en-US" sz="60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cience Subject for Middle School - 7th Grade: Earth and Its Organisms by Slidesgo">
  <a:themeElements>
    <a:clrScheme name="Simple Light">
      <a:dk1>
        <a:srgbClr val="FFFFFF"/>
      </a:dk1>
      <a:lt1>
        <a:srgbClr val="4AB1E6"/>
      </a:lt1>
      <a:dk2>
        <a:srgbClr val="3AA1D6"/>
      </a:dk2>
      <a:lt2>
        <a:srgbClr val="2078A6"/>
      </a:lt2>
      <a:accent1>
        <a:srgbClr val="2C426B"/>
      </a:accent1>
      <a:accent2>
        <a:srgbClr val="8BD96E"/>
      </a:accent2>
      <a:accent3>
        <a:srgbClr val="76BE5A"/>
      </a:accent3>
      <a:accent4>
        <a:srgbClr val="FEABD7"/>
      </a:accent4>
      <a:accent5>
        <a:srgbClr val="E086B6"/>
      </a:accent5>
      <a:accent6>
        <a:srgbClr val="FFECA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1238</TotalTime>
  <Words>930</Words>
  <Application>Microsoft Office PowerPoint</Application>
  <PresentationFormat>Widescreen</PresentationFormat>
  <Paragraphs>155</Paragraphs>
  <Slides>45</Slides>
  <Notes>3</Notes>
  <HiddenSlides>0</HiddenSlides>
  <MMClips>18</MMClips>
  <ScaleCrop>false</ScaleCrop>
  <HeadingPairs>
    <vt:vector size="6" baseType="variant">
      <vt:variant>
        <vt:lpstr>Fonts Used</vt:lpstr>
      </vt:variant>
      <vt:variant>
        <vt:i4>30</vt:i4>
      </vt:variant>
      <vt:variant>
        <vt:lpstr>Theme</vt:lpstr>
      </vt:variant>
      <vt:variant>
        <vt:i4>12</vt:i4>
      </vt:variant>
      <vt:variant>
        <vt:lpstr>Slide Titles</vt:lpstr>
      </vt:variant>
      <vt:variant>
        <vt:i4>45</vt:i4>
      </vt:variant>
    </vt:vector>
  </HeadingPairs>
  <TitlesOfParts>
    <vt:vector size="87" baseType="lpstr">
      <vt:lpstr>微软雅黑</vt:lpstr>
      <vt:lpstr>宋体</vt:lpstr>
      <vt:lpstr>#9Slide03 SFU SwissBT ExtraComp</vt:lpstr>
      <vt:lpstr>#9Slide05 SVNClementine</vt:lpstr>
      <vt:lpstr>#9Slide07 HoneyCream</vt:lpstr>
      <vt:lpstr>Aptos</vt:lpstr>
      <vt:lpstr>Aptos Display</vt:lpstr>
      <vt:lpstr>Arial</vt:lpstr>
      <vt:lpstr>Cabin</vt:lpstr>
      <vt:lpstr>Calibri</vt:lpstr>
      <vt:lpstr>Calibri Light</vt:lpstr>
      <vt:lpstr>Cambria</vt:lpstr>
      <vt:lpstr>Capriola</vt:lpstr>
      <vt:lpstr>Coiny</vt:lpstr>
      <vt:lpstr>等线</vt:lpstr>
      <vt:lpstr>等线 Light</vt:lpstr>
      <vt:lpstr>inpin heiti</vt:lpstr>
      <vt:lpstr>KaiTi</vt:lpstr>
      <vt:lpstr>Lato</vt:lpstr>
      <vt:lpstr>LNTH-LuoLuoNotangYuanTi 1</vt:lpstr>
      <vt:lpstr>Roboto Condensed Light</vt:lpstr>
      <vt:lpstr>Times New Roman</vt:lpstr>
      <vt:lpstr>UTM Avo</vt:lpstr>
      <vt:lpstr>UTM Duepuntozero</vt:lpstr>
      <vt:lpstr>UTM Edwardian</vt:lpstr>
      <vt:lpstr>UTM Mother</vt:lpstr>
      <vt:lpstr>UTM Showcard</vt:lpstr>
      <vt:lpstr>Wingdings</vt:lpstr>
      <vt:lpstr>义启小魏楷</vt:lpstr>
      <vt:lpstr>华康方圆体W7</vt:lpstr>
      <vt:lpstr>www.jpppt.com</vt:lpstr>
      <vt:lpstr>www.freeppt7.com</vt:lpstr>
      <vt:lpstr>1_Office 主题​​</vt:lpstr>
      <vt:lpstr>6_Office Theme</vt:lpstr>
      <vt:lpstr>2_Office 主题​​</vt:lpstr>
      <vt:lpstr>Office 主题</vt:lpstr>
      <vt:lpstr>1_Office 主题</vt:lpstr>
      <vt:lpstr>4_Office 主题​​</vt:lpstr>
      <vt:lpstr>5_Office 主题​​</vt:lpstr>
      <vt:lpstr>Science Subject for Middle School - 7th Grade: Earth and Its Organisms by Slidesgo</vt:lpstr>
      <vt:lpstr>1_Office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Le Tien Duat</cp:lastModifiedBy>
  <cp:revision>20</cp:revision>
  <dcterms:created xsi:type="dcterms:W3CDTF">2021-02-28T11:59:59Z</dcterms:created>
  <dcterms:modified xsi:type="dcterms:W3CDTF">2025-02-13T07:42:46Z</dcterms:modified>
  <cp:category>9Slide.vn</cp:category>
</cp:coreProperties>
</file>