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8.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2.jpg" ContentType="image/png"/>
  <Override PartName="/ppt/media/image46.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61" r:id="rId3"/>
    <p:sldMasterId id="2147483773" r:id="rId4"/>
    <p:sldMasterId id="2147483785" r:id="rId5"/>
    <p:sldMasterId id="2147483810" r:id="rId6"/>
    <p:sldMasterId id="2147483812" r:id="rId7"/>
    <p:sldMasterId id="2147483837" r:id="rId8"/>
    <p:sldMasterId id="2147483850" r:id="rId9"/>
    <p:sldMasterId id="2147483898" r:id="rId10"/>
    <p:sldMasterId id="2147483903" r:id="rId11"/>
    <p:sldMasterId id="2147483915" r:id="rId12"/>
    <p:sldMasterId id="2147483927" r:id="rId13"/>
    <p:sldMasterId id="2147483939" r:id="rId14"/>
    <p:sldMasterId id="2147483952" r:id="rId15"/>
    <p:sldMasterId id="2147483965" r:id="rId16"/>
    <p:sldMasterId id="2147483989" r:id="rId17"/>
    <p:sldMasterId id="2147484013" r:id="rId18"/>
  </p:sldMasterIdLst>
  <p:notesMasterIdLst>
    <p:notesMasterId r:id="rId53"/>
  </p:notesMasterIdLst>
  <p:sldIdLst>
    <p:sldId id="295" r:id="rId19"/>
    <p:sldId id="276" r:id="rId20"/>
    <p:sldId id="299" r:id="rId21"/>
    <p:sldId id="296" r:id="rId22"/>
    <p:sldId id="298" r:id="rId23"/>
    <p:sldId id="287" r:id="rId24"/>
    <p:sldId id="300" r:id="rId25"/>
    <p:sldId id="301" r:id="rId26"/>
    <p:sldId id="302" r:id="rId27"/>
    <p:sldId id="333" r:id="rId28"/>
    <p:sldId id="332" r:id="rId29"/>
    <p:sldId id="308" r:id="rId30"/>
    <p:sldId id="306" r:id="rId31"/>
    <p:sldId id="307" r:id="rId32"/>
    <p:sldId id="291" r:id="rId33"/>
    <p:sldId id="319" r:id="rId34"/>
    <p:sldId id="320" r:id="rId35"/>
    <p:sldId id="324" r:id="rId36"/>
    <p:sldId id="322" r:id="rId37"/>
    <p:sldId id="334" r:id="rId38"/>
    <p:sldId id="309" r:id="rId39"/>
    <p:sldId id="331" r:id="rId40"/>
    <p:sldId id="313" r:id="rId41"/>
    <p:sldId id="314" r:id="rId42"/>
    <p:sldId id="315" r:id="rId43"/>
    <p:sldId id="316" r:id="rId44"/>
    <p:sldId id="318" r:id="rId45"/>
    <p:sldId id="323" r:id="rId46"/>
    <p:sldId id="317" r:id="rId47"/>
    <p:sldId id="293" r:id="rId48"/>
    <p:sldId id="328" r:id="rId49"/>
    <p:sldId id="329" r:id="rId50"/>
    <p:sldId id="330" r:id="rId51"/>
    <p:sldId id="292"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C7F10-2E8D-4886-BBAF-9066D1324461}" type="datetimeFigureOut">
              <a:rPr lang="vi-VN" smtClean="0"/>
              <a:t>24/02/2024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4A490-54D2-45DC-A6C1-F6B8DBC48A9C}" type="slidenum">
              <a:rPr lang="vi-VN" smtClean="0"/>
              <a:t>‹#›</a:t>
            </a:fld>
            <a:endParaRPr lang="vi-VN"/>
          </a:p>
        </p:txBody>
      </p:sp>
    </p:spTree>
    <p:extLst>
      <p:ext uri="{BB962C8B-B14F-4D97-AF65-F5344CB8AC3E}">
        <p14:creationId xmlns:p14="http://schemas.microsoft.com/office/powerpoint/2010/main" val="3233123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98193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1D71773-5A0B-472D-BACC-ADA20FE383F6}"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217518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4</a:t>
            </a:fld>
            <a:endParaRPr lang="en-US" altLang="zh-CN">
              <a:solidFill>
                <a:prstClr val="black"/>
              </a:solidFill>
            </a:endParaRPr>
          </a:p>
        </p:txBody>
      </p:sp>
    </p:spTree>
    <p:extLst>
      <p:ext uri="{BB962C8B-B14F-4D97-AF65-F5344CB8AC3E}">
        <p14:creationId xmlns:p14="http://schemas.microsoft.com/office/powerpoint/2010/main" val="236268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13</a:t>
            </a:fld>
            <a:endParaRPr lang="en-US" altLang="zh-CN" b="0">
              <a:solidFill>
                <a:prstClr val="black"/>
              </a:solidFill>
              <a:latin typeface="等线" charset="-122"/>
              <a:ea typeface="等线"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14</a:t>
            </a:fld>
            <a:endParaRPr lang="en-US" altLang="zh-CN" b="0">
              <a:solidFill>
                <a:prstClr val="black"/>
              </a:solidFill>
              <a:latin typeface="等线" charset="-122"/>
              <a:ea typeface="等线"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A09F43-013A-4696-B7EC-142D7F808E37}" type="slidenum">
              <a:rPr lang="zh-CN" altLang="en-US" smtClean="0">
                <a:solidFill>
                  <a:prstClr val="black"/>
                </a:solidFill>
              </a:rPr>
              <a:pPr/>
              <a:t>30</a:t>
            </a:fld>
            <a:endParaRPr lang="en-US" altLang="zh-CN">
              <a:solidFill>
                <a:prstClr val="black"/>
              </a:solidFill>
            </a:endParaRPr>
          </a:p>
        </p:txBody>
      </p:sp>
    </p:spTree>
    <p:extLst>
      <p:ext uri="{BB962C8B-B14F-4D97-AF65-F5344CB8AC3E}">
        <p14:creationId xmlns:p14="http://schemas.microsoft.com/office/powerpoint/2010/main" val="357290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0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8713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882522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0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0743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7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7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4124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6481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3239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98748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6238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98748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3977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1689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4405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83" y="2130598"/>
            <a:ext cx="10363199" cy="1470025"/>
          </a:xfrm>
        </p:spPr>
        <p:txBody>
          <a:bodyPr/>
          <a:lstStyle/>
          <a:p>
            <a:r>
              <a:rPr lang="en-US"/>
              <a:t>Click to edit Master title style</a:t>
            </a:r>
          </a:p>
        </p:txBody>
      </p:sp>
      <p:sp>
        <p:nvSpPr>
          <p:cNvPr id="3" name="Subtitle 2"/>
          <p:cNvSpPr>
            <a:spLocks noGrp="1"/>
          </p:cNvSpPr>
          <p:nvPr>
            <p:ph type="subTitle" idx="1"/>
          </p:nvPr>
        </p:nvSpPr>
        <p:spPr>
          <a:xfrm>
            <a:off x="1828882" y="3886207"/>
            <a:ext cx="8534401" cy="1752600"/>
          </a:xfrm>
        </p:spPr>
        <p:txBody>
          <a:bodyPr/>
          <a:lstStyle>
            <a:lvl1pPr marL="0" indent="0" algn="ctr">
              <a:buNone/>
              <a:defRPr>
                <a:solidFill>
                  <a:schemeClr val="tx1">
                    <a:tint val="75000"/>
                  </a:schemeClr>
                </a:solidFill>
              </a:defRPr>
            </a:lvl1pPr>
            <a:lvl2pPr marL="646308" indent="0" algn="ctr">
              <a:buNone/>
              <a:defRPr>
                <a:solidFill>
                  <a:schemeClr val="tx1">
                    <a:tint val="75000"/>
                  </a:schemeClr>
                </a:solidFill>
              </a:defRPr>
            </a:lvl2pPr>
            <a:lvl3pPr marL="1292614" indent="0" algn="ctr">
              <a:buNone/>
              <a:defRPr>
                <a:solidFill>
                  <a:schemeClr val="tx1">
                    <a:tint val="75000"/>
                  </a:schemeClr>
                </a:solidFill>
              </a:defRPr>
            </a:lvl3pPr>
            <a:lvl4pPr marL="1938922" indent="0" algn="ctr">
              <a:buNone/>
              <a:defRPr>
                <a:solidFill>
                  <a:schemeClr val="tx1">
                    <a:tint val="75000"/>
                  </a:schemeClr>
                </a:solidFill>
              </a:defRPr>
            </a:lvl4pPr>
            <a:lvl5pPr marL="2585229" indent="0" algn="ctr">
              <a:buNone/>
              <a:defRPr>
                <a:solidFill>
                  <a:schemeClr val="tx1">
                    <a:tint val="75000"/>
                  </a:schemeClr>
                </a:solidFill>
              </a:defRPr>
            </a:lvl5pPr>
            <a:lvl6pPr marL="3231538" indent="0" algn="ctr">
              <a:buNone/>
              <a:defRPr>
                <a:solidFill>
                  <a:schemeClr val="tx1">
                    <a:tint val="75000"/>
                  </a:schemeClr>
                </a:solidFill>
              </a:defRPr>
            </a:lvl6pPr>
            <a:lvl7pPr marL="3877842" indent="0" algn="ctr">
              <a:buNone/>
              <a:defRPr>
                <a:solidFill>
                  <a:schemeClr val="tx1">
                    <a:tint val="75000"/>
                  </a:schemeClr>
                </a:solidFill>
              </a:defRPr>
            </a:lvl7pPr>
            <a:lvl8pPr marL="4524116" indent="0" algn="ctr">
              <a:buNone/>
              <a:defRPr>
                <a:solidFill>
                  <a:schemeClr val="tx1">
                    <a:tint val="75000"/>
                  </a:schemeClr>
                </a:solidFill>
              </a:defRPr>
            </a:lvl8pPr>
            <a:lvl9pPr marL="5170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7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6022932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7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2630071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1789879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7" y="4406919"/>
            <a:ext cx="103631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47" y="2906741"/>
            <a:ext cx="10363199" cy="1500187"/>
          </a:xfrm>
        </p:spPr>
        <p:txBody>
          <a:bodyPr anchor="b"/>
          <a:lstStyle>
            <a:lvl1pPr marL="0" indent="0">
              <a:buNone/>
              <a:defRPr sz="2800">
                <a:solidFill>
                  <a:schemeClr val="tx1">
                    <a:tint val="75000"/>
                  </a:schemeClr>
                </a:solidFill>
              </a:defRPr>
            </a:lvl1pPr>
            <a:lvl2pPr marL="646308" indent="0">
              <a:buNone/>
              <a:defRPr sz="2700">
                <a:solidFill>
                  <a:schemeClr val="tx1">
                    <a:tint val="75000"/>
                  </a:schemeClr>
                </a:solidFill>
              </a:defRPr>
            </a:lvl2pPr>
            <a:lvl3pPr marL="1292614" indent="0">
              <a:buNone/>
              <a:defRPr sz="2300">
                <a:solidFill>
                  <a:schemeClr val="tx1">
                    <a:tint val="75000"/>
                  </a:schemeClr>
                </a:solidFill>
              </a:defRPr>
            </a:lvl3pPr>
            <a:lvl4pPr marL="1938922" indent="0">
              <a:buNone/>
              <a:defRPr sz="2000">
                <a:solidFill>
                  <a:schemeClr val="tx1">
                    <a:tint val="75000"/>
                  </a:schemeClr>
                </a:solidFill>
              </a:defRPr>
            </a:lvl4pPr>
            <a:lvl5pPr marL="2585229" indent="0">
              <a:buNone/>
              <a:defRPr sz="2000">
                <a:solidFill>
                  <a:schemeClr val="tx1">
                    <a:tint val="75000"/>
                  </a:schemeClr>
                </a:solidFill>
              </a:defRPr>
            </a:lvl5pPr>
            <a:lvl6pPr marL="3231538" indent="0">
              <a:buNone/>
              <a:defRPr sz="2000">
                <a:solidFill>
                  <a:schemeClr val="tx1">
                    <a:tint val="75000"/>
                  </a:schemeClr>
                </a:solidFill>
              </a:defRPr>
            </a:lvl6pPr>
            <a:lvl7pPr marL="3877842" indent="0">
              <a:buNone/>
              <a:defRPr sz="2000">
                <a:solidFill>
                  <a:schemeClr val="tx1">
                    <a:tint val="75000"/>
                  </a:schemeClr>
                </a:solidFill>
              </a:defRPr>
            </a:lvl7pPr>
            <a:lvl8pPr marL="4524116" indent="0">
              <a:buNone/>
              <a:defRPr sz="2000">
                <a:solidFill>
                  <a:schemeClr val="tx1">
                    <a:tint val="75000"/>
                  </a:schemeClr>
                </a:solidFill>
              </a:defRPr>
            </a:lvl8pPr>
            <a:lvl9pPr marL="5170425"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7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42611252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11" y="1600217"/>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26" y="1600217"/>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7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110407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83" y="1535127"/>
            <a:ext cx="5386919" cy="639763"/>
          </a:xfrm>
        </p:spPr>
        <p:txBody>
          <a:bodyPr anchor="b"/>
          <a:lstStyle>
            <a:lvl1pPr marL="0" indent="0">
              <a:buNone/>
              <a:defRPr sz="3500" b="1"/>
            </a:lvl1pPr>
            <a:lvl2pPr marL="646308" indent="0">
              <a:buNone/>
              <a:defRPr sz="2800" b="1"/>
            </a:lvl2pPr>
            <a:lvl3pPr marL="1292614" indent="0">
              <a:buNone/>
              <a:defRPr sz="2700" b="1"/>
            </a:lvl3pPr>
            <a:lvl4pPr marL="1938922" indent="0">
              <a:buNone/>
              <a:defRPr sz="2300" b="1"/>
            </a:lvl4pPr>
            <a:lvl5pPr marL="2585229" indent="0">
              <a:buNone/>
              <a:defRPr sz="2300" b="1"/>
            </a:lvl5pPr>
            <a:lvl6pPr marL="3231538" indent="0">
              <a:buNone/>
              <a:defRPr sz="2300" b="1"/>
            </a:lvl6pPr>
            <a:lvl7pPr marL="3877842" indent="0">
              <a:buNone/>
              <a:defRPr sz="2300" b="1"/>
            </a:lvl7pPr>
            <a:lvl8pPr marL="4524116" indent="0">
              <a:buNone/>
              <a:defRPr sz="2300" b="1"/>
            </a:lvl8pPr>
            <a:lvl9pPr marL="5170425"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83" y="2174875"/>
            <a:ext cx="5386919"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93" y="1535127"/>
            <a:ext cx="5389033" cy="639763"/>
          </a:xfrm>
        </p:spPr>
        <p:txBody>
          <a:bodyPr anchor="b"/>
          <a:lstStyle>
            <a:lvl1pPr marL="0" indent="0">
              <a:buNone/>
              <a:defRPr sz="3500" b="1"/>
            </a:lvl1pPr>
            <a:lvl2pPr marL="646308" indent="0">
              <a:buNone/>
              <a:defRPr sz="2800" b="1"/>
            </a:lvl2pPr>
            <a:lvl3pPr marL="1292614" indent="0">
              <a:buNone/>
              <a:defRPr sz="2700" b="1"/>
            </a:lvl3pPr>
            <a:lvl4pPr marL="1938922" indent="0">
              <a:buNone/>
              <a:defRPr sz="2300" b="1"/>
            </a:lvl4pPr>
            <a:lvl5pPr marL="2585229" indent="0">
              <a:buNone/>
              <a:defRPr sz="2300" b="1"/>
            </a:lvl5pPr>
            <a:lvl6pPr marL="3231538" indent="0">
              <a:buNone/>
              <a:defRPr sz="2300" b="1"/>
            </a:lvl6pPr>
            <a:lvl7pPr marL="3877842" indent="0">
              <a:buNone/>
              <a:defRPr sz="2300" b="1"/>
            </a:lvl7pPr>
            <a:lvl8pPr marL="4524116" indent="0">
              <a:buNone/>
              <a:defRPr sz="2300" b="1"/>
            </a:lvl8pPr>
            <a:lvl9pPr marL="5170425"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493" y="2174875"/>
            <a:ext cx="5389033"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687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29079212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687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40538471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687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17032683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95"/>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757" y="273223"/>
            <a:ext cx="6815667" cy="5853113"/>
          </a:xfrm>
        </p:spPr>
        <p:txBody>
          <a:bodyPr/>
          <a:lstStyle>
            <a:lvl1pPr>
              <a:defRPr sz="4500"/>
            </a:lvl1pPr>
            <a:lvl2pPr>
              <a:defRPr sz="3900"/>
            </a:lvl2pPr>
            <a:lvl3pPr>
              <a:defRPr sz="35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33"/>
            <a:ext cx="4011084" cy="4691063"/>
          </a:xfrm>
        </p:spPr>
        <p:txBody>
          <a:bodyPr/>
          <a:lstStyle>
            <a:lvl1pPr marL="0" indent="0">
              <a:buNone/>
              <a:defRPr sz="2000"/>
            </a:lvl1pPr>
            <a:lvl2pPr marL="646308" indent="0">
              <a:buNone/>
              <a:defRPr sz="1900"/>
            </a:lvl2pPr>
            <a:lvl3pPr marL="1292614" indent="0">
              <a:buNone/>
              <a:defRPr sz="1500"/>
            </a:lvl3pPr>
            <a:lvl4pPr marL="1938922" indent="0">
              <a:buNone/>
              <a:defRPr sz="1200"/>
            </a:lvl4pPr>
            <a:lvl5pPr marL="2585229" indent="0">
              <a:buNone/>
              <a:defRPr sz="1200"/>
            </a:lvl5pPr>
            <a:lvl6pPr marL="3231538" indent="0">
              <a:buNone/>
              <a:defRPr sz="1200"/>
            </a:lvl6pPr>
            <a:lvl7pPr marL="3877842" indent="0">
              <a:buNone/>
              <a:defRPr sz="1200"/>
            </a:lvl7pPr>
            <a:lvl8pPr marL="4524116" indent="0">
              <a:buNone/>
              <a:defRPr sz="1200"/>
            </a:lvl8pPr>
            <a:lvl9pPr marL="517042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7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35894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46"/>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1" y="612775"/>
            <a:ext cx="7315200" cy="4114800"/>
          </a:xfrm>
        </p:spPr>
        <p:txBody>
          <a:bodyPr/>
          <a:lstStyle>
            <a:lvl1pPr marL="0" indent="0">
              <a:buNone/>
              <a:defRPr sz="4500"/>
            </a:lvl1pPr>
            <a:lvl2pPr marL="646308" indent="0">
              <a:buNone/>
              <a:defRPr sz="3900"/>
            </a:lvl2pPr>
            <a:lvl3pPr marL="1292614" indent="0">
              <a:buNone/>
              <a:defRPr sz="3500"/>
            </a:lvl3pPr>
            <a:lvl4pPr marL="1938922" indent="0">
              <a:buNone/>
              <a:defRPr sz="2800"/>
            </a:lvl4pPr>
            <a:lvl5pPr marL="2585229" indent="0">
              <a:buNone/>
              <a:defRPr sz="2800"/>
            </a:lvl5pPr>
            <a:lvl6pPr marL="3231538" indent="0">
              <a:buNone/>
              <a:defRPr sz="2800"/>
            </a:lvl6pPr>
            <a:lvl7pPr marL="3877842" indent="0">
              <a:buNone/>
              <a:defRPr sz="2800"/>
            </a:lvl7pPr>
            <a:lvl8pPr marL="4524116" indent="0">
              <a:buNone/>
              <a:defRPr sz="2800"/>
            </a:lvl8pPr>
            <a:lvl9pPr marL="5170425" indent="0">
              <a:buNone/>
              <a:defRPr sz="2800"/>
            </a:lvl9pPr>
          </a:lstStyle>
          <a:p>
            <a:endParaRPr lang="en-US"/>
          </a:p>
        </p:txBody>
      </p:sp>
      <p:sp>
        <p:nvSpPr>
          <p:cNvPr id="4" name="Text Placeholder 3"/>
          <p:cNvSpPr>
            <a:spLocks noGrp="1"/>
          </p:cNvSpPr>
          <p:nvPr>
            <p:ph type="body" sz="half" idx="2"/>
          </p:nvPr>
        </p:nvSpPr>
        <p:spPr>
          <a:xfrm>
            <a:off x="2389721" y="5367469"/>
            <a:ext cx="7315200" cy="804861"/>
          </a:xfrm>
        </p:spPr>
        <p:txBody>
          <a:bodyPr/>
          <a:lstStyle>
            <a:lvl1pPr marL="0" indent="0">
              <a:buNone/>
              <a:defRPr sz="2000"/>
            </a:lvl1pPr>
            <a:lvl2pPr marL="646308" indent="0">
              <a:buNone/>
              <a:defRPr sz="1900"/>
            </a:lvl2pPr>
            <a:lvl3pPr marL="1292614" indent="0">
              <a:buNone/>
              <a:defRPr sz="1500"/>
            </a:lvl3pPr>
            <a:lvl4pPr marL="1938922" indent="0">
              <a:buNone/>
              <a:defRPr sz="1200"/>
            </a:lvl4pPr>
            <a:lvl5pPr marL="2585229" indent="0">
              <a:buNone/>
              <a:defRPr sz="1200"/>
            </a:lvl5pPr>
            <a:lvl6pPr marL="3231538" indent="0">
              <a:buNone/>
              <a:defRPr sz="1200"/>
            </a:lvl6pPr>
            <a:lvl7pPr marL="3877842" indent="0">
              <a:buNone/>
              <a:defRPr sz="1200"/>
            </a:lvl7pPr>
            <a:lvl8pPr marL="4524116" indent="0">
              <a:buNone/>
              <a:defRPr sz="1200"/>
            </a:lvl8pPr>
            <a:lvl9pPr marL="517042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7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14447082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7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29402249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20" y="274766"/>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723" y="274766"/>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7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26209263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8" y="2130762"/>
            <a:ext cx="10363197" cy="1470025"/>
          </a:xfrm>
        </p:spPr>
        <p:txBody>
          <a:bodyPr/>
          <a:lstStyle/>
          <a:p>
            <a:r>
              <a:rPr lang="en-US"/>
              <a:t>Click to edit Master title style</a:t>
            </a:r>
          </a:p>
        </p:txBody>
      </p:sp>
      <p:sp>
        <p:nvSpPr>
          <p:cNvPr id="3" name="Subtitle 2"/>
          <p:cNvSpPr>
            <a:spLocks noGrp="1"/>
          </p:cNvSpPr>
          <p:nvPr>
            <p:ph type="subTitle" idx="1"/>
          </p:nvPr>
        </p:nvSpPr>
        <p:spPr>
          <a:xfrm>
            <a:off x="1828926" y="3886207"/>
            <a:ext cx="8534401" cy="1752600"/>
          </a:xfrm>
        </p:spPr>
        <p:txBody>
          <a:bodyPr/>
          <a:lstStyle>
            <a:lvl1pPr marL="0" indent="0" algn="ctr">
              <a:buNone/>
              <a:defRPr>
                <a:solidFill>
                  <a:schemeClr val="tx1">
                    <a:tint val="75000"/>
                  </a:schemeClr>
                </a:solidFill>
              </a:defRPr>
            </a:lvl1pPr>
            <a:lvl2pPr marL="642186" indent="0" algn="ctr">
              <a:buNone/>
              <a:defRPr>
                <a:solidFill>
                  <a:schemeClr val="tx1">
                    <a:tint val="75000"/>
                  </a:schemeClr>
                </a:solidFill>
              </a:defRPr>
            </a:lvl2pPr>
            <a:lvl3pPr marL="1284366" indent="0" algn="ctr">
              <a:buNone/>
              <a:defRPr>
                <a:solidFill>
                  <a:schemeClr val="tx1">
                    <a:tint val="75000"/>
                  </a:schemeClr>
                </a:solidFill>
              </a:defRPr>
            </a:lvl3pPr>
            <a:lvl4pPr marL="1926549" indent="0" algn="ctr">
              <a:buNone/>
              <a:defRPr>
                <a:solidFill>
                  <a:schemeClr val="tx1">
                    <a:tint val="75000"/>
                  </a:schemeClr>
                </a:solidFill>
              </a:defRPr>
            </a:lvl4pPr>
            <a:lvl5pPr marL="2568734" indent="0" algn="ctr">
              <a:buNone/>
              <a:defRPr>
                <a:solidFill>
                  <a:schemeClr val="tx1">
                    <a:tint val="75000"/>
                  </a:schemeClr>
                </a:solidFill>
              </a:defRPr>
            </a:lvl5pPr>
            <a:lvl6pPr marL="3210898" indent="0" algn="ctr">
              <a:buNone/>
              <a:defRPr>
                <a:solidFill>
                  <a:schemeClr val="tx1">
                    <a:tint val="75000"/>
                  </a:schemeClr>
                </a:solidFill>
              </a:defRPr>
            </a:lvl6pPr>
            <a:lvl7pPr marL="3853084" indent="0" algn="ctr">
              <a:buNone/>
              <a:defRPr>
                <a:solidFill>
                  <a:schemeClr val="tx1">
                    <a:tint val="75000"/>
                  </a:schemeClr>
                </a:solidFill>
              </a:defRPr>
            </a:lvl7pPr>
            <a:lvl8pPr marL="4495266" indent="0" algn="ctr">
              <a:buNone/>
              <a:defRPr>
                <a:solidFill>
                  <a:schemeClr val="tx1">
                    <a:tint val="75000"/>
                  </a:schemeClr>
                </a:solidFill>
              </a:defRPr>
            </a:lvl8pPr>
            <a:lvl9pPr marL="51374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1210933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51" y="2130715"/>
            <a:ext cx="10363201" cy="1470025"/>
          </a:xfrm>
        </p:spPr>
        <p:txBody>
          <a:bodyPr/>
          <a:lstStyle/>
          <a:p>
            <a:r>
              <a:rPr lang="zh-CN" altLang="en-US"/>
              <a:t>单击此处编辑母版标题样式</a:t>
            </a:r>
          </a:p>
        </p:txBody>
      </p:sp>
      <p:sp>
        <p:nvSpPr>
          <p:cNvPr id="3" name="副标题 2"/>
          <p:cNvSpPr>
            <a:spLocks noGrp="1"/>
          </p:cNvSpPr>
          <p:nvPr>
            <p:ph type="subTitle" idx="1"/>
          </p:nvPr>
        </p:nvSpPr>
        <p:spPr>
          <a:xfrm>
            <a:off x="1828841" y="3886200"/>
            <a:ext cx="8534401" cy="1752600"/>
          </a:xfrm>
        </p:spPr>
        <p:txBody>
          <a:bodyPr/>
          <a:lstStyle>
            <a:lvl1pPr marL="0" indent="0" algn="ctr">
              <a:buNone/>
              <a:defRPr>
                <a:solidFill>
                  <a:schemeClr val="tx1">
                    <a:tint val="75000"/>
                  </a:schemeClr>
                </a:solidFill>
              </a:defRPr>
            </a:lvl1pPr>
            <a:lvl2pPr marL="603540" indent="0" algn="ctr">
              <a:buNone/>
              <a:defRPr>
                <a:solidFill>
                  <a:schemeClr val="tx1">
                    <a:tint val="75000"/>
                  </a:schemeClr>
                </a:solidFill>
              </a:defRPr>
            </a:lvl2pPr>
            <a:lvl3pPr marL="1207080" indent="0" algn="ctr">
              <a:buNone/>
              <a:defRPr>
                <a:solidFill>
                  <a:schemeClr val="tx1">
                    <a:tint val="75000"/>
                  </a:schemeClr>
                </a:solidFill>
              </a:defRPr>
            </a:lvl3pPr>
            <a:lvl4pPr marL="1810618" indent="0" algn="ctr">
              <a:buNone/>
              <a:defRPr>
                <a:solidFill>
                  <a:schemeClr val="tx1">
                    <a:tint val="75000"/>
                  </a:schemeClr>
                </a:solidFill>
              </a:defRPr>
            </a:lvl4pPr>
            <a:lvl5pPr marL="2414165" indent="0" algn="ctr">
              <a:buNone/>
              <a:defRPr>
                <a:solidFill>
                  <a:schemeClr val="tx1">
                    <a:tint val="75000"/>
                  </a:schemeClr>
                </a:solidFill>
              </a:defRPr>
            </a:lvl5pPr>
            <a:lvl6pPr marL="3017680" indent="0" algn="ctr">
              <a:buNone/>
              <a:defRPr>
                <a:solidFill>
                  <a:schemeClr val="tx1">
                    <a:tint val="75000"/>
                  </a:schemeClr>
                </a:solidFill>
              </a:defRPr>
            </a:lvl6pPr>
            <a:lvl7pPr marL="3621245" indent="0" algn="ctr">
              <a:buNone/>
              <a:defRPr>
                <a:solidFill>
                  <a:schemeClr val="tx1">
                    <a:tint val="75000"/>
                  </a:schemeClr>
                </a:solidFill>
              </a:defRPr>
            </a:lvl7pPr>
            <a:lvl8pPr marL="4224785" indent="0" algn="ctr">
              <a:buNone/>
              <a:defRPr>
                <a:solidFill>
                  <a:schemeClr val="tx1">
                    <a:tint val="75000"/>
                  </a:schemeClr>
                </a:solidFill>
              </a:defRPr>
            </a:lvl8pPr>
            <a:lvl9pPr marL="482833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40593868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19860288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0" y="4406923"/>
            <a:ext cx="10363197"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40" y="2906761"/>
            <a:ext cx="10363197" cy="1500187"/>
          </a:xfrm>
        </p:spPr>
        <p:txBody>
          <a:bodyPr anchor="b"/>
          <a:lstStyle>
            <a:lvl1pPr marL="0" indent="0">
              <a:buNone/>
              <a:defRPr sz="2800">
                <a:solidFill>
                  <a:schemeClr val="tx1">
                    <a:tint val="75000"/>
                  </a:schemeClr>
                </a:solidFill>
              </a:defRPr>
            </a:lvl1pPr>
            <a:lvl2pPr marL="642186" indent="0">
              <a:buNone/>
              <a:defRPr sz="2500">
                <a:solidFill>
                  <a:schemeClr val="tx1">
                    <a:tint val="75000"/>
                  </a:schemeClr>
                </a:solidFill>
              </a:defRPr>
            </a:lvl2pPr>
            <a:lvl3pPr marL="1284366" indent="0">
              <a:buNone/>
              <a:defRPr sz="2300">
                <a:solidFill>
                  <a:schemeClr val="tx1">
                    <a:tint val="75000"/>
                  </a:schemeClr>
                </a:solidFill>
              </a:defRPr>
            </a:lvl3pPr>
            <a:lvl4pPr marL="1926549" indent="0">
              <a:buNone/>
              <a:defRPr sz="2000">
                <a:solidFill>
                  <a:schemeClr val="tx1">
                    <a:tint val="75000"/>
                  </a:schemeClr>
                </a:solidFill>
              </a:defRPr>
            </a:lvl4pPr>
            <a:lvl5pPr marL="2568734" indent="0">
              <a:buNone/>
              <a:defRPr sz="2000">
                <a:solidFill>
                  <a:schemeClr val="tx1">
                    <a:tint val="75000"/>
                  </a:schemeClr>
                </a:solidFill>
              </a:defRPr>
            </a:lvl5pPr>
            <a:lvl6pPr marL="3210898" indent="0">
              <a:buNone/>
              <a:defRPr sz="2000">
                <a:solidFill>
                  <a:schemeClr val="tx1">
                    <a:tint val="75000"/>
                  </a:schemeClr>
                </a:solidFill>
              </a:defRPr>
            </a:lvl6pPr>
            <a:lvl7pPr marL="3853084" indent="0">
              <a:buNone/>
              <a:defRPr sz="2000">
                <a:solidFill>
                  <a:schemeClr val="tx1">
                    <a:tint val="75000"/>
                  </a:schemeClr>
                </a:solidFill>
              </a:defRPr>
            </a:lvl7pPr>
            <a:lvl8pPr marL="4495266" indent="0">
              <a:buNone/>
              <a:defRPr sz="2000">
                <a:solidFill>
                  <a:schemeClr val="tx1">
                    <a:tint val="75000"/>
                  </a:schemeClr>
                </a:solidFill>
              </a:defRPr>
            </a:lvl8pPr>
            <a:lvl9pPr marL="5137445"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29432900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11"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818"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30710284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823" y="1535147"/>
            <a:ext cx="5386919" cy="639763"/>
          </a:xfrm>
        </p:spPr>
        <p:txBody>
          <a:bodyPr anchor="b"/>
          <a:lstStyle>
            <a:lvl1pPr marL="0" indent="0">
              <a:buNone/>
              <a:defRPr sz="3300" b="1"/>
            </a:lvl1pPr>
            <a:lvl2pPr marL="642186" indent="0">
              <a:buNone/>
              <a:defRPr sz="2800" b="1"/>
            </a:lvl2pPr>
            <a:lvl3pPr marL="1284366" indent="0">
              <a:buNone/>
              <a:defRPr sz="2500" b="1"/>
            </a:lvl3pPr>
            <a:lvl4pPr marL="1926549" indent="0">
              <a:buNone/>
              <a:defRPr sz="2300" b="1"/>
            </a:lvl4pPr>
            <a:lvl5pPr marL="2568734" indent="0">
              <a:buNone/>
              <a:defRPr sz="2300" b="1"/>
            </a:lvl5pPr>
            <a:lvl6pPr marL="3210898" indent="0">
              <a:buNone/>
              <a:defRPr sz="2300" b="1"/>
            </a:lvl6pPr>
            <a:lvl7pPr marL="3853084" indent="0">
              <a:buNone/>
              <a:defRPr sz="2300" b="1"/>
            </a:lvl7pPr>
            <a:lvl8pPr marL="4495266" indent="0">
              <a:buNone/>
              <a:defRPr sz="2300" b="1"/>
            </a:lvl8pPr>
            <a:lvl9pPr marL="5137445" indent="0">
              <a:buNone/>
              <a:defRPr sz="2300" b="1"/>
            </a:lvl9pPr>
          </a:lstStyle>
          <a:p>
            <a:pPr lvl="0"/>
            <a:r>
              <a:rPr lang="en-US"/>
              <a:t>Click to edit Master text styles</a:t>
            </a:r>
          </a:p>
        </p:txBody>
      </p:sp>
      <p:sp>
        <p:nvSpPr>
          <p:cNvPr id="4" name="Content Placeholder 3"/>
          <p:cNvSpPr>
            <a:spLocks noGrp="1"/>
          </p:cNvSpPr>
          <p:nvPr>
            <p:ph sz="half" idx="2"/>
          </p:nvPr>
        </p:nvSpPr>
        <p:spPr>
          <a:xfrm>
            <a:off x="609823"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20" y="1535147"/>
            <a:ext cx="5389033" cy="639763"/>
          </a:xfrm>
        </p:spPr>
        <p:txBody>
          <a:bodyPr anchor="b"/>
          <a:lstStyle>
            <a:lvl1pPr marL="0" indent="0">
              <a:buNone/>
              <a:defRPr sz="3300" b="1"/>
            </a:lvl1pPr>
            <a:lvl2pPr marL="642186" indent="0">
              <a:buNone/>
              <a:defRPr sz="2800" b="1"/>
            </a:lvl2pPr>
            <a:lvl3pPr marL="1284366" indent="0">
              <a:buNone/>
              <a:defRPr sz="2500" b="1"/>
            </a:lvl3pPr>
            <a:lvl4pPr marL="1926549" indent="0">
              <a:buNone/>
              <a:defRPr sz="2300" b="1"/>
            </a:lvl4pPr>
            <a:lvl5pPr marL="2568734" indent="0">
              <a:buNone/>
              <a:defRPr sz="2300" b="1"/>
            </a:lvl5pPr>
            <a:lvl6pPr marL="3210898" indent="0">
              <a:buNone/>
              <a:defRPr sz="2300" b="1"/>
            </a:lvl6pPr>
            <a:lvl7pPr marL="3853084" indent="0">
              <a:buNone/>
              <a:defRPr sz="2300" b="1"/>
            </a:lvl7pPr>
            <a:lvl8pPr marL="4495266" indent="0">
              <a:buNone/>
              <a:defRPr sz="2300" b="1"/>
            </a:lvl8pPr>
            <a:lvl9pPr marL="5137445"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620"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069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30900929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069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12506684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069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1713685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63"/>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821" y="273387"/>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211"/>
            <a:ext cx="4011084" cy="4691063"/>
          </a:xfrm>
        </p:spPr>
        <p:txBody>
          <a:bodyPr/>
          <a:lstStyle>
            <a:lvl1pPr marL="0" indent="0">
              <a:buNone/>
              <a:defRPr sz="2000"/>
            </a:lvl1pPr>
            <a:lvl2pPr marL="642186" indent="0">
              <a:buNone/>
              <a:defRPr sz="1700"/>
            </a:lvl2pPr>
            <a:lvl3pPr marL="1284366" indent="0">
              <a:buNone/>
              <a:defRPr sz="1300"/>
            </a:lvl3pPr>
            <a:lvl4pPr marL="1926549" indent="0">
              <a:buNone/>
              <a:defRPr sz="1200"/>
            </a:lvl4pPr>
            <a:lvl5pPr marL="2568734" indent="0">
              <a:buNone/>
              <a:defRPr sz="1200"/>
            </a:lvl5pPr>
            <a:lvl6pPr marL="3210898" indent="0">
              <a:buNone/>
              <a:defRPr sz="1200"/>
            </a:lvl6pPr>
            <a:lvl7pPr marL="3853084" indent="0">
              <a:buNone/>
              <a:defRPr sz="1200"/>
            </a:lvl7pPr>
            <a:lvl8pPr marL="4495266" indent="0">
              <a:buNone/>
              <a:defRPr sz="1200"/>
            </a:lvl8pPr>
            <a:lvl9pPr marL="513744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22988578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11"/>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2186" indent="0">
              <a:buNone/>
              <a:defRPr sz="3700"/>
            </a:lvl2pPr>
            <a:lvl3pPr marL="1284366" indent="0">
              <a:buNone/>
              <a:defRPr sz="3300"/>
            </a:lvl3pPr>
            <a:lvl4pPr marL="1926549" indent="0">
              <a:buNone/>
              <a:defRPr sz="2800"/>
            </a:lvl4pPr>
            <a:lvl5pPr marL="2568734" indent="0">
              <a:buNone/>
              <a:defRPr sz="2800"/>
            </a:lvl5pPr>
            <a:lvl6pPr marL="3210898" indent="0">
              <a:buNone/>
              <a:defRPr sz="2800"/>
            </a:lvl6pPr>
            <a:lvl7pPr marL="3853084" indent="0">
              <a:buNone/>
              <a:defRPr sz="2800"/>
            </a:lvl7pPr>
            <a:lvl8pPr marL="4495266" indent="0">
              <a:buNone/>
              <a:defRPr sz="2800"/>
            </a:lvl8pPr>
            <a:lvl9pPr marL="5137445" indent="0">
              <a:buNone/>
              <a:defRPr sz="2800"/>
            </a:lvl9pPr>
          </a:lstStyle>
          <a:p>
            <a:endParaRPr lang="en-US"/>
          </a:p>
        </p:txBody>
      </p:sp>
      <p:sp>
        <p:nvSpPr>
          <p:cNvPr id="4" name="Text Placeholder 3"/>
          <p:cNvSpPr>
            <a:spLocks noGrp="1"/>
          </p:cNvSpPr>
          <p:nvPr>
            <p:ph type="body" sz="half" idx="2"/>
          </p:nvPr>
        </p:nvSpPr>
        <p:spPr>
          <a:xfrm>
            <a:off x="2389720" y="5367550"/>
            <a:ext cx="7315200" cy="804861"/>
          </a:xfrm>
        </p:spPr>
        <p:txBody>
          <a:bodyPr/>
          <a:lstStyle>
            <a:lvl1pPr marL="0" indent="0">
              <a:buNone/>
              <a:defRPr sz="2000"/>
            </a:lvl1pPr>
            <a:lvl2pPr marL="642186" indent="0">
              <a:buNone/>
              <a:defRPr sz="1700"/>
            </a:lvl2pPr>
            <a:lvl3pPr marL="1284366" indent="0">
              <a:buNone/>
              <a:defRPr sz="1300"/>
            </a:lvl3pPr>
            <a:lvl4pPr marL="1926549" indent="0">
              <a:buNone/>
              <a:defRPr sz="1200"/>
            </a:lvl4pPr>
            <a:lvl5pPr marL="2568734" indent="0">
              <a:buNone/>
              <a:defRPr sz="1200"/>
            </a:lvl5pPr>
            <a:lvl6pPr marL="3210898" indent="0">
              <a:buNone/>
              <a:defRPr sz="1200"/>
            </a:lvl6pPr>
            <a:lvl7pPr marL="3853084" indent="0">
              <a:buNone/>
              <a:defRPr sz="1200"/>
            </a:lvl7pPr>
            <a:lvl8pPr marL="4495266" indent="0">
              <a:buNone/>
              <a:defRPr sz="1200"/>
            </a:lvl8pPr>
            <a:lvl9pPr marL="513744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19316318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26165303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30" y="274826"/>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789" y="274826"/>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2870299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93828141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241" y="1598343"/>
            <a:ext cx="7774425" cy="1102519"/>
          </a:xfrm>
        </p:spPr>
        <p:txBody>
          <a:bodyPr/>
          <a:lstStyle/>
          <a:p>
            <a:r>
              <a:rPr lang="en-US"/>
              <a:t>Click to edit Master title style</a:t>
            </a:r>
          </a:p>
        </p:txBody>
      </p:sp>
      <p:sp>
        <p:nvSpPr>
          <p:cNvPr id="3" name="Subtitle 2"/>
          <p:cNvSpPr>
            <a:spLocks noGrp="1"/>
          </p:cNvSpPr>
          <p:nvPr>
            <p:ph type="subTitle" idx="1"/>
          </p:nvPr>
        </p:nvSpPr>
        <p:spPr>
          <a:xfrm>
            <a:off x="1371973" y="2914657"/>
            <a:ext cx="6402467" cy="1314451"/>
          </a:xfrm>
        </p:spPr>
        <p:txBody>
          <a:bodyPr/>
          <a:lstStyle>
            <a:lvl1pPr marL="0" indent="0" algn="ctr">
              <a:buNone/>
              <a:defRPr/>
            </a:lvl1pPr>
            <a:lvl2pPr marL="340182" indent="0" algn="ctr">
              <a:buNone/>
              <a:defRPr/>
            </a:lvl2pPr>
            <a:lvl3pPr marL="680402" indent="0" algn="ctr">
              <a:buNone/>
              <a:defRPr/>
            </a:lvl3pPr>
            <a:lvl4pPr marL="1020582" indent="0" algn="ctr">
              <a:buNone/>
              <a:defRPr/>
            </a:lvl4pPr>
            <a:lvl5pPr marL="1360755" indent="0" algn="ctr">
              <a:buNone/>
              <a:defRPr/>
            </a:lvl5pPr>
            <a:lvl6pPr marL="1700924" indent="0" algn="ctr">
              <a:buNone/>
              <a:defRPr/>
            </a:lvl6pPr>
            <a:lvl7pPr marL="2041142" indent="0" algn="ctr">
              <a:buNone/>
              <a:defRPr/>
            </a:lvl7pPr>
            <a:lvl8pPr marL="2381308" indent="0" algn="ctr">
              <a:buNone/>
              <a:defRPr/>
            </a:lvl8pPr>
            <a:lvl9pPr marL="272149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427617"/>
      </p:ext>
    </p:extLst>
  </p:cSld>
  <p:clrMapOvr>
    <a:masterClrMapping/>
  </p:clrMapOvr>
  <p:transition advTm="6645"/>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89007"/>
      </p:ext>
    </p:extLst>
  </p:cSld>
  <p:clrMapOvr>
    <a:masterClrMapping/>
  </p:clrMapOvr>
  <p:transition advTm="6645"/>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82" y="3305407"/>
            <a:ext cx="7774425" cy="1021556"/>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782" y="2180044"/>
            <a:ext cx="7774425" cy="1125140"/>
          </a:xfrm>
        </p:spPr>
        <p:txBody>
          <a:bodyPr anchor="b"/>
          <a:lstStyle>
            <a:lvl1pPr marL="0" indent="0">
              <a:buNone/>
              <a:defRPr sz="1500"/>
            </a:lvl1pPr>
            <a:lvl2pPr marL="340182" indent="0">
              <a:buNone/>
              <a:defRPr sz="1500"/>
            </a:lvl2pPr>
            <a:lvl3pPr marL="680402" indent="0">
              <a:buNone/>
              <a:defRPr sz="1200"/>
            </a:lvl3pPr>
            <a:lvl4pPr marL="1020582" indent="0">
              <a:buNone/>
              <a:defRPr sz="1100"/>
            </a:lvl4pPr>
            <a:lvl5pPr marL="1360755" indent="0">
              <a:buNone/>
              <a:defRPr sz="1100"/>
            </a:lvl5pPr>
            <a:lvl6pPr marL="1700924" indent="0">
              <a:buNone/>
              <a:defRPr sz="1100"/>
            </a:lvl6pPr>
            <a:lvl7pPr marL="2041142" indent="0">
              <a:buNone/>
              <a:defRPr sz="1100"/>
            </a:lvl7pPr>
            <a:lvl8pPr marL="2381308" indent="0">
              <a:buNone/>
              <a:defRPr sz="1100"/>
            </a:lvl8pPr>
            <a:lvl9pPr marL="2721496" indent="0">
              <a:buNone/>
              <a:defRPr sz="11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54072"/>
      </p:ext>
    </p:extLst>
  </p:cSld>
  <p:clrMapOvr>
    <a:masterClrMapping/>
  </p:clrMapOvr>
  <p:transition advTm="6645"/>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27"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802668"/>
      </p:ext>
    </p:extLst>
  </p:cSld>
  <p:clrMapOvr>
    <a:masterClrMapping/>
  </p:clrMapOvr>
  <p:transition advTm="6645"/>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00" y="1151410"/>
            <a:ext cx="4041240" cy="479823"/>
          </a:xfrm>
        </p:spPr>
        <p:txBody>
          <a:bodyPr anchor="b"/>
          <a:lstStyle>
            <a:lvl1pPr marL="0" indent="0">
              <a:buNone/>
              <a:defRPr sz="1900" b="1"/>
            </a:lvl1pPr>
            <a:lvl2pPr marL="340182" indent="0">
              <a:buNone/>
              <a:defRPr sz="1500" b="1"/>
            </a:lvl2pPr>
            <a:lvl3pPr marL="680402" indent="0">
              <a:buNone/>
              <a:defRPr sz="1500" b="1"/>
            </a:lvl3pPr>
            <a:lvl4pPr marL="1020582" indent="0">
              <a:buNone/>
              <a:defRPr sz="1200" b="1"/>
            </a:lvl4pPr>
            <a:lvl5pPr marL="1360755" indent="0">
              <a:buNone/>
              <a:defRPr sz="1200" b="1"/>
            </a:lvl5pPr>
            <a:lvl6pPr marL="1700924" indent="0">
              <a:buNone/>
              <a:defRPr sz="1200" b="1"/>
            </a:lvl6pPr>
            <a:lvl7pPr marL="2041142" indent="0">
              <a:buNone/>
              <a:defRPr sz="1200" b="1"/>
            </a:lvl7pPr>
            <a:lvl8pPr marL="2381308" indent="0">
              <a:buNone/>
              <a:defRPr sz="1200" b="1"/>
            </a:lvl8pPr>
            <a:lvl9pPr marL="2721496" indent="0">
              <a:buNone/>
              <a:defRPr sz="1200" b="1"/>
            </a:lvl9pPr>
          </a:lstStyle>
          <a:p>
            <a:pPr lvl="0"/>
            <a:r>
              <a:rPr lang="en-US"/>
              <a:t>Click to edit Master text styles</a:t>
            </a:r>
          </a:p>
        </p:txBody>
      </p:sp>
      <p:sp>
        <p:nvSpPr>
          <p:cNvPr id="4" name="Content Placeholder 3"/>
          <p:cNvSpPr>
            <a:spLocks noGrp="1"/>
          </p:cNvSpPr>
          <p:nvPr>
            <p:ph sz="half" idx="2"/>
          </p:nvPr>
        </p:nvSpPr>
        <p:spPr>
          <a:xfrm>
            <a:off x="457400" y="1631203"/>
            <a:ext cx="4041240"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319" y="1151410"/>
            <a:ext cx="4042828" cy="479823"/>
          </a:xfrm>
        </p:spPr>
        <p:txBody>
          <a:bodyPr anchor="b"/>
          <a:lstStyle>
            <a:lvl1pPr marL="0" indent="0">
              <a:buNone/>
              <a:defRPr sz="1900" b="1"/>
            </a:lvl1pPr>
            <a:lvl2pPr marL="340182" indent="0">
              <a:buNone/>
              <a:defRPr sz="1500" b="1"/>
            </a:lvl2pPr>
            <a:lvl3pPr marL="680402" indent="0">
              <a:buNone/>
              <a:defRPr sz="1500" b="1"/>
            </a:lvl3pPr>
            <a:lvl4pPr marL="1020582" indent="0">
              <a:buNone/>
              <a:defRPr sz="1200" b="1"/>
            </a:lvl4pPr>
            <a:lvl5pPr marL="1360755" indent="0">
              <a:buNone/>
              <a:defRPr sz="1200" b="1"/>
            </a:lvl5pPr>
            <a:lvl6pPr marL="1700924" indent="0">
              <a:buNone/>
              <a:defRPr sz="1200" b="1"/>
            </a:lvl6pPr>
            <a:lvl7pPr marL="2041142" indent="0">
              <a:buNone/>
              <a:defRPr sz="1200" b="1"/>
            </a:lvl7pPr>
            <a:lvl8pPr marL="2381308" indent="0">
              <a:buNone/>
              <a:defRPr sz="1200" b="1"/>
            </a:lvl8pPr>
            <a:lvl9pPr marL="272149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6319" y="1631203"/>
            <a:ext cx="4042828"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133790"/>
      </p:ext>
    </p:extLst>
  </p:cSld>
  <p:clrMapOvr>
    <a:masterClrMapping/>
  </p:clrMapOvr>
  <p:transition advTm="6645"/>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975898"/>
      </p:ext>
    </p:extLst>
  </p:cSld>
  <p:clrMapOvr>
    <a:masterClrMapping/>
  </p:clrMapOvr>
  <p:transition advTm="6645"/>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3850"/>
      </p:ext>
    </p:extLst>
  </p:cSld>
  <p:clrMapOvr>
    <a:masterClrMapping/>
  </p:clrMapOvr>
  <p:transition advTm="6645"/>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4" y="204973"/>
            <a:ext cx="3009097" cy="871539"/>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6021" y="205239"/>
            <a:ext cx="5113083" cy="438983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74" y="1076531"/>
            <a:ext cx="3009097" cy="3518297"/>
          </a:xfrm>
        </p:spPr>
        <p:txBody>
          <a:bodyPr/>
          <a:lstStyle>
            <a:lvl1pPr marL="0" indent="0">
              <a:buNone/>
              <a:defRPr sz="1100"/>
            </a:lvl1pPr>
            <a:lvl2pPr marL="340182" indent="0">
              <a:buNone/>
              <a:defRPr sz="900"/>
            </a:lvl2pPr>
            <a:lvl3pPr marL="680402" indent="0">
              <a:buNone/>
              <a:defRPr sz="800"/>
            </a:lvl3pPr>
            <a:lvl4pPr marL="1020582" indent="0">
              <a:buNone/>
              <a:defRPr sz="700"/>
            </a:lvl4pPr>
            <a:lvl5pPr marL="1360755" indent="0">
              <a:buNone/>
              <a:defRPr sz="700"/>
            </a:lvl5pPr>
            <a:lvl6pPr marL="1700924" indent="0">
              <a:buNone/>
              <a:defRPr sz="700"/>
            </a:lvl6pPr>
            <a:lvl7pPr marL="2041142" indent="0">
              <a:buNone/>
              <a:defRPr sz="700"/>
            </a:lvl7pPr>
            <a:lvl8pPr marL="2381308" indent="0">
              <a:buNone/>
              <a:defRPr sz="700"/>
            </a:lvl8pPr>
            <a:lvl9pPr marL="272149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702367"/>
      </p:ext>
    </p:extLst>
  </p:cSld>
  <p:clrMapOvr>
    <a:masterClrMapping/>
  </p:clrMapOvr>
  <p:transition advTm="6645"/>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72" y="3600608"/>
            <a:ext cx="5487829"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872" y="459587"/>
            <a:ext cx="5487829" cy="3086100"/>
          </a:xfrm>
        </p:spPr>
        <p:txBody>
          <a:bodyPr/>
          <a:lstStyle>
            <a:lvl1pPr marL="0" indent="0">
              <a:buNone/>
              <a:defRPr sz="2400"/>
            </a:lvl1pPr>
            <a:lvl2pPr marL="340182" indent="0">
              <a:buNone/>
              <a:defRPr sz="2100"/>
            </a:lvl2pPr>
            <a:lvl3pPr marL="680402" indent="0">
              <a:buNone/>
              <a:defRPr sz="1900"/>
            </a:lvl3pPr>
            <a:lvl4pPr marL="1020582" indent="0">
              <a:buNone/>
              <a:defRPr sz="1500"/>
            </a:lvl4pPr>
            <a:lvl5pPr marL="1360755" indent="0">
              <a:buNone/>
              <a:defRPr sz="1500"/>
            </a:lvl5pPr>
            <a:lvl6pPr marL="1700924" indent="0">
              <a:buNone/>
              <a:defRPr sz="1500"/>
            </a:lvl6pPr>
            <a:lvl7pPr marL="2041142" indent="0">
              <a:buNone/>
              <a:defRPr sz="1500"/>
            </a:lvl7pPr>
            <a:lvl8pPr marL="2381308" indent="0">
              <a:buNone/>
              <a:defRPr sz="1500"/>
            </a:lvl8pPr>
            <a:lvl9pPr marL="2721496" indent="0">
              <a:buNone/>
              <a:defRPr sz="1500"/>
            </a:lvl9pPr>
          </a:lstStyle>
          <a:p>
            <a:endParaRPr lang="en-US"/>
          </a:p>
        </p:txBody>
      </p:sp>
      <p:sp>
        <p:nvSpPr>
          <p:cNvPr id="4" name="Text Placeholder 3"/>
          <p:cNvSpPr>
            <a:spLocks noGrp="1"/>
          </p:cNvSpPr>
          <p:nvPr>
            <p:ph type="body" sz="half" idx="2"/>
          </p:nvPr>
        </p:nvSpPr>
        <p:spPr>
          <a:xfrm>
            <a:off x="1792872" y="4025931"/>
            <a:ext cx="5487829" cy="603647"/>
          </a:xfrm>
        </p:spPr>
        <p:txBody>
          <a:bodyPr/>
          <a:lstStyle>
            <a:lvl1pPr marL="0" indent="0">
              <a:buNone/>
              <a:defRPr sz="1100"/>
            </a:lvl1pPr>
            <a:lvl2pPr marL="340182" indent="0">
              <a:buNone/>
              <a:defRPr sz="900"/>
            </a:lvl2pPr>
            <a:lvl3pPr marL="680402" indent="0">
              <a:buNone/>
              <a:defRPr sz="800"/>
            </a:lvl3pPr>
            <a:lvl4pPr marL="1020582" indent="0">
              <a:buNone/>
              <a:defRPr sz="700"/>
            </a:lvl4pPr>
            <a:lvl5pPr marL="1360755" indent="0">
              <a:buNone/>
              <a:defRPr sz="700"/>
            </a:lvl5pPr>
            <a:lvl6pPr marL="1700924" indent="0">
              <a:buNone/>
              <a:defRPr sz="700"/>
            </a:lvl6pPr>
            <a:lvl7pPr marL="2041142" indent="0">
              <a:buNone/>
              <a:defRPr sz="700"/>
            </a:lvl7pPr>
            <a:lvl8pPr marL="2381308" indent="0">
              <a:buNone/>
              <a:defRPr sz="700"/>
            </a:lvl8pPr>
            <a:lvl9pPr marL="272149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508947"/>
      </p:ext>
    </p:extLst>
  </p:cSld>
  <p:clrMapOvr>
    <a:masterClrMapping/>
  </p:clrMapOvr>
  <p:transition advTm="6645"/>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930008"/>
      </p:ext>
    </p:extLst>
  </p:cSld>
  <p:clrMapOvr>
    <a:masterClrMapping/>
  </p:clrMapOvr>
  <p:transition advTm="6645"/>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65" y="4407019"/>
            <a:ext cx="10363201"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3165" y="2906751"/>
            <a:ext cx="10363201" cy="1500187"/>
          </a:xfrm>
        </p:spPr>
        <p:txBody>
          <a:bodyPr anchor="b"/>
          <a:lstStyle>
            <a:lvl1pPr marL="0" indent="0">
              <a:buNone/>
              <a:defRPr sz="2700">
                <a:solidFill>
                  <a:schemeClr val="tx1">
                    <a:tint val="75000"/>
                  </a:schemeClr>
                </a:solidFill>
              </a:defRPr>
            </a:lvl1pPr>
            <a:lvl2pPr marL="603540" indent="0">
              <a:buNone/>
              <a:defRPr sz="2400">
                <a:solidFill>
                  <a:schemeClr val="tx1">
                    <a:tint val="75000"/>
                  </a:schemeClr>
                </a:solidFill>
              </a:defRPr>
            </a:lvl2pPr>
            <a:lvl3pPr marL="1207080" indent="0">
              <a:buNone/>
              <a:defRPr sz="2100">
                <a:solidFill>
                  <a:schemeClr val="tx1">
                    <a:tint val="75000"/>
                  </a:schemeClr>
                </a:solidFill>
              </a:defRPr>
            </a:lvl3pPr>
            <a:lvl4pPr marL="1810618" indent="0">
              <a:buNone/>
              <a:defRPr sz="1900">
                <a:solidFill>
                  <a:schemeClr val="tx1">
                    <a:tint val="75000"/>
                  </a:schemeClr>
                </a:solidFill>
              </a:defRPr>
            </a:lvl4pPr>
            <a:lvl5pPr marL="2414165" indent="0">
              <a:buNone/>
              <a:defRPr sz="1900">
                <a:solidFill>
                  <a:schemeClr val="tx1">
                    <a:tint val="75000"/>
                  </a:schemeClr>
                </a:solidFill>
              </a:defRPr>
            </a:lvl5pPr>
            <a:lvl6pPr marL="3017680" indent="0">
              <a:buNone/>
              <a:defRPr sz="1900">
                <a:solidFill>
                  <a:schemeClr val="tx1">
                    <a:tint val="75000"/>
                  </a:schemeClr>
                </a:solidFill>
              </a:defRPr>
            </a:lvl6pPr>
            <a:lvl7pPr marL="3621245" indent="0">
              <a:buNone/>
              <a:defRPr sz="1900">
                <a:solidFill>
                  <a:schemeClr val="tx1">
                    <a:tint val="75000"/>
                  </a:schemeClr>
                </a:solidFill>
              </a:defRPr>
            </a:lvl7pPr>
            <a:lvl8pPr marL="4224785" indent="0">
              <a:buNone/>
              <a:defRPr sz="1900">
                <a:solidFill>
                  <a:schemeClr val="tx1">
                    <a:tint val="75000"/>
                  </a:schemeClr>
                </a:solidFill>
              </a:defRPr>
            </a:lvl8pPr>
            <a:lvl9pPr marL="4828339"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70771302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06211"/>
            <a:ext cx="2057936"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06211"/>
            <a:ext cx="6021368"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2986"/>
      </p:ext>
    </p:extLst>
  </p:cSld>
  <p:clrMapOvr>
    <a:masterClrMapping/>
  </p:clrMapOvr>
  <p:transition advTm="6645"/>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09" y="206211"/>
            <a:ext cx="8231744"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319" y="4684069"/>
            <a:ext cx="2134156"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5117" y="4684069"/>
            <a:ext cx="2896355"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4983" y="4684069"/>
            <a:ext cx="2134156" cy="357188"/>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237816"/>
      </p:ext>
    </p:extLst>
  </p:cSld>
  <p:clrMapOvr>
    <a:masterClrMapping/>
  </p:clrMapOvr>
  <p:transition advTm="6645"/>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2" name="Title 1"/>
          <p:cNvSpPr>
            <a:spLocks noGrp="1"/>
          </p:cNvSpPr>
          <p:nvPr>
            <p:ph type="ctrTitle"/>
          </p:nvPr>
        </p:nvSpPr>
        <p:spPr>
          <a:xfrm rot="19140000">
            <a:off x="1089509" y="1730403"/>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1" y="2470964"/>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February 24,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2685428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February 24,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8890944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7" name="Right Triangle 6"/>
          <p:cNvSpPr/>
          <p:nvPr/>
        </p:nvSpPr>
        <p:spPr>
          <a:xfrm>
            <a:off x="3"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2" name="Title 1"/>
          <p:cNvSpPr>
            <a:spLocks noGrp="1"/>
          </p:cNvSpPr>
          <p:nvPr>
            <p:ph type="title"/>
          </p:nvPr>
        </p:nvSpPr>
        <p:spPr>
          <a:xfrm rot="19140000">
            <a:off x="1092532" y="1726776"/>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February 24,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9053063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February 24,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45477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February 24,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2387740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February 24,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121143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February 24,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8519231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573" y="1576142"/>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762" y="2618951"/>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February 24, 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1046578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43" y="120027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12" y="120027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37181965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3"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10" name="Freeform 9"/>
          <p:cNvSpPr/>
          <p:nvPr/>
        </p:nvSpPr>
        <p:spPr>
          <a:xfrm>
            <a:off x="3"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65"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February 24,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6056253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C3AA4-67BE-44F7-809A-3582401494AF}" type="datetime4">
              <a:rPr lang="en-US" smtClean="0"/>
              <a:pPr/>
              <a:t>February 24,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5752546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2EEB-1769-4776-AD69-E7C1260563EB}" type="datetime4">
              <a:rPr lang="en-US" smtClean="0"/>
              <a:pPr/>
              <a:t>February 24,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9484551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782"/>
            <a:ext cx="12192000" cy="6856443"/>
          </a:xfrm>
          <a:prstGeom prst="rect">
            <a:avLst/>
          </a:prstGeom>
        </p:spPr>
      </p:pic>
    </p:spTree>
    <p:extLst>
      <p:ext uri="{BB962C8B-B14F-4D97-AF65-F5344CB8AC3E}">
        <p14:creationId xmlns:p14="http://schemas.microsoft.com/office/powerpoint/2010/main" val="34242102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8" y="2130799"/>
            <a:ext cx="10363197" cy="1470025"/>
          </a:xfrm>
        </p:spPr>
        <p:txBody>
          <a:bodyPr/>
          <a:lstStyle/>
          <a:p>
            <a:r>
              <a:rPr lang="en-US"/>
              <a:t>Click to edit Master title style</a:t>
            </a:r>
          </a:p>
        </p:txBody>
      </p:sp>
      <p:sp>
        <p:nvSpPr>
          <p:cNvPr id="3" name="Subtitle 2"/>
          <p:cNvSpPr>
            <a:spLocks noGrp="1"/>
          </p:cNvSpPr>
          <p:nvPr>
            <p:ph type="subTitle" idx="1"/>
          </p:nvPr>
        </p:nvSpPr>
        <p:spPr>
          <a:xfrm>
            <a:off x="1828964" y="3886207"/>
            <a:ext cx="8534401" cy="1752600"/>
          </a:xfrm>
        </p:spPr>
        <p:txBody>
          <a:bodyPr/>
          <a:lstStyle>
            <a:lvl1pPr marL="0" indent="0" algn="ctr">
              <a:buNone/>
              <a:defRPr>
                <a:solidFill>
                  <a:schemeClr val="tx1">
                    <a:tint val="75000"/>
                  </a:schemeClr>
                </a:solidFill>
              </a:defRPr>
            </a:lvl1pPr>
            <a:lvl2pPr marL="641679" indent="0" algn="ctr">
              <a:buNone/>
              <a:defRPr>
                <a:solidFill>
                  <a:schemeClr val="tx1">
                    <a:tint val="75000"/>
                  </a:schemeClr>
                </a:solidFill>
              </a:defRPr>
            </a:lvl2pPr>
            <a:lvl3pPr marL="1283351" indent="0" algn="ctr">
              <a:buNone/>
              <a:defRPr>
                <a:solidFill>
                  <a:schemeClr val="tx1">
                    <a:tint val="75000"/>
                  </a:schemeClr>
                </a:solidFill>
              </a:defRPr>
            </a:lvl3pPr>
            <a:lvl4pPr marL="1925027" indent="0" algn="ctr">
              <a:buNone/>
              <a:defRPr>
                <a:solidFill>
                  <a:schemeClr val="tx1">
                    <a:tint val="75000"/>
                  </a:schemeClr>
                </a:solidFill>
              </a:defRPr>
            </a:lvl4pPr>
            <a:lvl5pPr marL="2566704" indent="0" algn="ctr">
              <a:buNone/>
              <a:defRPr>
                <a:solidFill>
                  <a:schemeClr val="tx1">
                    <a:tint val="75000"/>
                  </a:schemeClr>
                </a:solidFill>
              </a:defRPr>
            </a:lvl5pPr>
            <a:lvl6pPr marL="3208360" indent="0" algn="ctr">
              <a:buNone/>
              <a:defRPr>
                <a:solidFill>
                  <a:schemeClr val="tx1">
                    <a:tint val="75000"/>
                  </a:schemeClr>
                </a:solidFill>
              </a:defRPr>
            </a:lvl6pPr>
            <a:lvl7pPr marL="3850038" indent="0" algn="ctr">
              <a:buNone/>
              <a:defRPr>
                <a:solidFill>
                  <a:schemeClr val="tx1">
                    <a:tint val="75000"/>
                  </a:schemeClr>
                </a:solidFill>
              </a:defRPr>
            </a:lvl7pPr>
            <a:lvl8pPr marL="4491714" indent="0" algn="ctr">
              <a:buNone/>
              <a:defRPr>
                <a:solidFill>
                  <a:schemeClr val="tx1">
                    <a:tint val="75000"/>
                  </a:schemeClr>
                </a:solidFill>
              </a:defRPr>
            </a:lvl8pPr>
            <a:lvl9pPr marL="513338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34024213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6261799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0" y="4406923"/>
            <a:ext cx="10363197"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40" y="2906761"/>
            <a:ext cx="10363197" cy="1500187"/>
          </a:xfrm>
        </p:spPr>
        <p:txBody>
          <a:bodyPr anchor="b"/>
          <a:lstStyle>
            <a:lvl1pPr marL="0" indent="0">
              <a:buNone/>
              <a:defRPr sz="2800">
                <a:solidFill>
                  <a:schemeClr val="tx1">
                    <a:tint val="75000"/>
                  </a:schemeClr>
                </a:solidFill>
              </a:defRPr>
            </a:lvl1pPr>
            <a:lvl2pPr marL="641679" indent="0">
              <a:buNone/>
              <a:defRPr sz="2500">
                <a:solidFill>
                  <a:schemeClr val="tx1">
                    <a:tint val="75000"/>
                  </a:schemeClr>
                </a:solidFill>
              </a:defRPr>
            </a:lvl2pPr>
            <a:lvl3pPr marL="1283351" indent="0">
              <a:buNone/>
              <a:defRPr sz="2300">
                <a:solidFill>
                  <a:schemeClr val="tx1">
                    <a:tint val="75000"/>
                  </a:schemeClr>
                </a:solidFill>
              </a:defRPr>
            </a:lvl3pPr>
            <a:lvl4pPr marL="1925027" indent="0">
              <a:buNone/>
              <a:defRPr sz="2000">
                <a:solidFill>
                  <a:schemeClr val="tx1">
                    <a:tint val="75000"/>
                  </a:schemeClr>
                </a:solidFill>
              </a:defRPr>
            </a:lvl4pPr>
            <a:lvl5pPr marL="2566704" indent="0">
              <a:buNone/>
              <a:defRPr sz="2000">
                <a:solidFill>
                  <a:schemeClr val="tx1">
                    <a:tint val="75000"/>
                  </a:schemeClr>
                </a:solidFill>
              </a:defRPr>
            </a:lvl5pPr>
            <a:lvl6pPr marL="3208360" indent="0">
              <a:buNone/>
              <a:defRPr sz="2000">
                <a:solidFill>
                  <a:schemeClr val="tx1">
                    <a:tint val="75000"/>
                  </a:schemeClr>
                </a:solidFill>
              </a:defRPr>
            </a:lvl6pPr>
            <a:lvl7pPr marL="3850038" indent="0">
              <a:buNone/>
              <a:defRPr sz="2000">
                <a:solidFill>
                  <a:schemeClr val="tx1">
                    <a:tint val="75000"/>
                  </a:schemeClr>
                </a:solidFill>
              </a:defRPr>
            </a:lvl7pPr>
            <a:lvl8pPr marL="4491714" indent="0">
              <a:buNone/>
              <a:defRPr sz="2000">
                <a:solidFill>
                  <a:schemeClr val="tx1">
                    <a:tint val="75000"/>
                  </a:schemeClr>
                </a:solidFill>
              </a:defRPr>
            </a:lvl8pPr>
            <a:lvl9pPr marL="5133385"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28726928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49"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854"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11196761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861" y="1535147"/>
            <a:ext cx="5386919" cy="639763"/>
          </a:xfrm>
        </p:spPr>
        <p:txBody>
          <a:bodyPr anchor="b"/>
          <a:lstStyle>
            <a:lvl1pPr marL="0" indent="0">
              <a:buNone/>
              <a:defRPr sz="3300" b="1"/>
            </a:lvl1pPr>
            <a:lvl2pPr marL="641679" indent="0">
              <a:buNone/>
              <a:defRPr sz="2800" b="1"/>
            </a:lvl2pPr>
            <a:lvl3pPr marL="1283351" indent="0">
              <a:buNone/>
              <a:defRPr sz="2500" b="1"/>
            </a:lvl3pPr>
            <a:lvl4pPr marL="1925027" indent="0">
              <a:buNone/>
              <a:defRPr sz="2300" b="1"/>
            </a:lvl4pPr>
            <a:lvl5pPr marL="2566704" indent="0">
              <a:buNone/>
              <a:defRPr sz="2300" b="1"/>
            </a:lvl5pPr>
            <a:lvl6pPr marL="3208360" indent="0">
              <a:buNone/>
              <a:defRPr sz="2300" b="1"/>
            </a:lvl6pPr>
            <a:lvl7pPr marL="3850038" indent="0">
              <a:buNone/>
              <a:defRPr sz="2300" b="1"/>
            </a:lvl7pPr>
            <a:lvl8pPr marL="4491714" indent="0">
              <a:buNone/>
              <a:defRPr sz="2300" b="1"/>
            </a:lvl8pPr>
            <a:lvl9pPr marL="5133385" indent="0">
              <a:buNone/>
              <a:defRPr sz="2300" b="1"/>
            </a:lvl9pPr>
          </a:lstStyle>
          <a:p>
            <a:pPr lvl="0"/>
            <a:r>
              <a:rPr lang="en-US"/>
              <a:t>Click to edit Master text styles</a:t>
            </a:r>
          </a:p>
        </p:txBody>
      </p:sp>
      <p:sp>
        <p:nvSpPr>
          <p:cNvPr id="4" name="Content Placeholder 3"/>
          <p:cNvSpPr>
            <a:spLocks noGrp="1"/>
          </p:cNvSpPr>
          <p:nvPr>
            <p:ph sz="half" idx="2"/>
          </p:nvPr>
        </p:nvSpPr>
        <p:spPr>
          <a:xfrm>
            <a:off x="609861"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56" y="1535147"/>
            <a:ext cx="5389033" cy="639763"/>
          </a:xfrm>
        </p:spPr>
        <p:txBody>
          <a:bodyPr anchor="b"/>
          <a:lstStyle>
            <a:lvl1pPr marL="0" indent="0">
              <a:buNone/>
              <a:defRPr sz="3300" b="1"/>
            </a:lvl1pPr>
            <a:lvl2pPr marL="641679" indent="0">
              <a:buNone/>
              <a:defRPr sz="2800" b="1"/>
            </a:lvl2pPr>
            <a:lvl3pPr marL="1283351" indent="0">
              <a:buNone/>
              <a:defRPr sz="2500" b="1"/>
            </a:lvl3pPr>
            <a:lvl4pPr marL="1925027" indent="0">
              <a:buNone/>
              <a:defRPr sz="2300" b="1"/>
            </a:lvl4pPr>
            <a:lvl5pPr marL="2566704" indent="0">
              <a:buNone/>
              <a:defRPr sz="2300" b="1"/>
            </a:lvl5pPr>
            <a:lvl6pPr marL="3208360" indent="0">
              <a:buNone/>
              <a:defRPr sz="2300" b="1"/>
            </a:lvl6pPr>
            <a:lvl7pPr marL="3850038" indent="0">
              <a:buNone/>
              <a:defRPr sz="2300" b="1"/>
            </a:lvl7pPr>
            <a:lvl8pPr marL="4491714" indent="0">
              <a:buNone/>
              <a:defRPr sz="2300" b="1"/>
            </a:lvl8pPr>
            <a:lvl9pPr marL="5133385"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656"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5993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38305461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5993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1641833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45" y="274640"/>
            <a:ext cx="10972801"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88" y="1535137"/>
            <a:ext cx="5386917" cy="639763"/>
          </a:xfrm>
        </p:spPr>
        <p:txBody>
          <a:bodyPr anchor="b"/>
          <a:lstStyle>
            <a:lvl1pPr marL="0" indent="0">
              <a:buNone/>
              <a:defRPr sz="3200" b="1"/>
            </a:lvl1pPr>
            <a:lvl2pPr marL="603540" indent="0">
              <a:buNone/>
              <a:defRPr sz="2700" b="1"/>
            </a:lvl2pPr>
            <a:lvl3pPr marL="1207080" indent="0">
              <a:buNone/>
              <a:defRPr sz="2400" b="1"/>
            </a:lvl3pPr>
            <a:lvl4pPr marL="1810618" indent="0">
              <a:buNone/>
              <a:defRPr sz="2100" b="1"/>
            </a:lvl4pPr>
            <a:lvl5pPr marL="2414165" indent="0">
              <a:buNone/>
              <a:defRPr sz="2100" b="1"/>
            </a:lvl5pPr>
            <a:lvl6pPr marL="3017680" indent="0">
              <a:buNone/>
              <a:defRPr sz="2100" b="1"/>
            </a:lvl6pPr>
            <a:lvl7pPr marL="3621245" indent="0">
              <a:buNone/>
              <a:defRPr sz="2100" b="1"/>
            </a:lvl7pPr>
            <a:lvl8pPr marL="4224785" indent="0">
              <a:buNone/>
              <a:defRPr sz="2100" b="1"/>
            </a:lvl8pPr>
            <a:lvl9pPr marL="4828339"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88"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584" y="1535137"/>
            <a:ext cx="5389033" cy="639763"/>
          </a:xfrm>
        </p:spPr>
        <p:txBody>
          <a:bodyPr anchor="b"/>
          <a:lstStyle>
            <a:lvl1pPr marL="0" indent="0">
              <a:buNone/>
              <a:defRPr sz="3200" b="1"/>
            </a:lvl1pPr>
            <a:lvl2pPr marL="603540" indent="0">
              <a:buNone/>
              <a:defRPr sz="2700" b="1"/>
            </a:lvl2pPr>
            <a:lvl3pPr marL="1207080" indent="0">
              <a:buNone/>
              <a:defRPr sz="2400" b="1"/>
            </a:lvl3pPr>
            <a:lvl4pPr marL="1810618" indent="0">
              <a:buNone/>
              <a:defRPr sz="2100" b="1"/>
            </a:lvl4pPr>
            <a:lvl5pPr marL="2414165" indent="0">
              <a:buNone/>
              <a:defRPr sz="2100" b="1"/>
            </a:lvl5pPr>
            <a:lvl6pPr marL="3017680" indent="0">
              <a:buNone/>
              <a:defRPr sz="2100" b="1"/>
            </a:lvl6pPr>
            <a:lvl7pPr marL="3621245" indent="0">
              <a:buNone/>
              <a:defRPr sz="2100" b="1"/>
            </a:lvl7pPr>
            <a:lvl8pPr marL="4224785" indent="0">
              <a:buNone/>
              <a:defRPr sz="2100" b="1"/>
            </a:lvl8pPr>
            <a:lvl9pPr marL="4828339"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3584"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48197696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5993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10261233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67"/>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821" y="273424"/>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212"/>
            <a:ext cx="4011084" cy="4691063"/>
          </a:xfrm>
        </p:spPr>
        <p:txBody>
          <a:bodyPr/>
          <a:lstStyle>
            <a:lvl1pPr marL="0" indent="0">
              <a:buNone/>
              <a:defRPr sz="2000"/>
            </a:lvl1pPr>
            <a:lvl2pPr marL="641679" indent="0">
              <a:buNone/>
              <a:defRPr sz="1700"/>
            </a:lvl2pPr>
            <a:lvl3pPr marL="1283351" indent="0">
              <a:buNone/>
              <a:defRPr sz="1300"/>
            </a:lvl3pPr>
            <a:lvl4pPr marL="1925027" indent="0">
              <a:buNone/>
              <a:defRPr sz="1200"/>
            </a:lvl4pPr>
            <a:lvl5pPr marL="2566704" indent="0">
              <a:buNone/>
              <a:defRPr sz="1200"/>
            </a:lvl5pPr>
            <a:lvl6pPr marL="3208360" indent="0">
              <a:buNone/>
              <a:defRPr sz="1200"/>
            </a:lvl6pPr>
            <a:lvl7pPr marL="3850038" indent="0">
              <a:buNone/>
              <a:defRPr sz="1200"/>
            </a:lvl7pPr>
            <a:lvl8pPr marL="4491714" indent="0">
              <a:buNone/>
              <a:defRPr sz="1200"/>
            </a:lvl8pPr>
            <a:lvl9pPr marL="513338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22253265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11"/>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1679" indent="0">
              <a:buNone/>
              <a:defRPr sz="3700"/>
            </a:lvl2pPr>
            <a:lvl3pPr marL="1283351" indent="0">
              <a:buNone/>
              <a:defRPr sz="3300"/>
            </a:lvl3pPr>
            <a:lvl4pPr marL="1925027" indent="0">
              <a:buNone/>
              <a:defRPr sz="2800"/>
            </a:lvl4pPr>
            <a:lvl5pPr marL="2566704" indent="0">
              <a:buNone/>
              <a:defRPr sz="2800"/>
            </a:lvl5pPr>
            <a:lvl6pPr marL="3208360" indent="0">
              <a:buNone/>
              <a:defRPr sz="2800"/>
            </a:lvl6pPr>
            <a:lvl7pPr marL="3850038" indent="0">
              <a:buNone/>
              <a:defRPr sz="2800"/>
            </a:lvl7pPr>
            <a:lvl8pPr marL="4491714" indent="0">
              <a:buNone/>
              <a:defRPr sz="2800"/>
            </a:lvl8pPr>
            <a:lvl9pPr marL="5133385" indent="0">
              <a:buNone/>
              <a:defRPr sz="2800"/>
            </a:lvl9pPr>
          </a:lstStyle>
          <a:p>
            <a:endParaRPr lang="en-US"/>
          </a:p>
        </p:txBody>
      </p:sp>
      <p:sp>
        <p:nvSpPr>
          <p:cNvPr id="4" name="Text Placeholder 3"/>
          <p:cNvSpPr>
            <a:spLocks noGrp="1"/>
          </p:cNvSpPr>
          <p:nvPr>
            <p:ph type="body" sz="half" idx="2"/>
          </p:nvPr>
        </p:nvSpPr>
        <p:spPr>
          <a:xfrm>
            <a:off x="2389720" y="5367550"/>
            <a:ext cx="7315200" cy="804861"/>
          </a:xfrm>
        </p:spPr>
        <p:txBody>
          <a:bodyPr/>
          <a:lstStyle>
            <a:lvl1pPr marL="0" indent="0">
              <a:buNone/>
              <a:defRPr sz="2000"/>
            </a:lvl1pPr>
            <a:lvl2pPr marL="641679" indent="0">
              <a:buNone/>
              <a:defRPr sz="1700"/>
            </a:lvl2pPr>
            <a:lvl3pPr marL="1283351" indent="0">
              <a:buNone/>
              <a:defRPr sz="1300"/>
            </a:lvl3pPr>
            <a:lvl4pPr marL="1925027" indent="0">
              <a:buNone/>
              <a:defRPr sz="1200"/>
            </a:lvl4pPr>
            <a:lvl5pPr marL="2566704" indent="0">
              <a:buNone/>
              <a:defRPr sz="1200"/>
            </a:lvl5pPr>
            <a:lvl6pPr marL="3208360" indent="0">
              <a:buNone/>
              <a:defRPr sz="1200"/>
            </a:lvl6pPr>
            <a:lvl7pPr marL="3850038" indent="0">
              <a:buNone/>
              <a:defRPr sz="1200"/>
            </a:lvl7pPr>
            <a:lvl8pPr marL="4491714" indent="0">
              <a:buNone/>
              <a:defRPr sz="1200"/>
            </a:lvl8pPr>
            <a:lvl9pPr marL="513338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3710074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3776824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66" y="274830"/>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825" y="274830"/>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29912697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43" indent="0" algn="ctr">
              <a:buNone/>
              <a:defRPr>
                <a:solidFill>
                  <a:schemeClr val="tx1">
                    <a:tint val="75000"/>
                  </a:schemeClr>
                </a:solidFill>
              </a:defRPr>
            </a:lvl2pPr>
            <a:lvl3pPr marL="1218704" indent="0" algn="ctr">
              <a:buNone/>
              <a:defRPr>
                <a:solidFill>
                  <a:schemeClr val="tx1">
                    <a:tint val="75000"/>
                  </a:schemeClr>
                </a:solidFill>
              </a:defRPr>
            </a:lvl3pPr>
            <a:lvl4pPr marL="1828053" indent="0" algn="ctr">
              <a:buNone/>
              <a:defRPr>
                <a:solidFill>
                  <a:schemeClr val="tx1">
                    <a:tint val="75000"/>
                  </a:schemeClr>
                </a:solidFill>
              </a:defRPr>
            </a:lvl4pPr>
            <a:lvl5pPr marL="2437406" indent="0" algn="ctr">
              <a:buNone/>
              <a:defRPr>
                <a:solidFill>
                  <a:schemeClr val="tx1">
                    <a:tint val="75000"/>
                  </a:schemeClr>
                </a:solidFill>
              </a:defRPr>
            </a:lvl5pPr>
            <a:lvl6pPr marL="3046750" indent="0" algn="ctr">
              <a:buNone/>
              <a:defRPr>
                <a:solidFill>
                  <a:schemeClr val="tx1">
                    <a:tint val="75000"/>
                  </a:schemeClr>
                </a:solidFill>
              </a:defRPr>
            </a:lvl6pPr>
            <a:lvl7pPr marL="3656095" indent="0" algn="ctr">
              <a:buNone/>
              <a:defRPr>
                <a:solidFill>
                  <a:schemeClr val="tx1">
                    <a:tint val="75000"/>
                  </a:schemeClr>
                </a:solidFill>
              </a:defRPr>
            </a:lvl7pPr>
            <a:lvl8pPr marL="4265448" indent="0" algn="ctr">
              <a:buNone/>
              <a:defRPr>
                <a:solidFill>
                  <a:schemeClr val="tx1">
                    <a:tint val="75000"/>
                  </a:schemeClr>
                </a:solidFill>
              </a:defRPr>
            </a:lvl8pPr>
            <a:lvl9pPr marL="48747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7207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9151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9"/>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43" indent="0">
              <a:buNone/>
              <a:defRPr sz="2400">
                <a:solidFill>
                  <a:schemeClr val="tx1">
                    <a:tint val="75000"/>
                  </a:schemeClr>
                </a:solidFill>
              </a:defRPr>
            </a:lvl2pPr>
            <a:lvl3pPr marL="1218704" indent="0">
              <a:buNone/>
              <a:defRPr sz="2100">
                <a:solidFill>
                  <a:schemeClr val="tx1">
                    <a:tint val="75000"/>
                  </a:schemeClr>
                </a:solidFill>
              </a:defRPr>
            </a:lvl3pPr>
            <a:lvl4pPr marL="1828053" indent="0">
              <a:buNone/>
              <a:defRPr sz="1900">
                <a:solidFill>
                  <a:schemeClr val="tx1">
                    <a:tint val="75000"/>
                  </a:schemeClr>
                </a:solidFill>
              </a:defRPr>
            </a:lvl4pPr>
            <a:lvl5pPr marL="2437406" indent="0">
              <a:buNone/>
              <a:defRPr sz="1900">
                <a:solidFill>
                  <a:schemeClr val="tx1">
                    <a:tint val="75000"/>
                  </a:schemeClr>
                </a:solidFill>
              </a:defRPr>
            </a:lvl5pPr>
            <a:lvl6pPr marL="3046750" indent="0">
              <a:buNone/>
              <a:defRPr sz="1900">
                <a:solidFill>
                  <a:schemeClr val="tx1">
                    <a:tint val="75000"/>
                  </a:schemeClr>
                </a:solidFill>
              </a:defRPr>
            </a:lvl6pPr>
            <a:lvl7pPr marL="3656095" indent="0">
              <a:buNone/>
              <a:defRPr sz="1900">
                <a:solidFill>
                  <a:schemeClr val="tx1">
                    <a:tint val="75000"/>
                  </a:schemeClr>
                </a:solidFill>
              </a:defRPr>
            </a:lvl7pPr>
            <a:lvl8pPr marL="4265448" indent="0">
              <a:buNone/>
              <a:defRPr sz="1900">
                <a:solidFill>
                  <a:schemeClr val="tx1">
                    <a:tint val="75000"/>
                  </a:schemeClr>
                </a:solidFill>
              </a:defRPr>
            </a:lvl8pPr>
            <a:lvl9pPr marL="48747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6136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3405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343" indent="0">
              <a:buNone/>
              <a:defRPr sz="2700" b="1"/>
            </a:lvl2pPr>
            <a:lvl3pPr marL="1218704" indent="0">
              <a:buNone/>
              <a:defRPr sz="2400" b="1"/>
            </a:lvl3pPr>
            <a:lvl4pPr marL="1828053" indent="0">
              <a:buNone/>
              <a:defRPr sz="2100" b="1"/>
            </a:lvl4pPr>
            <a:lvl5pPr marL="2437406" indent="0">
              <a:buNone/>
              <a:defRPr sz="2100" b="1"/>
            </a:lvl5pPr>
            <a:lvl6pPr marL="3046750" indent="0">
              <a:buNone/>
              <a:defRPr sz="2100" b="1"/>
            </a:lvl6pPr>
            <a:lvl7pPr marL="3656095" indent="0">
              <a:buNone/>
              <a:defRPr sz="2100" b="1"/>
            </a:lvl7pPr>
            <a:lvl8pPr marL="4265448" indent="0">
              <a:buNone/>
              <a:defRPr sz="2100" b="1"/>
            </a:lvl8pPr>
            <a:lvl9pPr marL="48747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8" y="1535117"/>
            <a:ext cx="5389033" cy="639763"/>
          </a:xfrm>
        </p:spPr>
        <p:txBody>
          <a:bodyPr anchor="b"/>
          <a:lstStyle>
            <a:lvl1pPr marL="0" indent="0">
              <a:buNone/>
              <a:defRPr sz="3200" b="1"/>
            </a:lvl1pPr>
            <a:lvl2pPr marL="609343" indent="0">
              <a:buNone/>
              <a:defRPr sz="2700" b="1"/>
            </a:lvl2pPr>
            <a:lvl3pPr marL="1218704" indent="0">
              <a:buNone/>
              <a:defRPr sz="2400" b="1"/>
            </a:lvl3pPr>
            <a:lvl4pPr marL="1828053" indent="0">
              <a:buNone/>
              <a:defRPr sz="2100" b="1"/>
            </a:lvl4pPr>
            <a:lvl5pPr marL="2437406" indent="0">
              <a:buNone/>
              <a:defRPr sz="2100" b="1"/>
            </a:lvl5pPr>
            <a:lvl6pPr marL="3046750" indent="0">
              <a:buNone/>
              <a:defRPr sz="2100" b="1"/>
            </a:lvl6pPr>
            <a:lvl7pPr marL="3656095" indent="0">
              <a:buNone/>
              <a:defRPr sz="2100" b="1"/>
            </a:lvl7pPr>
            <a:lvl8pPr marL="4265448" indent="0">
              <a:buNone/>
              <a:defRPr sz="2100" b="1"/>
            </a:lvl8pPr>
            <a:lvl9pPr marL="48747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32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12595014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4516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554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87"/>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10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343" indent="0">
              <a:buNone/>
              <a:defRPr sz="1600"/>
            </a:lvl2pPr>
            <a:lvl3pPr marL="1218704" indent="0">
              <a:buNone/>
              <a:defRPr sz="1300"/>
            </a:lvl3pPr>
            <a:lvl4pPr marL="1828053" indent="0">
              <a:buNone/>
              <a:defRPr sz="1200"/>
            </a:lvl4pPr>
            <a:lvl5pPr marL="2437406" indent="0">
              <a:buNone/>
              <a:defRPr sz="1200"/>
            </a:lvl5pPr>
            <a:lvl6pPr marL="3046750" indent="0">
              <a:buNone/>
              <a:defRPr sz="1200"/>
            </a:lvl6pPr>
            <a:lvl7pPr marL="3656095" indent="0">
              <a:buNone/>
              <a:defRPr sz="1200"/>
            </a:lvl7pPr>
            <a:lvl8pPr marL="4265448" indent="0">
              <a:buNone/>
              <a:defRPr sz="1200"/>
            </a:lvl8pPr>
            <a:lvl9pPr marL="487479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2356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39"/>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343" indent="0">
              <a:buNone/>
              <a:defRPr sz="3700"/>
            </a:lvl2pPr>
            <a:lvl3pPr marL="1218704" indent="0">
              <a:buNone/>
              <a:defRPr sz="3200"/>
            </a:lvl3pPr>
            <a:lvl4pPr marL="1828053" indent="0">
              <a:buNone/>
              <a:defRPr sz="2700"/>
            </a:lvl4pPr>
            <a:lvl5pPr marL="2437406" indent="0">
              <a:buNone/>
              <a:defRPr sz="2700"/>
            </a:lvl5pPr>
            <a:lvl6pPr marL="3046750" indent="0">
              <a:buNone/>
              <a:defRPr sz="2700"/>
            </a:lvl6pPr>
            <a:lvl7pPr marL="3656095" indent="0">
              <a:buNone/>
              <a:defRPr sz="2700"/>
            </a:lvl7pPr>
            <a:lvl8pPr marL="4265448" indent="0">
              <a:buNone/>
              <a:defRPr sz="2700"/>
            </a:lvl8pPr>
            <a:lvl9pPr marL="4874797" indent="0">
              <a:buNone/>
              <a:defRPr sz="2700"/>
            </a:lvl9pPr>
          </a:lstStyle>
          <a:p>
            <a:endParaRPr lang="en-US"/>
          </a:p>
        </p:txBody>
      </p:sp>
      <p:sp>
        <p:nvSpPr>
          <p:cNvPr id="4" name="Text Placeholder 3"/>
          <p:cNvSpPr>
            <a:spLocks noGrp="1"/>
          </p:cNvSpPr>
          <p:nvPr>
            <p:ph type="body" sz="half" idx="2"/>
          </p:nvPr>
        </p:nvSpPr>
        <p:spPr>
          <a:xfrm>
            <a:off x="2389717" y="5367389"/>
            <a:ext cx="7315200" cy="804863"/>
          </a:xfrm>
        </p:spPr>
        <p:txBody>
          <a:bodyPr/>
          <a:lstStyle>
            <a:lvl1pPr marL="0" indent="0">
              <a:buNone/>
              <a:defRPr sz="1900"/>
            </a:lvl1pPr>
            <a:lvl2pPr marL="609343" indent="0">
              <a:buNone/>
              <a:defRPr sz="1600"/>
            </a:lvl2pPr>
            <a:lvl3pPr marL="1218704" indent="0">
              <a:buNone/>
              <a:defRPr sz="1300"/>
            </a:lvl3pPr>
            <a:lvl4pPr marL="1828053" indent="0">
              <a:buNone/>
              <a:defRPr sz="1200"/>
            </a:lvl4pPr>
            <a:lvl5pPr marL="2437406" indent="0">
              <a:buNone/>
              <a:defRPr sz="1200"/>
            </a:lvl5pPr>
            <a:lvl6pPr marL="3046750" indent="0">
              <a:buNone/>
              <a:defRPr sz="1200"/>
            </a:lvl6pPr>
            <a:lvl7pPr marL="3656095" indent="0">
              <a:buNone/>
              <a:defRPr sz="1200"/>
            </a:lvl7pPr>
            <a:lvl8pPr marL="4265448" indent="0">
              <a:buNone/>
              <a:defRPr sz="1200"/>
            </a:lvl8pPr>
            <a:lvl9pPr marL="487479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4618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9142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8351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3537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119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8588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75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94917750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1227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9435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4768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1428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442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5420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560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7" y="273215"/>
            <a:ext cx="4011084"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809" y="27329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7" y="1435251"/>
            <a:ext cx="4011084" cy="4691063"/>
          </a:xfrm>
        </p:spPr>
        <p:txBody>
          <a:bodyPr/>
          <a:lstStyle>
            <a:lvl1pPr marL="0" indent="0">
              <a:buNone/>
              <a:defRPr sz="1900"/>
            </a:lvl1pPr>
            <a:lvl2pPr marL="603540" indent="0">
              <a:buNone/>
              <a:defRPr sz="1600"/>
            </a:lvl2pPr>
            <a:lvl3pPr marL="1207080" indent="0">
              <a:buNone/>
              <a:defRPr sz="1300"/>
            </a:lvl3pPr>
            <a:lvl4pPr marL="1810618" indent="0">
              <a:buNone/>
              <a:defRPr sz="1200"/>
            </a:lvl4pPr>
            <a:lvl5pPr marL="2414165" indent="0">
              <a:buNone/>
              <a:defRPr sz="1200"/>
            </a:lvl5pPr>
            <a:lvl6pPr marL="3017680" indent="0">
              <a:buNone/>
              <a:defRPr sz="1200"/>
            </a:lvl6pPr>
            <a:lvl7pPr marL="3621245" indent="0">
              <a:buNone/>
              <a:defRPr sz="1200"/>
            </a:lvl7pPr>
            <a:lvl8pPr marL="4224785" indent="0">
              <a:buNone/>
              <a:defRPr sz="1200"/>
            </a:lvl8pPr>
            <a:lvl9pPr marL="4828339"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63116786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637878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23" y="4800750"/>
            <a:ext cx="7315200"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23" y="612775"/>
            <a:ext cx="7315200" cy="4114800"/>
          </a:xfrm>
        </p:spPr>
        <p:txBody>
          <a:bodyPr/>
          <a:lstStyle>
            <a:lvl1pPr marL="0" indent="0">
              <a:buNone/>
              <a:defRPr sz="4300"/>
            </a:lvl1pPr>
            <a:lvl2pPr marL="603540" indent="0">
              <a:buNone/>
              <a:defRPr sz="3700"/>
            </a:lvl2pPr>
            <a:lvl3pPr marL="1207080" indent="0">
              <a:buNone/>
              <a:defRPr sz="3200"/>
            </a:lvl3pPr>
            <a:lvl4pPr marL="1810618" indent="0">
              <a:buNone/>
              <a:defRPr sz="2700"/>
            </a:lvl4pPr>
            <a:lvl5pPr marL="2414165" indent="0">
              <a:buNone/>
              <a:defRPr sz="2700"/>
            </a:lvl5pPr>
            <a:lvl6pPr marL="3017680" indent="0">
              <a:buNone/>
              <a:defRPr sz="2700"/>
            </a:lvl6pPr>
            <a:lvl7pPr marL="3621245" indent="0">
              <a:buNone/>
              <a:defRPr sz="2700"/>
            </a:lvl7pPr>
            <a:lvl8pPr marL="4224785" indent="0">
              <a:buNone/>
              <a:defRPr sz="2700"/>
            </a:lvl8pPr>
            <a:lvl9pPr marL="4828339" indent="0">
              <a:buNone/>
              <a:defRPr sz="2700"/>
            </a:lvl9pPr>
          </a:lstStyle>
          <a:p>
            <a:endParaRPr lang="zh-CN" altLang="en-US"/>
          </a:p>
        </p:txBody>
      </p:sp>
      <p:sp>
        <p:nvSpPr>
          <p:cNvPr id="4" name="文本占位符 3"/>
          <p:cNvSpPr>
            <a:spLocks noGrp="1"/>
          </p:cNvSpPr>
          <p:nvPr>
            <p:ph type="body" sz="half" idx="2"/>
          </p:nvPr>
        </p:nvSpPr>
        <p:spPr>
          <a:xfrm>
            <a:off x="2389723" y="5367585"/>
            <a:ext cx="7315200" cy="804863"/>
          </a:xfrm>
        </p:spPr>
        <p:txBody>
          <a:bodyPr/>
          <a:lstStyle>
            <a:lvl1pPr marL="0" indent="0">
              <a:buNone/>
              <a:defRPr sz="1900"/>
            </a:lvl1pPr>
            <a:lvl2pPr marL="603540" indent="0">
              <a:buNone/>
              <a:defRPr sz="1600"/>
            </a:lvl2pPr>
            <a:lvl3pPr marL="1207080" indent="0">
              <a:buNone/>
              <a:defRPr sz="1300"/>
            </a:lvl3pPr>
            <a:lvl4pPr marL="1810618" indent="0">
              <a:buNone/>
              <a:defRPr sz="1200"/>
            </a:lvl4pPr>
            <a:lvl5pPr marL="2414165" indent="0">
              <a:buNone/>
              <a:defRPr sz="1200"/>
            </a:lvl5pPr>
            <a:lvl6pPr marL="3017680" indent="0">
              <a:buNone/>
              <a:defRPr sz="1200"/>
            </a:lvl6pPr>
            <a:lvl7pPr marL="3621245" indent="0">
              <a:buNone/>
              <a:defRPr sz="1200"/>
            </a:lvl7pPr>
            <a:lvl8pPr marL="4224785" indent="0">
              <a:buNone/>
              <a:defRPr sz="1200"/>
            </a:lvl8pPr>
            <a:lvl9pPr marL="4828339"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22317389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94077324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11" y="206540"/>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31" y="206540"/>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3286817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78" y="1122364"/>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78" y="3602087"/>
            <a:ext cx="9144001" cy="1655763"/>
          </a:xfrm>
        </p:spPr>
        <p:txBody>
          <a:bodyPr/>
          <a:lstStyle>
            <a:lvl1pPr marL="0" indent="0" algn="ctr">
              <a:buNone/>
              <a:defRPr sz="2400"/>
            </a:lvl1pPr>
            <a:lvl2pPr marL="455904" indent="0" algn="ctr">
              <a:buNone/>
              <a:defRPr sz="2000"/>
            </a:lvl2pPr>
            <a:lvl3pPr marL="911839" indent="0" algn="ctr">
              <a:buNone/>
              <a:defRPr sz="1900"/>
            </a:lvl3pPr>
            <a:lvl4pPr marL="1367758" indent="0" algn="ctr">
              <a:buNone/>
              <a:defRPr sz="1600"/>
            </a:lvl4pPr>
            <a:lvl5pPr marL="1823685" indent="0" algn="ctr">
              <a:buNone/>
              <a:defRPr sz="1600"/>
            </a:lvl5pPr>
            <a:lvl6pPr marL="2279618" indent="0" algn="ctr">
              <a:buNone/>
              <a:defRPr sz="1600"/>
            </a:lvl6pPr>
            <a:lvl7pPr marL="2735524" indent="0" algn="ctr">
              <a:buNone/>
              <a:defRPr sz="1600"/>
            </a:lvl7pPr>
            <a:lvl8pPr marL="3191427" indent="0" algn="ctr">
              <a:buNone/>
              <a:defRPr sz="1600"/>
            </a:lvl8pPr>
            <a:lvl9pPr marL="364733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05215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059566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25"/>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97"/>
            <a:ext cx="10515600" cy="1500187"/>
          </a:xfrm>
        </p:spPr>
        <p:txBody>
          <a:bodyPr/>
          <a:lstStyle>
            <a:lvl1pPr marL="0" indent="0">
              <a:buNone/>
              <a:defRPr sz="2400">
                <a:solidFill>
                  <a:schemeClr val="tx1"/>
                </a:solidFill>
              </a:defRPr>
            </a:lvl1pPr>
            <a:lvl2pPr marL="455904" indent="0">
              <a:buNone/>
              <a:defRPr sz="2000">
                <a:solidFill>
                  <a:schemeClr val="tx1">
                    <a:tint val="75000"/>
                  </a:schemeClr>
                </a:solidFill>
              </a:defRPr>
            </a:lvl2pPr>
            <a:lvl3pPr marL="911839" indent="0">
              <a:buNone/>
              <a:defRPr sz="1900">
                <a:solidFill>
                  <a:schemeClr val="tx1">
                    <a:tint val="75000"/>
                  </a:schemeClr>
                </a:solidFill>
              </a:defRPr>
            </a:lvl3pPr>
            <a:lvl4pPr marL="1367758" indent="0">
              <a:buNone/>
              <a:defRPr sz="1600">
                <a:solidFill>
                  <a:schemeClr val="tx1">
                    <a:tint val="75000"/>
                  </a:schemeClr>
                </a:solidFill>
              </a:defRPr>
            </a:lvl4pPr>
            <a:lvl5pPr marL="1823685" indent="0">
              <a:buNone/>
              <a:defRPr sz="1600">
                <a:solidFill>
                  <a:schemeClr val="tx1">
                    <a:tint val="75000"/>
                  </a:schemeClr>
                </a:solidFill>
              </a:defRPr>
            </a:lvl5pPr>
            <a:lvl6pPr marL="2279618" indent="0">
              <a:buNone/>
              <a:defRPr sz="1600">
                <a:solidFill>
                  <a:schemeClr val="tx1">
                    <a:tint val="75000"/>
                  </a:schemeClr>
                </a:solidFill>
              </a:defRPr>
            </a:lvl6pPr>
            <a:lvl7pPr marL="2735524" indent="0">
              <a:buNone/>
              <a:defRPr sz="1600">
                <a:solidFill>
                  <a:schemeClr val="tx1">
                    <a:tint val="75000"/>
                  </a:schemeClr>
                </a:solidFill>
              </a:defRPr>
            </a:lvl7pPr>
            <a:lvl8pPr marL="3191427" indent="0">
              <a:buNone/>
              <a:defRPr sz="1600">
                <a:solidFill>
                  <a:schemeClr val="tx1">
                    <a:tint val="75000"/>
                  </a:schemeClr>
                </a:solidFill>
              </a:defRPr>
            </a:lvl8pPr>
            <a:lvl9pPr marL="364733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3092694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5"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23"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144626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41"/>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25" y="1681164"/>
            <a:ext cx="5157787" cy="823912"/>
          </a:xfrm>
        </p:spPr>
        <p:txBody>
          <a:bodyPr anchor="b"/>
          <a:lstStyle>
            <a:lvl1pPr marL="0" indent="0">
              <a:buNone/>
              <a:defRPr sz="2400" b="1"/>
            </a:lvl1pPr>
            <a:lvl2pPr marL="455904" indent="0">
              <a:buNone/>
              <a:defRPr sz="2000" b="1"/>
            </a:lvl2pPr>
            <a:lvl3pPr marL="911839" indent="0">
              <a:buNone/>
              <a:defRPr sz="1900" b="1"/>
            </a:lvl3pPr>
            <a:lvl4pPr marL="1367758" indent="0">
              <a:buNone/>
              <a:defRPr sz="1600" b="1"/>
            </a:lvl4pPr>
            <a:lvl5pPr marL="1823685" indent="0">
              <a:buNone/>
              <a:defRPr sz="1600" b="1"/>
            </a:lvl5pPr>
            <a:lvl6pPr marL="2279618" indent="0">
              <a:buNone/>
              <a:defRPr sz="1600" b="1"/>
            </a:lvl6pPr>
            <a:lvl7pPr marL="2735524" indent="0">
              <a:buNone/>
              <a:defRPr sz="1600" b="1"/>
            </a:lvl7pPr>
            <a:lvl8pPr marL="3191427" indent="0">
              <a:buNone/>
              <a:defRPr sz="1600" b="1"/>
            </a:lvl8pPr>
            <a:lvl9pPr marL="3647333" indent="0">
              <a:buNone/>
              <a:defRPr sz="1600" b="1"/>
            </a:lvl9pPr>
          </a:lstStyle>
          <a:p>
            <a:pPr lvl="0"/>
            <a:r>
              <a:rPr lang="en-US"/>
              <a:t>Edit Master text styles</a:t>
            </a:r>
          </a:p>
        </p:txBody>
      </p:sp>
      <p:sp>
        <p:nvSpPr>
          <p:cNvPr id="4" name="Content Placeholder 3"/>
          <p:cNvSpPr>
            <a:spLocks noGrp="1"/>
          </p:cNvSpPr>
          <p:nvPr>
            <p:ph sz="half" idx="2"/>
          </p:nvPr>
        </p:nvSpPr>
        <p:spPr>
          <a:xfrm>
            <a:off x="839825" y="250509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4"/>
            <a:ext cx="5183188" cy="823912"/>
          </a:xfrm>
        </p:spPr>
        <p:txBody>
          <a:bodyPr anchor="b"/>
          <a:lstStyle>
            <a:lvl1pPr marL="0" indent="0">
              <a:buNone/>
              <a:defRPr sz="2400" b="1"/>
            </a:lvl1pPr>
            <a:lvl2pPr marL="455904" indent="0">
              <a:buNone/>
              <a:defRPr sz="2000" b="1"/>
            </a:lvl2pPr>
            <a:lvl3pPr marL="911839" indent="0">
              <a:buNone/>
              <a:defRPr sz="1900" b="1"/>
            </a:lvl3pPr>
            <a:lvl4pPr marL="1367758" indent="0">
              <a:buNone/>
              <a:defRPr sz="1600" b="1"/>
            </a:lvl4pPr>
            <a:lvl5pPr marL="1823685" indent="0">
              <a:buNone/>
              <a:defRPr sz="1600" b="1"/>
            </a:lvl5pPr>
            <a:lvl6pPr marL="2279618" indent="0">
              <a:buNone/>
              <a:defRPr sz="1600" b="1"/>
            </a:lvl6pPr>
            <a:lvl7pPr marL="2735524" indent="0">
              <a:buNone/>
              <a:defRPr sz="1600" b="1"/>
            </a:lvl7pPr>
            <a:lvl8pPr marL="3191427" indent="0">
              <a:buNone/>
              <a:defRPr sz="1600" b="1"/>
            </a:lvl8pPr>
            <a:lvl9pPr marL="3647333" indent="0">
              <a:buNone/>
              <a:defRPr sz="1600" b="1"/>
            </a:lvl9pPr>
          </a:lstStyle>
          <a:p>
            <a:pPr lvl="0"/>
            <a:r>
              <a:rPr lang="en-US"/>
              <a:t>Edit Master text styles</a:t>
            </a:r>
          </a:p>
        </p:txBody>
      </p:sp>
      <p:sp>
        <p:nvSpPr>
          <p:cNvPr id="6" name="Content Placeholder 5"/>
          <p:cNvSpPr>
            <a:spLocks noGrp="1"/>
          </p:cNvSpPr>
          <p:nvPr>
            <p:ph sz="quarter" idx="4"/>
          </p:nvPr>
        </p:nvSpPr>
        <p:spPr>
          <a:xfrm>
            <a:off x="6172210" y="250509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2318052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027735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373879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170979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458952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941468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60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20" y="2057424"/>
            <a:ext cx="3932237" cy="3811588"/>
          </a:xfrm>
        </p:spPr>
        <p:txBody>
          <a:bodyPr/>
          <a:lstStyle>
            <a:lvl1pPr marL="0" indent="0">
              <a:buNone/>
              <a:defRPr sz="1600"/>
            </a:lvl1pPr>
            <a:lvl2pPr marL="455904" indent="0">
              <a:buNone/>
              <a:defRPr sz="1500"/>
            </a:lvl2pPr>
            <a:lvl3pPr marL="911839" indent="0">
              <a:buNone/>
              <a:defRPr sz="1200"/>
            </a:lvl3pPr>
            <a:lvl4pPr marL="1367758" indent="0">
              <a:buNone/>
              <a:defRPr sz="1100"/>
            </a:lvl4pPr>
            <a:lvl5pPr marL="1823685" indent="0">
              <a:buNone/>
              <a:defRPr sz="1100"/>
            </a:lvl5pPr>
            <a:lvl6pPr marL="2279618" indent="0">
              <a:buNone/>
              <a:defRPr sz="1100"/>
            </a:lvl6pPr>
            <a:lvl7pPr marL="2735524" indent="0">
              <a:buNone/>
              <a:defRPr sz="1100"/>
            </a:lvl7pPr>
            <a:lvl8pPr marL="3191427" indent="0">
              <a:buNone/>
              <a:defRPr sz="1100"/>
            </a:lvl8pPr>
            <a:lvl9pPr marL="3647333"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531727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609"/>
            <a:ext cx="6172200" cy="4873625"/>
          </a:xfrm>
        </p:spPr>
        <p:txBody>
          <a:bodyPr anchor="t"/>
          <a:lstStyle>
            <a:lvl1pPr marL="0" indent="0">
              <a:buNone/>
              <a:defRPr sz="3200"/>
            </a:lvl1pPr>
            <a:lvl2pPr marL="455904" indent="0">
              <a:buNone/>
              <a:defRPr sz="2800"/>
            </a:lvl2pPr>
            <a:lvl3pPr marL="911839" indent="0">
              <a:buNone/>
              <a:defRPr sz="2400"/>
            </a:lvl3pPr>
            <a:lvl4pPr marL="1367758" indent="0">
              <a:buNone/>
              <a:defRPr sz="2000"/>
            </a:lvl4pPr>
            <a:lvl5pPr marL="1823685" indent="0">
              <a:buNone/>
              <a:defRPr sz="2000"/>
            </a:lvl5pPr>
            <a:lvl6pPr marL="2279618" indent="0">
              <a:buNone/>
              <a:defRPr sz="2000"/>
            </a:lvl6pPr>
            <a:lvl7pPr marL="2735524" indent="0">
              <a:buNone/>
              <a:defRPr sz="2000"/>
            </a:lvl7pPr>
            <a:lvl8pPr marL="3191427" indent="0">
              <a:buNone/>
              <a:defRPr sz="2000"/>
            </a:lvl8pPr>
            <a:lvl9pPr marL="364733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20" y="2057424"/>
            <a:ext cx="3932237" cy="3811588"/>
          </a:xfrm>
        </p:spPr>
        <p:txBody>
          <a:bodyPr/>
          <a:lstStyle>
            <a:lvl1pPr marL="0" indent="0">
              <a:buNone/>
              <a:defRPr sz="1600"/>
            </a:lvl1pPr>
            <a:lvl2pPr marL="455904" indent="0">
              <a:buNone/>
              <a:defRPr sz="1500"/>
            </a:lvl2pPr>
            <a:lvl3pPr marL="911839" indent="0">
              <a:buNone/>
              <a:defRPr sz="1200"/>
            </a:lvl3pPr>
            <a:lvl4pPr marL="1367758" indent="0">
              <a:buNone/>
              <a:defRPr sz="1100"/>
            </a:lvl4pPr>
            <a:lvl5pPr marL="1823685" indent="0">
              <a:buNone/>
              <a:defRPr sz="1100"/>
            </a:lvl5pPr>
            <a:lvl6pPr marL="2279618" indent="0">
              <a:buNone/>
              <a:defRPr sz="1100"/>
            </a:lvl6pPr>
            <a:lvl7pPr marL="2735524" indent="0">
              <a:buNone/>
              <a:defRPr sz="1100"/>
            </a:lvl7pPr>
            <a:lvl8pPr marL="3191427" indent="0">
              <a:buNone/>
              <a:defRPr sz="1100"/>
            </a:lvl8pPr>
            <a:lvl9pPr marL="3647333"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2729368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1506002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7" y="365214"/>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23" y="365214"/>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271535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78" y="1122364"/>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78" y="3602087"/>
            <a:ext cx="9144001" cy="1655763"/>
          </a:xfrm>
        </p:spPr>
        <p:txBody>
          <a:bodyPr/>
          <a:lstStyle>
            <a:lvl1pPr marL="0" indent="0" algn="ctr">
              <a:buNone/>
              <a:defRPr sz="2400"/>
            </a:lvl1pPr>
            <a:lvl2pPr marL="456065" indent="0" algn="ctr">
              <a:buNone/>
              <a:defRPr sz="2000"/>
            </a:lvl2pPr>
            <a:lvl3pPr marL="912162" indent="0" algn="ctr">
              <a:buNone/>
              <a:defRPr sz="1900"/>
            </a:lvl3pPr>
            <a:lvl4pPr marL="1368241" indent="0" algn="ctr">
              <a:buNone/>
              <a:defRPr sz="1600"/>
            </a:lvl4pPr>
            <a:lvl5pPr marL="1824326" indent="0" algn="ctr">
              <a:buNone/>
              <a:defRPr sz="1600"/>
            </a:lvl5pPr>
            <a:lvl6pPr marL="2280418" indent="0" algn="ctr">
              <a:buNone/>
              <a:defRPr sz="1600"/>
            </a:lvl6pPr>
            <a:lvl7pPr marL="2736483" indent="0" algn="ctr">
              <a:buNone/>
              <a:defRPr sz="1600"/>
            </a:lvl7pPr>
            <a:lvl8pPr marL="3192550" indent="0" algn="ctr">
              <a:buNone/>
              <a:defRPr sz="1600"/>
            </a:lvl8pPr>
            <a:lvl9pPr marL="364861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4078803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701796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2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97"/>
            <a:ext cx="10515600" cy="1500187"/>
          </a:xfrm>
        </p:spPr>
        <p:txBody>
          <a:bodyPr/>
          <a:lstStyle>
            <a:lvl1pPr marL="0" indent="0">
              <a:buNone/>
              <a:defRPr sz="2400">
                <a:solidFill>
                  <a:schemeClr val="tx1"/>
                </a:solidFill>
              </a:defRPr>
            </a:lvl1pPr>
            <a:lvl2pPr marL="456065" indent="0">
              <a:buNone/>
              <a:defRPr sz="2000">
                <a:solidFill>
                  <a:schemeClr val="tx1">
                    <a:tint val="75000"/>
                  </a:schemeClr>
                </a:solidFill>
              </a:defRPr>
            </a:lvl2pPr>
            <a:lvl3pPr marL="912162" indent="0">
              <a:buNone/>
              <a:defRPr sz="1900">
                <a:solidFill>
                  <a:schemeClr val="tx1">
                    <a:tint val="75000"/>
                  </a:schemeClr>
                </a:solidFill>
              </a:defRPr>
            </a:lvl3pPr>
            <a:lvl4pPr marL="1368241" indent="0">
              <a:buNone/>
              <a:defRPr sz="1600">
                <a:solidFill>
                  <a:schemeClr val="tx1">
                    <a:tint val="75000"/>
                  </a:schemeClr>
                </a:solidFill>
              </a:defRPr>
            </a:lvl4pPr>
            <a:lvl5pPr marL="1824326" indent="0">
              <a:buNone/>
              <a:defRPr sz="1600">
                <a:solidFill>
                  <a:schemeClr val="tx1">
                    <a:tint val="75000"/>
                  </a:schemeClr>
                </a:solidFill>
              </a:defRPr>
            </a:lvl5pPr>
            <a:lvl6pPr marL="2280418" indent="0">
              <a:buNone/>
              <a:defRPr sz="1600">
                <a:solidFill>
                  <a:schemeClr val="tx1">
                    <a:tint val="75000"/>
                  </a:schemeClr>
                </a:solidFill>
              </a:defRPr>
            </a:lvl6pPr>
            <a:lvl7pPr marL="2736483" indent="0">
              <a:buNone/>
              <a:defRPr sz="1600">
                <a:solidFill>
                  <a:schemeClr val="tx1">
                    <a:tint val="75000"/>
                  </a:schemeClr>
                </a:solidFill>
              </a:defRPr>
            </a:lvl7pPr>
            <a:lvl8pPr marL="3192550" indent="0">
              <a:buNone/>
              <a:defRPr sz="1600">
                <a:solidFill>
                  <a:schemeClr val="tx1">
                    <a:tint val="75000"/>
                  </a:schemeClr>
                </a:solidFill>
              </a:defRPr>
            </a:lvl8pPr>
            <a:lvl9pPr marL="364861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1654780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5"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16"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1375235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41"/>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17" y="1681164"/>
            <a:ext cx="5157787" cy="823912"/>
          </a:xfrm>
        </p:spPr>
        <p:txBody>
          <a:bodyPr anchor="b"/>
          <a:lstStyle>
            <a:lvl1pPr marL="0" indent="0">
              <a:buNone/>
              <a:defRPr sz="2400" b="1"/>
            </a:lvl1pPr>
            <a:lvl2pPr marL="456065" indent="0">
              <a:buNone/>
              <a:defRPr sz="2000" b="1"/>
            </a:lvl2pPr>
            <a:lvl3pPr marL="912162" indent="0">
              <a:buNone/>
              <a:defRPr sz="1900" b="1"/>
            </a:lvl3pPr>
            <a:lvl4pPr marL="1368241" indent="0">
              <a:buNone/>
              <a:defRPr sz="1600" b="1"/>
            </a:lvl4pPr>
            <a:lvl5pPr marL="1824326" indent="0">
              <a:buNone/>
              <a:defRPr sz="1600" b="1"/>
            </a:lvl5pPr>
            <a:lvl6pPr marL="2280418" indent="0">
              <a:buNone/>
              <a:defRPr sz="1600" b="1"/>
            </a:lvl6pPr>
            <a:lvl7pPr marL="2736483" indent="0">
              <a:buNone/>
              <a:defRPr sz="1600" b="1"/>
            </a:lvl7pPr>
            <a:lvl8pPr marL="3192550" indent="0">
              <a:buNone/>
              <a:defRPr sz="1600" b="1"/>
            </a:lvl8pPr>
            <a:lvl9pPr marL="3648617" indent="0">
              <a:buNone/>
              <a:defRPr sz="1600" b="1"/>
            </a:lvl9pPr>
          </a:lstStyle>
          <a:p>
            <a:pPr lvl="0"/>
            <a:r>
              <a:rPr lang="en-US"/>
              <a:t>Edit Master text styles</a:t>
            </a:r>
          </a:p>
        </p:txBody>
      </p:sp>
      <p:sp>
        <p:nvSpPr>
          <p:cNvPr id="4" name="Content Placeholder 3"/>
          <p:cNvSpPr>
            <a:spLocks noGrp="1"/>
          </p:cNvSpPr>
          <p:nvPr>
            <p:ph sz="half" idx="2"/>
          </p:nvPr>
        </p:nvSpPr>
        <p:spPr>
          <a:xfrm>
            <a:off x="839817" y="2505091"/>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4"/>
            <a:ext cx="5183188" cy="823912"/>
          </a:xfrm>
        </p:spPr>
        <p:txBody>
          <a:bodyPr anchor="b"/>
          <a:lstStyle>
            <a:lvl1pPr marL="0" indent="0">
              <a:buNone/>
              <a:defRPr sz="2400" b="1"/>
            </a:lvl1pPr>
            <a:lvl2pPr marL="456065" indent="0">
              <a:buNone/>
              <a:defRPr sz="2000" b="1"/>
            </a:lvl2pPr>
            <a:lvl3pPr marL="912162" indent="0">
              <a:buNone/>
              <a:defRPr sz="1900" b="1"/>
            </a:lvl3pPr>
            <a:lvl4pPr marL="1368241" indent="0">
              <a:buNone/>
              <a:defRPr sz="1600" b="1"/>
            </a:lvl4pPr>
            <a:lvl5pPr marL="1824326" indent="0">
              <a:buNone/>
              <a:defRPr sz="1600" b="1"/>
            </a:lvl5pPr>
            <a:lvl6pPr marL="2280418" indent="0">
              <a:buNone/>
              <a:defRPr sz="1600" b="1"/>
            </a:lvl6pPr>
            <a:lvl7pPr marL="2736483" indent="0">
              <a:buNone/>
              <a:defRPr sz="1600" b="1"/>
            </a:lvl7pPr>
            <a:lvl8pPr marL="3192550" indent="0">
              <a:buNone/>
              <a:defRPr sz="1600" b="1"/>
            </a:lvl8pPr>
            <a:lvl9pPr marL="3648617" indent="0">
              <a:buNone/>
              <a:defRPr sz="1600" b="1"/>
            </a:lvl9pPr>
          </a:lstStyle>
          <a:p>
            <a:pPr lvl="0"/>
            <a:r>
              <a:rPr lang="en-US"/>
              <a:t>Edit Master text styles</a:t>
            </a:r>
          </a:p>
        </p:txBody>
      </p:sp>
      <p:sp>
        <p:nvSpPr>
          <p:cNvPr id="6" name="Content Placeholder 5"/>
          <p:cNvSpPr>
            <a:spLocks noGrp="1"/>
          </p:cNvSpPr>
          <p:nvPr>
            <p:ph sz="quarter" idx="4"/>
          </p:nvPr>
        </p:nvSpPr>
        <p:spPr>
          <a:xfrm>
            <a:off x="6172210" y="2505091"/>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250669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73246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0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76222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544636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6"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60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16" y="2057421"/>
            <a:ext cx="3932237" cy="3811588"/>
          </a:xfrm>
        </p:spPr>
        <p:txBody>
          <a:bodyPr/>
          <a:lstStyle>
            <a:lvl1pPr marL="0" indent="0">
              <a:buNone/>
              <a:defRPr sz="1600"/>
            </a:lvl1pPr>
            <a:lvl2pPr marL="456065" indent="0">
              <a:buNone/>
              <a:defRPr sz="1500"/>
            </a:lvl2pPr>
            <a:lvl3pPr marL="912162" indent="0">
              <a:buNone/>
              <a:defRPr sz="1200"/>
            </a:lvl3pPr>
            <a:lvl4pPr marL="1368241" indent="0">
              <a:buNone/>
              <a:defRPr sz="1100"/>
            </a:lvl4pPr>
            <a:lvl5pPr marL="1824326" indent="0">
              <a:buNone/>
              <a:defRPr sz="1100"/>
            </a:lvl5pPr>
            <a:lvl6pPr marL="2280418" indent="0">
              <a:buNone/>
              <a:defRPr sz="1100"/>
            </a:lvl6pPr>
            <a:lvl7pPr marL="2736483" indent="0">
              <a:buNone/>
              <a:defRPr sz="1100"/>
            </a:lvl7pPr>
            <a:lvl8pPr marL="3192550" indent="0">
              <a:buNone/>
              <a:defRPr sz="1100"/>
            </a:lvl8pPr>
            <a:lvl9pPr marL="364861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1710219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6"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608"/>
            <a:ext cx="6172200" cy="4873625"/>
          </a:xfrm>
        </p:spPr>
        <p:txBody>
          <a:bodyPr anchor="t"/>
          <a:lstStyle>
            <a:lvl1pPr marL="0" indent="0">
              <a:buNone/>
              <a:defRPr sz="3200"/>
            </a:lvl1pPr>
            <a:lvl2pPr marL="456065" indent="0">
              <a:buNone/>
              <a:defRPr sz="2800"/>
            </a:lvl2pPr>
            <a:lvl3pPr marL="912162" indent="0">
              <a:buNone/>
              <a:defRPr sz="2400"/>
            </a:lvl3pPr>
            <a:lvl4pPr marL="1368241" indent="0">
              <a:buNone/>
              <a:defRPr sz="2000"/>
            </a:lvl4pPr>
            <a:lvl5pPr marL="1824326" indent="0">
              <a:buNone/>
              <a:defRPr sz="2000"/>
            </a:lvl5pPr>
            <a:lvl6pPr marL="2280418" indent="0">
              <a:buNone/>
              <a:defRPr sz="2000"/>
            </a:lvl6pPr>
            <a:lvl7pPr marL="2736483" indent="0">
              <a:buNone/>
              <a:defRPr sz="2000"/>
            </a:lvl7pPr>
            <a:lvl8pPr marL="3192550" indent="0">
              <a:buNone/>
              <a:defRPr sz="2000"/>
            </a:lvl8pPr>
            <a:lvl9pPr marL="364861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16" y="2057421"/>
            <a:ext cx="3932237" cy="3811588"/>
          </a:xfrm>
        </p:spPr>
        <p:txBody>
          <a:bodyPr/>
          <a:lstStyle>
            <a:lvl1pPr marL="0" indent="0">
              <a:buNone/>
              <a:defRPr sz="1600"/>
            </a:lvl1pPr>
            <a:lvl2pPr marL="456065" indent="0">
              <a:buNone/>
              <a:defRPr sz="1500"/>
            </a:lvl2pPr>
            <a:lvl3pPr marL="912162" indent="0">
              <a:buNone/>
              <a:defRPr sz="1200"/>
            </a:lvl3pPr>
            <a:lvl4pPr marL="1368241" indent="0">
              <a:buNone/>
              <a:defRPr sz="1100"/>
            </a:lvl4pPr>
            <a:lvl5pPr marL="1824326" indent="0">
              <a:buNone/>
              <a:defRPr sz="1100"/>
            </a:lvl5pPr>
            <a:lvl6pPr marL="2280418" indent="0">
              <a:buNone/>
              <a:defRPr sz="1100"/>
            </a:lvl6pPr>
            <a:lvl7pPr marL="2736483" indent="0">
              <a:buNone/>
              <a:defRPr sz="1100"/>
            </a:lvl7pPr>
            <a:lvl8pPr marL="3192550" indent="0">
              <a:buNone/>
              <a:defRPr sz="1100"/>
            </a:lvl8pPr>
            <a:lvl9pPr marL="364861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2636036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313851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7" y="365214"/>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19" y="365214"/>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2256649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782"/>
            <a:ext cx="12192000" cy="6856443"/>
          </a:xfrm>
          <a:prstGeom prst="rect">
            <a:avLst/>
          </a:prstGeom>
        </p:spPr>
      </p:pic>
    </p:spTree>
    <p:extLst>
      <p:ext uri="{BB962C8B-B14F-4D97-AF65-F5344CB8AC3E}">
        <p14:creationId xmlns:p14="http://schemas.microsoft.com/office/powerpoint/2010/main" val="28309349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990" y="33"/>
            <a:ext cx="12190035" cy="6857999"/>
          </a:xfrm>
          <a:prstGeom prst="rect">
            <a:avLst/>
          </a:prstGeom>
        </p:spPr>
      </p:pic>
      <p:sp>
        <p:nvSpPr>
          <p:cNvPr id="5" name="矩形 4"/>
          <p:cNvSpPr/>
          <p:nvPr userDrawn="1"/>
        </p:nvSpPr>
        <p:spPr bwMode="auto">
          <a:xfrm>
            <a:off x="1067" y="3429128"/>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726" tIns="60861" rIns="121726" bIns="60861" numCol="1" rtlCol="0" anchor="ctr" anchorCtr="0" compatLnSpc="1"/>
          <a:lstStyle/>
          <a:p>
            <a:pPr algn="ctr" defTabSz="1064749"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993" y="133"/>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726" tIns="60861" rIns="121726" bIns="60861" numCol="1" rtlCol="0" anchor="ctr" anchorCtr="0" compatLnSpc="1"/>
          <a:lstStyle/>
          <a:p>
            <a:pPr algn="ctr" defTabSz="1064749"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255" y="991478"/>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726" tIns="60861" rIns="121726" bIns="60861" numCol="1" rtlCol="0" anchor="ctr" anchorCtr="0" compatLnSpc="1"/>
          <a:lstStyle/>
          <a:p>
            <a:pPr algn="ctr" defTabSz="1064749"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687"/>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646" y="0"/>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118"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20" y="128"/>
            <a:ext cx="940541" cy="673971"/>
          </a:xfrm>
          <a:prstGeom prst="rect">
            <a:avLst/>
          </a:prstGeom>
        </p:spPr>
      </p:pic>
    </p:spTree>
    <p:extLst>
      <p:ext uri="{BB962C8B-B14F-4D97-AF65-F5344CB8AC3E}">
        <p14:creationId xmlns:p14="http://schemas.microsoft.com/office/powerpoint/2010/main" val="20138665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
        <p:nvSpPr>
          <p:cNvPr id="3" name="内容占位符 2"/>
          <p:cNvSpPr>
            <a:spLocks noGrp="1"/>
          </p:cNvSpPr>
          <p:nvPr>
            <p:ph idx="1"/>
          </p:nvPr>
        </p:nvSpPr>
        <p:spPr>
          <a:xfrm>
            <a:off x="609509" y="1599757"/>
            <a:ext cx="10973011" cy="4526153"/>
          </a:xfrm>
          <a:prstGeom prst="rect">
            <a:avLst/>
          </a:prstGeom>
        </p:spPr>
        <p:txBody>
          <a:bodyPr lIns="91327" tIns="45686" rIns="91327"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10266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59"/>
            <a:ext cx="10363516" cy="1360596"/>
          </a:xfrm>
          <a:prstGeom prst="rect">
            <a:avLst/>
          </a:prstGeom>
        </p:spPr>
        <p:txBody>
          <a:bodyPr lIns="91327" tIns="45686" rIns="91327" bIns="45686"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19" y="2907436"/>
            <a:ext cx="10363516" cy="1500255"/>
          </a:xfrm>
          <a:prstGeom prst="rect">
            <a:avLst/>
          </a:prstGeom>
        </p:spPr>
        <p:txBody>
          <a:bodyPr lIns="91327" tIns="45686" rIns="91327" bIns="45686" anchor="b"/>
          <a:lstStyle>
            <a:lvl1pPr marL="0" indent="0">
              <a:buNone/>
              <a:defRPr sz="2700"/>
            </a:lvl1pPr>
            <a:lvl2pPr marL="608773" indent="0">
              <a:buNone/>
              <a:defRPr sz="2400"/>
            </a:lvl2pPr>
            <a:lvl3pPr marL="1216954" indent="0">
              <a:buNone/>
              <a:defRPr sz="2100"/>
            </a:lvl3pPr>
            <a:lvl4pPr marL="1825744" indent="0">
              <a:buNone/>
              <a:defRPr sz="1900"/>
            </a:lvl4pPr>
            <a:lvl5pPr marL="2434545" indent="0">
              <a:buNone/>
              <a:defRPr sz="1900"/>
            </a:lvl5pPr>
            <a:lvl6pPr marL="3042684" indent="0">
              <a:buNone/>
              <a:defRPr sz="1900"/>
            </a:lvl6pPr>
            <a:lvl7pPr marL="3651455" indent="0">
              <a:buNone/>
              <a:defRPr sz="1900"/>
            </a:lvl7pPr>
            <a:lvl8pPr marL="4260258" indent="0">
              <a:buNone/>
              <a:defRPr sz="1900"/>
            </a:lvl8pPr>
            <a:lvl9pPr marL="4869048"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5754288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
        <p:nvSpPr>
          <p:cNvPr id="3" name="内容占位符 2"/>
          <p:cNvSpPr>
            <a:spLocks noGrp="1"/>
          </p:cNvSpPr>
          <p:nvPr>
            <p:ph sz="half" idx="1"/>
          </p:nvPr>
        </p:nvSpPr>
        <p:spPr>
          <a:xfrm>
            <a:off x="609612" y="1599757"/>
            <a:ext cx="5383865" cy="4526153"/>
          </a:xfrm>
          <a:prstGeom prst="rect">
            <a:avLst/>
          </a:prstGeom>
        </p:spPr>
        <p:txBody>
          <a:bodyPr lIns="91327" tIns="45686" rIns="91327" bIns="45686"/>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641" y="1599757"/>
            <a:ext cx="5385983" cy="4526153"/>
          </a:xfrm>
          <a:prstGeom prst="rect">
            <a:avLst/>
          </a:prstGeom>
        </p:spPr>
        <p:txBody>
          <a:bodyPr lIns="91327" tIns="45686" rIns="91327" bIns="45686"/>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092917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7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7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88029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lvl1pPr>
              <a:defRPr/>
            </a:lvl1pPr>
          </a:lstStyle>
          <a:p>
            <a:r>
              <a:rPr lang="zh-CN" altLang="en-US"/>
              <a:t>单击此处编辑母版标题样式</a:t>
            </a:r>
          </a:p>
        </p:txBody>
      </p:sp>
      <p:sp>
        <p:nvSpPr>
          <p:cNvPr id="3" name="文本占位符 2"/>
          <p:cNvSpPr>
            <a:spLocks noGrp="1"/>
          </p:cNvSpPr>
          <p:nvPr>
            <p:ph type="body" idx="1"/>
          </p:nvPr>
        </p:nvSpPr>
        <p:spPr>
          <a:xfrm>
            <a:off x="609604" y="1534133"/>
            <a:ext cx="5385983" cy="641151"/>
          </a:xfrm>
          <a:prstGeom prst="rect">
            <a:avLst/>
          </a:prstGeom>
        </p:spPr>
        <p:txBody>
          <a:bodyPr lIns="91327" tIns="45686" rIns="91327" bIns="45686" anchor="b"/>
          <a:lstStyle>
            <a:lvl1pPr marL="0" indent="0">
              <a:buNone/>
              <a:defRPr sz="3200" b="1"/>
            </a:lvl1pPr>
            <a:lvl2pPr marL="608773" indent="0">
              <a:buNone/>
              <a:defRPr sz="2700" b="1"/>
            </a:lvl2pPr>
            <a:lvl3pPr marL="1216954" indent="0">
              <a:buNone/>
              <a:defRPr sz="2400" b="1"/>
            </a:lvl3pPr>
            <a:lvl4pPr marL="1825744" indent="0">
              <a:buNone/>
              <a:defRPr sz="2100" b="1"/>
            </a:lvl4pPr>
            <a:lvl5pPr marL="2434545" indent="0">
              <a:buNone/>
              <a:defRPr sz="2100" b="1"/>
            </a:lvl5pPr>
            <a:lvl6pPr marL="3042684" indent="0">
              <a:buNone/>
              <a:defRPr sz="2100" b="1"/>
            </a:lvl6pPr>
            <a:lvl7pPr marL="3651455" indent="0">
              <a:buNone/>
              <a:defRPr sz="2100" b="1"/>
            </a:lvl7pPr>
            <a:lvl8pPr marL="4260258" indent="0">
              <a:buNone/>
              <a:defRPr sz="2100" b="1"/>
            </a:lvl8pPr>
            <a:lvl9pPr marL="4869048"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04" y="2175307"/>
            <a:ext cx="5385983" cy="3950599"/>
          </a:xfrm>
          <a:prstGeom prst="rect">
            <a:avLst/>
          </a:prstGeom>
        </p:spPr>
        <p:txBody>
          <a:bodyPr lIns="91327" tIns="45686" rIns="91327" bIns="45686"/>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525" y="1534133"/>
            <a:ext cx="5388097" cy="641151"/>
          </a:xfrm>
          <a:prstGeom prst="rect">
            <a:avLst/>
          </a:prstGeom>
        </p:spPr>
        <p:txBody>
          <a:bodyPr lIns="91327" tIns="45686" rIns="91327" bIns="45686" anchor="b"/>
          <a:lstStyle>
            <a:lvl1pPr marL="0" indent="0">
              <a:buNone/>
              <a:defRPr sz="3200" b="1"/>
            </a:lvl1pPr>
            <a:lvl2pPr marL="608773" indent="0">
              <a:buNone/>
              <a:defRPr sz="2700" b="1"/>
            </a:lvl2pPr>
            <a:lvl3pPr marL="1216954" indent="0">
              <a:buNone/>
              <a:defRPr sz="2400" b="1"/>
            </a:lvl3pPr>
            <a:lvl4pPr marL="1825744" indent="0">
              <a:buNone/>
              <a:defRPr sz="2100" b="1"/>
            </a:lvl4pPr>
            <a:lvl5pPr marL="2434545" indent="0">
              <a:buNone/>
              <a:defRPr sz="2100" b="1"/>
            </a:lvl5pPr>
            <a:lvl6pPr marL="3042684" indent="0">
              <a:buNone/>
              <a:defRPr sz="2100" b="1"/>
            </a:lvl6pPr>
            <a:lvl7pPr marL="3651455" indent="0">
              <a:buNone/>
              <a:defRPr sz="2100" b="1"/>
            </a:lvl7pPr>
            <a:lvl8pPr marL="4260258" indent="0">
              <a:buNone/>
              <a:defRPr sz="2100" b="1"/>
            </a:lvl8pPr>
            <a:lvl9pPr marL="4869048"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525" y="2175307"/>
            <a:ext cx="5388097" cy="3950599"/>
          </a:xfrm>
          <a:prstGeom prst="rect">
            <a:avLst/>
          </a:prstGeom>
        </p:spPr>
        <p:txBody>
          <a:bodyPr lIns="91327" tIns="45686" rIns="91327" bIns="45686"/>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610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Tree>
    <p:extLst>
      <p:ext uri="{BB962C8B-B14F-4D97-AF65-F5344CB8AC3E}">
        <p14:creationId xmlns:p14="http://schemas.microsoft.com/office/powerpoint/2010/main" val="2350588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1410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101"/>
            <a:ext cx="4010388" cy="1161691"/>
          </a:xfrm>
          <a:prstGeom prst="rect">
            <a:avLst/>
          </a:prstGeom>
        </p:spPr>
        <p:txBody>
          <a:bodyPr lIns="91327" tIns="45686" rIns="91327" bIns="45686"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2" y="273100"/>
            <a:ext cx="6816600" cy="5852893"/>
          </a:xfrm>
          <a:prstGeom prst="rect">
            <a:avLst/>
          </a:prstGeom>
        </p:spPr>
        <p:txBody>
          <a:bodyPr lIns="91327" tIns="45686" rIns="91327" bIns="4568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69"/>
            <a:ext cx="4010388" cy="4691203"/>
          </a:xfrm>
          <a:prstGeom prst="rect">
            <a:avLst/>
          </a:prstGeom>
        </p:spPr>
        <p:txBody>
          <a:bodyPr lIns="91327" tIns="45686" rIns="91327" bIns="45686"/>
          <a:lstStyle>
            <a:lvl1pPr marL="0" indent="0">
              <a:buNone/>
              <a:defRPr sz="1900"/>
            </a:lvl1pPr>
            <a:lvl2pPr marL="608773" indent="0">
              <a:buNone/>
              <a:defRPr sz="1600"/>
            </a:lvl2pPr>
            <a:lvl3pPr marL="1216954" indent="0">
              <a:buNone/>
              <a:defRPr sz="1300"/>
            </a:lvl3pPr>
            <a:lvl4pPr marL="1825744" indent="0">
              <a:buNone/>
              <a:defRPr sz="1200"/>
            </a:lvl4pPr>
            <a:lvl5pPr marL="2434545" indent="0">
              <a:buNone/>
              <a:defRPr sz="1200"/>
            </a:lvl5pPr>
            <a:lvl6pPr marL="3042684" indent="0">
              <a:buNone/>
              <a:defRPr sz="1200"/>
            </a:lvl6pPr>
            <a:lvl7pPr marL="3651455" indent="0">
              <a:buNone/>
              <a:defRPr sz="1200"/>
            </a:lvl7pPr>
            <a:lvl8pPr marL="4260258" indent="0">
              <a:buNone/>
              <a:defRPr sz="1200"/>
            </a:lvl8pPr>
            <a:lvl9pPr marL="486904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3561686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8" y="4801237"/>
            <a:ext cx="7316045" cy="567092"/>
          </a:xfrm>
          <a:prstGeom prst="rect">
            <a:avLst/>
          </a:prstGeom>
        </p:spPr>
        <p:txBody>
          <a:bodyPr lIns="91327" tIns="45686" rIns="91327" bIns="45686"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08" y="613697"/>
            <a:ext cx="7316045" cy="4113531"/>
          </a:xfrm>
          <a:prstGeom prst="rect">
            <a:avLst/>
          </a:prstGeom>
        </p:spPr>
        <p:txBody>
          <a:bodyPr lIns="91327" tIns="45686" rIns="91327" bIns="45686"/>
          <a:lstStyle>
            <a:lvl1pPr marL="0" indent="0">
              <a:buNone/>
              <a:defRPr sz="4300"/>
            </a:lvl1pPr>
            <a:lvl2pPr marL="608773" indent="0">
              <a:buNone/>
              <a:defRPr sz="3700"/>
            </a:lvl2pPr>
            <a:lvl3pPr marL="1216954" indent="0">
              <a:buNone/>
              <a:defRPr sz="3200"/>
            </a:lvl3pPr>
            <a:lvl4pPr marL="1825744" indent="0">
              <a:buNone/>
              <a:defRPr sz="2700"/>
            </a:lvl4pPr>
            <a:lvl5pPr marL="2434545" indent="0">
              <a:buNone/>
              <a:defRPr sz="2700"/>
            </a:lvl5pPr>
            <a:lvl6pPr marL="3042684" indent="0">
              <a:buNone/>
              <a:defRPr sz="2700"/>
            </a:lvl6pPr>
            <a:lvl7pPr marL="3651455" indent="0">
              <a:buNone/>
              <a:defRPr sz="2700"/>
            </a:lvl7pPr>
            <a:lvl8pPr marL="4260258" indent="0">
              <a:buNone/>
              <a:defRPr sz="2700"/>
            </a:lvl8pPr>
            <a:lvl9pPr marL="4869048" indent="0">
              <a:buNone/>
              <a:defRPr sz="2700"/>
            </a:lvl9pPr>
          </a:lstStyle>
          <a:p>
            <a:endParaRPr lang="zh-CN" altLang="en-US"/>
          </a:p>
        </p:txBody>
      </p:sp>
      <p:sp>
        <p:nvSpPr>
          <p:cNvPr id="4" name="文本占位符 3"/>
          <p:cNvSpPr>
            <a:spLocks noGrp="1"/>
          </p:cNvSpPr>
          <p:nvPr>
            <p:ph type="body" sz="half" idx="2"/>
          </p:nvPr>
        </p:nvSpPr>
        <p:spPr>
          <a:xfrm>
            <a:off x="2389308" y="5368460"/>
            <a:ext cx="7316045" cy="804085"/>
          </a:xfrm>
          <a:prstGeom prst="rect">
            <a:avLst/>
          </a:prstGeom>
        </p:spPr>
        <p:txBody>
          <a:bodyPr lIns="91327" tIns="45686" rIns="91327" bIns="45686"/>
          <a:lstStyle>
            <a:lvl1pPr marL="0" indent="0">
              <a:buNone/>
              <a:defRPr sz="1900"/>
            </a:lvl1pPr>
            <a:lvl2pPr marL="608773" indent="0">
              <a:buNone/>
              <a:defRPr sz="1600"/>
            </a:lvl2pPr>
            <a:lvl3pPr marL="1216954" indent="0">
              <a:buNone/>
              <a:defRPr sz="1300"/>
            </a:lvl3pPr>
            <a:lvl4pPr marL="1825744" indent="0">
              <a:buNone/>
              <a:defRPr sz="1200"/>
            </a:lvl4pPr>
            <a:lvl5pPr marL="2434545" indent="0">
              <a:buNone/>
              <a:defRPr sz="1200"/>
            </a:lvl5pPr>
            <a:lvl6pPr marL="3042684" indent="0">
              <a:buNone/>
              <a:defRPr sz="1200"/>
            </a:lvl6pPr>
            <a:lvl7pPr marL="3651455" indent="0">
              <a:buNone/>
              <a:defRPr sz="1200"/>
            </a:lvl7pPr>
            <a:lvl8pPr marL="4260258" indent="0">
              <a:buNone/>
              <a:defRPr sz="1200"/>
            </a:lvl8pPr>
            <a:lvl9pPr marL="486904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2293601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
        <p:nvSpPr>
          <p:cNvPr id="3" name="竖排文字占位符 2"/>
          <p:cNvSpPr>
            <a:spLocks noGrp="1"/>
          </p:cNvSpPr>
          <p:nvPr>
            <p:ph type="body" orient="vert" idx="1"/>
          </p:nvPr>
        </p:nvSpPr>
        <p:spPr>
          <a:xfrm>
            <a:off x="609509" y="1599757"/>
            <a:ext cx="10973011" cy="4526153"/>
          </a:xfrm>
          <a:prstGeom prst="rect">
            <a:avLst/>
          </a:prstGeom>
        </p:spPr>
        <p:txBody>
          <a:bodyPr vert="eaVert" lIns="91327" tIns="45686" rIns="91327"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10000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3" y="275137"/>
            <a:ext cx="2742724" cy="5850779"/>
          </a:xfrm>
          <a:prstGeom prst="rect">
            <a:avLst/>
          </a:prstGeom>
        </p:spPr>
        <p:txBody>
          <a:bodyPr vert="eaVert" lIns="91327" tIns="45686" rIns="91327" bIns="45686"/>
          <a:lstStyle/>
          <a:p>
            <a:r>
              <a:rPr lang="zh-CN" altLang="en-US"/>
              <a:t>单击此处编辑母版标题样式</a:t>
            </a:r>
          </a:p>
        </p:txBody>
      </p:sp>
      <p:sp>
        <p:nvSpPr>
          <p:cNvPr id="3" name="竖排文字占位符 2"/>
          <p:cNvSpPr>
            <a:spLocks noGrp="1"/>
          </p:cNvSpPr>
          <p:nvPr>
            <p:ph type="body" orient="vert" idx="1"/>
          </p:nvPr>
        </p:nvSpPr>
        <p:spPr>
          <a:xfrm>
            <a:off x="609505" y="275137"/>
            <a:ext cx="8027123" cy="5850779"/>
          </a:xfrm>
          <a:prstGeom prst="rect">
            <a:avLst/>
          </a:prstGeom>
        </p:spPr>
        <p:txBody>
          <a:bodyPr vert="eaVert" lIns="91327" tIns="45686" rIns="91327"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7858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solidFill>
                  <a:prstClr val="black">
                    <a:tint val="75000"/>
                  </a:prstClr>
                </a:solidFill>
              </a:rPr>
              <a:pPr/>
              <a:t>2024/2/24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9626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2F129-90FF-4ADA-94A2-CDCEF553300F}"/>
              </a:ext>
            </a:extLst>
          </p:cNvPr>
          <p:cNvSpPr>
            <a:spLocks noGrp="1"/>
          </p:cNvSpPr>
          <p:nvPr>
            <p:ph type="ctrTitle"/>
          </p:nvPr>
        </p:nvSpPr>
        <p:spPr>
          <a:xfrm>
            <a:off x="1524008"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DB60E8-E50A-4E3F-8DE7-6DA702B78A1C}"/>
              </a:ext>
            </a:extLst>
          </p:cNvPr>
          <p:cNvSpPr>
            <a:spLocks noGrp="1"/>
          </p:cNvSpPr>
          <p:nvPr>
            <p:ph type="subTitle" idx="1"/>
          </p:nvPr>
        </p:nvSpPr>
        <p:spPr>
          <a:xfrm>
            <a:off x="1524008"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36C152-481F-4A03-9437-E6E65AB1D967}"/>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CC40E8-0DA8-42C3-B0B6-DE0904F46A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F6C3AC-82B1-487D-BB5F-6B5D471A050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8614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09E0-5B13-4AF1-9043-4909F788F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5E395-1BDB-4D6B-B9CB-BD020D531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F7379-4ED8-4764-919B-8DB61A04F406}"/>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AAB636-E17B-4920-AE8F-39925D0759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B320DD-672E-4C7C-8306-FBF8985806F8}"/>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9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79604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DBC2-D00C-49ED-91B5-CEC46212C776}"/>
              </a:ext>
            </a:extLst>
          </p:cNvPr>
          <p:cNvSpPr>
            <a:spLocks noGrp="1"/>
          </p:cNvSpPr>
          <p:nvPr>
            <p:ph type="title"/>
          </p:nvPr>
        </p:nvSpPr>
        <p:spPr>
          <a:xfrm>
            <a:off x="831857" y="170981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2FA47C-8844-4976-941C-310347EEF34F}"/>
              </a:ext>
            </a:extLst>
          </p:cNvPr>
          <p:cNvSpPr>
            <a:spLocks noGrp="1"/>
          </p:cNvSpPr>
          <p:nvPr>
            <p:ph type="body" idx="1"/>
          </p:nvPr>
        </p:nvSpPr>
        <p:spPr>
          <a:xfrm>
            <a:off x="831857" y="458953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DBBBB-AA5A-43A6-95E2-CA1CC5DBD8F9}"/>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55BED3-CA2B-47DC-AA0B-F1B294751D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65BAD4-9331-4E2C-BCBB-F9D88C519AE1}"/>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63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9B3F-1C80-4C45-BB1E-90CE559E1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638D5A-7841-4F56-8C21-26BFE559D80C}"/>
              </a:ext>
            </a:extLst>
          </p:cNvPr>
          <p:cNvSpPr>
            <a:spLocks noGrp="1"/>
          </p:cNvSpPr>
          <p:nvPr>
            <p:ph sz="half" idx="1"/>
          </p:nvPr>
        </p:nvSpPr>
        <p:spPr>
          <a:xfrm>
            <a:off x="83821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30F4B-1225-475F-A7A7-56F73044F7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50CB3-C0D9-4F40-A5FD-42F7E54811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FEE7E79-A2DD-41F2-99B0-C9739066309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F0F8266-90A3-4FA6-9DFC-A38B77F635EE}"/>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1563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B7E4-2452-4ED7-8B9B-2E40A80A080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E3C08-0FF0-46B7-A3DE-D4BB3E355371}"/>
              </a:ext>
            </a:extLst>
          </p:cNvPr>
          <p:cNvSpPr>
            <a:spLocks noGrp="1"/>
          </p:cNvSpPr>
          <p:nvPr>
            <p:ph type="body" idx="1"/>
          </p:nvPr>
        </p:nvSpPr>
        <p:spPr>
          <a:xfrm>
            <a:off x="839805"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17F0E-8081-4430-ABDF-F65E7EA2719B}"/>
              </a:ext>
            </a:extLst>
          </p:cNvPr>
          <p:cNvSpPr>
            <a:spLocks noGrp="1"/>
          </p:cNvSpPr>
          <p:nvPr>
            <p:ph sz="half" idx="2"/>
          </p:nvPr>
        </p:nvSpPr>
        <p:spPr>
          <a:xfrm>
            <a:off x="83980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B69E1-0BAA-44E8-85C5-17ECE880085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F305E8-BE40-4715-BB97-EFA7255EDA0B}"/>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0D0EC4-2D7E-4FF8-87E4-7F53C396C395}"/>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8064591-DF8F-4668-A38A-53D818C541C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76EEB9C-08D7-4720-A16F-C6639FC09D0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02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5687-CD34-4180-88A2-82C25321F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FC129-A615-41B3-9096-91ACFC55E241}"/>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17F5ED7-5E09-4094-B9D5-40900AE96B2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EBBCDE6-0BC8-4BE5-9C51-56B65C67D696}"/>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016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D04B3-6995-4FA2-8A50-2BC4BA10FE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50A70B7-2D5F-46E9-875F-E79C10E9980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D4A25AA-4104-4E4A-A3D4-9ACBC95FE41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2174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6C0C-D32A-4F84-B0B3-F2C668F24BBE}"/>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8DB60-57E8-4760-A905-FAE26B492B69}"/>
              </a:ext>
            </a:extLst>
          </p:cNvPr>
          <p:cNvSpPr>
            <a:spLocks noGrp="1"/>
          </p:cNvSpPr>
          <p:nvPr>
            <p:ph idx="1"/>
          </p:nvPr>
        </p:nvSpPr>
        <p:spPr>
          <a:xfrm>
            <a:off x="5183195" y="98749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3EE6F7-94F2-4FE0-9B5E-6D38171CCCFF}"/>
              </a:ext>
            </a:extLst>
          </p:cNvPr>
          <p:cNvSpPr>
            <a:spLocks noGrp="1"/>
          </p:cNvSpPr>
          <p:nvPr>
            <p:ph type="body" sz="half" idx="2"/>
          </p:nvPr>
        </p:nvSpPr>
        <p:spPr>
          <a:xfrm>
            <a:off x="83980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9B945-359C-4D18-816B-1FEE30434B8B}"/>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2714AE-0D85-4D73-A53E-695D1308C08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4D5542-95F7-4313-A897-29D307F6599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35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29C2-58CB-4F8F-9EC9-AF03FD94865F}"/>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584F3A-F544-43DE-A09F-E4ED0CB10BA5}"/>
              </a:ext>
            </a:extLst>
          </p:cNvPr>
          <p:cNvSpPr>
            <a:spLocks noGrp="1"/>
          </p:cNvSpPr>
          <p:nvPr>
            <p:ph type="pic" idx="1"/>
          </p:nvPr>
        </p:nvSpPr>
        <p:spPr>
          <a:xfrm>
            <a:off x="5183195" y="98749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46C6DE-FA30-4B41-898C-484A4A37682D}"/>
              </a:ext>
            </a:extLst>
          </p:cNvPr>
          <p:cNvSpPr>
            <a:spLocks noGrp="1"/>
          </p:cNvSpPr>
          <p:nvPr>
            <p:ph type="body" sz="half" idx="2"/>
          </p:nvPr>
        </p:nvSpPr>
        <p:spPr>
          <a:xfrm>
            <a:off x="83980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76153-BA8A-4BBA-9949-155A14217B0C}"/>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0DF939C-0BEA-4A43-A241-856BDD0772E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F4B2F75-4F98-483D-B406-D6BECD0438B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2448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9BFA-19C0-45A0-8F31-D00C747AD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84C848-7F9E-48BA-A087-12DD686D5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82BC-525E-4BD5-8EE2-0767AFC3B98A}"/>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13517-C97F-4DED-87F6-A477E850F8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1A8AFCD-8EB7-4E89-9483-D3C2239D404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886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6FB53A-9F17-42C4-BB39-0D9725405135}"/>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62A8B0-01FF-4A8E-B113-4819253112B4}"/>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9713C-F0D9-48AB-96B0-BDE279F4DDB2}"/>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92071-94F3-49E9-A3F1-EFFDCE9AE49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96D22C-55D5-4EE2-A84D-5EB19DF3C339}"/>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999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8" y="6492947"/>
            <a:ext cx="2844800" cy="365125"/>
          </a:xfrm>
          <a:prstGeom prst="rect">
            <a:avLst/>
          </a:prstGeom>
        </p:spPr>
        <p:txBody>
          <a:bodyPr/>
          <a:lstStyle/>
          <a:p>
            <a:fld id="{CF8F6668-2E51-422E-B119-8531E00EBE05}" type="datetime1">
              <a:rPr lang="zh-CN" altLang="en-US" smtClean="0">
                <a:solidFill>
                  <a:prstClr val="black">
                    <a:tint val="75000"/>
                  </a:prstClr>
                </a:solidFill>
              </a:rPr>
              <a:pPr/>
              <a:t>2024/2/24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8" y="6356423"/>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1245641" y="6501414"/>
            <a:ext cx="485529" cy="365125"/>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232091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098196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965" y="1619409"/>
            <a:ext cx="7874939" cy="1116999"/>
          </a:xfrm>
        </p:spPr>
        <p:txBody>
          <a:bodyPr/>
          <a:lstStyle/>
          <a:p>
            <a:r>
              <a:rPr lang="en-US"/>
              <a:t>Click to edit Master title style</a:t>
            </a:r>
          </a:p>
        </p:txBody>
      </p:sp>
      <p:sp>
        <p:nvSpPr>
          <p:cNvPr id="3" name="Subtitle 2"/>
          <p:cNvSpPr>
            <a:spLocks noGrp="1"/>
          </p:cNvSpPr>
          <p:nvPr>
            <p:ph type="subTitle" idx="1"/>
          </p:nvPr>
        </p:nvSpPr>
        <p:spPr>
          <a:xfrm>
            <a:off x="1389817" y="2953019"/>
            <a:ext cx="6485243" cy="1331713"/>
          </a:xfrm>
        </p:spPr>
        <p:txBody>
          <a:bodyPr/>
          <a:lstStyle>
            <a:lvl1pPr marL="0" indent="0" algn="ctr">
              <a:buNone/>
              <a:defRPr>
                <a:solidFill>
                  <a:schemeClr val="tx1">
                    <a:tint val="75000"/>
                  </a:schemeClr>
                </a:solidFill>
              </a:defRPr>
            </a:lvl1pPr>
            <a:lvl2pPr marL="455144" indent="0" algn="ctr">
              <a:buNone/>
              <a:defRPr>
                <a:solidFill>
                  <a:schemeClr val="tx1">
                    <a:tint val="75000"/>
                  </a:schemeClr>
                </a:solidFill>
              </a:defRPr>
            </a:lvl2pPr>
            <a:lvl3pPr marL="910321" indent="0" algn="ctr">
              <a:buNone/>
              <a:defRPr>
                <a:solidFill>
                  <a:schemeClr val="tx1">
                    <a:tint val="75000"/>
                  </a:schemeClr>
                </a:solidFill>
              </a:defRPr>
            </a:lvl3pPr>
            <a:lvl4pPr marL="1365496" indent="0" algn="ctr">
              <a:buNone/>
              <a:defRPr>
                <a:solidFill>
                  <a:schemeClr val="tx1">
                    <a:tint val="75000"/>
                  </a:schemeClr>
                </a:solidFill>
              </a:defRPr>
            </a:lvl4pPr>
            <a:lvl5pPr marL="1820641" indent="0" algn="ctr">
              <a:buNone/>
              <a:defRPr>
                <a:solidFill>
                  <a:schemeClr val="tx1">
                    <a:tint val="75000"/>
                  </a:schemeClr>
                </a:solidFill>
              </a:defRPr>
            </a:lvl5pPr>
            <a:lvl6pPr marL="2275823" indent="0" algn="ctr">
              <a:buNone/>
              <a:defRPr>
                <a:solidFill>
                  <a:schemeClr val="tx1">
                    <a:tint val="75000"/>
                  </a:schemeClr>
                </a:solidFill>
              </a:defRPr>
            </a:lvl6pPr>
            <a:lvl7pPr marL="2730949" indent="0" algn="ctr">
              <a:buNone/>
              <a:defRPr>
                <a:solidFill>
                  <a:schemeClr val="tx1">
                    <a:tint val="75000"/>
                  </a:schemeClr>
                </a:solidFill>
              </a:defRPr>
            </a:lvl7pPr>
            <a:lvl8pPr marL="3186088" indent="0" algn="ctr">
              <a:buNone/>
              <a:defRPr>
                <a:solidFill>
                  <a:schemeClr val="tx1">
                    <a:tint val="75000"/>
                  </a:schemeClr>
                </a:solidFill>
              </a:defRPr>
            </a:lvl8pPr>
            <a:lvl9pPr marL="36412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8007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224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881" y="3348595"/>
            <a:ext cx="7874939"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881" y="2209007"/>
            <a:ext cx="7874939" cy="1139917"/>
          </a:xfrm>
        </p:spPr>
        <p:txBody>
          <a:bodyPr anchor="b"/>
          <a:lstStyle>
            <a:lvl1pPr marL="0" indent="0">
              <a:buNone/>
              <a:defRPr sz="2000">
                <a:solidFill>
                  <a:schemeClr val="tx1">
                    <a:tint val="75000"/>
                  </a:schemeClr>
                </a:solidFill>
              </a:defRPr>
            </a:lvl1pPr>
            <a:lvl2pPr marL="455144" indent="0">
              <a:buNone/>
              <a:defRPr sz="1900">
                <a:solidFill>
                  <a:schemeClr val="tx1">
                    <a:tint val="75000"/>
                  </a:schemeClr>
                </a:solidFill>
              </a:defRPr>
            </a:lvl2pPr>
            <a:lvl3pPr marL="910321" indent="0">
              <a:buNone/>
              <a:defRPr sz="1600">
                <a:solidFill>
                  <a:schemeClr val="tx1">
                    <a:tint val="75000"/>
                  </a:schemeClr>
                </a:solidFill>
              </a:defRPr>
            </a:lvl3pPr>
            <a:lvl4pPr marL="1365496" indent="0">
              <a:buNone/>
              <a:defRPr sz="1500">
                <a:solidFill>
                  <a:schemeClr val="tx1">
                    <a:tint val="75000"/>
                  </a:schemeClr>
                </a:solidFill>
              </a:defRPr>
            </a:lvl4pPr>
            <a:lvl5pPr marL="1820641" indent="0">
              <a:buNone/>
              <a:defRPr sz="1500">
                <a:solidFill>
                  <a:schemeClr val="tx1">
                    <a:tint val="75000"/>
                  </a:schemeClr>
                </a:solidFill>
              </a:defRPr>
            </a:lvl5pPr>
            <a:lvl6pPr marL="2275823" indent="0">
              <a:buNone/>
              <a:defRPr sz="1500">
                <a:solidFill>
                  <a:schemeClr val="tx1">
                    <a:tint val="75000"/>
                  </a:schemeClr>
                </a:solidFill>
              </a:defRPr>
            </a:lvl6pPr>
            <a:lvl7pPr marL="2730949" indent="0">
              <a:buNone/>
              <a:defRPr sz="1500">
                <a:solidFill>
                  <a:schemeClr val="tx1">
                    <a:tint val="75000"/>
                  </a:schemeClr>
                </a:solidFill>
              </a:defRPr>
            </a:lvl7pPr>
            <a:lvl8pPr marL="3186088" indent="0">
              <a:buNone/>
              <a:defRPr sz="1500">
                <a:solidFill>
                  <a:schemeClr val="tx1">
                    <a:tint val="75000"/>
                  </a:schemeClr>
                </a:solidFill>
              </a:defRPr>
            </a:lvl8pPr>
            <a:lvl9pPr marL="3641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115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9521"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742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284" y="1166459"/>
            <a:ext cx="4093488" cy="486124"/>
          </a:xfrm>
        </p:spPr>
        <p:txBody>
          <a:bodyPr anchor="b"/>
          <a:lstStyle>
            <a:lvl1pPr marL="0" indent="0">
              <a:buNone/>
              <a:defRPr sz="2400" b="1"/>
            </a:lvl1pPr>
            <a:lvl2pPr marL="455144" indent="0">
              <a:buNone/>
              <a:defRPr sz="2000" b="1"/>
            </a:lvl2pPr>
            <a:lvl3pPr marL="910321" indent="0">
              <a:buNone/>
              <a:defRPr sz="1900" b="1"/>
            </a:lvl3pPr>
            <a:lvl4pPr marL="1365496" indent="0">
              <a:buNone/>
              <a:defRPr sz="1600" b="1"/>
            </a:lvl4pPr>
            <a:lvl5pPr marL="1820641" indent="0">
              <a:buNone/>
              <a:defRPr sz="1600" b="1"/>
            </a:lvl5pPr>
            <a:lvl6pPr marL="2275823" indent="0">
              <a:buNone/>
              <a:defRPr sz="1600" b="1"/>
            </a:lvl6pPr>
            <a:lvl7pPr marL="2730949" indent="0">
              <a:buNone/>
              <a:defRPr sz="1600" b="1"/>
            </a:lvl7pPr>
            <a:lvl8pPr marL="3186088" indent="0">
              <a:buNone/>
              <a:defRPr sz="1600" b="1"/>
            </a:lvl8pPr>
            <a:lvl9pPr marL="3641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63284" y="1653048"/>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6319" y="1166459"/>
            <a:ext cx="4095096" cy="486124"/>
          </a:xfrm>
        </p:spPr>
        <p:txBody>
          <a:bodyPr anchor="b"/>
          <a:lstStyle>
            <a:lvl1pPr marL="0" indent="0">
              <a:buNone/>
              <a:defRPr sz="2400" b="1"/>
            </a:lvl1pPr>
            <a:lvl2pPr marL="455144" indent="0">
              <a:buNone/>
              <a:defRPr sz="2000" b="1"/>
            </a:lvl2pPr>
            <a:lvl3pPr marL="910321" indent="0">
              <a:buNone/>
              <a:defRPr sz="1900" b="1"/>
            </a:lvl3pPr>
            <a:lvl4pPr marL="1365496" indent="0">
              <a:buNone/>
              <a:defRPr sz="1600" b="1"/>
            </a:lvl4pPr>
            <a:lvl5pPr marL="1820641" indent="0">
              <a:buNone/>
              <a:defRPr sz="1600" b="1"/>
            </a:lvl5pPr>
            <a:lvl6pPr marL="2275823" indent="0">
              <a:buNone/>
              <a:defRPr sz="1600" b="1"/>
            </a:lvl6pPr>
            <a:lvl7pPr marL="2730949" indent="0">
              <a:buNone/>
              <a:defRPr sz="1600" b="1"/>
            </a:lvl7pPr>
            <a:lvl8pPr marL="3186088" indent="0">
              <a:buNone/>
              <a:defRPr sz="1600" b="1"/>
            </a:lvl8pPr>
            <a:lvl9pPr marL="3641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6319" y="1653048"/>
            <a:ext cx="4095096"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73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099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9569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389" y="207477"/>
            <a:ext cx="3048003"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2371"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389" y="1090551"/>
            <a:ext cx="3048003" cy="3564504"/>
          </a:xfrm>
        </p:spPr>
        <p:txBody>
          <a:bodyPr/>
          <a:lstStyle>
            <a:lvl1pPr marL="0" indent="0">
              <a:buNone/>
              <a:defRPr sz="1500"/>
            </a:lvl1pPr>
            <a:lvl2pPr marL="455144" indent="0">
              <a:buNone/>
              <a:defRPr sz="1200"/>
            </a:lvl2pPr>
            <a:lvl3pPr marL="910321" indent="0">
              <a:buNone/>
              <a:defRPr sz="1100"/>
            </a:lvl3pPr>
            <a:lvl4pPr marL="1365496" indent="0">
              <a:buNone/>
              <a:defRPr sz="900"/>
            </a:lvl4pPr>
            <a:lvl5pPr marL="1820641" indent="0">
              <a:buNone/>
              <a:defRPr sz="900"/>
            </a:lvl5pPr>
            <a:lvl6pPr marL="2275823" indent="0">
              <a:buNone/>
              <a:defRPr sz="900"/>
            </a:lvl6pPr>
            <a:lvl7pPr marL="2730949" indent="0">
              <a:buNone/>
              <a:defRPr sz="900"/>
            </a:lvl7pPr>
            <a:lvl8pPr marL="3186088" indent="0">
              <a:buNone/>
              <a:defRPr sz="900"/>
            </a:lvl8pPr>
            <a:lvl9pPr marL="3641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7313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6007" y="3647739"/>
            <a:ext cx="5558780"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6007" y="465664"/>
            <a:ext cx="5558780" cy="3126631"/>
          </a:xfrm>
        </p:spPr>
        <p:txBody>
          <a:bodyPr/>
          <a:lstStyle>
            <a:lvl1pPr marL="0" indent="0">
              <a:buNone/>
              <a:defRPr sz="3200"/>
            </a:lvl1pPr>
            <a:lvl2pPr marL="455144" indent="0">
              <a:buNone/>
              <a:defRPr sz="2800"/>
            </a:lvl2pPr>
            <a:lvl3pPr marL="910321" indent="0">
              <a:buNone/>
              <a:defRPr sz="2400"/>
            </a:lvl3pPr>
            <a:lvl4pPr marL="1365496" indent="0">
              <a:buNone/>
              <a:defRPr sz="2000"/>
            </a:lvl4pPr>
            <a:lvl5pPr marL="1820641" indent="0">
              <a:buNone/>
              <a:defRPr sz="2000"/>
            </a:lvl5pPr>
            <a:lvl6pPr marL="2275823" indent="0">
              <a:buNone/>
              <a:defRPr sz="2000"/>
            </a:lvl6pPr>
            <a:lvl7pPr marL="2730949" indent="0">
              <a:buNone/>
              <a:defRPr sz="2000"/>
            </a:lvl7pPr>
            <a:lvl8pPr marL="3186088" indent="0">
              <a:buNone/>
              <a:defRPr sz="2000"/>
            </a:lvl8pPr>
            <a:lvl9pPr marL="3641235" indent="0">
              <a:buNone/>
              <a:defRPr sz="2000"/>
            </a:lvl9pPr>
          </a:lstStyle>
          <a:p>
            <a:endParaRPr lang="en-US"/>
          </a:p>
        </p:txBody>
      </p:sp>
      <p:sp>
        <p:nvSpPr>
          <p:cNvPr id="4" name="Text Placeholder 3"/>
          <p:cNvSpPr>
            <a:spLocks noGrp="1"/>
          </p:cNvSpPr>
          <p:nvPr>
            <p:ph type="body" sz="half" idx="2"/>
          </p:nvPr>
        </p:nvSpPr>
        <p:spPr>
          <a:xfrm>
            <a:off x="1816007" y="4078977"/>
            <a:ext cx="5558780" cy="611575"/>
          </a:xfrm>
        </p:spPr>
        <p:txBody>
          <a:bodyPr/>
          <a:lstStyle>
            <a:lvl1pPr marL="0" indent="0">
              <a:buNone/>
              <a:defRPr sz="1500"/>
            </a:lvl1pPr>
            <a:lvl2pPr marL="455144" indent="0">
              <a:buNone/>
              <a:defRPr sz="1200"/>
            </a:lvl2pPr>
            <a:lvl3pPr marL="910321" indent="0">
              <a:buNone/>
              <a:defRPr sz="1100"/>
            </a:lvl3pPr>
            <a:lvl4pPr marL="1365496" indent="0">
              <a:buNone/>
              <a:defRPr sz="900"/>
            </a:lvl4pPr>
            <a:lvl5pPr marL="1820641" indent="0">
              <a:buNone/>
              <a:defRPr sz="900"/>
            </a:lvl5pPr>
            <a:lvl6pPr marL="2275823" indent="0">
              <a:buNone/>
              <a:defRPr sz="900"/>
            </a:lvl6pPr>
            <a:lvl7pPr marL="2730949" indent="0">
              <a:buNone/>
              <a:defRPr sz="900"/>
            </a:lvl7pPr>
            <a:lvl8pPr marL="3186088" indent="0">
              <a:buNone/>
              <a:defRPr sz="900"/>
            </a:lvl8pPr>
            <a:lvl9pPr marL="3641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799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7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98748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623954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049" y="209148"/>
            <a:ext cx="2084543"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488" y="209148"/>
            <a:ext cx="6099217"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111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871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1" y="1122363"/>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6204" indent="0" algn="ctr">
              <a:buNone/>
              <a:defRPr sz="2000"/>
            </a:lvl2pPr>
            <a:lvl3pPr marL="912409" indent="0" algn="ctr">
              <a:buNone/>
              <a:defRPr sz="1800"/>
            </a:lvl3pPr>
            <a:lvl4pPr marL="1368613" indent="0" algn="ctr">
              <a:buNone/>
              <a:defRPr sz="1600"/>
            </a:lvl4pPr>
            <a:lvl5pPr marL="1824822" indent="0" algn="ctr">
              <a:buNone/>
              <a:defRPr sz="1600"/>
            </a:lvl5pPr>
            <a:lvl6pPr marL="2281023" indent="0" algn="ctr">
              <a:buNone/>
              <a:defRPr sz="1600"/>
            </a:lvl6pPr>
            <a:lvl7pPr marL="2737228" indent="0" algn="ctr">
              <a:buNone/>
              <a:defRPr sz="1600"/>
            </a:lvl7pPr>
            <a:lvl8pPr marL="3193433" indent="0" algn="ctr">
              <a:buNone/>
              <a:defRPr sz="1600"/>
            </a:lvl8pPr>
            <a:lvl9pPr marL="364963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800762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768175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3"/>
            <a:ext cx="10515600" cy="1500187"/>
          </a:xfrm>
        </p:spPr>
        <p:txBody>
          <a:bodyPr/>
          <a:lstStyle>
            <a:lvl1pPr marL="0" indent="0">
              <a:buNone/>
              <a:defRPr sz="2400">
                <a:solidFill>
                  <a:schemeClr val="tx1"/>
                </a:solidFill>
              </a:defRPr>
            </a:lvl1pPr>
            <a:lvl2pPr marL="456204" indent="0">
              <a:buNone/>
              <a:defRPr sz="2000">
                <a:solidFill>
                  <a:schemeClr val="tx1">
                    <a:tint val="75000"/>
                  </a:schemeClr>
                </a:solidFill>
              </a:defRPr>
            </a:lvl2pPr>
            <a:lvl3pPr marL="912409" indent="0">
              <a:buNone/>
              <a:defRPr sz="1800">
                <a:solidFill>
                  <a:schemeClr val="tx1">
                    <a:tint val="75000"/>
                  </a:schemeClr>
                </a:solidFill>
              </a:defRPr>
            </a:lvl3pPr>
            <a:lvl4pPr marL="1368613" indent="0">
              <a:buNone/>
              <a:defRPr sz="1600">
                <a:solidFill>
                  <a:schemeClr val="tx1">
                    <a:tint val="75000"/>
                  </a:schemeClr>
                </a:solidFill>
              </a:defRPr>
            </a:lvl4pPr>
            <a:lvl5pPr marL="1824822" indent="0">
              <a:buNone/>
              <a:defRPr sz="1600">
                <a:solidFill>
                  <a:schemeClr val="tx1">
                    <a:tint val="75000"/>
                  </a:schemeClr>
                </a:solidFill>
              </a:defRPr>
            </a:lvl5pPr>
            <a:lvl6pPr marL="2281023" indent="0">
              <a:buNone/>
              <a:defRPr sz="1600">
                <a:solidFill>
                  <a:schemeClr val="tx1">
                    <a:tint val="75000"/>
                  </a:schemeClr>
                </a:solidFill>
              </a:defRPr>
            </a:lvl6pPr>
            <a:lvl7pPr marL="2737228" indent="0">
              <a:buNone/>
              <a:defRPr sz="1600">
                <a:solidFill>
                  <a:schemeClr val="tx1">
                    <a:tint val="75000"/>
                  </a:schemeClr>
                </a:solidFill>
              </a:defRPr>
            </a:lvl7pPr>
            <a:lvl8pPr marL="3193433" indent="0">
              <a:buNone/>
              <a:defRPr sz="1600">
                <a:solidFill>
                  <a:schemeClr val="tx1">
                    <a:tint val="75000"/>
                  </a:schemeClr>
                </a:solidFill>
              </a:defRPr>
            </a:lvl8pPr>
            <a:lvl9pPr marL="364963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33630305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3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1549378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21" y="1681163"/>
            <a:ext cx="5157787" cy="823912"/>
          </a:xfrm>
        </p:spPr>
        <p:txBody>
          <a:bodyPr anchor="b"/>
          <a:lstStyle>
            <a:lvl1pPr marL="0" indent="0">
              <a:buNone/>
              <a:defRPr sz="2400" b="1"/>
            </a:lvl1pPr>
            <a:lvl2pPr marL="456204" indent="0">
              <a:buNone/>
              <a:defRPr sz="2000" b="1"/>
            </a:lvl2pPr>
            <a:lvl3pPr marL="912409" indent="0">
              <a:buNone/>
              <a:defRPr sz="1800" b="1"/>
            </a:lvl3pPr>
            <a:lvl4pPr marL="1368613" indent="0">
              <a:buNone/>
              <a:defRPr sz="1600" b="1"/>
            </a:lvl4pPr>
            <a:lvl5pPr marL="1824822" indent="0">
              <a:buNone/>
              <a:defRPr sz="1600" b="1"/>
            </a:lvl5pPr>
            <a:lvl6pPr marL="2281023" indent="0">
              <a:buNone/>
              <a:defRPr sz="1600" b="1"/>
            </a:lvl6pPr>
            <a:lvl7pPr marL="2737228" indent="0">
              <a:buNone/>
              <a:defRPr sz="1600" b="1"/>
            </a:lvl7pPr>
            <a:lvl8pPr marL="3193433" indent="0">
              <a:buNone/>
              <a:defRPr sz="1600" b="1"/>
            </a:lvl8pPr>
            <a:lvl9pPr marL="3649638" indent="0">
              <a:buNone/>
              <a:defRPr sz="1600" b="1"/>
            </a:lvl9pPr>
          </a:lstStyle>
          <a:p>
            <a:pPr lvl="0"/>
            <a:r>
              <a:rPr lang="en-US"/>
              <a:t>Edit Master text styles</a:t>
            </a:r>
          </a:p>
        </p:txBody>
      </p:sp>
      <p:sp>
        <p:nvSpPr>
          <p:cNvPr id="4" name="Content Placeholder 3"/>
          <p:cNvSpPr>
            <a:spLocks noGrp="1"/>
          </p:cNvSpPr>
          <p:nvPr>
            <p:ph sz="half" idx="2"/>
          </p:nvPr>
        </p:nvSpPr>
        <p:spPr>
          <a:xfrm>
            <a:off x="839821" y="2505092"/>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6204" indent="0">
              <a:buNone/>
              <a:defRPr sz="2000" b="1"/>
            </a:lvl2pPr>
            <a:lvl3pPr marL="912409" indent="0">
              <a:buNone/>
              <a:defRPr sz="1800" b="1"/>
            </a:lvl3pPr>
            <a:lvl4pPr marL="1368613" indent="0">
              <a:buNone/>
              <a:defRPr sz="1600" b="1"/>
            </a:lvl4pPr>
            <a:lvl5pPr marL="1824822" indent="0">
              <a:buNone/>
              <a:defRPr sz="1600" b="1"/>
            </a:lvl5pPr>
            <a:lvl6pPr marL="2281023" indent="0">
              <a:buNone/>
              <a:defRPr sz="1600" b="1"/>
            </a:lvl6pPr>
            <a:lvl7pPr marL="2737228" indent="0">
              <a:buNone/>
              <a:defRPr sz="1600" b="1"/>
            </a:lvl7pPr>
            <a:lvl8pPr marL="3193433" indent="0">
              <a:buNone/>
              <a:defRPr sz="1600" b="1"/>
            </a:lvl8pPr>
            <a:lvl9pPr marL="3649638" indent="0">
              <a:buNone/>
              <a:defRPr sz="1600" b="1"/>
            </a:lvl9pPr>
          </a:lstStyle>
          <a:p>
            <a:pPr lvl="0"/>
            <a:r>
              <a:rPr lang="en-US"/>
              <a:t>Edit Master text styles</a:t>
            </a:r>
          </a:p>
        </p:txBody>
      </p:sp>
      <p:sp>
        <p:nvSpPr>
          <p:cNvPr id="6" name="Content Placeholder 5"/>
          <p:cNvSpPr>
            <a:spLocks noGrp="1"/>
          </p:cNvSpPr>
          <p:nvPr>
            <p:ph sz="quarter" idx="4"/>
          </p:nvPr>
        </p:nvSpPr>
        <p:spPr>
          <a:xfrm>
            <a:off x="6172210" y="2505092"/>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11080862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7695116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362969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8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204" indent="0">
              <a:buNone/>
              <a:defRPr sz="1400"/>
            </a:lvl2pPr>
            <a:lvl3pPr marL="912409" indent="0">
              <a:buNone/>
              <a:defRPr sz="1200"/>
            </a:lvl3pPr>
            <a:lvl4pPr marL="1368613" indent="0">
              <a:buNone/>
              <a:defRPr sz="1000"/>
            </a:lvl4pPr>
            <a:lvl5pPr marL="1824822" indent="0">
              <a:buNone/>
              <a:defRPr sz="1000"/>
            </a:lvl5pPr>
            <a:lvl6pPr marL="2281023" indent="0">
              <a:buNone/>
              <a:defRPr sz="1000"/>
            </a:lvl6pPr>
            <a:lvl7pPr marL="2737228" indent="0">
              <a:buNone/>
              <a:defRPr sz="1000"/>
            </a:lvl7pPr>
            <a:lvl8pPr marL="3193433" indent="0">
              <a:buNone/>
              <a:defRPr sz="1000"/>
            </a:lvl8pPr>
            <a:lvl9pPr marL="364963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168322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98748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fld id="{81D1B318-237C-4B8D-AB3D-AA6F00534237}" type="datetimeFigureOut">
              <a:rPr lang="en-US" smtClean="0"/>
              <a:t>2/24/2024</a:t>
            </a:fld>
            <a:endParaRPr lang="en-US"/>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56030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81"/>
            <a:ext cx="6172200" cy="4873625"/>
          </a:xfrm>
        </p:spPr>
        <p:txBody>
          <a:bodyPr anchor="t"/>
          <a:lstStyle>
            <a:lvl1pPr marL="0" indent="0">
              <a:buNone/>
              <a:defRPr sz="3200"/>
            </a:lvl1pPr>
            <a:lvl2pPr marL="456204" indent="0">
              <a:buNone/>
              <a:defRPr sz="2800"/>
            </a:lvl2pPr>
            <a:lvl3pPr marL="912409" indent="0">
              <a:buNone/>
              <a:defRPr sz="2400"/>
            </a:lvl3pPr>
            <a:lvl4pPr marL="1368613" indent="0">
              <a:buNone/>
              <a:defRPr sz="2000"/>
            </a:lvl4pPr>
            <a:lvl5pPr marL="1824822" indent="0">
              <a:buNone/>
              <a:defRPr sz="2000"/>
            </a:lvl5pPr>
            <a:lvl6pPr marL="2281023" indent="0">
              <a:buNone/>
              <a:defRPr sz="2000"/>
            </a:lvl6pPr>
            <a:lvl7pPr marL="2737228" indent="0">
              <a:buNone/>
              <a:defRPr sz="2000"/>
            </a:lvl7pPr>
            <a:lvl8pPr marL="3193433" indent="0">
              <a:buNone/>
              <a:defRPr sz="2000"/>
            </a:lvl8pPr>
            <a:lvl9pPr marL="3649638"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204" indent="0">
              <a:buNone/>
              <a:defRPr sz="1400"/>
            </a:lvl2pPr>
            <a:lvl3pPr marL="912409" indent="0">
              <a:buNone/>
              <a:defRPr sz="1200"/>
            </a:lvl3pPr>
            <a:lvl4pPr marL="1368613" indent="0">
              <a:buNone/>
              <a:defRPr sz="1000"/>
            </a:lvl4pPr>
            <a:lvl5pPr marL="1824822" indent="0">
              <a:buNone/>
              <a:defRPr sz="1000"/>
            </a:lvl5pPr>
            <a:lvl6pPr marL="2281023" indent="0">
              <a:buNone/>
              <a:defRPr sz="1000"/>
            </a:lvl6pPr>
            <a:lvl7pPr marL="2737228" indent="0">
              <a:buNone/>
              <a:defRPr sz="1000"/>
            </a:lvl7pPr>
            <a:lvl8pPr marL="3193433" indent="0">
              <a:buNone/>
              <a:defRPr sz="1000"/>
            </a:lvl8pPr>
            <a:lvl9pPr marL="364963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3192435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2913476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35"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0412450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4245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17A6065F-3679-4902-A4C5-8C0BCDA580B3}" type="datetimeFigureOut">
              <a:rPr lang="en-US">
                <a:solidFill>
                  <a:prstClr val="black"/>
                </a:solidFill>
                <a:ea typeface="SimSun" pitchFamily="2" charset="-122"/>
              </a:rPr>
              <a:pPr fontAlgn="base">
                <a:spcBef>
                  <a:spcPct val="0"/>
                </a:spcBef>
                <a:spcAft>
                  <a:spcPct val="0"/>
                </a:spcAft>
              </a:pPr>
              <a:t>2/24/2024</a:t>
            </a:fld>
            <a:endParaRPr lang="en-US">
              <a:solidFill>
                <a:prstClr val="black"/>
              </a:solidFill>
              <a:ea typeface="SimSun" pitchFamily="2" charset="-122"/>
            </a:endParaRPr>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8FB5286E-86F2-4821-A294-9B6801CFB1CC}"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18162807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61415FAF-5DFD-498A-8BA8-10FC062F1A2A}" type="datetimeFigureOut">
              <a:rPr lang="en-US">
                <a:solidFill>
                  <a:prstClr val="black"/>
                </a:solidFill>
                <a:ea typeface="SimSun" pitchFamily="2" charset="-122"/>
              </a:rPr>
              <a:pPr fontAlgn="base">
                <a:spcBef>
                  <a:spcPct val="0"/>
                </a:spcBef>
                <a:spcAft>
                  <a:spcPct val="0"/>
                </a:spcAft>
              </a:pPr>
              <a:t>2/24/2024</a:t>
            </a:fld>
            <a:endParaRPr lang="en-US">
              <a:solidFill>
                <a:prstClr val="black"/>
              </a:solidFill>
              <a:ea typeface="SimSun" pitchFamily="2" charset="-122"/>
            </a:endParaRPr>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5BAB5094-D67A-47B3-A80F-A9AE266D91E1}"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27955111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0656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0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4118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676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170979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458952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29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12.jpeg"/><Relationship Id="rId5" Type="http://schemas.openxmlformats.org/officeDocument/2006/relationships/theme" Target="../theme/theme10.xml"/><Relationship Id="rId4"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4.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5.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6.xml"/><Relationship Id="rId1" Type="http://schemas.openxmlformats.org/officeDocument/2006/relationships/slideLayout" Target="../slideLayouts/slideLayout57.xml"/><Relationship Id="rId4" Type="http://schemas.openxmlformats.org/officeDocument/2006/relationships/image" Target="../media/image1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0" y="63564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1B318-237C-4B8D-AB3D-AA6F00534237}" type="datetimeFigureOut">
              <a:rPr lang="en-US" smtClean="0"/>
              <a:t>2/24/2024</a:t>
            </a:fld>
            <a:endParaRPr lang="en-US"/>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635640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635640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8EA54-B860-4220-BD07-5EEB717B5211}" type="slidenum">
              <a:rPr lang="en-US" smtClean="0"/>
              <a:t>‹#›</a:t>
            </a:fld>
            <a:endParaRPr lang="en-US"/>
          </a:p>
        </p:txBody>
      </p:sp>
    </p:spTree>
    <p:extLst>
      <p:ext uri="{BB962C8B-B14F-4D97-AF65-F5344CB8AC3E}">
        <p14:creationId xmlns:p14="http://schemas.microsoft.com/office/powerpoint/2010/main" val="158633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29" y="274638"/>
            <a:ext cx="10972801" cy="1143000"/>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301310415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ransition/>
  <p:txStyles>
    <p:titleStyle>
      <a:lvl1pPr algn="l" rtl="0" eaLnBrk="0" fontAlgn="base" hangingPunct="0">
        <a:lnSpc>
          <a:spcPct val="90000"/>
        </a:lnSpc>
        <a:spcBef>
          <a:spcPct val="0"/>
        </a:spcBef>
        <a:spcAft>
          <a:spcPct val="0"/>
        </a:spcAft>
        <a:defRPr sz="4400" b="0" i="0" u="none"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0" y="63564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1B318-237C-4B8D-AB3D-AA6F00534237}"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635640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635640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55276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78" y="274652"/>
            <a:ext cx="10972801" cy="1143000"/>
          </a:xfrm>
          <a:prstGeom prst="rect">
            <a:avLst/>
          </a:prstGeom>
        </p:spPr>
        <p:txBody>
          <a:bodyPr vert="horz" lIns="96695" tIns="48341" rIns="96695" bIns="48341" rtlCol="0" anchor="ctr">
            <a:normAutofit/>
          </a:bodyPr>
          <a:lstStyle/>
          <a:p>
            <a:r>
              <a:rPr lang="en-US"/>
              <a:t>Click to edit Master title style</a:t>
            </a:r>
          </a:p>
        </p:txBody>
      </p:sp>
      <p:sp>
        <p:nvSpPr>
          <p:cNvPr id="3" name="Text Placeholder 2"/>
          <p:cNvSpPr>
            <a:spLocks noGrp="1"/>
          </p:cNvSpPr>
          <p:nvPr>
            <p:ph type="body" idx="1"/>
          </p:nvPr>
        </p:nvSpPr>
        <p:spPr>
          <a:xfrm>
            <a:off x="609678" y="1600217"/>
            <a:ext cx="10972801" cy="4525963"/>
          </a:xfrm>
          <a:prstGeom prst="rect">
            <a:avLst/>
          </a:prstGeom>
        </p:spPr>
        <p:txBody>
          <a:bodyPr vert="horz" lIns="96695" tIns="48341" rIns="96695" bIns="483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70" y="6356478"/>
            <a:ext cx="2844801" cy="365125"/>
          </a:xfrm>
          <a:prstGeom prst="rect">
            <a:avLst/>
          </a:prstGeom>
        </p:spPr>
        <p:txBody>
          <a:bodyPr vert="horz" lIns="96695" tIns="48341" rIns="96695" bIns="48341" rtlCol="0" anchor="ctr"/>
          <a:lstStyle>
            <a:lvl1pPr algn="l">
              <a:defRPr sz="1900">
                <a:solidFill>
                  <a:schemeClr val="tx1">
                    <a:tint val="75000"/>
                  </a:schemeClr>
                </a:solidFill>
              </a:defRPr>
            </a:lvl1pPr>
          </a:lstStyle>
          <a:p>
            <a:pPr defTabSz="966871"/>
            <a:fld id="{057B077D-680E-4F7B-B169-2CB385BA6FD9}" type="datetimeFigureOut">
              <a:rPr lang="en-US" smtClean="0">
                <a:solidFill>
                  <a:prstClr val="black">
                    <a:tint val="75000"/>
                  </a:prstClr>
                </a:solidFill>
              </a:rPr>
              <a:pPr defTabSz="966871"/>
              <a:t>2/24/2024</a:t>
            </a:fld>
            <a:endParaRPr lang="en-US">
              <a:solidFill>
                <a:prstClr val="black">
                  <a:tint val="75000"/>
                </a:prstClr>
              </a:solidFill>
            </a:endParaRPr>
          </a:p>
        </p:txBody>
      </p:sp>
      <p:sp>
        <p:nvSpPr>
          <p:cNvPr id="5" name="Footer Placeholder 4"/>
          <p:cNvSpPr>
            <a:spLocks noGrp="1"/>
          </p:cNvSpPr>
          <p:nvPr>
            <p:ph type="ftr" sz="quarter" idx="3"/>
          </p:nvPr>
        </p:nvSpPr>
        <p:spPr>
          <a:xfrm>
            <a:off x="4165682" y="6356478"/>
            <a:ext cx="3860801" cy="365125"/>
          </a:xfrm>
          <a:prstGeom prst="rect">
            <a:avLst/>
          </a:prstGeom>
        </p:spPr>
        <p:txBody>
          <a:bodyPr vert="horz" lIns="96695" tIns="48341" rIns="96695" bIns="48341" rtlCol="0" anchor="ctr"/>
          <a:lstStyle>
            <a:lvl1pPr algn="ctr">
              <a:defRPr sz="1900">
                <a:solidFill>
                  <a:schemeClr val="tx1">
                    <a:tint val="75000"/>
                  </a:schemeClr>
                </a:solidFill>
              </a:defRPr>
            </a:lvl1pPr>
          </a:lstStyle>
          <a:p>
            <a:pPr defTabSz="966871"/>
            <a:endParaRPr lang="en-US">
              <a:solidFill>
                <a:prstClr val="black">
                  <a:tint val="75000"/>
                </a:prstClr>
              </a:solidFill>
            </a:endParaRPr>
          </a:p>
        </p:txBody>
      </p:sp>
      <p:sp>
        <p:nvSpPr>
          <p:cNvPr id="6" name="Slide Number Placeholder 5"/>
          <p:cNvSpPr>
            <a:spLocks noGrp="1"/>
          </p:cNvSpPr>
          <p:nvPr>
            <p:ph type="sldNum" sz="quarter" idx="4"/>
          </p:nvPr>
        </p:nvSpPr>
        <p:spPr>
          <a:xfrm>
            <a:off x="8737732" y="6356478"/>
            <a:ext cx="2844801" cy="365125"/>
          </a:xfrm>
          <a:prstGeom prst="rect">
            <a:avLst/>
          </a:prstGeom>
        </p:spPr>
        <p:txBody>
          <a:bodyPr vert="horz" lIns="96695" tIns="48341" rIns="96695" bIns="48341" rtlCol="0" anchor="ctr"/>
          <a:lstStyle>
            <a:lvl1pPr algn="r">
              <a:defRPr sz="1900">
                <a:solidFill>
                  <a:schemeClr val="tx1">
                    <a:tint val="75000"/>
                  </a:schemeClr>
                </a:solidFill>
              </a:defRPr>
            </a:lvl1p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334064050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1292614" rtl="0" eaLnBrk="1" latinLnBrk="0" hangingPunct="1">
        <a:spcBef>
          <a:spcPct val="0"/>
        </a:spcBef>
        <a:buNone/>
        <a:defRPr sz="6300" kern="1200">
          <a:solidFill>
            <a:schemeClr val="tx1"/>
          </a:solidFill>
          <a:latin typeface="+mj-lt"/>
          <a:ea typeface="+mj-ea"/>
          <a:cs typeface="+mj-cs"/>
        </a:defRPr>
      </a:lvl1pPr>
    </p:titleStyle>
    <p:bodyStyle>
      <a:lvl1pPr marL="484731" indent="-484731" algn="l" defTabSz="1292614"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0247" indent="-403942" algn="l" defTabSz="1292614"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15764" indent="-323155" algn="l" defTabSz="1292614" rtl="0" eaLnBrk="1" latinLnBrk="0" hangingPunct="1">
        <a:spcBef>
          <a:spcPct val="20000"/>
        </a:spcBef>
        <a:buFont typeface="Arial" pitchFamily="34" charset="0"/>
        <a:buChar char="•"/>
        <a:defRPr sz="3500" kern="1200">
          <a:solidFill>
            <a:schemeClr val="tx1"/>
          </a:solidFill>
          <a:latin typeface="+mn-lt"/>
          <a:ea typeface="+mn-ea"/>
          <a:cs typeface="+mn-cs"/>
        </a:defRPr>
      </a:lvl3pPr>
      <a:lvl4pPr marL="2262077"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8385"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4690"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0994"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47269"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93577"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2614" rtl="0" eaLnBrk="1" latinLnBrk="0" hangingPunct="1">
        <a:defRPr sz="2700" kern="1200">
          <a:solidFill>
            <a:schemeClr val="tx1"/>
          </a:solidFill>
          <a:latin typeface="+mn-lt"/>
          <a:ea typeface="+mn-ea"/>
          <a:cs typeface="+mn-cs"/>
        </a:defRPr>
      </a:lvl1pPr>
      <a:lvl2pPr marL="646308" algn="l" defTabSz="1292614" rtl="0" eaLnBrk="1" latinLnBrk="0" hangingPunct="1">
        <a:defRPr sz="2700" kern="1200">
          <a:solidFill>
            <a:schemeClr val="tx1"/>
          </a:solidFill>
          <a:latin typeface="+mn-lt"/>
          <a:ea typeface="+mn-ea"/>
          <a:cs typeface="+mn-cs"/>
        </a:defRPr>
      </a:lvl2pPr>
      <a:lvl3pPr marL="1292614" algn="l" defTabSz="1292614" rtl="0" eaLnBrk="1" latinLnBrk="0" hangingPunct="1">
        <a:defRPr sz="2700" kern="1200">
          <a:solidFill>
            <a:schemeClr val="tx1"/>
          </a:solidFill>
          <a:latin typeface="+mn-lt"/>
          <a:ea typeface="+mn-ea"/>
          <a:cs typeface="+mn-cs"/>
        </a:defRPr>
      </a:lvl3pPr>
      <a:lvl4pPr marL="1938922" algn="l" defTabSz="1292614" rtl="0" eaLnBrk="1" latinLnBrk="0" hangingPunct="1">
        <a:defRPr sz="2700" kern="1200">
          <a:solidFill>
            <a:schemeClr val="tx1"/>
          </a:solidFill>
          <a:latin typeface="+mn-lt"/>
          <a:ea typeface="+mn-ea"/>
          <a:cs typeface="+mn-cs"/>
        </a:defRPr>
      </a:lvl4pPr>
      <a:lvl5pPr marL="2585229" algn="l" defTabSz="1292614" rtl="0" eaLnBrk="1" latinLnBrk="0" hangingPunct="1">
        <a:defRPr sz="2700" kern="1200">
          <a:solidFill>
            <a:schemeClr val="tx1"/>
          </a:solidFill>
          <a:latin typeface="+mn-lt"/>
          <a:ea typeface="+mn-ea"/>
          <a:cs typeface="+mn-cs"/>
        </a:defRPr>
      </a:lvl5pPr>
      <a:lvl6pPr marL="3231538" algn="l" defTabSz="1292614" rtl="0" eaLnBrk="1" latinLnBrk="0" hangingPunct="1">
        <a:defRPr sz="2700" kern="1200">
          <a:solidFill>
            <a:schemeClr val="tx1"/>
          </a:solidFill>
          <a:latin typeface="+mn-lt"/>
          <a:ea typeface="+mn-ea"/>
          <a:cs typeface="+mn-cs"/>
        </a:defRPr>
      </a:lvl6pPr>
      <a:lvl7pPr marL="3877842" algn="l" defTabSz="1292614" rtl="0" eaLnBrk="1" latinLnBrk="0" hangingPunct="1">
        <a:defRPr sz="2700" kern="1200">
          <a:solidFill>
            <a:schemeClr val="tx1"/>
          </a:solidFill>
          <a:latin typeface="+mn-lt"/>
          <a:ea typeface="+mn-ea"/>
          <a:cs typeface="+mn-cs"/>
        </a:defRPr>
      </a:lvl7pPr>
      <a:lvl8pPr marL="4524116" algn="l" defTabSz="1292614" rtl="0" eaLnBrk="1" latinLnBrk="0" hangingPunct="1">
        <a:defRPr sz="2700" kern="1200">
          <a:solidFill>
            <a:schemeClr val="tx1"/>
          </a:solidFill>
          <a:latin typeface="+mn-lt"/>
          <a:ea typeface="+mn-ea"/>
          <a:cs typeface="+mn-cs"/>
        </a:defRPr>
      </a:lvl8pPr>
      <a:lvl9pPr marL="5170425" algn="l" defTabSz="1292614" rtl="0" eaLnBrk="1" latinLnBrk="0" hangingPunct="1">
        <a:defRPr sz="27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26" y="274681"/>
            <a:ext cx="10972801" cy="1143000"/>
          </a:xfrm>
          <a:prstGeom prst="rect">
            <a:avLst/>
          </a:prstGeom>
        </p:spPr>
        <p:txBody>
          <a:bodyPr vert="horz" lIns="96093" tIns="48033" rIns="96093" bIns="48033" rtlCol="0" anchor="ctr">
            <a:normAutofit/>
          </a:bodyPr>
          <a:lstStyle/>
          <a:p>
            <a:r>
              <a:rPr lang="en-US"/>
              <a:t>Click to edit Master title style</a:t>
            </a:r>
          </a:p>
        </p:txBody>
      </p:sp>
      <p:sp>
        <p:nvSpPr>
          <p:cNvPr id="3" name="Text Placeholder 2"/>
          <p:cNvSpPr>
            <a:spLocks noGrp="1"/>
          </p:cNvSpPr>
          <p:nvPr>
            <p:ph type="body" idx="1"/>
          </p:nvPr>
        </p:nvSpPr>
        <p:spPr>
          <a:xfrm>
            <a:off x="609826" y="1600256"/>
            <a:ext cx="10972801" cy="4525963"/>
          </a:xfrm>
          <a:prstGeom prst="rect">
            <a:avLst/>
          </a:prstGeom>
        </p:spPr>
        <p:txBody>
          <a:bodyPr vert="horz" lIns="96093" tIns="48033" rIns="96093" bIns="4803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11" y="6356538"/>
            <a:ext cx="2844800" cy="365125"/>
          </a:xfrm>
          <a:prstGeom prst="rect">
            <a:avLst/>
          </a:prstGeom>
        </p:spPr>
        <p:txBody>
          <a:bodyPr vert="horz" lIns="96093" tIns="48033" rIns="96093" bIns="48033" rtlCol="0" anchor="ctr"/>
          <a:lstStyle>
            <a:lvl1pPr algn="l">
              <a:defRPr sz="1700">
                <a:solidFill>
                  <a:schemeClr val="tx1">
                    <a:tint val="75000"/>
                  </a:schemeClr>
                </a:solidFill>
              </a:defRPr>
            </a:lvl1pPr>
          </a:lstStyle>
          <a:p>
            <a:pPr defTabSz="960697"/>
            <a:fld id="{057B077D-680E-4F7B-B169-2CB385BA6FD9}" type="datetimeFigureOut">
              <a:rPr lang="en-US" smtClean="0">
                <a:solidFill>
                  <a:prstClr val="black">
                    <a:tint val="75000"/>
                  </a:prstClr>
                </a:solidFill>
              </a:rPr>
              <a:pPr defTabSz="960697"/>
              <a:t>2/24/2024</a:t>
            </a:fld>
            <a:endParaRPr lang="en-US">
              <a:solidFill>
                <a:prstClr val="black">
                  <a:tint val="75000"/>
                </a:prstClr>
              </a:solidFill>
            </a:endParaRPr>
          </a:p>
        </p:txBody>
      </p:sp>
      <p:sp>
        <p:nvSpPr>
          <p:cNvPr id="5" name="Footer Placeholder 4"/>
          <p:cNvSpPr>
            <a:spLocks noGrp="1"/>
          </p:cNvSpPr>
          <p:nvPr>
            <p:ph type="ftr" sz="quarter" idx="3"/>
          </p:nvPr>
        </p:nvSpPr>
        <p:spPr>
          <a:xfrm>
            <a:off x="4165726" y="6356538"/>
            <a:ext cx="3860801" cy="365125"/>
          </a:xfrm>
          <a:prstGeom prst="rect">
            <a:avLst/>
          </a:prstGeom>
        </p:spPr>
        <p:txBody>
          <a:bodyPr vert="horz" lIns="96093" tIns="48033" rIns="96093" bIns="48033" rtlCol="0" anchor="ctr"/>
          <a:lstStyle>
            <a:lvl1pPr algn="ctr">
              <a:defRPr sz="1700">
                <a:solidFill>
                  <a:schemeClr val="tx1">
                    <a:tint val="75000"/>
                  </a:schemeClr>
                </a:solidFill>
              </a:defRPr>
            </a:lvl1pPr>
          </a:lstStyle>
          <a:p>
            <a:pPr defTabSz="960697"/>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538"/>
            <a:ext cx="2844800" cy="365125"/>
          </a:xfrm>
          <a:prstGeom prst="rect">
            <a:avLst/>
          </a:prstGeom>
        </p:spPr>
        <p:txBody>
          <a:bodyPr vert="horz" lIns="96093" tIns="48033" rIns="96093" bIns="48033" rtlCol="0" anchor="ctr"/>
          <a:lstStyle>
            <a:lvl1pPr algn="r">
              <a:defRPr sz="1700">
                <a:solidFill>
                  <a:schemeClr val="tx1">
                    <a:tint val="75000"/>
                  </a:schemeClr>
                </a:solidFill>
              </a:defRPr>
            </a:lvl1p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325633613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defTabSz="1284366" rtl="0" eaLnBrk="1" latinLnBrk="0" hangingPunct="1">
        <a:spcBef>
          <a:spcPct val="0"/>
        </a:spcBef>
        <a:buNone/>
        <a:defRPr sz="6100" kern="1200">
          <a:solidFill>
            <a:schemeClr val="tx1"/>
          </a:solidFill>
          <a:latin typeface="+mj-lt"/>
          <a:ea typeface="+mj-ea"/>
          <a:cs typeface="+mj-cs"/>
        </a:defRPr>
      </a:lvl1pPr>
    </p:titleStyle>
    <p:bodyStyle>
      <a:lvl1pPr marL="481632" indent="-481632" algn="l" defTabSz="128436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536" indent="-401366" algn="l" defTabSz="1284366"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5442" indent="-321078" algn="l" defTabSz="1284366"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7633"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9821"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1985"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4170"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6354"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8542"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4366" rtl="0" eaLnBrk="1" latinLnBrk="0" hangingPunct="1">
        <a:defRPr sz="2500" kern="1200">
          <a:solidFill>
            <a:schemeClr val="tx1"/>
          </a:solidFill>
          <a:latin typeface="+mn-lt"/>
          <a:ea typeface="+mn-ea"/>
          <a:cs typeface="+mn-cs"/>
        </a:defRPr>
      </a:lvl1pPr>
      <a:lvl2pPr marL="642186" algn="l" defTabSz="1284366" rtl="0" eaLnBrk="1" latinLnBrk="0" hangingPunct="1">
        <a:defRPr sz="2500" kern="1200">
          <a:solidFill>
            <a:schemeClr val="tx1"/>
          </a:solidFill>
          <a:latin typeface="+mn-lt"/>
          <a:ea typeface="+mn-ea"/>
          <a:cs typeface="+mn-cs"/>
        </a:defRPr>
      </a:lvl2pPr>
      <a:lvl3pPr marL="1284366" algn="l" defTabSz="1284366" rtl="0" eaLnBrk="1" latinLnBrk="0" hangingPunct="1">
        <a:defRPr sz="2500" kern="1200">
          <a:solidFill>
            <a:schemeClr val="tx1"/>
          </a:solidFill>
          <a:latin typeface="+mn-lt"/>
          <a:ea typeface="+mn-ea"/>
          <a:cs typeface="+mn-cs"/>
        </a:defRPr>
      </a:lvl3pPr>
      <a:lvl4pPr marL="1926549" algn="l" defTabSz="1284366" rtl="0" eaLnBrk="1" latinLnBrk="0" hangingPunct="1">
        <a:defRPr sz="2500" kern="1200">
          <a:solidFill>
            <a:schemeClr val="tx1"/>
          </a:solidFill>
          <a:latin typeface="+mn-lt"/>
          <a:ea typeface="+mn-ea"/>
          <a:cs typeface="+mn-cs"/>
        </a:defRPr>
      </a:lvl4pPr>
      <a:lvl5pPr marL="2568734" algn="l" defTabSz="1284366" rtl="0" eaLnBrk="1" latinLnBrk="0" hangingPunct="1">
        <a:defRPr sz="2500" kern="1200">
          <a:solidFill>
            <a:schemeClr val="tx1"/>
          </a:solidFill>
          <a:latin typeface="+mn-lt"/>
          <a:ea typeface="+mn-ea"/>
          <a:cs typeface="+mn-cs"/>
        </a:defRPr>
      </a:lvl5pPr>
      <a:lvl6pPr marL="3210898" algn="l" defTabSz="1284366" rtl="0" eaLnBrk="1" latinLnBrk="0" hangingPunct="1">
        <a:defRPr sz="2500" kern="1200">
          <a:solidFill>
            <a:schemeClr val="tx1"/>
          </a:solidFill>
          <a:latin typeface="+mn-lt"/>
          <a:ea typeface="+mn-ea"/>
          <a:cs typeface="+mn-cs"/>
        </a:defRPr>
      </a:lvl6pPr>
      <a:lvl7pPr marL="3853084" algn="l" defTabSz="1284366" rtl="0" eaLnBrk="1" latinLnBrk="0" hangingPunct="1">
        <a:defRPr sz="2500" kern="1200">
          <a:solidFill>
            <a:schemeClr val="tx1"/>
          </a:solidFill>
          <a:latin typeface="+mn-lt"/>
          <a:ea typeface="+mn-ea"/>
          <a:cs typeface="+mn-cs"/>
        </a:defRPr>
      </a:lvl7pPr>
      <a:lvl8pPr marL="4495266" algn="l" defTabSz="1284366" rtl="0" eaLnBrk="1" latinLnBrk="0" hangingPunct="1">
        <a:defRPr sz="2500" kern="1200">
          <a:solidFill>
            <a:schemeClr val="tx1"/>
          </a:solidFill>
          <a:latin typeface="+mn-lt"/>
          <a:ea typeface="+mn-ea"/>
          <a:cs typeface="+mn-cs"/>
        </a:defRPr>
      </a:lvl8pPr>
      <a:lvl9pPr marL="5137445" algn="l" defTabSz="1284366" rtl="0" eaLnBrk="1" latinLnBrk="0" hangingPunct="1">
        <a:defRPr sz="25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409" y="206115"/>
            <a:ext cx="8231744"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40" tIns="34050" rIns="68040" bIns="340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409" y="1200157"/>
            <a:ext cx="8231744"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40" tIns="34050" rIns="68040" bIns="340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319" y="4684069"/>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40" tIns="34050" rIns="68040" bIns="34050" numCol="1" anchor="t" anchorCtr="0" compatLnSpc="1">
            <a:prstTxWarp prst="textNoShape">
              <a:avLst/>
            </a:prstTxWarp>
          </a:bodyPr>
          <a:lstStyle>
            <a:lvl1pPr eaLnBrk="1" hangingPunct="1">
              <a:defRPr sz="1100"/>
            </a:lvl1pPr>
          </a:lstStyle>
          <a:p>
            <a:pPr defTabSz="680402" fontAlgn="base">
              <a:spcBef>
                <a:spcPct val="0"/>
              </a:spcBef>
              <a:spcAft>
                <a:spcPct val="0"/>
              </a:spcAft>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3125117" y="4684069"/>
            <a:ext cx="289635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40" tIns="34050" rIns="68040" bIns="34050" numCol="1" anchor="t" anchorCtr="0" compatLnSpc="1">
            <a:prstTxWarp prst="textNoShape">
              <a:avLst/>
            </a:prstTxWarp>
          </a:bodyPr>
          <a:lstStyle>
            <a:lvl1pPr algn="ctr" eaLnBrk="1" hangingPunct="1">
              <a:defRPr sz="1100"/>
            </a:lvl1pPr>
          </a:lstStyle>
          <a:p>
            <a:pPr defTabSz="680402" fontAlgn="base">
              <a:spcBef>
                <a:spcPct val="0"/>
              </a:spcBef>
              <a:spcAft>
                <a:spcPct val="0"/>
              </a:spcAft>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554983" y="4684069"/>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40" tIns="34050" rIns="68040" bIns="34050" numCol="1" anchor="t" anchorCtr="0" compatLnSpc="1">
            <a:prstTxWarp prst="textNoShape">
              <a:avLst/>
            </a:prstTxWarp>
          </a:bodyPr>
          <a:lstStyle>
            <a:lvl1pPr algn="r" eaLnBrk="1" hangingPunct="1">
              <a:defRPr sz="1100"/>
            </a:lvl1pPr>
          </a:lstStyle>
          <a:p>
            <a:pPr defTabSz="680402" fontAlgn="base">
              <a:spcBef>
                <a:spcPct val="0"/>
              </a:spcBef>
              <a:spcAft>
                <a:spcPct val="0"/>
              </a:spcAft>
            </a:pPr>
            <a:fld id="{8F16920F-CB97-41FB-B4FF-EE984BB0C14E}" type="slidenum">
              <a:rPr lang="en-US" smtClean="0">
                <a:solidFill>
                  <a:srgbClr val="000000"/>
                </a:solidFill>
                <a:cs typeface="Arial"/>
                <a:sym typeface="Arial"/>
              </a:rPr>
              <a:pPr defTabSz="680402" fontAlgn="base">
                <a:spcBef>
                  <a:spcPct val="0"/>
                </a:spcBef>
                <a:spcAft>
                  <a:spcPct val="0"/>
                </a:spcAft>
              </a:pPr>
              <a:t>‹#›</a:t>
            </a:fld>
            <a:endParaRPr lang="en-US">
              <a:solidFill>
                <a:srgbClr val="000000"/>
              </a:solidFill>
              <a:cs typeface="Arial"/>
              <a:sym typeface="Arial"/>
            </a:endParaRPr>
          </a:p>
        </p:txBody>
      </p:sp>
    </p:spTree>
    <p:extLst>
      <p:ext uri="{BB962C8B-B14F-4D97-AF65-F5344CB8AC3E}">
        <p14:creationId xmlns:p14="http://schemas.microsoft.com/office/powerpoint/2010/main" val="90619700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ransition advTm="6645"/>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0182" algn="ctr" rtl="0" fontAlgn="base">
        <a:spcBef>
          <a:spcPct val="0"/>
        </a:spcBef>
        <a:spcAft>
          <a:spcPct val="0"/>
        </a:spcAft>
        <a:defRPr sz="3300">
          <a:solidFill>
            <a:schemeClr val="tx2"/>
          </a:solidFill>
          <a:latin typeface="Arial" charset="0"/>
        </a:defRPr>
      </a:lvl6pPr>
      <a:lvl7pPr marL="680402" algn="ctr" rtl="0" fontAlgn="base">
        <a:spcBef>
          <a:spcPct val="0"/>
        </a:spcBef>
        <a:spcAft>
          <a:spcPct val="0"/>
        </a:spcAft>
        <a:defRPr sz="3300">
          <a:solidFill>
            <a:schemeClr val="tx2"/>
          </a:solidFill>
          <a:latin typeface="Arial" charset="0"/>
        </a:defRPr>
      </a:lvl7pPr>
      <a:lvl8pPr marL="1020582" algn="ctr" rtl="0" fontAlgn="base">
        <a:spcBef>
          <a:spcPct val="0"/>
        </a:spcBef>
        <a:spcAft>
          <a:spcPct val="0"/>
        </a:spcAft>
        <a:defRPr sz="3300">
          <a:solidFill>
            <a:schemeClr val="tx2"/>
          </a:solidFill>
          <a:latin typeface="Arial" charset="0"/>
        </a:defRPr>
      </a:lvl8pPr>
      <a:lvl9pPr marL="1360755" algn="ctr" rtl="0" fontAlgn="base">
        <a:spcBef>
          <a:spcPct val="0"/>
        </a:spcBef>
        <a:spcAft>
          <a:spcPct val="0"/>
        </a:spcAft>
        <a:defRPr sz="3300">
          <a:solidFill>
            <a:schemeClr val="tx2"/>
          </a:solidFill>
          <a:latin typeface="Arial" charset="0"/>
        </a:defRPr>
      </a:lvl9pPr>
    </p:titleStyle>
    <p:bodyStyle>
      <a:lvl1pPr marL="255152" indent="-255152" algn="l" rtl="0" fontAlgn="base">
        <a:spcBef>
          <a:spcPct val="20000"/>
        </a:spcBef>
        <a:spcAft>
          <a:spcPct val="0"/>
        </a:spcAft>
        <a:buChar char="•"/>
        <a:defRPr sz="2400">
          <a:solidFill>
            <a:schemeClr val="tx1"/>
          </a:solidFill>
          <a:latin typeface="+mn-lt"/>
          <a:ea typeface="+mn-ea"/>
          <a:cs typeface="+mn-cs"/>
        </a:defRPr>
      </a:lvl1pPr>
      <a:lvl2pPr marL="552806" indent="-212615" algn="l" rtl="0" fontAlgn="base">
        <a:spcBef>
          <a:spcPct val="20000"/>
        </a:spcBef>
        <a:spcAft>
          <a:spcPct val="0"/>
        </a:spcAft>
        <a:buChar char="–"/>
        <a:defRPr sz="2100">
          <a:solidFill>
            <a:schemeClr val="tx1"/>
          </a:solidFill>
          <a:latin typeface="+mn-lt"/>
        </a:defRPr>
      </a:lvl2pPr>
      <a:lvl3pPr marL="850447" indent="-170117" algn="l" rtl="0" fontAlgn="base">
        <a:spcBef>
          <a:spcPct val="20000"/>
        </a:spcBef>
        <a:spcAft>
          <a:spcPct val="0"/>
        </a:spcAft>
        <a:buChar char="•"/>
        <a:defRPr sz="1900">
          <a:solidFill>
            <a:schemeClr val="tx1"/>
          </a:solidFill>
          <a:latin typeface="+mn-lt"/>
        </a:defRPr>
      </a:lvl3pPr>
      <a:lvl4pPr marL="1190657" indent="-170117" algn="l" rtl="0" fontAlgn="base">
        <a:spcBef>
          <a:spcPct val="20000"/>
        </a:spcBef>
        <a:spcAft>
          <a:spcPct val="0"/>
        </a:spcAft>
        <a:buChar char="–"/>
        <a:defRPr sz="1500">
          <a:solidFill>
            <a:schemeClr val="tx1"/>
          </a:solidFill>
          <a:latin typeface="+mn-lt"/>
        </a:defRPr>
      </a:lvl4pPr>
      <a:lvl5pPr marL="1530848" indent="-170117" algn="l" rtl="0" fontAlgn="base">
        <a:spcBef>
          <a:spcPct val="20000"/>
        </a:spcBef>
        <a:spcAft>
          <a:spcPct val="0"/>
        </a:spcAft>
        <a:buChar char="»"/>
        <a:defRPr sz="1500">
          <a:solidFill>
            <a:schemeClr val="tx1"/>
          </a:solidFill>
          <a:latin typeface="+mn-lt"/>
        </a:defRPr>
      </a:lvl5pPr>
      <a:lvl6pPr marL="1871068" indent="-170117" algn="l" rtl="0" fontAlgn="base">
        <a:spcBef>
          <a:spcPct val="20000"/>
        </a:spcBef>
        <a:spcAft>
          <a:spcPct val="0"/>
        </a:spcAft>
        <a:buChar char="»"/>
        <a:defRPr sz="1500">
          <a:solidFill>
            <a:schemeClr val="tx1"/>
          </a:solidFill>
          <a:latin typeface="+mn-lt"/>
        </a:defRPr>
      </a:lvl6pPr>
      <a:lvl7pPr marL="2211179" indent="-170117" algn="l" rtl="0" fontAlgn="base">
        <a:spcBef>
          <a:spcPct val="20000"/>
        </a:spcBef>
        <a:spcAft>
          <a:spcPct val="0"/>
        </a:spcAft>
        <a:buChar char="»"/>
        <a:defRPr sz="1500">
          <a:solidFill>
            <a:schemeClr val="tx1"/>
          </a:solidFill>
          <a:latin typeface="+mn-lt"/>
        </a:defRPr>
      </a:lvl7pPr>
      <a:lvl8pPr marL="2551403" indent="-170117" algn="l" rtl="0" fontAlgn="base">
        <a:spcBef>
          <a:spcPct val="20000"/>
        </a:spcBef>
        <a:spcAft>
          <a:spcPct val="0"/>
        </a:spcAft>
        <a:buChar char="»"/>
        <a:defRPr sz="1500">
          <a:solidFill>
            <a:schemeClr val="tx1"/>
          </a:solidFill>
          <a:latin typeface="+mn-lt"/>
        </a:defRPr>
      </a:lvl8pPr>
      <a:lvl9pPr marL="2891617" indent="-170117" algn="l" rtl="0" fontAlgn="base">
        <a:spcBef>
          <a:spcPct val="20000"/>
        </a:spcBef>
        <a:spcAft>
          <a:spcPct val="0"/>
        </a:spcAft>
        <a:buChar char="»"/>
        <a:defRPr sz="1500">
          <a:solidFill>
            <a:schemeClr val="tx1"/>
          </a:solidFill>
          <a:latin typeface="+mn-lt"/>
        </a:defRPr>
      </a:lvl9pPr>
    </p:bodyStyle>
    <p:otherStyle>
      <a:defPPr>
        <a:defRPr lang="en-US"/>
      </a:defPPr>
      <a:lvl1pPr marL="0" algn="l" defTabSz="680402" rtl="0" eaLnBrk="1" latinLnBrk="0" hangingPunct="1">
        <a:defRPr sz="1500" kern="1200">
          <a:solidFill>
            <a:schemeClr val="tx1"/>
          </a:solidFill>
          <a:latin typeface="+mn-lt"/>
          <a:ea typeface="+mn-ea"/>
          <a:cs typeface="+mn-cs"/>
        </a:defRPr>
      </a:lvl1pPr>
      <a:lvl2pPr marL="340182" algn="l" defTabSz="680402" rtl="0" eaLnBrk="1" latinLnBrk="0" hangingPunct="1">
        <a:defRPr sz="1500" kern="1200">
          <a:solidFill>
            <a:schemeClr val="tx1"/>
          </a:solidFill>
          <a:latin typeface="+mn-lt"/>
          <a:ea typeface="+mn-ea"/>
          <a:cs typeface="+mn-cs"/>
        </a:defRPr>
      </a:lvl2pPr>
      <a:lvl3pPr marL="680402" algn="l" defTabSz="680402" rtl="0" eaLnBrk="1" latinLnBrk="0" hangingPunct="1">
        <a:defRPr sz="1500" kern="1200">
          <a:solidFill>
            <a:schemeClr val="tx1"/>
          </a:solidFill>
          <a:latin typeface="+mn-lt"/>
          <a:ea typeface="+mn-ea"/>
          <a:cs typeface="+mn-cs"/>
        </a:defRPr>
      </a:lvl3pPr>
      <a:lvl4pPr marL="1020582" algn="l" defTabSz="680402" rtl="0" eaLnBrk="1" latinLnBrk="0" hangingPunct="1">
        <a:defRPr sz="1500" kern="1200">
          <a:solidFill>
            <a:schemeClr val="tx1"/>
          </a:solidFill>
          <a:latin typeface="+mn-lt"/>
          <a:ea typeface="+mn-ea"/>
          <a:cs typeface="+mn-cs"/>
        </a:defRPr>
      </a:lvl4pPr>
      <a:lvl5pPr marL="1360755" algn="l" defTabSz="680402" rtl="0" eaLnBrk="1" latinLnBrk="0" hangingPunct="1">
        <a:defRPr sz="1500" kern="1200">
          <a:solidFill>
            <a:schemeClr val="tx1"/>
          </a:solidFill>
          <a:latin typeface="+mn-lt"/>
          <a:ea typeface="+mn-ea"/>
          <a:cs typeface="+mn-cs"/>
        </a:defRPr>
      </a:lvl5pPr>
      <a:lvl6pPr marL="1700924" algn="l" defTabSz="680402" rtl="0" eaLnBrk="1" latinLnBrk="0" hangingPunct="1">
        <a:defRPr sz="1500" kern="1200">
          <a:solidFill>
            <a:schemeClr val="tx1"/>
          </a:solidFill>
          <a:latin typeface="+mn-lt"/>
          <a:ea typeface="+mn-ea"/>
          <a:cs typeface="+mn-cs"/>
        </a:defRPr>
      </a:lvl6pPr>
      <a:lvl7pPr marL="2041142" algn="l" defTabSz="680402" rtl="0" eaLnBrk="1" latinLnBrk="0" hangingPunct="1">
        <a:defRPr sz="1500" kern="1200">
          <a:solidFill>
            <a:schemeClr val="tx1"/>
          </a:solidFill>
          <a:latin typeface="+mn-lt"/>
          <a:ea typeface="+mn-ea"/>
          <a:cs typeface="+mn-cs"/>
        </a:defRPr>
      </a:lvl7pPr>
      <a:lvl8pPr marL="2381308" algn="l" defTabSz="680402" rtl="0" eaLnBrk="1" latinLnBrk="0" hangingPunct="1">
        <a:defRPr sz="1500" kern="1200">
          <a:solidFill>
            <a:schemeClr val="tx1"/>
          </a:solidFill>
          <a:latin typeface="+mn-lt"/>
          <a:ea typeface="+mn-ea"/>
          <a:cs typeface="+mn-cs"/>
        </a:defRPr>
      </a:lvl8pPr>
      <a:lvl9pPr marL="2721496" algn="l" defTabSz="680402" rtl="0" eaLnBrk="1" latinLnBrk="0" hangingPunct="1">
        <a:defRPr sz="15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8" name="Freeform 7"/>
          <p:cNvSpPr/>
          <p:nvPr/>
        </p:nvSpPr>
        <p:spPr>
          <a:xfrm>
            <a:off x="-3173" y="5051331"/>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667"/>
            <a:ext cx="1002792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pPr defTabSz="913680"/>
            <a:fld id="{81D1B318-237C-4B8D-AB3D-AA6F00534237}" type="datetimeFigureOut">
              <a:rPr lang="en-US" smtClean="0"/>
              <a:pPr defTabSz="913680"/>
              <a:t>2/24/2024</a:t>
            </a:fld>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defTabSz="913680"/>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defTabSz="913680"/>
            <a:fld id="{CDF8EA54-B860-4220-BD07-5EEB717B5211}" type="slidenum">
              <a:rPr lang="en-US" smtClean="0"/>
              <a:pPr defTabSz="913680"/>
              <a:t>‹#›</a:t>
            </a:fld>
            <a:endParaRPr lang="en-US"/>
          </a:p>
        </p:txBody>
      </p:sp>
    </p:spTree>
    <p:extLst>
      <p:ext uri="{BB962C8B-B14F-4D97-AF65-F5344CB8AC3E}">
        <p14:creationId xmlns:p14="http://schemas.microsoft.com/office/powerpoint/2010/main" val="41995898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62" y="274681"/>
            <a:ext cx="10972801" cy="1143000"/>
          </a:xfrm>
          <a:prstGeom prst="rect">
            <a:avLst/>
          </a:prstGeom>
        </p:spPr>
        <p:txBody>
          <a:bodyPr vert="horz" lIns="96026" tIns="47991" rIns="96026" bIns="47991" rtlCol="0" anchor="ctr">
            <a:normAutofit/>
          </a:bodyPr>
          <a:lstStyle/>
          <a:p>
            <a:r>
              <a:rPr lang="en-US"/>
              <a:t>Click to edit Master title style</a:t>
            </a:r>
          </a:p>
        </p:txBody>
      </p:sp>
      <p:sp>
        <p:nvSpPr>
          <p:cNvPr id="3" name="Text Placeholder 2"/>
          <p:cNvSpPr>
            <a:spLocks noGrp="1"/>
          </p:cNvSpPr>
          <p:nvPr>
            <p:ph type="body" idx="1"/>
          </p:nvPr>
        </p:nvSpPr>
        <p:spPr>
          <a:xfrm>
            <a:off x="609862" y="1600256"/>
            <a:ext cx="10972801" cy="4525963"/>
          </a:xfrm>
          <a:prstGeom prst="rect">
            <a:avLst/>
          </a:prstGeom>
        </p:spPr>
        <p:txBody>
          <a:bodyPr vert="horz" lIns="96026" tIns="47991" rIns="96026" bIns="479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11" y="6356542"/>
            <a:ext cx="2844800" cy="365125"/>
          </a:xfrm>
          <a:prstGeom prst="rect">
            <a:avLst/>
          </a:prstGeom>
        </p:spPr>
        <p:txBody>
          <a:bodyPr vert="horz" lIns="96026" tIns="47991" rIns="96026" bIns="47991" rtlCol="0" anchor="ctr"/>
          <a:lstStyle>
            <a:lvl1pPr algn="l">
              <a:defRPr sz="1700">
                <a:solidFill>
                  <a:schemeClr val="tx1">
                    <a:tint val="75000"/>
                  </a:schemeClr>
                </a:solidFill>
              </a:defRPr>
            </a:lvl1pPr>
          </a:lstStyle>
          <a:p>
            <a:pPr defTabSz="959936"/>
            <a:fld id="{057B077D-680E-4F7B-B169-2CB385BA6FD9}" type="datetimeFigureOut">
              <a:rPr lang="en-US" smtClean="0">
                <a:solidFill>
                  <a:prstClr val="black">
                    <a:tint val="75000"/>
                  </a:prstClr>
                </a:solidFill>
              </a:rPr>
              <a:pPr defTabSz="959936"/>
              <a:t>2/24/2024</a:t>
            </a:fld>
            <a:endParaRPr lang="en-US">
              <a:solidFill>
                <a:prstClr val="black">
                  <a:tint val="75000"/>
                </a:prstClr>
              </a:solidFill>
            </a:endParaRPr>
          </a:p>
        </p:txBody>
      </p:sp>
      <p:sp>
        <p:nvSpPr>
          <p:cNvPr id="5" name="Footer Placeholder 4"/>
          <p:cNvSpPr>
            <a:spLocks noGrp="1"/>
          </p:cNvSpPr>
          <p:nvPr>
            <p:ph type="ftr" sz="quarter" idx="3"/>
          </p:nvPr>
        </p:nvSpPr>
        <p:spPr>
          <a:xfrm>
            <a:off x="4165764" y="6356542"/>
            <a:ext cx="3860801" cy="365125"/>
          </a:xfrm>
          <a:prstGeom prst="rect">
            <a:avLst/>
          </a:prstGeom>
        </p:spPr>
        <p:txBody>
          <a:bodyPr vert="horz" lIns="96026" tIns="47991" rIns="96026" bIns="47991" rtlCol="0" anchor="ctr"/>
          <a:lstStyle>
            <a:lvl1pPr algn="ctr">
              <a:defRPr sz="1700">
                <a:solidFill>
                  <a:schemeClr val="tx1">
                    <a:tint val="75000"/>
                  </a:schemeClr>
                </a:solidFill>
              </a:defRPr>
            </a:lvl1pPr>
          </a:lstStyle>
          <a:p>
            <a:pPr defTabSz="959936"/>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542"/>
            <a:ext cx="2844800" cy="365125"/>
          </a:xfrm>
          <a:prstGeom prst="rect">
            <a:avLst/>
          </a:prstGeom>
        </p:spPr>
        <p:txBody>
          <a:bodyPr vert="horz" lIns="96026" tIns="47991" rIns="96026" bIns="47991" rtlCol="0" anchor="ctr"/>
          <a:lstStyle>
            <a:lvl1pPr algn="r">
              <a:defRPr sz="1700">
                <a:solidFill>
                  <a:schemeClr val="tx1">
                    <a:tint val="75000"/>
                  </a:schemeClr>
                </a:solidFill>
              </a:defRPr>
            </a:lvl1p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130161323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1283351" rtl="0" eaLnBrk="1" latinLnBrk="0" hangingPunct="1">
        <a:spcBef>
          <a:spcPct val="0"/>
        </a:spcBef>
        <a:buNone/>
        <a:defRPr sz="6100" kern="1200">
          <a:solidFill>
            <a:schemeClr val="tx1"/>
          </a:solidFill>
          <a:latin typeface="+mj-lt"/>
          <a:ea typeface="+mj-ea"/>
          <a:cs typeface="+mj-cs"/>
        </a:defRPr>
      </a:lvl1pPr>
    </p:titleStyle>
    <p:bodyStyle>
      <a:lvl1pPr marL="481252" indent="-481252" algn="l" defTabSz="1283351"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2711" indent="-401049" algn="l" defTabSz="1283351"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4175" indent="-320824" algn="l" defTabSz="1283351"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5857"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7537"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9193"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0870"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2548"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4229"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3351" rtl="0" eaLnBrk="1" latinLnBrk="0" hangingPunct="1">
        <a:defRPr sz="2500" kern="1200">
          <a:solidFill>
            <a:schemeClr val="tx1"/>
          </a:solidFill>
          <a:latin typeface="+mn-lt"/>
          <a:ea typeface="+mn-ea"/>
          <a:cs typeface="+mn-cs"/>
        </a:defRPr>
      </a:lvl1pPr>
      <a:lvl2pPr marL="641679" algn="l" defTabSz="1283351" rtl="0" eaLnBrk="1" latinLnBrk="0" hangingPunct="1">
        <a:defRPr sz="2500" kern="1200">
          <a:solidFill>
            <a:schemeClr val="tx1"/>
          </a:solidFill>
          <a:latin typeface="+mn-lt"/>
          <a:ea typeface="+mn-ea"/>
          <a:cs typeface="+mn-cs"/>
        </a:defRPr>
      </a:lvl2pPr>
      <a:lvl3pPr marL="1283351" algn="l" defTabSz="1283351" rtl="0" eaLnBrk="1" latinLnBrk="0" hangingPunct="1">
        <a:defRPr sz="2500" kern="1200">
          <a:solidFill>
            <a:schemeClr val="tx1"/>
          </a:solidFill>
          <a:latin typeface="+mn-lt"/>
          <a:ea typeface="+mn-ea"/>
          <a:cs typeface="+mn-cs"/>
        </a:defRPr>
      </a:lvl3pPr>
      <a:lvl4pPr marL="1925027" algn="l" defTabSz="1283351" rtl="0" eaLnBrk="1" latinLnBrk="0" hangingPunct="1">
        <a:defRPr sz="2500" kern="1200">
          <a:solidFill>
            <a:schemeClr val="tx1"/>
          </a:solidFill>
          <a:latin typeface="+mn-lt"/>
          <a:ea typeface="+mn-ea"/>
          <a:cs typeface="+mn-cs"/>
        </a:defRPr>
      </a:lvl4pPr>
      <a:lvl5pPr marL="2566704" algn="l" defTabSz="1283351" rtl="0" eaLnBrk="1" latinLnBrk="0" hangingPunct="1">
        <a:defRPr sz="2500" kern="1200">
          <a:solidFill>
            <a:schemeClr val="tx1"/>
          </a:solidFill>
          <a:latin typeface="+mn-lt"/>
          <a:ea typeface="+mn-ea"/>
          <a:cs typeface="+mn-cs"/>
        </a:defRPr>
      </a:lvl5pPr>
      <a:lvl6pPr marL="3208360" algn="l" defTabSz="1283351" rtl="0" eaLnBrk="1" latinLnBrk="0" hangingPunct="1">
        <a:defRPr sz="2500" kern="1200">
          <a:solidFill>
            <a:schemeClr val="tx1"/>
          </a:solidFill>
          <a:latin typeface="+mn-lt"/>
          <a:ea typeface="+mn-ea"/>
          <a:cs typeface="+mn-cs"/>
        </a:defRPr>
      </a:lvl6pPr>
      <a:lvl7pPr marL="3850038" algn="l" defTabSz="1283351" rtl="0" eaLnBrk="1" latinLnBrk="0" hangingPunct="1">
        <a:defRPr sz="2500" kern="1200">
          <a:solidFill>
            <a:schemeClr val="tx1"/>
          </a:solidFill>
          <a:latin typeface="+mn-lt"/>
          <a:ea typeface="+mn-ea"/>
          <a:cs typeface="+mn-cs"/>
        </a:defRPr>
      </a:lvl7pPr>
      <a:lvl8pPr marL="4491714" algn="l" defTabSz="1283351" rtl="0" eaLnBrk="1" latinLnBrk="0" hangingPunct="1">
        <a:defRPr sz="2500" kern="1200">
          <a:solidFill>
            <a:schemeClr val="tx1"/>
          </a:solidFill>
          <a:latin typeface="+mn-lt"/>
          <a:ea typeface="+mn-ea"/>
          <a:cs typeface="+mn-cs"/>
        </a:defRPr>
      </a:lvl8pPr>
      <a:lvl9pPr marL="5133385" algn="l" defTabSz="1283351" rtl="0" eaLnBrk="1" latinLnBrk="0" hangingPunct="1">
        <a:defRPr sz="25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874" tIns="60937" rIns="121874" bIns="60937"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121874" tIns="60937" rIns="121874" bIns="609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0"/>
            <a:ext cx="2844800" cy="365125"/>
          </a:xfrm>
          <a:prstGeom prst="rect">
            <a:avLst/>
          </a:prstGeom>
        </p:spPr>
        <p:txBody>
          <a:bodyPr vert="horz" lIns="121874" tIns="60937" rIns="121874" bIns="60937" rtlCol="0" anchor="ctr"/>
          <a:lstStyle>
            <a:lvl1pPr algn="l">
              <a:defRPr sz="1600">
                <a:solidFill>
                  <a:schemeClr val="tx1">
                    <a:tint val="75000"/>
                  </a:schemeClr>
                </a:solidFill>
              </a:defRPr>
            </a:lvl1pPr>
          </a:lstStyle>
          <a:p>
            <a:pPr defTabSz="1218704"/>
            <a:fld id="{4CEF851F-4C9B-4ED8-A706-7687066F5A2C}" type="datetimeFigureOut">
              <a:rPr lang="en-US" smtClean="0">
                <a:solidFill>
                  <a:prstClr val="black">
                    <a:tint val="75000"/>
                  </a:prstClr>
                </a:solidFill>
              </a:rPr>
              <a:pPr defTabSz="1218704"/>
              <a:t>2/24/2024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0"/>
            <a:ext cx="3860800" cy="365125"/>
          </a:xfrm>
          <a:prstGeom prst="rect">
            <a:avLst/>
          </a:prstGeom>
        </p:spPr>
        <p:txBody>
          <a:bodyPr vert="horz" lIns="121874" tIns="60937" rIns="121874" bIns="60937" rtlCol="0" anchor="ctr"/>
          <a:lstStyle>
            <a:lvl1pPr algn="ctr">
              <a:defRPr sz="1600">
                <a:solidFill>
                  <a:schemeClr val="tx1">
                    <a:tint val="75000"/>
                  </a:schemeClr>
                </a:solidFill>
              </a:defRPr>
            </a:lvl1pPr>
          </a:lstStyle>
          <a:p>
            <a:pPr defTabSz="121870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0"/>
            <a:ext cx="2844800" cy="365125"/>
          </a:xfrm>
          <a:prstGeom prst="rect">
            <a:avLst/>
          </a:prstGeom>
        </p:spPr>
        <p:txBody>
          <a:bodyPr vert="horz" lIns="121874" tIns="60937" rIns="121874" bIns="60937" rtlCol="0" anchor="ctr"/>
          <a:lstStyle>
            <a:lvl1pPr algn="r">
              <a:defRPr sz="1600">
                <a:solidFill>
                  <a:schemeClr val="tx1">
                    <a:tint val="75000"/>
                  </a:schemeClr>
                </a:solidFill>
              </a:defRPr>
            </a:lvl1pPr>
          </a:lstStyle>
          <a:p>
            <a:pPr defTabSz="1218704"/>
            <a:fld id="{46F2045C-80A1-433A-B3B9-3018D210B466}" type="slidenum">
              <a:rPr lang="en-US" smtClean="0">
                <a:solidFill>
                  <a:prstClr val="black">
                    <a:tint val="75000"/>
                  </a:prstClr>
                </a:solidFill>
              </a:rPr>
              <a:pPr defTabSz="1218704"/>
              <a:t>‹#›</a:t>
            </a:fld>
            <a:endParaRPr lang="en-US">
              <a:solidFill>
                <a:prstClr val="black">
                  <a:tint val="75000"/>
                </a:prstClr>
              </a:solidFill>
            </a:endParaRPr>
          </a:p>
        </p:txBody>
      </p:sp>
    </p:spTree>
    <p:extLst>
      <p:ext uri="{BB962C8B-B14F-4D97-AF65-F5344CB8AC3E}">
        <p14:creationId xmlns:p14="http://schemas.microsoft.com/office/powerpoint/2010/main" val="3882569672"/>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1218704" rtl="0" eaLnBrk="1" latinLnBrk="0" hangingPunct="1">
        <a:spcBef>
          <a:spcPct val="0"/>
        </a:spcBef>
        <a:buNone/>
        <a:defRPr sz="5900" b="0" i="0" u="none" kern="1200">
          <a:solidFill>
            <a:schemeClr val="tx1"/>
          </a:solidFill>
          <a:latin typeface="+mj-lt"/>
          <a:ea typeface="+mj-ea"/>
          <a:cs typeface="+mj-cs"/>
        </a:defRPr>
      </a:lvl1pPr>
    </p:titleStyle>
    <p:bodyStyle>
      <a:lvl1pPr marL="457007" indent="-457007" algn="l" defTabSz="121870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201" indent="-380845" algn="l" defTabSz="1218704"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375" indent="-304671" algn="l" defTabSz="12187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724"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078"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1423"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777"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126"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475"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704" rtl="0" eaLnBrk="1" latinLnBrk="0" hangingPunct="1">
        <a:defRPr sz="2400" kern="1200">
          <a:solidFill>
            <a:schemeClr val="tx1"/>
          </a:solidFill>
          <a:latin typeface="+mn-lt"/>
          <a:ea typeface="+mn-ea"/>
          <a:cs typeface="+mn-cs"/>
        </a:defRPr>
      </a:lvl1pPr>
      <a:lvl2pPr marL="609343" algn="l" defTabSz="1218704" rtl="0" eaLnBrk="1" latinLnBrk="0" hangingPunct="1">
        <a:defRPr sz="2400" kern="1200">
          <a:solidFill>
            <a:schemeClr val="tx1"/>
          </a:solidFill>
          <a:latin typeface="+mn-lt"/>
          <a:ea typeface="+mn-ea"/>
          <a:cs typeface="+mn-cs"/>
        </a:defRPr>
      </a:lvl2pPr>
      <a:lvl3pPr marL="1218704" algn="l" defTabSz="1218704" rtl="0" eaLnBrk="1" latinLnBrk="0" hangingPunct="1">
        <a:defRPr sz="2400" kern="1200">
          <a:solidFill>
            <a:schemeClr val="tx1"/>
          </a:solidFill>
          <a:latin typeface="+mn-lt"/>
          <a:ea typeface="+mn-ea"/>
          <a:cs typeface="+mn-cs"/>
        </a:defRPr>
      </a:lvl3pPr>
      <a:lvl4pPr marL="1828053" algn="l" defTabSz="1218704" rtl="0" eaLnBrk="1" latinLnBrk="0" hangingPunct="1">
        <a:defRPr sz="2400" kern="1200">
          <a:solidFill>
            <a:schemeClr val="tx1"/>
          </a:solidFill>
          <a:latin typeface="+mn-lt"/>
          <a:ea typeface="+mn-ea"/>
          <a:cs typeface="+mn-cs"/>
        </a:defRPr>
      </a:lvl4pPr>
      <a:lvl5pPr marL="2437406" algn="l" defTabSz="1218704" rtl="0" eaLnBrk="1" latinLnBrk="0" hangingPunct="1">
        <a:defRPr sz="2400" kern="1200">
          <a:solidFill>
            <a:schemeClr val="tx1"/>
          </a:solidFill>
          <a:latin typeface="+mn-lt"/>
          <a:ea typeface="+mn-ea"/>
          <a:cs typeface="+mn-cs"/>
        </a:defRPr>
      </a:lvl5pPr>
      <a:lvl6pPr marL="3046750" algn="l" defTabSz="1218704" rtl="0" eaLnBrk="1" latinLnBrk="0" hangingPunct="1">
        <a:defRPr sz="2400" kern="1200">
          <a:solidFill>
            <a:schemeClr val="tx1"/>
          </a:solidFill>
          <a:latin typeface="+mn-lt"/>
          <a:ea typeface="+mn-ea"/>
          <a:cs typeface="+mn-cs"/>
        </a:defRPr>
      </a:lvl6pPr>
      <a:lvl7pPr marL="3656095" algn="l" defTabSz="1218704" rtl="0" eaLnBrk="1" latinLnBrk="0" hangingPunct="1">
        <a:defRPr sz="2400" kern="1200">
          <a:solidFill>
            <a:schemeClr val="tx1"/>
          </a:solidFill>
          <a:latin typeface="+mn-lt"/>
          <a:ea typeface="+mn-ea"/>
          <a:cs typeface="+mn-cs"/>
        </a:defRPr>
      </a:lvl7pPr>
      <a:lvl8pPr marL="4265448" algn="l" defTabSz="1218704" rtl="0" eaLnBrk="1" latinLnBrk="0" hangingPunct="1">
        <a:defRPr sz="2400" kern="1200">
          <a:solidFill>
            <a:schemeClr val="tx1"/>
          </a:solidFill>
          <a:latin typeface="+mn-lt"/>
          <a:ea typeface="+mn-ea"/>
          <a:cs typeface="+mn-cs"/>
        </a:defRPr>
      </a:lvl8pPr>
      <a:lvl9pPr marL="4874797" algn="l" defTabSz="1218704"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6786C-9A71-4956-86D1-E1D5B56627F2}"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230197"/>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45" y="274640"/>
            <a:ext cx="10972801" cy="1143000"/>
          </a:xfrm>
          <a:prstGeom prst="rect">
            <a:avLst/>
          </a:prstGeom>
        </p:spPr>
        <p:txBody>
          <a:bodyPr vert="horz" lIns="91724" tIns="45897" rIns="91724" bIns="45897"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45" y="1600255"/>
            <a:ext cx="10972801" cy="4525963"/>
          </a:xfrm>
          <a:prstGeom prst="rect">
            <a:avLst/>
          </a:prstGeom>
        </p:spPr>
        <p:txBody>
          <a:bodyPr vert="horz" lIns="91724" tIns="45897" rIns="91724" bIns="45897"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471"/>
            <a:ext cx="2844800" cy="365125"/>
          </a:xfrm>
          <a:prstGeom prst="rect">
            <a:avLst/>
          </a:prstGeom>
        </p:spPr>
        <p:txBody>
          <a:bodyPr vert="horz" lIns="91724" tIns="45897" rIns="91724" bIns="45897" rtlCol="0" anchor="ctr"/>
          <a:lstStyle>
            <a:lvl1pPr algn="l">
              <a:defRPr sz="1600">
                <a:solidFill>
                  <a:schemeClr val="tx1">
                    <a:tint val="75000"/>
                  </a:schemeClr>
                </a:solidFill>
              </a:defRPr>
            </a:lvl1pPr>
          </a:lstStyle>
          <a:p>
            <a:pPr defTabSz="1207080"/>
            <a:fld id="{5B7FB242-887E-4FBD-BBF2-BE5F9D1D0288}" type="datetimeFigureOut">
              <a:rPr lang="zh-CN" altLang="en-US" smtClean="0">
                <a:solidFill>
                  <a:prstClr val="black">
                    <a:tint val="75000"/>
                  </a:prstClr>
                </a:solidFill>
              </a:rPr>
              <a:pPr defTabSz="1207080"/>
              <a:t>2024/2/24</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21" y="6356471"/>
            <a:ext cx="3860800" cy="365125"/>
          </a:xfrm>
          <a:prstGeom prst="rect">
            <a:avLst/>
          </a:prstGeom>
        </p:spPr>
        <p:txBody>
          <a:bodyPr vert="horz" lIns="91724" tIns="45897" rIns="91724" bIns="45897" rtlCol="0" anchor="ctr"/>
          <a:lstStyle>
            <a:lvl1pPr algn="ctr">
              <a:defRPr sz="1600">
                <a:solidFill>
                  <a:schemeClr val="tx1">
                    <a:tint val="75000"/>
                  </a:schemeClr>
                </a:solidFill>
              </a:defRPr>
            </a:lvl1p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5" y="6356471"/>
            <a:ext cx="2844800" cy="365125"/>
          </a:xfrm>
          <a:prstGeom prst="rect">
            <a:avLst/>
          </a:prstGeom>
        </p:spPr>
        <p:txBody>
          <a:bodyPr vert="horz" lIns="91724" tIns="45897" rIns="91724" bIns="45897" rtlCol="0" anchor="ctr"/>
          <a:lstStyle>
            <a:lvl1pPr algn="r">
              <a:defRPr sz="1600">
                <a:solidFill>
                  <a:schemeClr val="tx1">
                    <a:tint val="75000"/>
                  </a:schemeClr>
                </a:solidFill>
              </a:defRPr>
            </a:lvl1p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40389538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ctr" defTabSz="1207080" rtl="0" eaLnBrk="1" latinLnBrk="0" hangingPunct="1">
        <a:spcBef>
          <a:spcPct val="0"/>
        </a:spcBef>
        <a:buNone/>
        <a:defRPr sz="5900" kern="1200">
          <a:solidFill>
            <a:schemeClr val="tx1"/>
          </a:solidFill>
          <a:latin typeface="+mj-lt"/>
          <a:ea typeface="+mj-ea"/>
          <a:cs typeface="+mj-cs"/>
        </a:defRPr>
      </a:lvl1pPr>
    </p:titleStyle>
    <p:bodyStyle>
      <a:lvl1pPr marL="452651" indent="-452651" algn="l" defTabSz="120708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0776" indent="-377231" algn="l" defTabSz="120708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08871" indent="-301763" algn="l" defTabSz="120708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12414"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15928"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19468"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23024"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26555"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30109"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07080" rtl="0" eaLnBrk="1" latinLnBrk="0" hangingPunct="1">
        <a:defRPr sz="2400" kern="1200">
          <a:solidFill>
            <a:schemeClr val="tx1"/>
          </a:solidFill>
          <a:latin typeface="+mn-lt"/>
          <a:ea typeface="+mn-ea"/>
          <a:cs typeface="+mn-cs"/>
        </a:defRPr>
      </a:lvl1pPr>
      <a:lvl2pPr marL="603540" algn="l" defTabSz="1207080" rtl="0" eaLnBrk="1" latinLnBrk="0" hangingPunct="1">
        <a:defRPr sz="2400" kern="1200">
          <a:solidFill>
            <a:schemeClr val="tx1"/>
          </a:solidFill>
          <a:latin typeface="+mn-lt"/>
          <a:ea typeface="+mn-ea"/>
          <a:cs typeface="+mn-cs"/>
        </a:defRPr>
      </a:lvl2pPr>
      <a:lvl3pPr marL="1207080" algn="l" defTabSz="1207080" rtl="0" eaLnBrk="1" latinLnBrk="0" hangingPunct="1">
        <a:defRPr sz="2400" kern="1200">
          <a:solidFill>
            <a:schemeClr val="tx1"/>
          </a:solidFill>
          <a:latin typeface="+mn-lt"/>
          <a:ea typeface="+mn-ea"/>
          <a:cs typeface="+mn-cs"/>
        </a:defRPr>
      </a:lvl3pPr>
      <a:lvl4pPr marL="1810618" algn="l" defTabSz="1207080" rtl="0" eaLnBrk="1" latinLnBrk="0" hangingPunct="1">
        <a:defRPr sz="2400" kern="1200">
          <a:solidFill>
            <a:schemeClr val="tx1"/>
          </a:solidFill>
          <a:latin typeface="+mn-lt"/>
          <a:ea typeface="+mn-ea"/>
          <a:cs typeface="+mn-cs"/>
        </a:defRPr>
      </a:lvl4pPr>
      <a:lvl5pPr marL="2414165" algn="l" defTabSz="1207080" rtl="0" eaLnBrk="1" latinLnBrk="0" hangingPunct="1">
        <a:defRPr sz="2400" kern="1200">
          <a:solidFill>
            <a:schemeClr val="tx1"/>
          </a:solidFill>
          <a:latin typeface="+mn-lt"/>
          <a:ea typeface="+mn-ea"/>
          <a:cs typeface="+mn-cs"/>
        </a:defRPr>
      </a:lvl5pPr>
      <a:lvl6pPr marL="3017680" algn="l" defTabSz="1207080" rtl="0" eaLnBrk="1" latinLnBrk="0" hangingPunct="1">
        <a:defRPr sz="2400" kern="1200">
          <a:solidFill>
            <a:schemeClr val="tx1"/>
          </a:solidFill>
          <a:latin typeface="+mn-lt"/>
          <a:ea typeface="+mn-ea"/>
          <a:cs typeface="+mn-cs"/>
        </a:defRPr>
      </a:lvl6pPr>
      <a:lvl7pPr marL="3621245" algn="l" defTabSz="1207080" rtl="0" eaLnBrk="1" latinLnBrk="0" hangingPunct="1">
        <a:defRPr sz="2400" kern="1200">
          <a:solidFill>
            <a:schemeClr val="tx1"/>
          </a:solidFill>
          <a:latin typeface="+mn-lt"/>
          <a:ea typeface="+mn-ea"/>
          <a:cs typeface="+mn-cs"/>
        </a:defRPr>
      </a:lvl7pPr>
      <a:lvl8pPr marL="4224785" algn="l" defTabSz="1207080" rtl="0" eaLnBrk="1" latinLnBrk="0" hangingPunct="1">
        <a:defRPr sz="2400" kern="1200">
          <a:solidFill>
            <a:schemeClr val="tx1"/>
          </a:solidFill>
          <a:latin typeface="+mn-lt"/>
          <a:ea typeface="+mn-ea"/>
          <a:cs typeface="+mn-cs"/>
        </a:defRPr>
      </a:lvl8pPr>
      <a:lvl9pPr marL="4828339" algn="l" defTabSz="120708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41"/>
            <a:ext cx="10515600" cy="1325563"/>
          </a:xfrm>
          <a:prstGeom prst="rect">
            <a:avLst/>
          </a:prstGeom>
        </p:spPr>
        <p:txBody>
          <a:bodyPr vert="horz" lIns="92392" tIns="46223" rIns="92392" bIns="4622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2392" tIns="46223" rIns="92392" bIns="46223"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484"/>
            <a:ext cx="2743200" cy="365125"/>
          </a:xfrm>
          <a:prstGeom prst="rect">
            <a:avLst/>
          </a:prstGeom>
        </p:spPr>
        <p:txBody>
          <a:bodyPr vert="horz" lIns="92392" tIns="46223" rIns="92392" bIns="46223" rtlCol="0" anchor="ctr"/>
          <a:lstStyle>
            <a:lvl1pPr algn="l">
              <a:defRPr sz="1200">
                <a:solidFill>
                  <a:schemeClr val="tx1">
                    <a:tint val="75000"/>
                  </a:schemeClr>
                </a:solidFill>
              </a:defRPr>
            </a:lvl1pPr>
          </a:lstStyle>
          <a:p>
            <a:pPr defTabSz="911839"/>
            <a:fld id="{0DA2CC75-8280-4D50-8556-C2874ADEF926}" type="datetimeFigureOut">
              <a:rPr lang="zh-CN" altLang="en-US" smtClean="0">
                <a:solidFill>
                  <a:prstClr val="black">
                    <a:tint val="75000"/>
                  </a:prstClr>
                </a:solidFill>
              </a:rPr>
              <a:pPr defTabSz="911839"/>
              <a:t>2024/2/24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484"/>
            <a:ext cx="4114800" cy="365125"/>
          </a:xfrm>
          <a:prstGeom prst="rect">
            <a:avLst/>
          </a:prstGeom>
        </p:spPr>
        <p:txBody>
          <a:bodyPr vert="horz" lIns="92392" tIns="46223" rIns="92392" bIns="46223" rtlCol="0" anchor="ctr"/>
          <a:lstStyle>
            <a:lvl1pPr algn="ctr">
              <a:defRPr sz="1200">
                <a:solidFill>
                  <a:schemeClr val="tx1">
                    <a:tint val="75000"/>
                  </a:schemeClr>
                </a:solidFill>
              </a:defRPr>
            </a:lvl1p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21" y="6356484"/>
            <a:ext cx="2743200" cy="365125"/>
          </a:xfrm>
          <a:prstGeom prst="rect">
            <a:avLst/>
          </a:prstGeom>
        </p:spPr>
        <p:txBody>
          <a:bodyPr vert="horz" lIns="92392" tIns="46223" rIns="92392" bIns="46223" rtlCol="0" anchor="ctr"/>
          <a:lstStyle>
            <a:lvl1pPr algn="r">
              <a:defRPr sz="1200">
                <a:solidFill>
                  <a:schemeClr val="tx1">
                    <a:tint val="75000"/>
                  </a:schemeClr>
                </a:solidFill>
              </a:defRPr>
            </a:lvl1p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17875076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183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67" indent="-227967" algn="l" defTabSz="9118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904" indent="-227967" algn="l" defTabSz="91183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9810" indent="-227967" algn="l" defTabSz="91183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712"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618"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7554"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3474"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9397"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5334"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839" rtl="0" eaLnBrk="1" latinLnBrk="0" hangingPunct="1">
        <a:defRPr sz="1900" kern="1200">
          <a:solidFill>
            <a:schemeClr val="tx1"/>
          </a:solidFill>
          <a:latin typeface="+mn-lt"/>
          <a:ea typeface="+mn-ea"/>
          <a:cs typeface="+mn-cs"/>
        </a:defRPr>
      </a:lvl1pPr>
      <a:lvl2pPr marL="455904" algn="l" defTabSz="911839" rtl="0" eaLnBrk="1" latinLnBrk="0" hangingPunct="1">
        <a:defRPr sz="1900" kern="1200">
          <a:solidFill>
            <a:schemeClr val="tx1"/>
          </a:solidFill>
          <a:latin typeface="+mn-lt"/>
          <a:ea typeface="+mn-ea"/>
          <a:cs typeface="+mn-cs"/>
        </a:defRPr>
      </a:lvl2pPr>
      <a:lvl3pPr marL="911839" algn="l" defTabSz="911839" rtl="0" eaLnBrk="1" latinLnBrk="0" hangingPunct="1">
        <a:defRPr sz="1900" kern="1200">
          <a:solidFill>
            <a:schemeClr val="tx1"/>
          </a:solidFill>
          <a:latin typeface="+mn-lt"/>
          <a:ea typeface="+mn-ea"/>
          <a:cs typeface="+mn-cs"/>
        </a:defRPr>
      </a:lvl3pPr>
      <a:lvl4pPr marL="1367758" algn="l" defTabSz="911839" rtl="0" eaLnBrk="1" latinLnBrk="0" hangingPunct="1">
        <a:defRPr sz="1900" kern="1200">
          <a:solidFill>
            <a:schemeClr val="tx1"/>
          </a:solidFill>
          <a:latin typeface="+mn-lt"/>
          <a:ea typeface="+mn-ea"/>
          <a:cs typeface="+mn-cs"/>
        </a:defRPr>
      </a:lvl4pPr>
      <a:lvl5pPr marL="1823685" algn="l" defTabSz="911839" rtl="0" eaLnBrk="1" latinLnBrk="0" hangingPunct="1">
        <a:defRPr sz="1900" kern="1200">
          <a:solidFill>
            <a:schemeClr val="tx1"/>
          </a:solidFill>
          <a:latin typeface="+mn-lt"/>
          <a:ea typeface="+mn-ea"/>
          <a:cs typeface="+mn-cs"/>
        </a:defRPr>
      </a:lvl5pPr>
      <a:lvl6pPr marL="2279618" algn="l" defTabSz="911839" rtl="0" eaLnBrk="1" latinLnBrk="0" hangingPunct="1">
        <a:defRPr sz="1900" kern="1200">
          <a:solidFill>
            <a:schemeClr val="tx1"/>
          </a:solidFill>
          <a:latin typeface="+mn-lt"/>
          <a:ea typeface="+mn-ea"/>
          <a:cs typeface="+mn-cs"/>
        </a:defRPr>
      </a:lvl6pPr>
      <a:lvl7pPr marL="2735524" algn="l" defTabSz="911839" rtl="0" eaLnBrk="1" latinLnBrk="0" hangingPunct="1">
        <a:defRPr sz="1900" kern="1200">
          <a:solidFill>
            <a:schemeClr val="tx1"/>
          </a:solidFill>
          <a:latin typeface="+mn-lt"/>
          <a:ea typeface="+mn-ea"/>
          <a:cs typeface="+mn-cs"/>
        </a:defRPr>
      </a:lvl7pPr>
      <a:lvl8pPr marL="3191427" algn="l" defTabSz="911839" rtl="0" eaLnBrk="1" latinLnBrk="0" hangingPunct="1">
        <a:defRPr sz="1900" kern="1200">
          <a:solidFill>
            <a:schemeClr val="tx1"/>
          </a:solidFill>
          <a:latin typeface="+mn-lt"/>
          <a:ea typeface="+mn-ea"/>
          <a:cs typeface="+mn-cs"/>
        </a:defRPr>
      </a:lvl8pPr>
      <a:lvl9pPr marL="3647333" algn="l" defTabSz="91183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41"/>
            <a:ext cx="10515600" cy="1325563"/>
          </a:xfrm>
          <a:prstGeom prst="rect">
            <a:avLst/>
          </a:prstGeom>
        </p:spPr>
        <p:txBody>
          <a:bodyPr vert="horz" lIns="92427" tIns="46234" rIns="92427" bIns="4623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2427" tIns="46234" rIns="92427" bIns="4623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484"/>
            <a:ext cx="2743200" cy="365125"/>
          </a:xfrm>
          <a:prstGeom prst="rect">
            <a:avLst/>
          </a:prstGeom>
        </p:spPr>
        <p:txBody>
          <a:bodyPr vert="horz" lIns="92427" tIns="46234" rIns="92427" bIns="46234" rtlCol="0" anchor="ctr"/>
          <a:lstStyle>
            <a:lvl1pPr algn="l">
              <a:defRPr sz="1200">
                <a:solidFill>
                  <a:schemeClr val="tx1">
                    <a:tint val="75000"/>
                  </a:schemeClr>
                </a:solidFill>
              </a:defRPr>
            </a:lvl1pPr>
          </a:lstStyle>
          <a:p>
            <a:pPr defTabSz="456065"/>
            <a:fld id="{0DA2CC75-8280-4D50-8556-C2874ADEF926}" type="datetimeFigureOut">
              <a:rPr lang="zh-CN" altLang="en-US" smtClean="0">
                <a:solidFill>
                  <a:prstClr val="black">
                    <a:tint val="75000"/>
                  </a:prstClr>
                </a:solidFill>
              </a:rPr>
              <a:pPr defTabSz="456065"/>
              <a:t>2024/2/24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484"/>
            <a:ext cx="4114800" cy="365125"/>
          </a:xfrm>
          <a:prstGeom prst="rect">
            <a:avLst/>
          </a:prstGeom>
        </p:spPr>
        <p:txBody>
          <a:bodyPr vert="horz" lIns="92427" tIns="46234" rIns="92427" bIns="46234" rtlCol="0" anchor="ctr"/>
          <a:lstStyle>
            <a:lvl1pPr algn="ctr">
              <a:defRPr sz="1200">
                <a:solidFill>
                  <a:schemeClr val="tx1">
                    <a:tint val="75000"/>
                  </a:schemeClr>
                </a:solidFill>
              </a:defRPr>
            </a:lvl1p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17" y="6356484"/>
            <a:ext cx="2743200" cy="365125"/>
          </a:xfrm>
          <a:prstGeom prst="rect">
            <a:avLst/>
          </a:prstGeom>
        </p:spPr>
        <p:txBody>
          <a:bodyPr vert="horz" lIns="92427" tIns="46234" rIns="92427" bIns="46234" rtlCol="0" anchor="ctr"/>
          <a:lstStyle>
            <a:lvl1pPr algn="r">
              <a:defRPr sz="1200">
                <a:solidFill>
                  <a:schemeClr val="tx1">
                    <a:tint val="75000"/>
                  </a:schemeClr>
                </a:solidFill>
              </a:defRPr>
            </a:lvl1p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74120721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216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47" indent="-228047" algn="l" defTabSz="91216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142" indent="-228047" algn="l" defTabSz="912162"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210" indent="-228047" algn="l" defTabSz="91216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273"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338"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437"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516"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0598"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6694"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162" rtl="0" eaLnBrk="1" latinLnBrk="0" hangingPunct="1">
        <a:defRPr sz="1900" kern="1200">
          <a:solidFill>
            <a:schemeClr val="tx1"/>
          </a:solidFill>
          <a:latin typeface="+mn-lt"/>
          <a:ea typeface="+mn-ea"/>
          <a:cs typeface="+mn-cs"/>
        </a:defRPr>
      </a:lvl1pPr>
      <a:lvl2pPr marL="456065" algn="l" defTabSz="912162" rtl="0" eaLnBrk="1" latinLnBrk="0" hangingPunct="1">
        <a:defRPr sz="1900" kern="1200">
          <a:solidFill>
            <a:schemeClr val="tx1"/>
          </a:solidFill>
          <a:latin typeface="+mn-lt"/>
          <a:ea typeface="+mn-ea"/>
          <a:cs typeface="+mn-cs"/>
        </a:defRPr>
      </a:lvl2pPr>
      <a:lvl3pPr marL="912162" algn="l" defTabSz="912162" rtl="0" eaLnBrk="1" latinLnBrk="0" hangingPunct="1">
        <a:defRPr sz="1900" kern="1200">
          <a:solidFill>
            <a:schemeClr val="tx1"/>
          </a:solidFill>
          <a:latin typeface="+mn-lt"/>
          <a:ea typeface="+mn-ea"/>
          <a:cs typeface="+mn-cs"/>
        </a:defRPr>
      </a:lvl3pPr>
      <a:lvl4pPr marL="1368241" algn="l" defTabSz="912162" rtl="0" eaLnBrk="1" latinLnBrk="0" hangingPunct="1">
        <a:defRPr sz="1900" kern="1200">
          <a:solidFill>
            <a:schemeClr val="tx1"/>
          </a:solidFill>
          <a:latin typeface="+mn-lt"/>
          <a:ea typeface="+mn-ea"/>
          <a:cs typeface="+mn-cs"/>
        </a:defRPr>
      </a:lvl4pPr>
      <a:lvl5pPr marL="1824326" algn="l" defTabSz="912162" rtl="0" eaLnBrk="1" latinLnBrk="0" hangingPunct="1">
        <a:defRPr sz="1900" kern="1200">
          <a:solidFill>
            <a:schemeClr val="tx1"/>
          </a:solidFill>
          <a:latin typeface="+mn-lt"/>
          <a:ea typeface="+mn-ea"/>
          <a:cs typeface="+mn-cs"/>
        </a:defRPr>
      </a:lvl5pPr>
      <a:lvl6pPr marL="2280418" algn="l" defTabSz="912162" rtl="0" eaLnBrk="1" latinLnBrk="0" hangingPunct="1">
        <a:defRPr sz="1900" kern="1200">
          <a:solidFill>
            <a:schemeClr val="tx1"/>
          </a:solidFill>
          <a:latin typeface="+mn-lt"/>
          <a:ea typeface="+mn-ea"/>
          <a:cs typeface="+mn-cs"/>
        </a:defRPr>
      </a:lvl6pPr>
      <a:lvl7pPr marL="2736483" algn="l" defTabSz="912162" rtl="0" eaLnBrk="1" latinLnBrk="0" hangingPunct="1">
        <a:defRPr sz="1900" kern="1200">
          <a:solidFill>
            <a:schemeClr val="tx1"/>
          </a:solidFill>
          <a:latin typeface="+mn-lt"/>
          <a:ea typeface="+mn-ea"/>
          <a:cs typeface="+mn-cs"/>
        </a:defRPr>
      </a:lvl7pPr>
      <a:lvl8pPr marL="3192550" algn="l" defTabSz="912162" rtl="0" eaLnBrk="1" latinLnBrk="0" hangingPunct="1">
        <a:defRPr sz="1900" kern="1200">
          <a:solidFill>
            <a:schemeClr val="tx1"/>
          </a:solidFill>
          <a:latin typeface="+mn-lt"/>
          <a:ea typeface="+mn-ea"/>
          <a:cs typeface="+mn-cs"/>
        </a:defRPr>
      </a:lvl8pPr>
      <a:lvl9pPr marL="3648617" algn="l" defTabSz="91216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0363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064749" rtl="0" fontAlgn="base">
        <a:spcBef>
          <a:spcPct val="0"/>
        </a:spcBef>
        <a:spcAft>
          <a:spcPct val="0"/>
        </a:spcAft>
        <a:defRPr sz="3600" b="1">
          <a:solidFill>
            <a:srgbClr val="FFFFFF"/>
          </a:solidFill>
          <a:latin typeface="+mj-lt"/>
          <a:ea typeface="+mj-ea"/>
          <a:cs typeface="+mj-cs"/>
        </a:defRPr>
      </a:lvl1pPr>
      <a:lvl2pPr algn="ctr" defTabSz="1064749" rtl="0" fontAlgn="base">
        <a:spcBef>
          <a:spcPct val="0"/>
        </a:spcBef>
        <a:spcAft>
          <a:spcPct val="0"/>
        </a:spcAft>
        <a:defRPr sz="3600" b="1">
          <a:solidFill>
            <a:srgbClr val="FFFFFF"/>
          </a:solidFill>
          <a:latin typeface="Verdana" panose="020B0604030504040204" pitchFamily="34" charset="0"/>
        </a:defRPr>
      </a:lvl2pPr>
      <a:lvl3pPr algn="ctr" defTabSz="1064749" rtl="0" fontAlgn="base">
        <a:spcBef>
          <a:spcPct val="0"/>
        </a:spcBef>
        <a:spcAft>
          <a:spcPct val="0"/>
        </a:spcAft>
        <a:defRPr sz="3600" b="1">
          <a:solidFill>
            <a:srgbClr val="FFFFFF"/>
          </a:solidFill>
          <a:latin typeface="Verdana" panose="020B0604030504040204" pitchFamily="34" charset="0"/>
        </a:defRPr>
      </a:lvl3pPr>
      <a:lvl4pPr algn="ctr" defTabSz="1064749" rtl="0" fontAlgn="base">
        <a:spcBef>
          <a:spcPct val="0"/>
        </a:spcBef>
        <a:spcAft>
          <a:spcPct val="0"/>
        </a:spcAft>
        <a:defRPr sz="3600" b="1">
          <a:solidFill>
            <a:srgbClr val="FFFFFF"/>
          </a:solidFill>
          <a:latin typeface="Verdana" panose="020B0604030504040204" pitchFamily="34" charset="0"/>
        </a:defRPr>
      </a:lvl4pPr>
      <a:lvl5pPr algn="ctr" defTabSz="1064749" rtl="0" fontAlgn="base">
        <a:spcBef>
          <a:spcPct val="0"/>
        </a:spcBef>
        <a:spcAft>
          <a:spcPct val="0"/>
        </a:spcAft>
        <a:defRPr sz="3600" b="1">
          <a:solidFill>
            <a:srgbClr val="FFFFFF"/>
          </a:solidFill>
          <a:latin typeface="Verdana" panose="020B0604030504040204" pitchFamily="34" charset="0"/>
        </a:defRPr>
      </a:lvl5pPr>
      <a:lvl6pPr marL="608773" algn="ctr" defTabSz="1064749" rtl="0" fontAlgn="base">
        <a:spcBef>
          <a:spcPct val="0"/>
        </a:spcBef>
        <a:spcAft>
          <a:spcPct val="0"/>
        </a:spcAft>
        <a:defRPr sz="3600" b="1">
          <a:solidFill>
            <a:srgbClr val="FFFFFF"/>
          </a:solidFill>
          <a:latin typeface="Verdana" panose="020B0604030504040204" pitchFamily="34" charset="0"/>
        </a:defRPr>
      </a:lvl6pPr>
      <a:lvl7pPr marL="1216954" algn="ctr" defTabSz="1064749" rtl="0" fontAlgn="base">
        <a:spcBef>
          <a:spcPct val="0"/>
        </a:spcBef>
        <a:spcAft>
          <a:spcPct val="0"/>
        </a:spcAft>
        <a:defRPr sz="3600" b="1">
          <a:solidFill>
            <a:srgbClr val="FFFFFF"/>
          </a:solidFill>
          <a:latin typeface="Verdana" panose="020B0604030504040204" pitchFamily="34" charset="0"/>
        </a:defRPr>
      </a:lvl7pPr>
      <a:lvl8pPr marL="1825744" algn="ctr" defTabSz="1064749" rtl="0" fontAlgn="base">
        <a:spcBef>
          <a:spcPct val="0"/>
        </a:spcBef>
        <a:spcAft>
          <a:spcPct val="0"/>
        </a:spcAft>
        <a:defRPr sz="3600" b="1">
          <a:solidFill>
            <a:srgbClr val="FFFFFF"/>
          </a:solidFill>
          <a:latin typeface="Verdana" panose="020B0604030504040204" pitchFamily="34" charset="0"/>
        </a:defRPr>
      </a:lvl8pPr>
      <a:lvl9pPr marL="2434545" algn="ctr" defTabSz="1064749" rtl="0" fontAlgn="base">
        <a:spcBef>
          <a:spcPct val="0"/>
        </a:spcBef>
        <a:spcAft>
          <a:spcPct val="0"/>
        </a:spcAft>
        <a:defRPr sz="3600" b="1">
          <a:solidFill>
            <a:srgbClr val="FFFFFF"/>
          </a:solidFill>
          <a:latin typeface="Verdana" panose="020B0604030504040204" pitchFamily="34" charset="0"/>
        </a:defRPr>
      </a:lvl9pPr>
    </p:titleStyle>
    <p:bodyStyle>
      <a:lvl1pPr marL="399519" indent="-399519" algn="l" defTabSz="1064749"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6265" indent="-333575" algn="l" defTabSz="1064749"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31091" indent="-266346" algn="l" defTabSz="1064749"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63785" indent="-266346" algn="l" defTabSz="1064749" rtl="0" fontAlgn="base">
        <a:spcBef>
          <a:spcPct val="20000"/>
        </a:spcBef>
        <a:spcAft>
          <a:spcPct val="0"/>
        </a:spcAft>
        <a:buChar char="–"/>
        <a:defRPr sz="2300">
          <a:solidFill>
            <a:schemeClr val="tx1"/>
          </a:solidFill>
          <a:latin typeface="Arial" panose="020B0604020202020204" pitchFamily="34" charset="0"/>
        </a:defRPr>
      </a:lvl4pPr>
      <a:lvl5pPr marL="2396474" indent="-266346" algn="l" defTabSz="1064749" rtl="0" fontAlgn="base">
        <a:spcBef>
          <a:spcPct val="20000"/>
        </a:spcBef>
        <a:spcAft>
          <a:spcPct val="0"/>
        </a:spcAft>
        <a:buChar char="»"/>
        <a:defRPr sz="2300">
          <a:solidFill>
            <a:schemeClr val="tx1"/>
          </a:solidFill>
          <a:latin typeface="Arial" panose="020B0604020202020204" pitchFamily="34" charset="0"/>
        </a:defRPr>
      </a:lvl5pPr>
      <a:lvl6pPr marL="3004610" indent="-266346" algn="l" defTabSz="1064749" rtl="0" fontAlgn="base">
        <a:spcBef>
          <a:spcPct val="20000"/>
        </a:spcBef>
        <a:spcAft>
          <a:spcPct val="0"/>
        </a:spcAft>
        <a:buChar char="»"/>
        <a:defRPr sz="2300">
          <a:solidFill>
            <a:schemeClr val="tx1"/>
          </a:solidFill>
          <a:latin typeface="Arial" panose="020B0604020202020204" pitchFamily="34" charset="0"/>
        </a:defRPr>
      </a:lvl6pPr>
      <a:lvl7pPr marL="3613430" indent="-266346" algn="l" defTabSz="1064749" rtl="0" fontAlgn="base">
        <a:spcBef>
          <a:spcPct val="20000"/>
        </a:spcBef>
        <a:spcAft>
          <a:spcPct val="0"/>
        </a:spcAft>
        <a:buChar char="»"/>
        <a:defRPr sz="2300">
          <a:solidFill>
            <a:schemeClr val="tx1"/>
          </a:solidFill>
          <a:latin typeface="Arial" panose="020B0604020202020204" pitchFamily="34" charset="0"/>
        </a:defRPr>
      </a:lvl7pPr>
      <a:lvl8pPr marL="4222218" indent="-266346" algn="l" defTabSz="1064749" rtl="0" fontAlgn="base">
        <a:spcBef>
          <a:spcPct val="20000"/>
        </a:spcBef>
        <a:spcAft>
          <a:spcPct val="0"/>
        </a:spcAft>
        <a:buChar char="»"/>
        <a:defRPr sz="2300">
          <a:solidFill>
            <a:schemeClr val="tx1"/>
          </a:solidFill>
          <a:latin typeface="Arial" panose="020B0604020202020204" pitchFamily="34" charset="0"/>
        </a:defRPr>
      </a:lvl8pPr>
      <a:lvl9pPr marL="4831021" indent="-266346" algn="l" defTabSz="1064749"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6954" rtl="0" eaLnBrk="1" latinLnBrk="0" hangingPunct="1">
        <a:defRPr sz="2400" kern="1200">
          <a:solidFill>
            <a:schemeClr val="tx1"/>
          </a:solidFill>
          <a:latin typeface="+mn-lt"/>
          <a:ea typeface="+mn-ea"/>
          <a:cs typeface="+mn-cs"/>
        </a:defRPr>
      </a:lvl1pPr>
      <a:lvl2pPr marL="608773" algn="l" defTabSz="1216954" rtl="0" eaLnBrk="1" latinLnBrk="0" hangingPunct="1">
        <a:defRPr sz="2400" kern="1200">
          <a:solidFill>
            <a:schemeClr val="tx1"/>
          </a:solidFill>
          <a:latin typeface="+mn-lt"/>
          <a:ea typeface="+mn-ea"/>
          <a:cs typeface="+mn-cs"/>
        </a:defRPr>
      </a:lvl2pPr>
      <a:lvl3pPr marL="1216954" algn="l" defTabSz="1216954" rtl="0" eaLnBrk="1" latinLnBrk="0" hangingPunct="1">
        <a:defRPr sz="2400" kern="1200">
          <a:solidFill>
            <a:schemeClr val="tx1"/>
          </a:solidFill>
          <a:latin typeface="+mn-lt"/>
          <a:ea typeface="+mn-ea"/>
          <a:cs typeface="+mn-cs"/>
        </a:defRPr>
      </a:lvl3pPr>
      <a:lvl4pPr marL="1825744" algn="l" defTabSz="1216954" rtl="0" eaLnBrk="1" latinLnBrk="0" hangingPunct="1">
        <a:defRPr sz="2400" kern="1200">
          <a:solidFill>
            <a:schemeClr val="tx1"/>
          </a:solidFill>
          <a:latin typeface="+mn-lt"/>
          <a:ea typeface="+mn-ea"/>
          <a:cs typeface="+mn-cs"/>
        </a:defRPr>
      </a:lvl4pPr>
      <a:lvl5pPr marL="2434545" algn="l" defTabSz="1216954" rtl="0" eaLnBrk="1" latinLnBrk="0" hangingPunct="1">
        <a:defRPr sz="2400" kern="1200">
          <a:solidFill>
            <a:schemeClr val="tx1"/>
          </a:solidFill>
          <a:latin typeface="+mn-lt"/>
          <a:ea typeface="+mn-ea"/>
          <a:cs typeface="+mn-cs"/>
        </a:defRPr>
      </a:lvl5pPr>
      <a:lvl6pPr marL="3042684" algn="l" defTabSz="1216954" rtl="0" eaLnBrk="1" latinLnBrk="0" hangingPunct="1">
        <a:defRPr sz="2400" kern="1200">
          <a:solidFill>
            <a:schemeClr val="tx1"/>
          </a:solidFill>
          <a:latin typeface="+mn-lt"/>
          <a:ea typeface="+mn-ea"/>
          <a:cs typeface="+mn-cs"/>
        </a:defRPr>
      </a:lvl6pPr>
      <a:lvl7pPr marL="3651455" algn="l" defTabSz="1216954" rtl="0" eaLnBrk="1" latinLnBrk="0" hangingPunct="1">
        <a:defRPr sz="2400" kern="1200">
          <a:solidFill>
            <a:schemeClr val="tx1"/>
          </a:solidFill>
          <a:latin typeface="+mn-lt"/>
          <a:ea typeface="+mn-ea"/>
          <a:cs typeface="+mn-cs"/>
        </a:defRPr>
      </a:lvl7pPr>
      <a:lvl8pPr marL="4260258" algn="l" defTabSz="1216954" rtl="0" eaLnBrk="1" latinLnBrk="0" hangingPunct="1">
        <a:defRPr sz="2400" kern="1200">
          <a:solidFill>
            <a:schemeClr val="tx1"/>
          </a:solidFill>
          <a:latin typeface="+mn-lt"/>
          <a:ea typeface="+mn-ea"/>
          <a:cs typeface="+mn-cs"/>
        </a:defRPr>
      </a:lvl8pPr>
      <a:lvl9pPr marL="4869048" algn="l" defTabSz="1216954"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29" y="274638"/>
            <a:ext cx="10972801"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29" y="1600206"/>
            <a:ext cx="10972801"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9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solidFill>
                  <a:prstClr val="black">
                    <a:tint val="75000"/>
                  </a:prstClr>
                </a:solidFill>
              </a:rPr>
              <a:pPr/>
              <a:t>2024/2/24</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5" y="635639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5" y="635639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0"/>
            <a:ext cx="12192000" cy="6858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 y="4"/>
            <a:ext cx="12192000" cy="6857999"/>
          </a:xfrm>
          <a:prstGeom prst="rect">
            <a:avLst/>
          </a:prstGeom>
        </p:spPr>
      </p:pic>
    </p:spTree>
    <p:extLst>
      <p:ext uri="{BB962C8B-B14F-4D97-AF65-F5344CB8AC3E}">
        <p14:creationId xmlns:p14="http://schemas.microsoft.com/office/powerpoint/2010/main" val="3244975944"/>
      </p:ext>
    </p:extLst>
  </p:cSld>
  <p:clrMap bg1="lt1" tx1="dk1" bg2="lt2" tx2="dk2" accent1="accent1" accent2="accent2" accent3="accent3" accent4="accent4" accent5="accent5" accent6="accent6" hlink="hlink" folHlink="folHlink"/>
  <p:sldLayoutIdLst>
    <p:sldLayoutId id="214748381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19E313-2E26-47CF-997A-3ADBF2E6EA19}"/>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0D067-DE00-4DD2-BC6D-EB3068051A82}"/>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FBFBD-22BA-4A07-ABF9-ECDB4653FF0E}"/>
              </a:ext>
            </a:extLst>
          </p:cNvPr>
          <p:cNvSpPr>
            <a:spLocks noGrp="1"/>
          </p:cNvSpPr>
          <p:nvPr>
            <p:ph type="dt" sz="half" idx="2"/>
          </p:nvPr>
        </p:nvSpPr>
        <p:spPr>
          <a:xfrm>
            <a:off x="838200" y="63564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84BB6-B2DE-437E-9D9D-EB5352C0EC36}" type="datetimeFigureOut">
              <a:rPr lang="en-US" smtClean="0">
                <a:solidFill>
                  <a:prstClr val="black">
                    <a:tint val="75000"/>
                  </a:prstClr>
                </a:solidFill>
              </a:rPr>
              <a:pPr/>
              <a:t>2/24/2024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A279F8-3BAE-4A0F-90AA-66878A6D57D9}"/>
              </a:ext>
            </a:extLst>
          </p:cNvPr>
          <p:cNvSpPr>
            <a:spLocks noGrp="1"/>
          </p:cNvSpPr>
          <p:nvPr>
            <p:ph type="ftr" sz="quarter" idx="3"/>
          </p:nvPr>
        </p:nvSpPr>
        <p:spPr>
          <a:xfrm>
            <a:off x="4038601" y="635642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605B1B-2B80-4223-AA9B-F516A6FC318C}"/>
              </a:ext>
            </a:extLst>
          </p:cNvPr>
          <p:cNvSpPr>
            <a:spLocks noGrp="1"/>
          </p:cNvSpPr>
          <p:nvPr>
            <p:ph type="sldNum" sz="quarter" idx="4"/>
          </p:nvPr>
        </p:nvSpPr>
        <p:spPr>
          <a:xfrm>
            <a:off x="8610600" y="635642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3253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596" y="208691"/>
            <a:ext cx="8338169" cy="868508"/>
          </a:xfrm>
          <a:prstGeom prst="rect">
            <a:avLst/>
          </a:prstGeom>
        </p:spPr>
        <p:txBody>
          <a:bodyPr vert="horz" lIns="91035" tIns="45575" rIns="91035" bIns="45575" rtlCol="0" anchor="ctr">
            <a:normAutofit/>
          </a:bodyPr>
          <a:lstStyle/>
          <a:p>
            <a:r>
              <a:rPr lang="en-US"/>
              <a:t>Click to edit Master title style</a:t>
            </a:r>
          </a:p>
        </p:txBody>
      </p:sp>
      <p:sp>
        <p:nvSpPr>
          <p:cNvPr id="3" name="Text Placeholder 2"/>
          <p:cNvSpPr>
            <a:spLocks noGrp="1"/>
          </p:cNvSpPr>
          <p:nvPr>
            <p:ph type="body" idx="1"/>
          </p:nvPr>
        </p:nvSpPr>
        <p:spPr>
          <a:xfrm>
            <a:off x="463596" y="1215915"/>
            <a:ext cx="8338169" cy="3439052"/>
          </a:xfrm>
          <a:prstGeom prst="rect">
            <a:avLst/>
          </a:prstGeom>
        </p:spPr>
        <p:txBody>
          <a:bodyPr vert="horz" lIns="91035" tIns="45575" rIns="91035" bIns="4557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267" y="4829876"/>
            <a:ext cx="2161748" cy="277440"/>
          </a:xfrm>
          <a:prstGeom prst="rect">
            <a:avLst/>
          </a:prstGeom>
        </p:spPr>
        <p:txBody>
          <a:bodyPr vert="horz" lIns="91035" tIns="45575" rIns="91035" bIns="45575" rtlCol="0" anchor="ctr"/>
          <a:lstStyle>
            <a:lvl1pPr algn="l">
              <a:defRPr sz="1200">
                <a:solidFill>
                  <a:schemeClr val="tx1">
                    <a:tint val="75000"/>
                  </a:schemeClr>
                </a:solidFill>
              </a:defRPr>
            </a:lvl1pPr>
          </a:lstStyle>
          <a:p>
            <a:pPr defTabSz="910321">
              <a:buFont typeface="Arial"/>
              <a:buNone/>
            </a:pPr>
            <a:fld id="{7446D2C4-F5B2-4BAF-AAAA-E5719FEE0C0C}" type="datetimeFigureOut">
              <a:rPr lang="en-US" smtClean="0">
                <a:solidFill>
                  <a:prstClr val="black">
                    <a:tint val="75000"/>
                  </a:prstClr>
                </a:solidFill>
                <a:cs typeface="Arial"/>
                <a:sym typeface="Arial"/>
              </a:rPr>
              <a:pPr defTabSz="910321">
                <a:buFont typeface="Arial"/>
                <a:buNone/>
              </a:pPr>
              <a:t>2/24/2024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65428" y="4829876"/>
            <a:ext cx="2933800" cy="277440"/>
          </a:xfrm>
          <a:prstGeom prst="rect">
            <a:avLst/>
          </a:prstGeom>
        </p:spPr>
        <p:txBody>
          <a:bodyPr vert="horz" lIns="91035" tIns="45575" rIns="91035" bIns="45575" rtlCol="0" anchor="ctr"/>
          <a:lstStyle>
            <a:lvl1pPr algn="ctr">
              <a:defRPr sz="1200">
                <a:solidFill>
                  <a:schemeClr val="tx1">
                    <a:tint val="75000"/>
                  </a:schemeClr>
                </a:solidFill>
              </a:defRPr>
            </a:lvl1pPr>
          </a:lstStyle>
          <a:p>
            <a:pPr defTabSz="910321">
              <a:buFont typeface="Arial"/>
              <a:buNone/>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639755" y="4829876"/>
            <a:ext cx="2161748" cy="277440"/>
          </a:xfrm>
          <a:prstGeom prst="rect">
            <a:avLst/>
          </a:prstGeom>
        </p:spPr>
        <p:txBody>
          <a:bodyPr vert="horz" lIns="91035" tIns="45575" rIns="91035" bIns="45575" rtlCol="0" anchor="ctr"/>
          <a:lstStyle>
            <a:lvl1pPr algn="r">
              <a:defRPr sz="1200">
                <a:solidFill>
                  <a:schemeClr val="tx1">
                    <a:tint val="75000"/>
                  </a:schemeClr>
                </a:solidFill>
              </a:defRPr>
            </a:lvl1pPr>
          </a:lstStyle>
          <a:p>
            <a:pPr defTabSz="910321">
              <a:buFont typeface="Arial"/>
              <a:buNone/>
            </a:pPr>
            <a:fld id="{866DD3FD-8217-4768-8ED4-6898380C4537}" type="slidenum">
              <a:rPr lang="en-US" smtClean="0">
                <a:solidFill>
                  <a:prstClr val="black">
                    <a:tint val="75000"/>
                  </a:prstClr>
                </a:solidFill>
                <a:cs typeface="Arial"/>
                <a:sym typeface="Arial"/>
              </a:rPr>
              <a:pPr defTabSz="910321">
                <a:buFont typeface="Arial"/>
                <a:buNone/>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0088077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ctr" defTabSz="910321" rtl="0" eaLnBrk="1" latinLnBrk="0" hangingPunct="1">
        <a:spcBef>
          <a:spcPct val="0"/>
        </a:spcBef>
        <a:buNone/>
        <a:defRPr sz="4400" b="0" i="0" u="none" kern="1200">
          <a:solidFill>
            <a:schemeClr val="tx1"/>
          </a:solidFill>
          <a:latin typeface="+mj-lt"/>
          <a:ea typeface="+mj-ea"/>
          <a:cs typeface="+mj-cs"/>
        </a:defRPr>
      </a:lvl1pPr>
    </p:titleStyle>
    <p:bodyStyle>
      <a:lvl1pPr marL="341404" indent="-341404" algn="l" defTabSz="91032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652" indent="-284509" algn="l" defTabSz="910321"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7918" indent="-227579" algn="l" defTabSz="91032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3039"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8170"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3347"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8500"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3687"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8849"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321" rtl="0" eaLnBrk="1" latinLnBrk="0" hangingPunct="1">
        <a:defRPr sz="1900" kern="1200">
          <a:solidFill>
            <a:schemeClr val="tx1"/>
          </a:solidFill>
          <a:latin typeface="+mn-lt"/>
          <a:ea typeface="+mn-ea"/>
          <a:cs typeface="+mn-cs"/>
        </a:defRPr>
      </a:lvl1pPr>
      <a:lvl2pPr marL="455144" algn="l" defTabSz="910321" rtl="0" eaLnBrk="1" latinLnBrk="0" hangingPunct="1">
        <a:defRPr sz="1900" kern="1200">
          <a:solidFill>
            <a:schemeClr val="tx1"/>
          </a:solidFill>
          <a:latin typeface="+mn-lt"/>
          <a:ea typeface="+mn-ea"/>
          <a:cs typeface="+mn-cs"/>
        </a:defRPr>
      </a:lvl2pPr>
      <a:lvl3pPr marL="910321" algn="l" defTabSz="910321" rtl="0" eaLnBrk="1" latinLnBrk="0" hangingPunct="1">
        <a:defRPr sz="1900" kern="1200">
          <a:solidFill>
            <a:schemeClr val="tx1"/>
          </a:solidFill>
          <a:latin typeface="+mn-lt"/>
          <a:ea typeface="+mn-ea"/>
          <a:cs typeface="+mn-cs"/>
        </a:defRPr>
      </a:lvl3pPr>
      <a:lvl4pPr marL="1365496" algn="l" defTabSz="910321" rtl="0" eaLnBrk="1" latinLnBrk="0" hangingPunct="1">
        <a:defRPr sz="1900" kern="1200">
          <a:solidFill>
            <a:schemeClr val="tx1"/>
          </a:solidFill>
          <a:latin typeface="+mn-lt"/>
          <a:ea typeface="+mn-ea"/>
          <a:cs typeface="+mn-cs"/>
        </a:defRPr>
      </a:lvl4pPr>
      <a:lvl5pPr marL="1820641" algn="l" defTabSz="910321" rtl="0" eaLnBrk="1" latinLnBrk="0" hangingPunct="1">
        <a:defRPr sz="1900" kern="1200">
          <a:solidFill>
            <a:schemeClr val="tx1"/>
          </a:solidFill>
          <a:latin typeface="+mn-lt"/>
          <a:ea typeface="+mn-ea"/>
          <a:cs typeface="+mn-cs"/>
        </a:defRPr>
      </a:lvl5pPr>
      <a:lvl6pPr marL="2275823" algn="l" defTabSz="910321" rtl="0" eaLnBrk="1" latinLnBrk="0" hangingPunct="1">
        <a:defRPr sz="1900" kern="1200">
          <a:solidFill>
            <a:schemeClr val="tx1"/>
          </a:solidFill>
          <a:latin typeface="+mn-lt"/>
          <a:ea typeface="+mn-ea"/>
          <a:cs typeface="+mn-cs"/>
        </a:defRPr>
      </a:lvl6pPr>
      <a:lvl7pPr marL="2730949" algn="l" defTabSz="910321" rtl="0" eaLnBrk="1" latinLnBrk="0" hangingPunct="1">
        <a:defRPr sz="1900" kern="1200">
          <a:solidFill>
            <a:schemeClr val="tx1"/>
          </a:solidFill>
          <a:latin typeface="+mn-lt"/>
          <a:ea typeface="+mn-ea"/>
          <a:cs typeface="+mn-cs"/>
        </a:defRPr>
      </a:lvl7pPr>
      <a:lvl8pPr marL="3186088" algn="l" defTabSz="910321" rtl="0" eaLnBrk="1" latinLnBrk="0" hangingPunct="1">
        <a:defRPr sz="1900" kern="1200">
          <a:solidFill>
            <a:schemeClr val="tx1"/>
          </a:solidFill>
          <a:latin typeface="+mn-lt"/>
          <a:ea typeface="+mn-ea"/>
          <a:cs typeface="+mn-cs"/>
        </a:defRPr>
      </a:lvl8pPr>
      <a:lvl9pPr marL="3641235" algn="l" defTabSz="910321"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444" tIns="46224" rIns="92444" bIns="4622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444" tIns="46224" rIns="92444" bIns="4622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89"/>
            <a:ext cx="2743200" cy="365125"/>
          </a:xfrm>
          <a:prstGeom prst="rect">
            <a:avLst/>
          </a:prstGeom>
        </p:spPr>
        <p:txBody>
          <a:bodyPr vert="horz" lIns="92444" tIns="46224" rIns="92444" bIns="46224" rtlCol="0" anchor="ctr"/>
          <a:lstStyle>
            <a:lvl1pPr algn="l">
              <a:defRPr sz="1200">
                <a:solidFill>
                  <a:schemeClr val="tx1">
                    <a:tint val="75000"/>
                  </a:schemeClr>
                </a:solidFill>
              </a:defRPr>
            </a:lvl1pPr>
          </a:lstStyle>
          <a:p>
            <a:pPr defTabSz="912409"/>
            <a:fld id="{0DA2CC75-8280-4D50-8556-C2874ADEF926}" type="datetimeFigureOut">
              <a:rPr lang="zh-CN" altLang="en-US" smtClean="0">
                <a:solidFill>
                  <a:prstClr val="black">
                    <a:tint val="75000"/>
                  </a:prstClr>
                </a:solidFill>
              </a:rPr>
              <a:pPr defTabSz="912409"/>
              <a:t>2024/2/24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89"/>
            <a:ext cx="4114800" cy="365125"/>
          </a:xfrm>
          <a:prstGeom prst="rect">
            <a:avLst/>
          </a:prstGeom>
        </p:spPr>
        <p:txBody>
          <a:bodyPr vert="horz" lIns="92444" tIns="46224" rIns="92444" bIns="46224" rtlCol="0" anchor="ctr"/>
          <a:lstStyle>
            <a:lvl1pPr algn="ctr">
              <a:defRPr sz="1200">
                <a:solidFill>
                  <a:schemeClr val="tx1">
                    <a:tint val="75000"/>
                  </a:schemeClr>
                </a:solidFill>
              </a:defRPr>
            </a:lvl1p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31" y="6356389"/>
            <a:ext cx="2743200" cy="365125"/>
          </a:xfrm>
          <a:prstGeom prst="rect">
            <a:avLst/>
          </a:prstGeom>
        </p:spPr>
        <p:txBody>
          <a:bodyPr vert="horz" lIns="92444" tIns="46224" rIns="92444" bIns="46224" rtlCol="0" anchor="ctr"/>
          <a:lstStyle>
            <a:lvl1pPr algn="r">
              <a:defRPr sz="1200">
                <a:solidFill>
                  <a:schemeClr val="tx1">
                    <a:tint val="75000"/>
                  </a:schemeClr>
                </a:solidFill>
              </a:defRPr>
            </a:lvl1p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8676026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2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03" indent="-228103" algn="l" defTabSz="9124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06" indent="-228103" algn="l" defTabSz="91240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514" indent="-228103" algn="l" defTabSz="91240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714"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2921"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09125"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5329"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1537"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77741"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409" rtl="0" eaLnBrk="1" latinLnBrk="0" hangingPunct="1">
        <a:defRPr sz="1800" kern="1200">
          <a:solidFill>
            <a:schemeClr val="tx1"/>
          </a:solidFill>
          <a:latin typeface="+mn-lt"/>
          <a:ea typeface="+mn-ea"/>
          <a:cs typeface="+mn-cs"/>
        </a:defRPr>
      </a:lvl1pPr>
      <a:lvl2pPr marL="456204" algn="l" defTabSz="912409" rtl="0" eaLnBrk="1" latinLnBrk="0" hangingPunct="1">
        <a:defRPr sz="1800" kern="1200">
          <a:solidFill>
            <a:schemeClr val="tx1"/>
          </a:solidFill>
          <a:latin typeface="+mn-lt"/>
          <a:ea typeface="+mn-ea"/>
          <a:cs typeface="+mn-cs"/>
        </a:defRPr>
      </a:lvl2pPr>
      <a:lvl3pPr marL="912409" algn="l" defTabSz="912409" rtl="0" eaLnBrk="1" latinLnBrk="0" hangingPunct="1">
        <a:defRPr sz="1800" kern="1200">
          <a:solidFill>
            <a:schemeClr val="tx1"/>
          </a:solidFill>
          <a:latin typeface="+mn-lt"/>
          <a:ea typeface="+mn-ea"/>
          <a:cs typeface="+mn-cs"/>
        </a:defRPr>
      </a:lvl3pPr>
      <a:lvl4pPr marL="1368613" algn="l" defTabSz="912409" rtl="0" eaLnBrk="1" latinLnBrk="0" hangingPunct="1">
        <a:defRPr sz="1800" kern="1200">
          <a:solidFill>
            <a:schemeClr val="tx1"/>
          </a:solidFill>
          <a:latin typeface="+mn-lt"/>
          <a:ea typeface="+mn-ea"/>
          <a:cs typeface="+mn-cs"/>
        </a:defRPr>
      </a:lvl4pPr>
      <a:lvl5pPr marL="1824822" algn="l" defTabSz="912409" rtl="0" eaLnBrk="1" latinLnBrk="0" hangingPunct="1">
        <a:defRPr sz="1800" kern="1200">
          <a:solidFill>
            <a:schemeClr val="tx1"/>
          </a:solidFill>
          <a:latin typeface="+mn-lt"/>
          <a:ea typeface="+mn-ea"/>
          <a:cs typeface="+mn-cs"/>
        </a:defRPr>
      </a:lvl5pPr>
      <a:lvl6pPr marL="2281023" algn="l" defTabSz="912409" rtl="0" eaLnBrk="1" latinLnBrk="0" hangingPunct="1">
        <a:defRPr sz="1800" kern="1200">
          <a:solidFill>
            <a:schemeClr val="tx1"/>
          </a:solidFill>
          <a:latin typeface="+mn-lt"/>
          <a:ea typeface="+mn-ea"/>
          <a:cs typeface="+mn-cs"/>
        </a:defRPr>
      </a:lvl6pPr>
      <a:lvl7pPr marL="2737228" algn="l" defTabSz="912409" rtl="0" eaLnBrk="1" latinLnBrk="0" hangingPunct="1">
        <a:defRPr sz="1800" kern="1200">
          <a:solidFill>
            <a:schemeClr val="tx1"/>
          </a:solidFill>
          <a:latin typeface="+mn-lt"/>
          <a:ea typeface="+mn-ea"/>
          <a:cs typeface="+mn-cs"/>
        </a:defRPr>
      </a:lvl7pPr>
      <a:lvl8pPr marL="3193433" algn="l" defTabSz="912409" rtl="0" eaLnBrk="1" latinLnBrk="0" hangingPunct="1">
        <a:defRPr sz="1800" kern="1200">
          <a:solidFill>
            <a:schemeClr val="tx1"/>
          </a:solidFill>
          <a:latin typeface="+mn-lt"/>
          <a:ea typeface="+mn-ea"/>
          <a:cs typeface="+mn-cs"/>
        </a:defRPr>
      </a:lvl8pPr>
      <a:lvl9pPr marL="3649638" algn="l" defTabSz="912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4.xml"/><Relationship Id="rId5" Type="http://schemas.openxmlformats.org/officeDocument/2006/relationships/image" Target="../media/image33.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94.xml"/><Relationship Id="rId5" Type="http://schemas.openxmlformats.org/officeDocument/2006/relationships/image" Target="../media/image34.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4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8.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70.xml"/><Relationship Id="rId5" Type="http://schemas.openxmlformats.org/officeDocument/2006/relationships/image" Target="../media/image38.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36.xml"/><Relationship Id="rId5" Type="http://schemas.openxmlformats.org/officeDocument/2006/relationships/image" Target="../media/image45.jpe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0.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170.xml"/><Relationship Id="rId5" Type="http://schemas.openxmlformats.org/officeDocument/2006/relationships/image" Target="../media/image38.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6.wdp"/><Relationship Id="rId18" Type="http://schemas.openxmlformats.org/officeDocument/2006/relationships/slide" Target="slide34.xml"/><Relationship Id="rId3" Type="http://schemas.openxmlformats.org/officeDocument/2006/relationships/audio" Target="../media/audio3.wav"/><Relationship Id="rId7" Type="http://schemas.openxmlformats.org/officeDocument/2006/relationships/image" Target="../media/image54.png"/><Relationship Id="rId12" Type="http://schemas.openxmlformats.org/officeDocument/2006/relationships/image" Target="../media/image57.png"/><Relationship Id="rId17"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59.png"/><Relationship Id="rId1" Type="http://schemas.openxmlformats.org/officeDocument/2006/relationships/slideLayout" Target="../slideLayouts/slideLayout177.xml"/><Relationship Id="rId6" Type="http://schemas.openxmlformats.org/officeDocument/2006/relationships/image" Target="../media/image53.png"/><Relationship Id="rId11" Type="http://schemas.microsoft.com/office/2007/relationships/hdphoto" Target="../media/hdphoto5.wdp"/><Relationship Id="rId5" Type="http://schemas.openxmlformats.org/officeDocument/2006/relationships/image" Target="../media/image52.png"/><Relationship Id="rId15" Type="http://schemas.microsoft.com/office/2007/relationships/hdphoto" Target="../media/hdphoto7.wdp"/><Relationship Id="rId10" Type="http://schemas.openxmlformats.org/officeDocument/2006/relationships/image" Target="../media/image56.png"/><Relationship Id="rId4" Type="http://schemas.openxmlformats.org/officeDocument/2006/relationships/audio" Target="../media/audio4.wav"/><Relationship Id="rId9" Type="http://schemas.microsoft.com/office/2007/relationships/hdphoto" Target="../media/hdphoto4.wdp"/><Relationship Id="rId1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7.wdp"/><Relationship Id="rId18" Type="http://schemas.openxmlformats.org/officeDocument/2006/relationships/slide" Target="slide34.xml"/><Relationship Id="rId3" Type="http://schemas.openxmlformats.org/officeDocument/2006/relationships/audio" Target="../media/audio4.wav"/><Relationship Id="rId7" Type="http://schemas.microsoft.com/office/2007/relationships/hdphoto" Target="../media/hdphoto4.wdp"/><Relationship Id="rId12" Type="http://schemas.openxmlformats.org/officeDocument/2006/relationships/image" Target="../media/image58.png"/><Relationship Id="rId17" Type="http://schemas.openxmlformats.org/officeDocument/2006/relationships/image" Target="../media/image52.png"/><Relationship Id="rId2" Type="http://schemas.openxmlformats.org/officeDocument/2006/relationships/audio" Target="../media/audio2.wav"/><Relationship Id="rId16" Type="http://schemas.openxmlformats.org/officeDocument/2006/relationships/image" Target="../media/image53.png"/><Relationship Id="rId1" Type="http://schemas.openxmlformats.org/officeDocument/2006/relationships/slideLayout" Target="../slideLayouts/slideLayout177.xml"/><Relationship Id="rId6" Type="http://schemas.openxmlformats.org/officeDocument/2006/relationships/image" Target="../media/image55.png"/><Relationship Id="rId11" Type="http://schemas.microsoft.com/office/2007/relationships/hdphoto" Target="../media/hdphoto6.wdp"/><Relationship Id="rId5" Type="http://schemas.openxmlformats.org/officeDocument/2006/relationships/image" Target="../media/image54.png"/><Relationship Id="rId15" Type="http://schemas.microsoft.com/office/2007/relationships/hdphoto" Target="../media/hdphoto9.wdp"/><Relationship Id="rId10" Type="http://schemas.openxmlformats.org/officeDocument/2006/relationships/image" Target="../media/image57.png"/><Relationship Id="rId4" Type="http://schemas.openxmlformats.org/officeDocument/2006/relationships/audio" Target="../media/audio3.wav"/><Relationship Id="rId9" Type="http://schemas.microsoft.com/office/2007/relationships/hdphoto" Target="../media/hdphoto5.wdp"/><Relationship Id="rId1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34.xml"/><Relationship Id="rId3" Type="http://schemas.openxmlformats.org/officeDocument/2006/relationships/image" Target="../media/image55.png"/><Relationship Id="rId7" Type="http://schemas.openxmlformats.org/officeDocument/2006/relationships/image" Target="../media/image57.png"/><Relationship Id="rId12"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177.xml"/><Relationship Id="rId6" Type="http://schemas.microsoft.com/office/2007/relationships/hdphoto" Target="../media/hdphoto5.wdp"/><Relationship Id="rId11" Type="http://schemas.openxmlformats.org/officeDocument/2006/relationships/image" Target="../media/image60.png"/><Relationship Id="rId5" Type="http://schemas.openxmlformats.org/officeDocument/2006/relationships/image" Target="../media/image56.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68" y="0"/>
            <a:ext cx="12192000" cy="6837539"/>
          </a:xfrm>
          <a:prstGeom prst="rect">
            <a:avLst/>
          </a:prstGeom>
          <a:effectLst/>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sp>
        <p:nvSpPr>
          <p:cNvPr id="11" name="矩形 10"/>
          <p:cNvSpPr/>
          <p:nvPr/>
        </p:nvSpPr>
        <p:spPr>
          <a:xfrm>
            <a:off x="1559496" y="1934342"/>
            <a:ext cx="9562640" cy="1106398"/>
          </a:xfrm>
          <a:prstGeom prst="rect">
            <a:avLst/>
          </a:prstGeom>
        </p:spPr>
        <p:txBody>
          <a:bodyPr wrap="square" lIns="89858" tIns="44929" rIns="89858" bIns="44929">
            <a:spAutoFit/>
          </a:bodyPr>
          <a:lstStyle/>
          <a:p>
            <a:pPr algn="ctr"/>
            <a:r>
              <a:rPr lang="en-US" altLang="zh-CN" sz="6600" b="1">
                <a:solidFill>
                  <a:srgbClr val="FF0000"/>
                </a:solidFill>
                <a:latin typeface="VNI-Avo" pitchFamily="2" charset="0"/>
                <a:cs typeface="+mn-ea"/>
                <a:sym typeface="+mn-lt"/>
              </a:rPr>
              <a:t>MOÂN TIEÁNG VIEÄT</a:t>
            </a:r>
            <a:endParaRPr lang="zh-CN" altLang="en-US" sz="6600" b="1" dirty="0">
              <a:solidFill>
                <a:srgbClr val="FF0000"/>
              </a:solidFill>
              <a:latin typeface="VNI-Avo" pitchFamily="2" charset="0"/>
              <a:cs typeface="+mn-ea"/>
              <a:sym typeface="+mn-lt"/>
            </a:endParaRPr>
          </a:p>
        </p:txBody>
      </p:sp>
      <p:pic>
        <p:nvPicPr>
          <p:cNvPr id="7" name="图片 28">
            <a:extLst>
              <a:ext uri="{FF2B5EF4-FFF2-40B4-BE49-F238E27FC236}">
                <a16:creationId xmlns:a16="http://schemas.microsoft.com/office/drawing/2014/main" id="{82A7697C-B82E-422B-9F18-FBB143E45D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32619">
            <a:off x="199528" y="175659"/>
            <a:ext cx="2112433" cy="2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52972" t="9720" r="34721" b="57453"/>
          <a:stretch/>
        </p:blipFill>
        <p:spPr>
          <a:xfrm>
            <a:off x="146068" y="4041757"/>
            <a:ext cx="1500461" cy="2001140"/>
          </a:xfrm>
          <a:prstGeom prst="rect">
            <a:avLst/>
          </a:prstGeom>
        </p:spPr>
      </p:pic>
      <p:pic>
        <p:nvPicPr>
          <p:cNvPr id="9"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76772">
            <a:off x="9789509" y="4155454"/>
            <a:ext cx="2289335" cy="2477635"/>
          </a:xfrm>
          <a:prstGeom prst="rect">
            <a:avLst/>
          </a:prstGeom>
        </p:spPr>
      </p:pic>
    </p:spTree>
    <p:extLst>
      <p:ext uri="{BB962C8B-B14F-4D97-AF65-F5344CB8AC3E}">
        <p14:creationId xmlns:p14="http://schemas.microsoft.com/office/powerpoint/2010/main" val="1157420282"/>
      </p:ext>
    </p:extLst>
  </p:cSld>
  <p:clrMapOvr>
    <a:masterClrMapping/>
  </p:clrMapOvr>
  <mc:AlternateContent xmlns:mc="http://schemas.openxmlformats.org/markup-compatibility/2006" xmlns:p14="http://schemas.microsoft.com/office/powerpoint/2010/main">
    <mc:Choice Requires="p14">
      <p:transition spd="slow" p14:dur="1200" advClick="0" advTm="3000">
        <p14:flip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069115"/>
            <a:ext cx="7456712" cy="523220"/>
          </a:xfrm>
          <a:prstGeom prst="rect">
            <a:avLst/>
          </a:prstGeom>
          <a:noFill/>
        </p:spPr>
        <p:txBody>
          <a:bodyPr wrap="square" rtlCol="0">
            <a:spAutoFit/>
          </a:bodyPr>
          <a:lstStyle/>
          <a:p>
            <a:r>
              <a:rPr lang="en-US" sz="2800" b="1" i="1" dirty="0">
                <a:solidFill>
                  <a:prstClr val="black"/>
                </a:solidFill>
                <a:latin typeface="VNI-Avo" pitchFamily="2" charset="0"/>
              </a:rPr>
              <a:t>Theo </a:t>
            </a:r>
            <a:r>
              <a:rPr lang="en-US" sz="2800" b="1" dirty="0" err="1">
                <a:solidFill>
                  <a:prstClr val="black"/>
                </a:solidFill>
                <a:latin typeface="VNI-Avo" pitchFamily="2" charset="0"/>
              </a:rPr>
              <a:t>Xu-khoâm-lin-xki</a:t>
            </a:r>
            <a:r>
              <a:rPr lang="en-US" sz="2800" b="1" i="1" dirty="0">
                <a:solidFill>
                  <a:prstClr val="black"/>
                </a:solidFill>
                <a:latin typeface="VNI-Avo" pitchFamily="2" charset="0"/>
              </a:rPr>
              <a:t>, </a:t>
            </a:r>
            <a:r>
              <a:rPr lang="en-US" sz="2800" b="1" dirty="0" err="1">
                <a:solidFill>
                  <a:prstClr val="black"/>
                </a:solidFill>
                <a:latin typeface="VNI-Avo" pitchFamily="2" charset="0"/>
              </a:rPr>
              <a:t>Maïnh</a:t>
            </a:r>
            <a:r>
              <a:rPr lang="en-US" sz="2800" b="1" dirty="0">
                <a:solidFill>
                  <a:prstClr val="black"/>
                </a:solidFill>
                <a:latin typeface="VNI-Avo" pitchFamily="2" charset="0"/>
              </a:rPr>
              <a:t> </a:t>
            </a:r>
            <a:r>
              <a:rPr lang="en-US" sz="2800" b="1" dirty="0" err="1">
                <a:solidFill>
                  <a:prstClr val="black"/>
                </a:solidFill>
                <a:latin typeface="VNI-Avo" pitchFamily="2" charset="0"/>
              </a:rPr>
              <a:t>Höôûng</a:t>
            </a:r>
            <a:r>
              <a:rPr lang="en-US" sz="2800" b="1" dirty="0">
                <a:solidFill>
                  <a:prstClr val="black"/>
                </a:solidFill>
                <a:latin typeface="VNI-Avo" pitchFamily="2" charset="0"/>
              </a:rPr>
              <a:t> </a:t>
            </a:r>
            <a:r>
              <a:rPr lang="en-US" sz="2800" b="1" i="1" dirty="0" err="1">
                <a:solidFill>
                  <a:prstClr val="black"/>
                </a:solidFill>
                <a:latin typeface="VNI-Avo" pitchFamily="2" charset="0"/>
              </a:rPr>
              <a:t>dòch</a:t>
            </a:r>
            <a:endParaRPr lang="en-US" sz="3200" b="1" i="1" dirty="0">
              <a:solidFill>
                <a:prstClr val="black"/>
              </a:solidFill>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94446" y="734618"/>
            <a:ext cx="11460683" cy="5786199"/>
          </a:xfrm>
          <a:prstGeom prst="rect">
            <a:avLst/>
          </a:prstGeom>
          <a:noFill/>
        </p:spPr>
        <p:txBody>
          <a:bodyPr wrap="square" rtlCol="0">
            <a:spAutoFit/>
          </a:bodyPr>
          <a:lstStyle/>
          <a:p>
            <a:pPr algn="just"/>
            <a:r>
              <a:rPr lang="en-US" sz="3000" b="1" dirty="0">
                <a:solidFill>
                  <a:prstClr val="black"/>
                </a:solidFill>
                <a:latin typeface="VNI-Avo" pitchFamily="2" charset="0"/>
              </a:rPr>
              <a:t>	</a:t>
            </a:r>
            <a:r>
              <a:rPr lang="en-US" sz="3000" b="1" dirty="0" err="1">
                <a:solidFill>
                  <a:prstClr val="black"/>
                </a:solidFill>
                <a:latin typeface="VNI-Avo" pitchFamily="2" charset="0"/>
              </a:rPr>
              <a:t>Saùng</a:t>
            </a:r>
            <a:r>
              <a:rPr lang="en-US" sz="3000" b="1" dirty="0">
                <a:solidFill>
                  <a:prstClr val="black"/>
                </a:solidFill>
                <a:latin typeface="VNI-Avo" pitchFamily="2" charset="0"/>
              </a:rPr>
              <a:t> </a:t>
            </a:r>
            <a:r>
              <a:rPr lang="en-US" sz="3000" b="1" dirty="0" err="1">
                <a:solidFill>
                  <a:prstClr val="black"/>
                </a:solidFill>
                <a:latin typeface="VNI-Avo" pitchFamily="2" charset="0"/>
              </a:rPr>
              <a:t>sôùm</a:t>
            </a:r>
            <a:r>
              <a:rPr lang="en-US" sz="3000" b="1" dirty="0">
                <a:solidFill>
                  <a:prstClr val="black"/>
                </a:solidFill>
                <a:latin typeface="VNI-Avo" pitchFamily="2" charset="0"/>
              </a:rPr>
              <a:t>, An </a:t>
            </a:r>
            <a:r>
              <a:rPr lang="en-US" sz="3000" b="1" dirty="0" err="1">
                <a:solidFill>
                  <a:prstClr val="black"/>
                </a:solidFill>
                <a:latin typeface="VNI-Avo" pitchFamily="2" charset="0"/>
              </a:rPr>
              <a:t>vaøo</a:t>
            </a:r>
            <a:r>
              <a:rPr lang="en-US" sz="3000" b="1" dirty="0">
                <a:solidFill>
                  <a:prstClr val="black"/>
                </a:solidFill>
                <a:latin typeface="VNI-Avo" pitchFamily="2" charset="0"/>
              </a:rPr>
              <a:t> </a:t>
            </a:r>
            <a:r>
              <a:rPr lang="en-US" sz="3000" b="1" dirty="0" err="1">
                <a:solidFill>
                  <a:prstClr val="black"/>
                </a:solidFill>
                <a:latin typeface="VNI-Avo" pitchFamily="2" charset="0"/>
              </a:rPr>
              <a:t>vöôøn</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cuûa</a:t>
            </a:r>
            <a:r>
              <a:rPr lang="en-US" sz="3000" b="1" dirty="0">
                <a:solidFill>
                  <a:prstClr val="black"/>
                </a:solidFill>
                <a:latin typeface="VNI-Avo" pitchFamily="2" charset="0"/>
              </a:rPr>
              <a:t> </a:t>
            </a:r>
            <a:r>
              <a:rPr lang="en-US" sz="3000" b="1" dirty="0" err="1">
                <a:solidFill>
                  <a:prstClr val="black"/>
                </a:solidFill>
                <a:latin typeface="VNI-Avo" pitchFamily="2" charset="0"/>
              </a:rPr>
              <a:t>tröôøng</a:t>
            </a: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ñònh</a:t>
            </a:r>
            <a:r>
              <a:rPr lang="en-US" sz="3000" b="1" dirty="0">
                <a:solidFill>
                  <a:prstClr val="black"/>
                </a:solidFill>
                <a:latin typeface="VNI-Avo" pitchFamily="2" charset="0"/>
              </a:rPr>
              <a:t> </a:t>
            </a:r>
            <a:r>
              <a:rPr lang="en-US" sz="3000" b="1" dirty="0" err="1">
                <a:solidFill>
                  <a:prstClr val="black"/>
                </a:solidFill>
                <a:latin typeface="VNI-Avo" pitchFamily="2" charset="0"/>
              </a:rPr>
              <a:t>haùi</a:t>
            </a:r>
            <a:r>
              <a:rPr lang="en-US" sz="3000" b="1" dirty="0">
                <a:solidFill>
                  <a:prstClr val="black"/>
                </a:solidFill>
                <a:latin typeface="VNI-Avo" pitchFamily="2" charset="0"/>
              </a:rPr>
              <a:t> </a:t>
            </a:r>
            <a:r>
              <a:rPr lang="en-US" sz="3000" b="1" dirty="0" err="1">
                <a:solidFill>
                  <a:prstClr val="black"/>
                </a:solidFill>
                <a:latin typeface="VNI-Avo" pitchFamily="2" charset="0"/>
              </a:rPr>
              <a:t>boâng</a:t>
            </a:r>
            <a:r>
              <a:rPr lang="en-US" sz="3000" b="1" dirty="0">
                <a:solidFill>
                  <a:prstClr val="black"/>
                </a:solidFill>
                <a:latin typeface="VNI-Avo" pitchFamily="2" charset="0"/>
              </a:rPr>
              <a:t> </a:t>
            </a:r>
            <a:r>
              <a:rPr lang="en-US" sz="3000" b="1" dirty="0" err="1">
                <a:solidFill>
                  <a:prstClr val="black"/>
                </a:solidFill>
                <a:latin typeface="VNI-Avo" pitchFamily="2" charset="0"/>
              </a:rPr>
              <a:t>cuùc</a:t>
            </a:r>
            <a:r>
              <a:rPr lang="en-US" sz="3000" b="1" dirty="0">
                <a:solidFill>
                  <a:prstClr val="black"/>
                </a:solidFill>
                <a:latin typeface="VNI-Avo" pitchFamily="2" charset="0"/>
              </a:rPr>
              <a:t> </a:t>
            </a:r>
            <a:r>
              <a:rPr lang="en-US" sz="3000" b="1" dirty="0" err="1">
                <a:solidFill>
                  <a:prstClr val="black"/>
                </a:solidFill>
                <a:latin typeface="VNI-Avo" pitchFamily="2" charset="0"/>
              </a:rPr>
              <a:t>maøu</a:t>
            </a:r>
            <a:r>
              <a:rPr lang="en-US" sz="3000" b="1" dirty="0">
                <a:solidFill>
                  <a:prstClr val="black"/>
                </a:solidFill>
                <a:latin typeface="VNI-Avo" pitchFamily="2" charset="0"/>
              </a:rPr>
              <a:t> </a:t>
            </a:r>
            <a:r>
              <a:rPr lang="en-US" sz="3000" b="1" dirty="0" err="1">
                <a:solidFill>
                  <a:prstClr val="black"/>
                </a:solidFill>
                <a:latin typeface="VNI-Avo" pitchFamily="2" charset="0"/>
              </a:rPr>
              <a:t>xanh</a:t>
            </a:r>
            <a:r>
              <a:rPr lang="en-US" sz="3000" b="1" dirty="0">
                <a:solidFill>
                  <a:prstClr val="black"/>
                </a:solidFill>
                <a:latin typeface="VNI-Avo" pitchFamily="2" charset="0"/>
              </a:rPr>
              <a:t>, </a:t>
            </a:r>
            <a:r>
              <a:rPr lang="en-US" sz="3000" b="1" dirty="0" err="1">
                <a:solidFill>
                  <a:prstClr val="black"/>
                </a:solidFill>
                <a:latin typeface="VNI-Avo" pitchFamily="2" charset="0"/>
              </a:rPr>
              <a:t>ñöôïc</a:t>
            </a:r>
            <a:r>
              <a:rPr lang="en-US" sz="3000" b="1" dirty="0">
                <a:solidFill>
                  <a:prstClr val="black"/>
                </a:solidFill>
                <a:latin typeface="VNI-Avo" pitchFamily="2" charset="0"/>
              </a:rPr>
              <a:t> </a:t>
            </a:r>
            <a:r>
              <a:rPr lang="en-US" sz="3000" b="1" dirty="0" err="1">
                <a:solidFill>
                  <a:prstClr val="black"/>
                </a:solidFill>
                <a:latin typeface="VNI-Avo" pitchFamily="2" charset="0"/>
              </a:rPr>
              <a:t>caû</a:t>
            </a:r>
            <a:r>
              <a:rPr lang="en-US" sz="3000" b="1" dirty="0">
                <a:solidFill>
                  <a:prstClr val="black"/>
                </a:solidFill>
                <a:latin typeface="VNI-Avo" pitchFamily="2" charset="0"/>
              </a:rPr>
              <a:t> </a:t>
            </a:r>
            <a:r>
              <a:rPr lang="en-US" sz="3000" b="1" dirty="0" err="1">
                <a:solidFill>
                  <a:prstClr val="black"/>
                </a:solidFill>
                <a:latin typeface="VNI-Avo" pitchFamily="2" charset="0"/>
              </a:rPr>
              <a:t>lôùp</a:t>
            </a:r>
            <a:r>
              <a:rPr lang="en-US" sz="3000" b="1" dirty="0">
                <a:solidFill>
                  <a:prstClr val="black"/>
                </a:solidFill>
                <a:latin typeface="VNI-Avo" pitchFamily="2" charset="0"/>
              </a:rPr>
              <a:t> </a:t>
            </a:r>
            <a:r>
              <a:rPr lang="en-US" sz="3000" b="1" dirty="0" err="1">
                <a:solidFill>
                  <a:prstClr val="black"/>
                </a:solidFill>
                <a:latin typeface="VNI-Avo" pitchFamily="2" charset="0"/>
              </a:rPr>
              <a:t>goïi</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nieàm</a:t>
            </a:r>
            <a:r>
              <a:rPr lang="en-US" sz="3000" b="1" dirty="0">
                <a:solidFill>
                  <a:prstClr val="black"/>
                </a:solidFill>
                <a:latin typeface="VNI-Avo" pitchFamily="2" charset="0"/>
              </a:rPr>
              <a:t> </a:t>
            </a:r>
            <a:r>
              <a:rPr lang="en-US" sz="3000" b="1" dirty="0" err="1">
                <a:solidFill>
                  <a:prstClr val="black"/>
                </a:solidFill>
                <a:latin typeface="VNI-Avo" pitchFamily="2" charset="0"/>
              </a:rPr>
              <a:t>vui</a:t>
            </a:r>
            <a:r>
              <a:rPr lang="en-US" sz="3000" b="1" dirty="0">
                <a:solidFill>
                  <a:prstClr val="black"/>
                </a:solidFill>
                <a:latin typeface="VNI-Avo" pitchFamily="2" charset="0"/>
              </a:rPr>
              <a:t>.                               Ba </a:t>
            </a:r>
            <a:r>
              <a:rPr lang="en-US" sz="3000" b="1" dirty="0" err="1">
                <a:solidFill>
                  <a:prstClr val="black"/>
                </a:solidFill>
                <a:latin typeface="VNI-Avo" pitchFamily="2" charset="0"/>
              </a:rPr>
              <a:t>cuûa</a:t>
            </a:r>
            <a:r>
              <a:rPr lang="en-US" sz="3000" b="1" dirty="0">
                <a:solidFill>
                  <a:prstClr val="black"/>
                </a:solidFill>
                <a:latin typeface="VNI-Avo" pitchFamily="2" charset="0"/>
              </a:rPr>
              <a:t> An </a:t>
            </a:r>
            <a:r>
              <a:rPr lang="en-US" sz="3000" b="1" dirty="0" err="1">
                <a:solidFill>
                  <a:prstClr val="black"/>
                </a:solidFill>
                <a:latin typeface="VNI-Avo" pitchFamily="2" charset="0"/>
              </a:rPr>
              <a:t>ñang</a:t>
            </a:r>
            <a:r>
              <a:rPr lang="en-US" sz="3000" b="1" dirty="0">
                <a:solidFill>
                  <a:prstClr val="black"/>
                </a:solidFill>
                <a:latin typeface="VNI-Avo" pitchFamily="2" charset="0"/>
              </a:rPr>
              <a:t> </a:t>
            </a:r>
            <a:r>
              <a:rPr lang="en-US" sz="3000" b="1" dirty="0" err="1">
                <a:solidFill>
                  <a:prstClr val="black"/>
                </a:solidFill>
                <a:latin typeface="VNI-Avo" pitchFamily="2" charset="0"/>
              </a:rPr>
              <a:t>bò</a:t>
            </a:r>
            <a:r>
              <a:rPr lang="en-US" sz="3000" b="1" dirty="0">
                <a:solidFill>
                  <a:prstClr val="black"/>
                </a:solidFill>
                <a:latin typeface="VNI-Avo" pitchFamily="2" charset="0"/>
              </a:rPr>
              <a:t> </a:t>
            </a:r>
            <a:r>
              <a:rPr lang="en-US" sz="3000" b="1" dirty="0" err="1">
                <a:solidFill>
                  <a:prstClr val="black"/>
                </a:solidFill>
                <a:latin typeface="VNI-Avo" pitchFamily="2" charset="0"/>
              </a:rPr>
              <a:t>beänh</a:t>
            </a: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muoán</a:t>
            </a:r>
            <a:r>
              <a:rPr lang="en-US" sz="3000" b="1" dirty="0">
                <a:solidFill>
                  <a:prstClr val="black"/>
                </a:solidFill>
                <a:latin typeface="VNI-Avo" pitchFamily="2" charset="0"/>
              </a:rPr>
              <a:t> </a:t>
            </a:r>
            <a:r>
              <a:rPr lang="en-US" sz="3000" b="1" dirty="0" err="1">
                <a:solidFill>
                  <a:prstClr val="black"/>
                </a:solidFill>
                <a:latin typeface="VNI-Avo" pitchFamily="2" charset="0"/>
              </a:rPr>
              <a:t>ñöôïc</a:t>
            </a:r>
            <a:r>
              <a:rPr lang="en-US" sz="3000" b="1" dirty="0">
                <a:solidFill>
                  <a:prstClr val="black"/>
                </a:solidFill>
                <a:latin typeface="VNI-Avo" pitchFamily="2" charset="0"/>
              </a:rPr>
              <a:t> </a:t>
            </a:r>
            <a:r>
              <a:rPr lang="en-US" sz="3000" b="1" dirty="0" err="1">
                <a:solidFill>
                  <a:prstClr val="black"/>
                </a:solidFill>
                <a:latin typeface="VNI-Avo" pitchFamily="2" charset="0"/>
              </a:rPr>
              <a:t>taëng</a:t>
            </a:r>
            <a:r>
              <a:rPr lang="en-US" sz="3000" b="1" dirty="0">
                <a:solidFill>
                  <a:prstClr val="black"/>
                </a:solidFill>
                <a:latin typeface="VNI-Avo" pitchFamily="2" charset="0"/>
              </a:rPr>
              <a:t> </a:t>
            </a:r>
            <a:r>
              <a:rPr lang="en-US" sz="3000" b="1" dirty="0" err="1">
                <a:solidFill>
                  <a:prstClr val="black"/>
                </a:solidFill>
                <a:latin typeface="VNI-Avo" pitchFamily="2" charset="0"/>
              </a:rPr>
              <a:t>boâng</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nieàm</a:t>
            </a:r>
            <a:r>
              <a:rPr lang="en-US" sz="3000" b="1" dirty="0">
                <a:solidFill>
                  <a:prstClr val="black"/>
                </a:solidFill>
                <a:latin typeface="VNI-Avo" pitchFamily="2" charset="0"/>
              </a:rPr>
              <a:t> </a:t>
            </a:r>
            <a:r>
              <a:rPr lang="en-US" sz="3000" b="1" dirty="0" err="1">
                <a:solidFill>
                  <a:prstClr val="black"/>
                </a:solidFill>
                <a:latin typeface="VNI-Avo" pitchFamily="2" charset="0"/>
              </a:rPr>
              <a:t>vui</a:t>
            </a:r>
            <a:r>
              <a:rPr lang="en-US" sz="3000" b="1" dirty="0">
                <a:solidFill>
                  <a:prstClr val="black"/>
                </a:solidFill>
                <a:latin typeface="VNI-Avo" pitchFamily="2" charset="0"/>
              </a:rPr>
              <a:t> </a:t>
            </a:r>
            <a:r>
              <a:rPr lang="en-US" sz="3000" b="1" dirty="0" err="1">
                <a:solidFill>
                  <a:prstClr val="black"/>
                </a:solidFill>
                <a:latin typeface="VNI-Avo" pitchFamily="2" charset="0"/>
              </a:rPr>
              <a:t>ñeå</a:t>
            </a:r>
            <a:r>
              <a:rPr lang="en-US" sz="3000" b="1" dirty="0">
                <a:solidFill>
                  <a:prstClr val="black"/>
                </a:solidFill>
                <a:latin typeface="VNI-Avo" pitchFamily="2" charset="0"/>
              </a:rPr>
              <a:t> </a:t>
            </a:r>
            <a:r>
              <a:rPr lang="en-US" sz="3000" b="1" dirty="0" err="1">
                <a:solidFill>
                  <a:prstClr val="black"/>
                </a:solidFill>
                <a:latin typeface="VNI-Avo" pitchFamily="2" charset="0"/>
              </a:rPr>
              <a:t>ba</a:t>
            </a:r>
            <a:r>
              <a:rPr lang="en-US" sz="3000" b="1" dirty="0">
                <a:solidFill>
                  <a:prstClr val="black"/>
                </a:solidFill>
                <a:latin typeface="VNI-Avo" pitchFamily="2" charset="0"/>
              </a:rPr>
              <a:t> </a:t>
            </a:r>
            <a:r>
              <a:rPr lang="en-US" sz="3000" b="1" dirty="0" err="1">
                <a:solidFill>
                  <a:prstClr val="black"/>
                </a:solidFill>
                <a:latin typeface="VNI-Avo" pitchFamily="2" charset="0"/>
              </a:rPr>
              <a:t>dòu</a:t>
            </a:r>
            <a:r>
              <a:rPr lang="en-US" sz="3000" b="1" dirty="0">
                <a:solidFill>
                  <a:prstClr val="black"/>
                </a:solidFill>
                <a:latin typeface="VNI-Avo" pitchFamily="2" charset="0"/>
              </a:rPr>
              <a:t> </a:t>
            </a:r>
            <a:r>
              <a:rPr lang="en-US" sz="3000" b="1" dirty="0" err="1">
                <a:solidFill>
                  <a:prstClr val="black"/>
                </a:solidFill>
                <a:latin typeface="VNI-Avo" pitchFamily="2" charset="0"/>
              </a:rPr>
              <a:t>côn</a:t>
            </a:r>
            <a:r>
              <a:rPr lang="en-US" sz="3000" b="1" dirty="0">
                <a:solidFill>
                  <a:prstClr val="black"/>
                </a:solidFill>
                <a:latin typeface="VNI-Avo" pitchFamily="2" charset="0"/>
              </a:rPr>
              <a:t> </a:t>
            </a:r>
            <a:r>
              <a:rPr lang="en-US" sz="3000" b="1" dirty="0" err="1">
                <a:solidFill>
                  <a:prstClr val="black"/>
                </a:solidFill>
                <a:latin typeface="VNI-Avo" pitchFamily="2" charset="0"/>
              </a:rPr>
              <a:t>ñau</a:t>
            </a:r>
            <a:r>
              <a:rPr lang="en-US" sz="3000" b="1" dirty="0">
                <a:solidFill>
                  <a:prstClr val="black"/>
                </a:solidFill>
                <a:latin typeface="VNI-Avo" pitchFamily="2" charset="0"/>
              </a:rPr>
              <a:t>.</a:t>
            </a:r>
          </a:p>
          <a:p>
            <a:pPr algn="just"/>
            <a:r>
              <a:rPr lang="en-US" sz="3000" b="1" dirty="0">
                <a:solidFill>
                  <a:prstClr val="black"/>
                </a:solidFill>
                <a:latin typeface="VNI-Avo" pitchFamily="2" charset="0"/>
              </a:rPr>
              <a:t>	An </a:t>
            </a:r>
            <a:r>
              <a:rPr lang="en-US" sz="3000" b="1" dirty="0" err="1">
                <a:solidFill>
                  <a:prstClr val="black"/>
                </a:solidFill>
                <a:latin typeface="VNI-Avo" pitchFamily="2" charset="0"/>
              </a:rPr>
              <a:t>giô</a:t>
            </a:r>
            <a:r>
              <a:rPr lang="en-US" sz="3000" b="1" dirty="0">
                <a:solidFill>
                  <a:prstClr val="black"/>
                </a:solidFill>
                <a:latin typeface="VNI-Avo" pitchFamily="2" charset="0"/>
              </a:rPr>
              <a:t> </a:t>
            </a:r>
            <a:r>
              <a:rPr lang="en-US" sz="3000" b="1" dirty="0" err="1">
                <a:solidFill>
                  <a:prstClr val="black"/>
                </a:solidFill>
                <a:latin typeface="VNI-Avo" pitchFamily="2" charset="0"/>
              </a:rPr>
              <a:t>tay</a:t>
            </a:r>
            <a:r>
              <a:rPr lang="en-US" sz="3000" b="1" dirty="0">
                <a:solidFill>
                  <a:prstClr val="black"/>
                </a:solidFill>
                <a:latin typeface="VNI-Avo" pitchFamily="2" charset="0"/>
              </a:rPr>
              <a:t> </a:t>
            </a:r>
            <a:r>
              <a:rPr lang="en-US" sz="3000" b="1" dirty="0" err="1">
                <a:solidFill>
                  <a:prstClr val="black"/>
                </a:solidFill>
                <a:latin typeface="VNI-Avo" pitchFamily="2" charset="0"/>
              </a:rPr>
              <a:t>ñònh</a:t>
            </a:r>
            <a:r>
              <a:rPr lang="en-US" sz="3000" b="1" dirty="0">
                <a:solidFill>
                  <a:prstClr val="black"/>
                </a:solidFill>
                <a:latin typeface="VNI-Avo" pitchFamily="2" charset="0"/>
              </a:rPr>
              <a:t> </a:t>
            </a:r>
            <a:r>
              <a:rPr lang="en-US" sz="3000" b="1" dirty="0" err="1">
                <a:solidFill>
                  <a:prstClr val="black"/>
                </a:solidFill>
                <a:latin typeface="VNI-Avo" pitchFamily="2" charset="0"/>
              </a:rPr>
              <a:t>haùi</a:t>
            </a:r>
            <a:r>
              <a:rPr lang="en-US" sz="3000" b="1" dirty="0">
                <a:solidFill>
                  <a:prstClr val="black"/>
                </a:solidFill>
                <a:latin typeface="VNI-Avo" pitchFamily="2" charset="0"/>
              </a:rPr>
              <a:t>, </a:t>
            </a:r>
            <a:r>
              <a:rPr lang="en-US" sz="3000" b="1" dirty="0" err="1">
                <a:solidFill>
                  <a:prstClr val="black"/>
                </a:solidFill>
                <a:latin typeface="VNI-Avo" pitchFamily="2" charset="0"/>
              </a:rPr>
              <a:t>nhöng</a:t>
            </a: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baên</a:t>
            </a:r>
            <a:r>
              <a:rPr lang="en-US" sz="3000" b="1" dirty="0">
                <a:solidFill>
                  <a:prstClr val="black"/>
                </a:solidFill>
                <a:latin typeface="VNI-Avo" pitchFamily="2" charset="0"/>
              </a:rPr>
              <a:t> </a:t>
            </a:r>
            <a:r>
              <a:rPr lang="en-US" sz="3000" b="1" dirty="0" err="1">
                <a:solidFill>
                  <a:prstClr val="black"/>
                </a:solidFill>
                <a:latin typeface="VNI-Avo" pitchFamily="2" charset="0"/>
              </a:rPr>
              <a:t>khoaên</a:t>
            </a:r>
            <a:r>
              <a:rPr lang="en-US" sz="3000" b="1" dirty="0">
                <a:solidFill>
                  <a:prstClr val="black"/>
                </a:solidFill>
                <a:latin typeface="VNI-Avo" pitchFamily="2" charset="0"/>
              </a:rPr>
              <a:t> </a:t>
            </a:r>
            <a:r>
              <a:rPr lang="en-US" sz="3000" b="1" dirty="0" err="1">
                <a:solidFill>
                  <a:prstClr val="black"/>
                </a:solidFill>
                <a:latin typeface="VNI-Avo" pitchFamily="2" charset="0"/>
              </a:rPr>
              <a:t>roài</a:t>
            </a:r>
            <a:r>
              <a:rPr lang="en-US" sz="3000" b="1" dirty="0">
                <a:solidFill>
                  <a:prstClr val="black"/>
                </a:solidFill>
                <a:latin typeface="VNI-Avo" pitchFamily="2" charset="0"/>
              </a:rPr>
              <a:t> </a:t>
            </a:r>
            <a:r>
              <a:rPr lang="en-US" sz="3000" b="1" dirty="0" err="1">
                <a:solidFill>
                  <a:prstClr val="black"/>
                </a:solidFill>
                <a:latin typeface="VNI-Avo" pitchFamily="2" charset="0"/>
              </a:rPr>
              <a:t>döøng</a:t>
            </a:r>
            <a:r>
              <a:rPr lang="en-US" sz="3000" b="1" dirty="0">
                <a:solidFill>
                  <a:prstClr val="black"/>
                </a:solidFill>
                <a:latin typeface="VNI-Avo" pitchFamily="2" charset="0"/>
              </a:rPr>
              <a:t> </a:t>
            </a:r>
            <a:r>
              <a:rPr lang="en-US" sz="3000" b="1" dirty="0" err="1">
                <a:solidFill>
                  <a:prstClr val="black"/>
                </a:solidFill>
                <a:latin typeface="VNI-Avo" pitchFamily="2" charset="0"/>
              </a:rPr>
              <a:t>laïi</a:t>
            </a:r>
            <a:r>
              <a:rPr lang="en-US" sz="3000" b="1" dirty="0">
                <a:solidFill>
                  <a:prstClr val="black"/>
                </a:solidFill>
                <a:latin typeface="VNI-Avo" pitchFamily="2" charset="0"/>
              </a:rPr>
              <a:t>. </a:t>
            </a:r>
            <a:r>
              <a:rPr lang="en-US" sz="3000" b="1" dirty="0" err="1">
                <a:solidFill>
                  <a:prstClr val="black"/>
                </a:solidFill>
                <a:latin typeface="VNI-Avo" pitchFamily="2" charset="0"/>
              </a:rPr>
              <a:t>Vì</a:t>
            </a: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nghó</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cuûa</a:t>
            </a:r>
            <a:r>
              <a:rPr lang="en-US" sz="3000" b="1" dirty="0">
                <a:solidFill>
                  <a:prstClr val="black"/>
                </a:solidFill>
                <a:latin typeface="VNI-Avo" pitchFamily="2" charset="0"/>
              </a:rPr>
              <a:t> </a:t>
            </a:r>
            <a:r>
              <a:rPr lang="en-US" sz="3000" b="1" dirty="0" err="1">
                <a:solidFill>
                  <a:prstClr val="black"/>
                </a:solidFill>
                <a:latin typeface="VNI-Avo" pitchFamily="2" charset="0"/>
              </a:rPr>
              <a:t>chung</a:t>
            </a:r>
            <a:r>
              <a:rPr lang="en-US" sz="3000" b="1" dirty="0">
                <a:solidFill>
                  <a:prstClr val="black"/>
                </a:solidFill>
                <a:latin typeface="VNI-Avo" pitchFamily="2" charset="0"/>
              </a:rPr>
              <a:t>.</a:t>
            </a:r>
          </a:p>
          <a:p>
            <a:pPr algn="just"/>
            <a:r>
              <a:rPr lang="en-US" sz="3000" b="1" dirty="0">
                <a:solidFill>
                  <a:prstClr val="black"/>
                </a:solidFill>
                <a:latin typeface="VNI-Avo" pitchFamily="2" charset="0"/>
              </a:rPr>
              <a:t>	</a:t>
            </a:r>
            <a:r>
              <a:rPr lang="en-US" sz="3000" b="1" dirty="0" err="1">
                <a:solidFill>
                  <a:prstClr val="black"/>
                </a:solidFill>
                <a:latin typeface="VNI-Avo" pitchFamily="2" charset="0"/>
              </a:rPr>
              <a:t>Coâ</a:t>
            </a:r>
            <a:r>
              <a:rPr lang="en-US" sz="3000" b="1" dirty="0">
                <a:solidFill>
                  <a:prstClr val="black"/>
                </a:solidFill>
                <a:latin typeface="VNI-Avo" pitchFamily="2" charset="0"/>
              </a:rPr>
              <a:t> </a:t>
            </a:r>
            <a:r>
              <a:rPr lang="en-US" sz="3000" b="1" dirty="0" err="1">
                <a:solidFill>
                  <a:prstClr val="black"/>
                </a:solidFill>
                <a:latin typeface="VNI-Avo" pitchFamily="2" charset="0"/>
              </a:rPr>
              <a:t>giaùo</a:t>
            </a:r>
            <a:r>
              <a:rPr lang="en-US" sz="3000" b="1" dirty="0">
                <a:solidFill>
                  <a:prstClr val="black"/>
                </a:solidFill>
                <a:latin typeface="VNI-Avo" pitchFamily="2" charset="0"/>
              </a:rPr>
              <a:t> </a:t>
            </a:r>
            <a:r>
              <a:rPr lang="en-US" sz="3000" b="1" dirty="0" err="1">
                <a:solidFill>
                  <a:prstClr val="black"/>
                </a:solidFill>
                <a:latin typeface="VNI-Avo" pitchFamily="2" charset="0"/>
              </a:rPr>
              <a:t>ñeán</a:t>
            </a:r>
            <a:r>
              <a:rPr lang="en-US" sz="2400" b="1" dirty="0">
                <a:solidFill>
                  <a:prstClr val="black"/>
                </a:solidFill>
                <a:latin typeface="VNI-Avo" pitchFamily="2" charset="0"/>
              </a:rPr>
              <a:t>.</a:t>
            </a:r>
            <a:r>
              <a:rPr lang="en-US" sz="2000" b="1" dirty="0">
                <a:solidFill>
                  <a:prstClr val="black"/>
                </a:solidFill>
                <a:latin typeface="VNI-Avo" pitchFamily="2" charset="0"/>
              </a:rPr>
              <a:t>   </a:t>
            </a:r>
            <a:r>
              <a:rPr lang="en-US" sz="3000" b="1" dirty="0" err="1">
                <a:solidFill>
                  <a:prstClr val="black"/>
                </a:solidFill>
                <a:latin typeface="VNI-Avo" pitchFamily="2" charset="0"/>
              </a:rPr>
              <a:t>Nghe</a:t>
            </a:r>
            <a:r>
              <a:rPr lang="en-US" sz="3000" b="1" dirty="0">
                <a:solidFill>
                  <a:prstClr val="black"/>
                </a:solidFill>
                <a:latin typeface="VNI-Avo" pitchFamily="2" charset="0"/>
              </a:rPr>
              <a:t> An </a:t>
            </a:r>
            <a:r>
              <a:rPr lang="en-US" sz="3000" b="1" dirty="0" err="1">
                <a:solidFill>
                  <a:prstClr val="black"/>
                </a:solidFill>
                <a:latin typeface="VNI-Avo" pitchFamily="2" charset="0"/>
              </a:rPr>
              <a:t>noùi</a:t>
            </a:r>
            <a:r>
              <a:rPr lang="en-US" sz="3000" b="1" dirty="0">
                <a:solidFill>
                  <a:prstClr val="black"/>
                </a:solidFill>
                <a:latin typeface="VNI-Avo" pitchFamily="2" charset="0"/>
              </a:rPr>
              <a:t> </a:t>
            </a:r>
            <a:r>
              <a:rPr lang="en-US" sz="3000" b="1" dirty="0" err="1">
                <a:solidFill>
                  <a:prstClr val="black"/>
                </a:solidFill>
                <a:latin typeface="VNI-Avo" pitchFamily="2" charset="0"/>
              </a:rPr>
              <a:t>lyù</a:t>
            </a:r>
            <a:r>
              <a:rPr lang="en-US" sz="3000" b="1" dirty="0">
                <a:solidFill>
                  <a:prstClr val="black"/>
                </a:solidFill>
                <a:latin typeface="VNI-Avo" pitchFamily="2" charset="0"/>
              </a:rPr>
              <a:t> do, </a:t>
            </a:r>
            <a:r>
              <a:rPr lang="en-US" sz="3000" b="1" dirty="0" err="1">
                <a:solidFill>
                  <a:prstClr val="black"/>
                </a:solidFill>
                <a:latin typeface="VNI-Avo" pitchFamily="2" charset="0"/>
              </a:rPr>
              <a:t>coâ</a:t>
            </a:r>
            <a:r>
              <a:rPr lang="en-US" sz="3000" b="1" dirty="0">
                <a:solidFill>
                  <a:prstClr val="black"/>
                </a:solidFill>
                <a:latin typeface="VNI-Avo" pitchFamily="2" charset="0"/>
              </a:rPr>
              <a:t> </a:t>
            </a:r>
            <a:r>
              <a:rPr lang="en-US" sz="3000" b="1" dirty="0" err="1">
                <a:solidFill>
                  <a:prstClr val="black"/>
                </a:solidFill>
                <a:latin typeface="VNI-Avo" pitchFamily="2" charset="0"/>
              </a:rPr>
              <a:t>haùi</a:t>
            </a:r>
            <a:r>
              <a:rPr lang="en-US" sz="3000" b="1" dirty="0">
                <a:solidFill>
                  <a:prstClr val="black"/>
                </a:solidFill>
                <a:latin typeface="VNI-Avo" pitchFamily="2" charset="0"/>
              </a:rPr>
              <a:t> </a:t>
            </a:r>
            <a:r>
              <a:rPr lang="en-US" sz="3000" b="1" dirty="0" err="1">
                <a:solidFill>
                  <a:prstClr val="black"/>
                </a:solidFill>
                <a:latin typeface="VNI-Avo" pitchFamily="2" charset="0"/>
              </a:rPr>
              <a:t>vaø</a:t>
            </a:r>
            <a:r>
              <a:rPr lang="en-US" sz="3000" b="1" dirty="0">
                <a:solidFill>
                  <a:prstClr val="black"/>
                </a:solidFill>
                <a:latin typeface="VNI-Avo" pitchFamily="2" charset="0"/>
              </a:rPr>
              <a:t> </a:t>
            </a:r>
            <a:r>
              <a:rPr lang="en-US" sz="3000" b="1" dirty="0" err="1">
                <a:solidFill>
                  <a:prstClr val="black"/>
                </a:solidFill>
                <a:latin typeface="VNI-Avo" pitchFamily="2" charset="0"/>
              </a:rPr>
              <a:t>ñöa</a:t>
            </a: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boâng</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Coâ</a:t>
            </a:r>
            <a:r>
              <a:rPr lang="en-US" sz="3000" b="1" dirty="0">
                <a:solidFill>
                  <a:prstClr val="black"/>
                </a:solidFill>
                <a:latin typeface="VNI-Avo" pitchFamily="2" charset="0"/>
              </a:rPr>
              <a:t> </a:t>
            </a:r>
            <a:r>
              <a:rPr lang="en-US" sz="3000" b="1" dirty="0" err="1">
                <a:solidFill>
                  <a:prstClr val="black"/>
                </a:solidFill>
                <a:latin typeface="VNI-Avo" pitchFamily="2" charset="0"/>
              </a:rPr>
              <a:t>nhoeûn</a:t>
            </a:r>
            <a:r>
              <a:rPr lang="en-US" sz="3000" b="1" dirty="0">
                <a:solidFill>
                  <a:prstClr val="black"/>
                </a:solidFill>
                <a:latin typeface="VNI-Avo" pitchFamily="2" charset="0"/>
              </a:rPr>
              <a:t> </a:t>
            </a:r>
            <a:r>
              <a:rPr lang="en-US" sz="3000" b="1" dirty="0" err="1">
                <a:solidFill>
                  <a:prstClr val="black"/>
                </a:solidFill>
                <a:latin typeface="VNI-Avo" pitchFamily="2" charset="0"/>
              </a:rPr>
              <a:t>mieäng</a:t>
            </a:r>
            <a:r>
              <a:rPr lang="en-US" sz="3000" b="1" dirty="0">
                <a:solidFill>
                  <a:prstClr val="black"/>
                </a:solidFill>
                <a:latin typeface="VNI-Avo" pitchFamily="2" charset="0"/>
              </a:rPr>
              <a:t> </a:t>
            </a:r>
            <a:r>
              <a:rPr lang="en-US" sz="3000" b="1" dirty="0" err="1">
                <a:solidFill>
                  <a:prstClr val="black"/>
                </a:solidFill>
                <a:latin typeface="VNI-Avo" pitchFamily="2" charset="0"/>
              </a:rPr>
              <a:t>cöôøi</a:t>
            </a:r>
            <a:r>
              <a:rPr lang="en-US" sz="3000" b="1" dirty="0">
                <a:solidFill>
                  <a:prstClr val="black"/>
                </a:solidFill>
                <a:latin typeface="VNI-Avo" pitchFamily="2" charset="0"/>
              </a:rPr>
              <a:t>, </a:t>
            </a:r>
            <a:r>
              <a:rPr lang="en-US" sz="3000" b="1" dirty="0" err="1">
                <a:solidFill>
                  <a:prstClr val="black"/>
                </a:solidFill>
                <a:latin typeface="VNI-Avo" pitchFamily="2" charset="0"/>
              </a:rPr>
              <a:t>aâu</a:t>
            </a:r>
            <a:r>
              <a:rPr lang="en-US" sz="3000" b="1" dirty="0">
                <a:solidFill>
                  <a:prstClr val="black"/>
                </a:solidFill>
                <a:latin typeface="VNI-Avo" pitchFamily="2" charset="0"/>
              </a:rPr>
              <a:t> </a:t>
            </a:r>
            <a:r>
              <a:rPr lang="en-US" sz="3000" b="1" dirty="0" err="1">
                <a:solidFill>
                  <a:prstClr val="black"/>
                </a:solidFill>
                <a:latin typeface="VNI-Avo" pitchFamily="2" charset="0"/>
              </a:rPr>
              <a:t>yeám</a:t>
            </a:r>
            <a:r>
              <a:rPr lang="en-US" sz="3000" b="1" dirty="0">
                <a:solidFill>
                  <a:prstClr val="black"/>
                </a:solidFill>
                <a:latin typeface="VNI-Avo" pitchFamily="2" charset="0"/>
              </a:rPr>
              <a:t> </a:t>
            </a:r>
            <a:r>
              <a:rPr lang="en-US" sz="3000" b="1" dirty="0" err="1">
                <a:solidFill>
                  <a:prstClr val="black"/>
                </a:solidFill>
                <a:latin typeface="VNI-Avo" pitchFamily="2" charset="0"/>
              </a:rPr>
              <a:t>noùi</a:t>
            </a:r>
            <a:r>
              <a:rPr lang="en-US" sz="3000" b="1" dirty="0">
                <a:solidFill>
                  <a:prstClr val="black"/>
                </a:solidFill>
                <a:latin typeface="VNI-Avo" pitchFamily="2" charset="0"/>
              </a:rPr>
              <a:t>:</a:t>
            </a:r>
          </a:p>
          <a:p>
            <a:pPr marL="457200" indent="-457200" algn="just">
              <a:buFontTx/>
              <a:buChar char="-"/>
            </a:pP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coâ</a:t>
            </a:r>
            <a:r>
              <a:rPr lang="en-US" sz="3000" b="1" dirty="0">
                <a:solidFill>
                  <a:prstClr val="black"/>
                </a:solidFill>
                <a:latin typeface="VNI-Avo" pitchFamily="2" charset="0"/>
              </a:rPr>
              <a:t> </a:t>
            </a:r>
            <a:r>
              <a:rPr lang="en-US" sz="3000" b="1" dirty="0" err="1">
                <a:solidFill>
                  <a:prstClr val="black"/>
                </a:solidFill>
                <a:latin typeface="VNI-Avo" pitchFamily="2" charset="0"/>
              </a:rPr>
              <a:t>beù</a:t>
            </a:r>
            <a:r>
              <a:rPr lang="en-US" sz="3000" b="1" dirty="0">
                <a:solidFill>
                  <a:prstClr val="black"/>
                </a:solidFill>
                <a:latin typeface="VNI-Avo" pitchFamily="2" charset="0"/>
              </a:rPr>
              <a:t> </a:t>
            </a:r>
            <a:r>
              <a:rPr lang="en-US" sz="3000" b="1" dirty="0" err="1">
                <a:solidFill>
                  <a:prstClr val="black"/>
                </a:solidFill>
                <a:latin typeface="VNI-Avo" pitchFamily="2" charset="0"/>
              </a:rPr>
              <a:t>hieáu</a:t>
            </a:r>
            <a:r>
              <a:rPr lang="en-US" sz="3000" b="1" dirty="0">
                <a:solidFill>
                  <a:prstClr val="black"/>
                </a:solidFill>
                <a:latin typeface="VNI-Avo" pitchFamily="2" charset="0"/>
              </a:rPr>
              <a:t> </a:t>
            </a:r>
            <a:r>
              <a:rPr lang="en-US" sz="3000" b="1" dirty="0" err="1">
                <a:solidFill>
                  <a:prstClr val="black"/>
                </a:solidFill>
                <a:latin typeface="VNI-Avo" pitchFamily="2" charset="0"/>
              </a:rPr>
              <a:t>thaûo</a:t>
            </a:r>
            <a:r>
              <a:rPr lang="en-US" sz="3000" b="1" dirty="0">
                <a:solidFill>
                  <a:prstClr val="black"/>
                </a:solidFill>
                <a:latin typeface="VNI-Avo" pitchFamily="2" charset="0"/>
              </a:rPr>
              <a:t>, An </a:t>
            </a:r>
            <a:r>
              <a:rPr lang="en-US" sz="3000" b="1" dirty="0" err="1">
                <a:solidFill>
                  <a:prstClr val="black"/>
                </a:solidFill>
                <a:latin typeface="VNI-Avo" pitchFamily="2" charset="0"/>
              </a:rPr>
              <a:t>aï</a:t>
            </a:r>
            <a:r>
              <a:rPr lang="en-US" sz="3000" b="1" dirty="0">
                <a:solidFill>
                  <a:prstClr val="black"/>
                </a:solidFill>
                <a:latin typeface="VNI-Avo" pitchFamily="2" charset="0"/>
              </a:rPr>
              <a:t>.</a:t>
            </a:r>
          </a:p>
          <a:p>
            <a:pPr algn="just"/>
            <a:r>
              <a:rPr lang="en-US" sz="3000" dirty="0">
                <a:solidFill>
                  <a:prstClr val="black"/>
                </a:solidFill>
                <a:latin typeface="VNI-Avo" pitchFamily="2" charset="0"/>
              </a:rPr>
              <a:t>	</a:t>
            </a:r>
            <a:r>
              <a:rPr lang="en-US" sz="3000" b="1" dirty="0">
                <a:solidFill>
                  <a:prstClr val="black"/>
                </a:solidFill>
                <a:latin typeface="VNI-Avo" pitchFamily="2" charset="0"/>
              </a:rPr>
              <a:t>Ba </a:t>
            </a:r>
            <a:r>
              <a:rPr lang="en-US" sz="3000" b="1" dirty="0" err="1">
                <a:solidFill>
                  <a:prstClr val="black"/>
                </a:solidFill>
                <a:latin typeface="VNI-Avo" pitchFamily="2" charset="0"/>
              </a:rPr>
              <a:t>khoûi</a:t>
            </a:r>
            <a:r>
              <a:rPr lang="en-US" sz="3000" b="1" dirty="0">
                <a:solidFill>
                  <a:prstClr val="black"/>
                </a:solidFill>
                <a:latin typeface="VNI-Avo" pitchFamily="2" charset="0"/>
              </a:rPr>
              <a:t> </a:t>
            </a:r>
            <a:r>
              <a:rPr lang="en-US" sz="3000" b="1" dirty="0" err="1">
                <a:solidFill>
                  <a:prstClr val="black"/>
                </a:solidFill>
                <a:latin typeface="VNI-Avo" pitchFamily="2" charset="0"/>
              </a:rPr>
              <a:t>beänh</a:t>
            </a:r>
            <a:r>
              <a:rPr lang="en-US" sz="3000" b="1" dirty="0">
                <a:solidFill>
                  <a:prstClr val="black"/>
                </a:solidFill>
                <a:latin typeface="VNI-Avo" pitchFamily="2" charset="0"/>
              </a:rPr>
              <a:t>, </a:t>
            </a:r>
            <a:r>
              <a:rPr lang="en-US" sz="3000" b="1" dirty="0" err="1">
                <a:solidFill>
                  <a:prstClr val="black"/>
                </a:solidFill>
                <a:latin typeface="VNI-Avo" pitchFamily="2" charset="0"/>
              </a:rPr>
              <a:t>ba</a:t>
            </a:r>
            <a:r>
              <a:rPr lang="en-US" sz="3000" b="1" dirty="0">
                <a:solidFill>
                  <a:prstClr val="black"/>
                </a:solidFill>
                <a:latin typeface="VNI-Avo" pitchFamily="2" charset="0"/>
              </a:rPr>
              <a:t> </a:t>
            </a:r>
            <a:r>
              <a:rPr lang="en-US" sz="3000" b="1" dirty="0" err="1">
                <a:solidFill>
                  <a:prstClr val="black"/>
                </a:solidFill>
                <a:latin typeface="VNI-Avo" pitchFamily="2" charset="0"/>
              </a:rPr>
              <a:t>cuøng</a:t>
            </a:r>
            <a:r>
              <a:rPr lang="en-US" sz="3000" b="1" dirty="0">
                <a:solidFill>
                  <a:prstClr val="black"/>
                </a:solidFill>
                <a:latin typeface="VNI-Avo" pitchFamily="2" charset="0"/>
              </a:rPr>
              <a:t> An </a:t>
            </a:r>
            <a:r>
              <a:rPr lang="en-US" sz="3000" b="1" dirty="0" err="1">
                <a:solidFill>
                  <a:prstClr val="black"/>
                </a:solidFill>
                <a:latin typeface="VNI-Avo" pitchFamily="2" charset="0"/>
              </a:rPr>
              <a:t>ñeán</a:t>
            </a:r>
            <a:r>
              <a:rPr lang="en-US" sz="3000" b="1" dirty="0">
                <a:solidFill>
                  <a:prstClr val="black"/>
                </a:solidFill>
                <a:latin typeface="VNI-Avo" pitchFamily="2" charset="0"/>
              </a:rPr>
              <a:t> </a:t>
            </a:r>
            <a:r>
              <a:rPr lang="en-US" sz="3000" b="1" dirty="0" err="1">
                <a:solidFill>
                  <a:prstClr val="black"/>
                </a:solidFill>
                <a:latin typeface="VNI-Avo" pitchFamily="2" charset="0"/>
              </a:rPr>
              <a:t>tröôøng</a:t>
            </a:r>
            <a:r>
              <a:rPr lang="en-US" sz="3000" b="1" dirty="0">
                <a:solidFill>
                  <a:prstClr val="black"/>
                </a:solidFill>
                <a:latin typeface="VNI-Avo" pitchFamily="2" charset="0"/>
              </a:rPr>
              <a:t> </a:t>
            </a:r>
            <a:r>
              <a:rPr lang="en-US" sz="3000" b="1" dirty="0" err="1">
                <a:solidFill>
                  <a:prstClr val="black"/>
                </a:solidFill>
                <a:latin typeface="VNI-Avo" pitchFamily="2" charset="0"/>
              </a:rPr>
              <a:t>caûm</a:t>
            </a:r>
            <a:r>
              <a:rPr lang="en-US" sz="3000" b="1" dirty="0">
                <a:solidFill>
                  <a:prstClr val="black"/>
                </a:solidFill>
                <a:latin typeface="VNI-Avo" pitchFamily="2" charset="0"/>
              </a:rPr>
              <a:t> </a:t>
            </a:r>
            <a:r>
              <a:rPr lang="en-US" sz="3000" b="1" dirty="0" err="1">
                <a:solidFill>
                  <a:prstClr val="black"/>
                </a:solidFill>
                <a:latin typeface="VNI-Avo" pitchFamily="2" charset="0"/>
              </a:rPr>
              <a:t>ôn</a:t>
            </a:r>
            <a:r>
              <a:rPr lang="en-US" sz="3000" b="1" dirty="0">
                <a:solidFill>
                  <a:prstClr val="black"/>
                </a:solidFill>
                <a:latin typeface="VNI-Avo" pitchFamily="2" charset="0"/>
              </a:rPr>
              <a:t> </a:t>
            </a:r>
            <a:r>
              <a:rPr lang="en-US" sz="3000" b="1" dirty="0" err="1">
                <a:solidFill>
                  <a:prstClr val="black"/>
                </a:solidFill>
                <a:latin typeface="VNI-Avo" pitchFamily="2" charset="0"/>
              </a:rPr>
              <a:t>coâ</a:t>
            </a:r>
            <a:r>
              <a:rPr lang="en-US" sz="3000" b="1" dirty="0">
                <a:solidFill>
                  <a:prstClr val="black"/>
                </a:solidFill>
                <a:latin typeface="VNI-Avo" pitchFamily="2" charset="0"/>
              </a:rPr>
              <a:t> </a:t>
            </a:r>
            <a:r>
              <a:rPr lang="en-US" sz="3000" b="1" dirty="0" err="1">
                <a:solidFill>
                  <a:prstClr val="black"/>
                </a:solidFill>
                <a:latin typeface="VNI-Avo" pitchFamily="2" charset="0"/>
              </a:rPr>
              <a:t>giaùo</a:t>
            </a:r>
            <a:r>
              <a:rPr lang="en-US" sz="4000" b="1" dirty="0">
                <a:solidFill>
                  <a:prstClr val="black"/>
                </a:solidFill>
                <a:latin typeface="VNI-Avo" pitchFamily="2" charset="0"/>
              </a:rPr>
              <a:t>.   </a:t>
            </a:r>
            <a:r>
              <a:rPr lang="en-US" sz="3000" b="1" dirty="0">
                <a:solidFill>
                  <a:prstClr val="black"/>
                </a:solidFill>
                <a:latin typeface="VNI-Avo" pitchFamily="2" charset="0"/>
              </a:rPr>
              <a:t>Ba </a:t>
            </a:r>
            <a:r>
              <a:rPr lang="en-US" sz="3000" b="1" dirty="0" err="1">
                <a:solidFill>
                  <a:prstClr val="black"/>
                </a:solidFill>
                <a:latin typeface="VNI-Avo" pitchFamily="2" charset="0"/>
              </a:rPr>
              <a:t>coøn</a:t>
            </a:r>
            <a:r>
              <a:rPr lang="en-US" sz="3000" b="1" dirty="0">
                <a:solidFill>
                  <a:prstClr val="black"/>
                </a:solidFill>
                <a:latin typeface="VNI-Avo" pitchFamily="2" charset="0"/>
              </a:rPr>
              <a:t> </a:t>
            </a:r>
            <a:r>
              <a:rPr lang="en-US" sz="3000" b="1" dirty="0" err="1">
                <a:solidFill>
                  <a:prstClr val="black"/>
                </a:solidFill>
                <a:latin typeface="VNI-Avo" pitchFamily="2" charset="0"/>
              </a:rPr>
              <a:t>taëng</a:t>
            </a:r>
            <a:r>
              <a:rPr lang="en-US" sz="3000" b="1" dirty="0">
                <a:solidFill>
                  <a:prstClr val="black"/>
                </a:solidFill>
                <a:latin typeface="VNI-Avo" pitchFamily="2" charset="0"/>
              </a:rPr>
              <a:t> </a:t>
            </a:r>
            <a:r>
              <a:rPr lang="en-US" sz="3000" b="1" dirty="0" err="1">
                <a:solidFill>
                  <a:prstClr val="black"/>
                </a:solidFill>
                <a:latin typeface="VNI-Avo" pitchFamily="2" charset="0"/>
              </a:rPr>
              <a:t>nhaø</a:t>
            </a:r>
            <a:r>
              <a:rPr lang="en-US" sz="3000" b="1" dirty="0">
                <a:solidFill>
                  <a:prstClr val="black"/>
                </a:solidFill>
                <a:latin typeface="VNI-Avo" pitchFamily="2" charset="0"/>
              </a:rPr>
              <a:t> </a:t>
            </a:r>
            <a:r>
              <a:rPr lang="en-US" sz="3000" b="1" dirty="0" err="1">
                <a:solidFill>
                  <a:prstClr val="black"/>
                </a:solidFill>
                <a:latin typeface="VNI-Avo" pitchFamily="2" charset="0"/>
              </a:rPr>
              <a:t>tröôøng</a:t>
            </a:r>
            <a:r>
              <a:rPr lang="en-US" sz="3000" b="1" dirty="0">
                <a:solidFill>
                  <a:prstClr val="black"/>
                </a:solidFill>
                <a:latin typeface="VNI-Avo" pitchFamily="2" charset="0"/>
              </a:rPr>
              <a:t> </a:t>
            </a:r>
            <a:r>
              <a:rPr lang="en-US" sz="3000" b="1" dirty="0" err="1">
                <a:solidFill>
                  <a:prstClr val="black"/>
                </a:solidFill>
                <a:latin typeface="VNI-Avo" pitchFamily="2" charset="0"/>
              </a:rPr>
              <a:t>moät</a:t>
            </a:r>
            <a:r>
              <a:rPr lang="en-US" sz="3000" b="1" dirty="0">
                <a:solidFill>
                  <a:prstClr val="black"/>
                </a:solidFill>
                <a:latin typeface="VNI-Avo" pitchFamily="2" charset="0"/>
              </a:rPr>
              <a:t> </a:t>
            </a:r>
            <a:r>
              <a:rPr lang="en-US" sz="3000" b="1" dirty="0" err="1">
                <a:solidFill>
                  <a:prstClr val="black"/>
                </a:solidFill>
                <a:latin typeface="VNI-Avo" pitchFamily="2" charset="0"/>
              </a:rPr>
              <a:t>chaäu</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cuùc</a:t>
            </a:r>
            <a:r>
              <a:rPr lang="en-US" sz="3000" b="1" dirty="0">
                <a:solidFill>
                  <a:prstClr val="black"/>
                </a:solidFill>
                <a:latin typeface="VNI-Avo" pitchFamily="2" charset="0"/>
              </a:rPr>
              <a:t> </a:t>
            </a:r>
            <a:r>
              <a:rPr lang="en-US" sz="3000" b="1" dirty="0" err="1">
                <a:solidFill>
                  <a:prstClr val="black"/>
                </a:solidFill>
                <a:latin typeface="VNI-Avo" pitchFamily="2" charset="0"/>
              </a:rPr>
              <a:t>tím</a:t>
            </a:r>
            <a:r>
              <a:rPr lang="en-US" sz="3000" b="1" dirty="0">
                <a:solidFill>
                  <a:prstClr val="black"/>
                </a:solidFill>
                <a:latin typeface="VNI-Avo" pitchFamily="2" charset="0"/>
              </a:rPr>
              <a:t> </a:t>
            </a:r>
            <a:r>
              <a:rPr lang="en-US" sz="3000" b="1" dirty="0" err="1">
                <a:solidFill>
                  <a:prstClr val="black"/>
                </a:solidFill>
                <a:latin typeface="VNI-Avo" pitchFamily="2" charset="0"/>
              </a:rPr>
              <a:t>raát</a:t>
            </a:r>
            <a:r>
              <a:rPr lang="en-US" sz="3000" b="1" dirty="0">
                <a:solidFill>
                  <a:prstClr val="black"/>
                </a:solidFill>
                <a:latin typeface="VNI-Avo" pitchFamily="2" charset="0"/>
              </a:rPr>
              <a:t> </a:t>
            </a:r>
            <a:r>
              <a:rPr lang="en-US" sz="3000" b="1" dirty="0" err="1">
                <a:solidFill>
                  <a:prstClr val="black"/>
                </a:solidFill>
                <a:latin typeface="VNI-Avo" pitchFamily="2" charset="0"/>
              </a:rPr>
              <a:t>ñeïp</a:t>
            </a:r>
            <a:r>
              <a:rPr lang="en-US" sz="3000" b="1" dirty="0">
                <a:solidFill>
                  <a:prstClr val="black"/>
                </a:solidFill>
                <a:latin typeface="VNI-Avo" pitchFamily="2" charset="0"/>
              </a:rPr>
              <a:t>.</a:t>
            </a: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66636"/>
            <a:ext cx="8610708" cy="707886"/>
          </a:xfrm>
          <a:prstGeom prst="rect">
            <a:avLst/>
          </a:prstGeom>
          <a:noFill/>
        </p:spPr>
        <p:txBody>
          <a:bodyPr wrap="square" rtlCol="0">
            <a:spAutoFit/>
          </a:bodyPr>
          <a:lstStyle/>
          <a:p>
            <a:pPr algn="ctr"/>
            <a:r>
              <a:rPr lang="en-US" sz="4000" b="1">
                <a:solidFill>
                  <a:srgbClr val="00B050"/>
                </a:solidFill>
                <a:latin typeface="VNI-Avo" pitchFamily="2" charset="0"/>
              </a:rPr>
              <a:t>Boâng hoa nieàm vui</a:t>
            </a:r>
            <a:endParaRPr lang="en-US" sz="4000" b="1" dirty="0">
              <a:solidFill>
                <a:srgbClr val="00B050"/>
              </a:solidFill>
              <a:latin typeface="VNI-Avo" pitchFamily="2" charset="0"/>
            </a:endParaRPr>
          </a:p>
        </p:txBody>
      </p:sp>
      <p:sp>
        <p:nvSpPr>
          <p:cNvPr id="6" name="Oval 5"/>
          <p:cNvSpPr/>
          <p:nvPr/>
        </p:nvSpPr>
        <p:spPr>
          <a:xfrm>
            <a:off x="915869" y="644955"/>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Arial Rounded MT Bold" pitchFamily="34" charset="0"/>
                <a:ea typeface="+mn-ea"/>
                <a:cs typeface="+mn-cs"/>
              </a:rPr>
              <a:t>1</a:t>
            </a:r>
          </a:p>
        </p:txBody>
      </p:sp>
      <p:sp>
        <p:nvSpPr>
          <p:cNvPr id="8" name="Oval 7"/>
          <p:cNvSpPr/>
          <p:nvPr/>
        </p:nvSpPr>
        <p:spPr>
          <a:xfrm>
            <a:off x="9064793" y="585179"/>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Arial Rounded MT Bold" pitchFamily="34" charset="0"/>
              </a:rPr>
              <a:t>2</a:t>
            </a:r>
            <a:endParaRPr kumimoji="0" lang="en-US" sz="2400" b="0" i="0" u="none" strike="noStrike" kern="0" cap="none" spc="0" normalizeH="0" baseline="0" noProof="0" dirty="0">
              <a:ln>
                <a:noFill/>
              </a:ln>
              <a:solidFill>
                <a:srgbClr val="FF0000"/>
              </a:solidFill>
              <a:effectLst/>
              <a:uLnTx/>
              <a:uFillTx/>
              <a:latin typeface="Arial Rounded MT Bold" pitchFamily="34" charset="0"/>
            </a:endParaRPr>
          </a:p>
        </p:txBody>
      </p:sp>
      <p:sp>
        <p:nvSpPr>
          <p:cNvPr id="9" name="Oval 8"/>
          <p:cNvSpPr/>
          <p:nvPr/>
        </p:nvSpPr>
        <p:spPr>
          <a:xfrm>
            <a:off x="80207" y="1623447"/>
            <a:ext cx="367197"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Arial Rounded MT Bold" pitchFamily="34" charset="0"/>
              </a:rPr>
              <a:t>3</a:t>
            </a:r>
            <a:endParaRPr kumimoji="0" lang="en-US" sz="24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0" name="Oval 9"/>
          <p:cNvSpPr/>
          <p:nvPr/>
        </p:nvSpPr>
        <p:spPr>
          <a:xfrm>
            <a:off x="5374062" y="1623448"/>
            <a:ext cx="347350"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Arial Rounded MT Bold" pitchFamily="34" charset="0"/>
              </a:rPr>
              <a:t>4</a:t>
            </a:r>
            <a:endParaRPr kumimoji="0" lang="en-US" sz="24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1" name="Oval 10"/>
          <p:cNvSpPr/>
          <p:nvPr/>
        </p:nvSpPr>
        <p:spPr>
          <a:xfrm>
            <a:off x="968862" y="2567629"/>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0000"/>
                </a:solidFill>
                <a:latin typeface="Arial Rounded MT Bold" pitchFamily="34" charset="0"/>
              </a:rPr>
              <a:t>5</a:t>
            </a:r>
            <a:endParaRPr kumimoji="0" lang="en-US" sz="20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2" name="Oval 11"/>
          <p:cNvSpPr/>
          <p:nvPr/>
        </p:nvSpPr>
        <p:spPr>
          <a:xfrm>
            <a:off x="80207" y="2862833"/>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0000"/>
                </a:solidFill>
                <a:latin typeface="Arial Rounded MT Bold" pitchFamily="34" charset="0"/>
              </a:rPr>
              <a:t>6</a:t>
            </a:r>
            <a:endParaRPr kumimoji="0" lang="en-US" sz="20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3" name="Oval 12"/>
          <p:cNvSpPr/>
          <p:nvPr/>
        </p:nvSpPr>
        <p:spPr>
          <a:xfrm>
            <a:off x="950937" y="3449946"/>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0000"/>
                </a:solidFill>
                <a:latin typeface="Arial Rounded MT Bold" pitchFamily="34" charset="0"/>
              </a:rPr>
              <a:t>7</a:t>
            </a:r>
            <a:endParaRPr kumimoji="0" lang="en-US" sz="20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4" name="Oval 13"/>
          <p:cNvSpPr/>
          <p:nvPr/>
        </p:nvSpPr>
        <p:spPr>
          <a:xfrm>
            <a:off x="3848973" y="3368487"/>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Arial Rounded MT Bold" pitchFamily="34" charset="0"/>
              </a:rPr>
              <a:t>8</a:t>
            </a:r>
            <a:endParaRPr kumimoji="0" lang="en-US" sz="24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5" name="Oval 14"/>
          <p:cNvSpPr/>
          <p:nvPr/>
        </p:nvSpPr>
        <p:spPr>
          <a:xfrm>
            <a:off x="2370246" y="3851834"/>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Arial Rounded MT Bold" pitchFamily="34" charset="0"/>
              </a:rPr>
              <a:t>9</a:t>
            </a:r>
            <a:endParaRPr kumimoji="0" lang="en-US" sz="24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6" name="Oval 15"/>
          <p:cNvSpPr/>
          <p:nvPr/>
        </p:nvSpPr>
        <p:spPr>
          <a:xfrm>
            <a:off x="561868" y="4850331"/>
            <a:ext cx="822826" cy="522289"/>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Rounded MT Bold" pitchFamily="34" charset="0"/>
                <a:ea typeface="+mn-ea"/>
                <a:cs typeface="+mn-cs"/>
              </a:rPr>
              <a:t>10</a:t>
            </a:r>
          </a:p>
        </p:txBody>
      </p:sp>
      <p:sp>
        <p:nvSpPr>
          <p:cNvPr id="17" name="Oval 16"/>
          <p:cNvSpPr/>
          <p:nvPr/>
        </p:nvSpPr>
        <p:spPr>
          <a:xfrm>
            <a:off x="1400628" y="5537057"/>
            <a:ext cx="685925" cy="586325"/>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Rounded MT Bold" pitchFamily="34" charset="0"/>
                <a:ea typeface="+mn-ea"/>
                <a:cs typeface="+mn-cs"/>
              </a:rPr>
              <a:t>11</a:t>
            </a:r>
          </a:p>
        </p:txBody>
      </p:sp>
      <p:cxnSp>
        <p:nvCxnSpPr>
          <p:cNvPr id="7" name="Straight Connector 6"/>
          <p:cNvCxnSpPr/>
          <p:nvPr/>
        </p:nvCxnSpPr>
        <p:spPr>
          <a:xfrm flipH="1">
            <a:off x="6653048" y="5506810"/>
            <a:ext cx="157656" cy="50975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1104179" y="5387435"/>
            <a:ext cx="157656" cy="56081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5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500" fill="hold"/>
                                        <p:tgtEl>
                                          <p:spTgt spid="7"/>
                                        </p:tgtEl>
                                        <p:attrNameLst>
                                          <p:attrName>ppt_x</p:attrName>
                                        </p:attrNameLst>
                                      </p:cBhvr>
                                      <p:tavLst>
                                        <p:tav tm="0">
                                          <p:val>
                                            <p:strVal val="#ppt_x"/>
                                          </p:val>
                                        </p:tav>
                                        <p:tav tm="100000">
                                          <p:val>
                                            <p:strVal val="#ppt_x"/>
                                          </p:val>
                                        </p:tav>
                                      </p:tavLst>
                                    </p:anim>
                                    <p:anim calcmode="lin" valueType="num">
                                      <p:cBhvr additive="base">
                                        <p:cTn id="6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284282"/>
            <a:ext cx="7456712" cy="461665"/>
          </a:xfrm>
          <a:prstGeom prst="rect">
            <a:avLst/>
          </a:prstGeom>
          <a:noFill/>
        </p:spPr>
        <p:txBody>
          <a:bodyPr wrap="square" rtlCol="0">
            <a:spAutoFit/>
          </a:bodyPr>
          <a:lstStyle/>
          <a:p>
            <a:r>
              <a:rPr lang="en-US" sz="2400" b="1" i="1" dirty="0">
                <a:solidFill>
                  <a:prstClr val="black"/>
                </a:solidFill>
                <a:latin typeface="VNI-Avo" pitchFamily="2" charset="0"/>
              </a:rPr>
              <a:t>Theo </a:t>
            </a:r>
            <a:r>
              <a:rPr lang="en-US" sz="2400" b="1" dirty="0" err="1">
                <a:solidFill>
                  <a:prstClr val="black"/>
                </a:solidFill>
                <a:latin typeface="VNI-Avo" pitchFamily="2" charset="0"/>
              </a:rPr>
              <a:t>Xu-khoâm-lin-xki</a:t>
            </a:r>
            <a:r>
              <a:rPr lang="en-US" sz="2400" b="1" i="1" dirty="0">
                <a:solidFill>
                  <a:prstClr val="black"/>
                </a:solidFill>
                <a:latin typeface="VNI-Avo" pitchFamily="2" charset="0"/>
              </a:rPr>
              <a:t>, </a:t>
            </a:r>
            <a:r>
              <a:rPr lang="en-US" sz="2400" b="1" dirty="0" err="1">
                <a:solidFill>
                  <a:prstClr val="black"/>
                </a:solidFill>
                <a:latin typeface="VNI-Avo" pitchFamily="2" charset="0"/>
              </a:rPr>
              <a:t>Maïnh</a:t>
            </a:r>
            <a:r>
              <a:rPr lang="en-US" sz="2400" b="1" dirty="0">
                <a:solidFill>
                  <a:prstClr val="black"/>
                </a:solidFill>
                <a:latin typeface="VNI-Avo" pitchFamily="2" charset="0"/>
              </a:rPr>
              <a:t> </a:t>
            </a:r>
            <a:r>
              <a:rPr lang="en-US" sz="2400" b="1" dirty="0" err="1">
                <a:solidFill>
                  <a:prstClr val="black"/>
                </a:solidFill>
                <a:latin typeface="VNI-Avo" pitchFamily="2" charset="0"/>
              </a:rPr>
              <a:t>Höôûng</a:t>
            </a:r>
            <a:r>
              <a:rPr lang="en-US" sz="2400" b="1" dirty="0">
                <a:solidFill>
                  <a:prstClr val="black"/>
                </a:solidFill>
                <a:latin typeface="VNI-Avo" pitchFamily="2" charset="0"/>
              </a:rPr>
              <a:t> </a:t>
            </a:r>
            <a:r>
              <a:rPr lang="en-US" sz="2400" b="1" i="1" dirty="0" err="1">
                <a:solidFill>
                  <a:prstClr val="black"/>
                </a:solidFill>
                <a:latin typeface="VNI-Avo" pitchFamily="2" charset="0"/>
              </a:rPr>
              <a:t>dòch</a:t>
            </a:r>
            <a:endParaRPr lang="en-US" sz="2800" b="1" i="1" dirty="0">
              <a:solidFill>
                <a:prstClr val="black"/>
              </a:solidFill>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40665" y="1363503"/>
            <a:ext cx="11514464" cy="4832092"/>
          </a:xfrm>
          <a:prstGeom prst="rect">
            <a:avLst/>
          </a:prstGeom>
          <a:noFill/>
        </p:spPr>
        <p:txBody>
          <a:bodyPr wrap="square" rtlCol="0">
            <a:spAutoFit/>
          </a:bodyPr>
          <a:lstStyle/>
          <a:p>
            <a:pPr algn="just"/>
            <a:r>
              <a:rPr lang="en-US" sz="2800" b="1" dirty="0">
                <a:solidFill>
                  <a:prstClr val="black"/>
                </a:solidFill>
                <a:latin typeface="VNI-Avo" pitchFamily="2" charset="0"/>
              </a:rPr>
              <a:t>	</a:t>
            </a:r>
            <a:r>
              <a:rPr lang="en-US" sz="2800" b="1" dirty="0" err="1">
                <a:solidFill>
                  <a:prstClr val="black"/>
                </a:solidFill>
                <a:latin typeface="VNI-Avo" pitchFamily="2" charset="0"/>
              </a:rPr>
              <a:t>Saùng</a:t>
            </a:r>
            <a:r>
              <a:rPr lang="en-US" sz="2800" b="1" dirty="0">
                <a:solidFill>
                  <a:prstClr val="black"/>
                </a:solidFill>
                <a:latin typeface="VNI-Avo" pitchFamily="2" charset="0"/>
              </a:rPr>
              <a:t> </a:t>
            </a:r>
            <a:r>
              <a:rPr lang="en-US" sz="2800" b="1" dirty="0" err="1">
                <a:solidFill>
                  <a:prstClr val="black"/>
                </a:solidFill>
                <a:latin typeface="VNI-Avo" pitchFamily="2" charset="0"/>
              </a:rPr>
              <a:t>sôùm</a:t>
            </a:r>
            <a:r>
              <a:rPr lang="en-US" sz="2800" b="1" dirty="0">
                <a:solidFill>
                  <a:prstClr val="black"/>
                </a:solidFill>
                <a:latin typeface="VNI-Avo" pitchFamily="2" charset="0"/>
              </a:rPr>
              <a:t>, An </a:t>
            </a:r>
            <a:r>
              <a:rPr lang="en-US" sz="2800" b="1" dirty="0" err="1">
                <a:solidFill>
                  <a:prstClr val="black"/>
                </a:solidFill>
                <a:latin typeface="VNI-Avo" pitchFamily="2" charset="0"/>
              </a:rPr>
              <a:t>vaøo</a:t>
            </a:r>
            <a:r>
              <a:rPr lang="en-US" sz="2800" b="1" dirty="0">
                <a:solidFill>
                  <a:prstClr val="black"/>
                </a:solidFill>
                <a:latin typeface="VNI-Avo" pitchFamily="2" charset="0"/>
              </a:rPr>
              <a:t> </a:t>
            </a:r>
            <a:r>
              <a:rPr lang="en-US" sz="2800" b="1" dirty="0" err="1">
                <a:solidFill>
                  <a:prstClr val="black"/>
                </a:solidFill>
                <a:latin typeface="VNI-Avo" pitchFamily="2" charset="0"/>
              </a:rPr>
              <a:t>vöôøn</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cuûa</a:t>
            </a:r>
            <a:r>
              <a:rPr lang="en-US" sz="2800" b="1" dirty="0">
                <a:solidFill>
                  <a:prstClr val="black"/>
                </a:solidFill>
                <a:latin typeface="VNI-Avo" pitchFamily="2" charset="0"/>
              </a:rPr>
              <a:t> </a:t>
            </a:r>
            <a:r>
              <a:rPr lang="en-US" sz="2800" b="1" dirty="0" err="1">
                <a:solidFill>
                  <a:prstClr val="black"/>
                </a:solidFill>
                <a:latin typeface="VNI-Avo" pitchFamily="2" charset="0"/>
              </a:rPr>
              <a:t>tröôøng</a:t>
            </a:r>
            <a:r>
              <a:rPr lang="en-US" sz="2800" b="1" dirty="0">
                <a:solidFill>
                  <a:prstClr val="black"/>
                </a:solidFill>
                <a:latin typeface="VNI-Avo" pitchFamily="2" charset="0"/>
              </a:rPr>
              <a:t>. </a:t>
            </a: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ñònh</a:t>
            </a:r>
            <a:r>
              <a:rPr lang="en-US" sz="2800" b="1" dirty="0">
                <a:solidFill>
                  <a:prstClr val="black"/>
                </a:solidFill>
                <a:latin typeface="VNI-Avo" pitchFamily="2" charset="0"/>
              </a:rPr>
              <a:t> </a:t>
            </a:r>
            <a:r>
              <a:rPr lang="en-US" sz="2800" b="1" dirty="0" err="1">
                <a:solidFill>
                  <a:prstClr val="black"/>
                </a:solidFill>
                <a:latin typeface="VNI-Avo" pitchFamily="2" charset="0"/>
              </a:rPr>
              <a:t>haùi</a:t>
            </a:r>
            <a:r>
              <a:rPr lang="en-US" sz="2800" b="1" dirty="0">
                <a:solidFill>
                  <a:prstClr val="black"/>
                </a:solidFill>
                <a:latin typeface="VNI-Avo" pitchFamily="2" charset="0"/>
              </a:rPr>
              <a:t> </a:t>
            </a:r>
            <a:r>
              <a:rPr lang="en-US" sz="2800" b="1" dirty="0" err="1">
                <a:solidFill>
                  <a:prstClr val="black"/>
                </a:solidFill>
                <a:latin typeface="VNI-Avo" pitchFamily="2" charset="0"/>
              </a:rPr>
              <a:t>boâng</a:t>
            </a:r>
            <a:r>
              <a:rPr lang="en-US" sz="2800" b="1" dirty="0">
                <a:solidFill>
                  <a:prstClr val="black"/>
                </a:solidFill>
                <a:latin typeface="VNI-Avo" pitchFamily="2" charset="0"/>
              </a:rPr>
              <a:t> </a:t>
            </a:r>
            <a:r>
              <a:rPr lang="en-US" sz="2800" b="1" dirty="0" err="1">
                <a:solidFill>
                  <a:prstClr val="black"/>
                </a:solidFill>
                <a:latin typeface="VNI-Avo" pitchFamily="2" charset="0"/>
              </a:rPr>
              <a:t>cuùc</a:t>
            </a:r>
            <a:r>
              <a:rPr lang="en-US" sz="2800" b="1" dirty="0">
                <a:solidFill>
                  <a:prstClr val="black"/>
                </a:solidFill>
                <a:latin typeface="VNI-Avo" pitchFamily="2" charset="0"/>
              </a:rPr>
              <a:t> </a:t>
            </a:r>
            <a:r>
              <a:rPr lang="en-US" sz="2800" b="1" dirty="0" err="1">
                <a:solidFill>
                  <a:prstClr val="black"/>
                </a:solidFill>
                <a:latin typeface="VNI-Avo" pitchFamily="2" charset="0"/>
              </a:rPr>
              <a:t>maøu</a:t>
            </a:r>
            <a:r>
              <a:rPr lang="en-US" sz="2800" b="1" dirty="0">
                <a:solidFill>
                  <a:prstClr val="black"/>
                </a:solidFill>
                <a:latin typeface="VNI-Avo" pitchFamily="2" charset="0"/>
              </a:rPr>
              <a:t> </a:t>
            </a:r>
            <a:r>
              <a:rPr lang="en-US" sz="2800" b="1" dirty="0" err="1">
                <a:solidFill>
                  <a:prstClr val="black"/>
                </a:solidFill>
                <a:latin typeface="VNI-Avo" pitchFamily="2" charset="0"/>
              </a:rPr>
              <a:t>xanh</a:t>
            </a:r>
            <a:r>
              <a:rPr lang="en-US" sz="2800" b="1" dirty="0">
                <a:solidFill>
                  <a:prstClr val="black"/>
                </a:solidFill>
                <a:latin typeface="VNI-Avo" pitchFamily="2" charset="0"/>
              </a:rPr>
              <a:t>, </a:t>
            </a:r>
            <a:r>
              <a:rPr lang="en-US" sz="2800" b="1" dirty="0" err="1">
                <a:solidFill>
                  <a:prstClr val="black"/>
                </a:solidFill>
                <a:latin typeface="VNI-Avo" pitchFamily="2" charset="0"/>
              </a:rPr>
              <a:t>ñöôïc</a:t>
            </a:r>
            <a:r>
              <a:rPr lang="en-US" sz="2800" b="1" dirty="0">
                <a:solidFill>
                  <a:prstClr val="black"/>
                </a:solidFill>
                <a:latin typeface="VNI-Avo" pitchFamily="2" charset="0"/>
              </a:rPr>
              <a:t> </a:t>
            </a:r>
            <a:r>
              <a:rPr lang="en-US" sz="2800" b="1" dirty="0" err="1">
                <a:solidFill>
                  <a:prstClr val="black"/>
                </a:solidFill>
                <a:latin typeface="VNI-Avo" pitchFamily="2" charset="0"/>
              </a:rPr>
              <a:t>caû</a:t>
            </a:r>
            <a:r>
              <a:rPr lang="en-US" sz="2800" b="1" dirty="0">
                <a:solidFill>
                  <a:prstClr val="black"/>
                </a:solidFill>
                <a:latin typeface="VNI-Avo" pitchFamily="2" charset="0"/>
              </a:rPr>
              <a:t> </a:t>
            </a:r>
            <a:r>
              <a:rPr lang="en-US" sz="2800" b="1" dirty="0" err="1">
                <a:solidFill>
                  <a:prstClr val="black"/>
                </a:solidFill>
                <a:latin typeface="VNI-Avo" pitchFamily="2" charset="0"/>
              </a:rPr>
              <a:t>lôùp</a:t>
            </a:r>
            <a:r>
              <a:rPr lang="en-US" sz="2800" b="1" dirty="0">
                <a:solidFill>
                  <a:prstClr val="black"/>
                </a:solidFill>
                <a:latin typeface="VNI-Avo" pitchFamily="2" charset="0"/>
              </a:rPr>
              <a:t> </a:t>
            </a:r>
            <a:r>
              <a:rPr lang="en-US" sz="2800" b="1" dirty="0" err="1">
                <a:solidFill>
                  <a:prstClr val="black"/>
                </a:solidFill>
                <a:latin typeface="VNI-Avo" pitchFamily="2" charset="0"/>
              </a:rPr>
              <a:t>goïi</a:t>
            </a:r>
            <a:r>
              <a:rPr lang="en-US" sz="2800" b="1" dirty="0">
                <a:solidFill>
                  <a:prstClr val="black"/>
                </a:solidFill>
                <a:latin typeface="VNI-Avo" pitchFamily="2" charset="0"/>
              </a:rPr>
              <a:t> </a:t>
            </a:r>
            <a:r>
              <a:rPr lang="en-US" sz="2800" b="1" dirty="0" err="1">
                <a:solidFill>
                  <a:prstClr val="black"/>
                </a:solidFill>
                <a:latin typeface="VNI-Avo" pitchFamily="2" charset="0"/>
              </a:rPr>
              <a:t>laø</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nieàm</a:t>
            </a:r>
            <a:r>
              <a:rPr lang="en-US" sz="2800" b="1" dirty="0">
                <a:solidFill>
                  <a:prstClr val="black"/>
                </a:solidFill>
                <a:latin typeface="VNI-Avo" pitchFamily="2" charset="0"/>
              </a:rPr>
              <a:t> </a:t>
            </a:r>
            <a:r>
              <a:rPr lang="en-US" sz="2800" b="1" dirty="0" err="1">
                <a:solidFill>
                  <a:prstClr val="black"/>
                </a:solidFill>
                <a:latin typeface="VNI-Avo" pitchFamily="2" charset="0"/>
              </a:rPr>
              <a:t>vui</a:t>
            </a:r>
            <a:r>
              <a:rPr lang="en-US" sz="2800" b="1" dirty="0">
                <a:solidFill>
                  <a:prstClr val="black"/>
                </a:solidFill>
                <a:latin typeface="VNI-Avo" pitchFamily="2" charset="0"/>
              </a:rPr>
              <a:t>. Ba </a:t>
            </a:r>
            <a:r>
              <a:rPr lang="en-US" sz="2800" b="1" dirty="0" err="1">
                <a:solidFill>
                  <a:prstClr val="black"/>
                </a:solidFill>
                <a:latin typeface="VNI-Avo" pitchFamily="2" charset="0"/>
              </a:rPr>
              <a:t>cuûa</a:t>
            </a:r>
            <a:r>
              <a:rPr lang="en-US" sz="2800" b="1" dirty="0">
                <a:solidFill>
                  <a:prstClr val="black"/>
                </a:solidFill>
                <a:latin typeface="VNI-Avo" pitchFamily="2" charset="0"/>
              </a:rPr>
              <a:t> An </a:t>
            </a:r>
            <a:r>
              <a:rPr lang="en-US" sz="2800" b="1" dirty="0" err="1">
                <a:solidFill>
                  <a:prstClr val="black"/>
                </a:solidFill>
                <a:latin typeface="VNI-Avo" pitchFamily="2" charset="0"/>
              </a:rPr>
              <a:t>ñang</a:t>
            </a:r>
            <a:r>
              <a:rPr lang="en-US" sz="2800" b="1" dirty="0">
                <a:solidFill>
                  <a:prstClr val="black"/>
                </a:solidFill>
                <a:latin typeface="VNI-Avo" pitchFamily="2" charset="0"/>
              </a:rPr>
              <a:t> </a:t>
            </a:r>
            <a:r>
              <a:rPr lang="en-US" sz="2800" b="1" dirty="0" err="1">
                <a:solidFill>
                  <a:prstClr val="black"/>
                </a:solidFill>
                <a:latin typeface="VNI-Avo" pitchFamily="2" charset="0"/>
              </a:rPr>
              <a:t>bò</a:t>
            </a:r>
            <a:r>
              <a:rPr lang="en-US" sz="2800" b="1" dirty="0">
                <a:solidFill>
                  <a:prstClr val="black"/>
                </a:solidFill>
                <a:latin typeface="VNI-Avo" pitchFamily="2" charset="0"/>
              </a:rPr>
              <a:t> </a:t>
            </a:r>
            <a:r>
              <a:rPr lang="en-US" sz="2800" b="1" dirty="0" err="1">
                <a:solidFill>
                  <a:prstClr val="black"/>
                </a:solidFill>
                <a:latin typeface="VNI-Avo" pitchFamily="2" charset="0"/>
              </a:rPr>
              <a:t>beänh</a:t>
            </a:r>
            <a:r>
              <a:rPr lang="en-US" sz="2800" b="1" dirty="0">
                <a:solidFill>
                  <a:prstClr val="black"/>
                </a:solidFill>
                <a:latin typeface="VNI-Avo" pitchFamily="2" charset="0"/>
              </a:rPr>
              <a:t>. </a:t>
            </a: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muoán</a:t>
            </a:r>
            <a:r>
              <a:rPr lang="en-US" sz="2800" b="1" dirty="0">
                <a:solidFill>
                  <a:prstClr val="black"/>
                </a:solidFill>
                <a:latin typeface="VNI-Avo" pitchFamily="2" charset="0"/>
              </a:rPr>
              <a:t> </a:t>
            </a:r>
            <a:r>
              <a:rPr lang="en-US" sz="2800" b="1" dirty="0" err="1">
                <a:solidFill>
                  <a:prstClr val="black"/>
                </a:solidFill>
                <a:latin typeface="VNI-Avo" pitchFamily="2" charset="0"/>
              </a:rPr>
              <a:t>ñöôïc</a:t>
            </a:r>
            <a:r>
              <a:rPr lang="en-US" sz="2800" b="1" dirty="0">
                <a:solidFill>
                  <a:prstClr val="black"/>
                </a:solidFill>
                <a:latin typeface="VNI-Avo" pitchFamily="2" charset="0"/>
              </a:rPr>
              <a:t> </a:t>
            </a:r>
            <a:r>
              <a:rPr lang="en-US" sz="2800" b="1" dirty="0" err="1">
                <a:solidFill>
                  <a:prstClr val="black"/>
                </a:solidFill>
                <a:latin typeface="VNI-Avo" pitchFamily="2" charset="0"/>
              </a:rPr>
              <a:t>taëng</a:t>
            </a:r>
            <a:r>
              <a:rPr lang="en-US" sz="2800" b="1" dirty="0">
                <a:solidFill>
                  <a:prstClr val="black"/>
                </a:solidFill>
                <a:latin typeface="VNI-Avo" pitchFamily="2" charset="0"/>
              </a:rPr>
              <a:t> </a:t>
            </a:r>
            <a:r>
              <a:rPr lang="en-US" sz="2800" b="1" dirty="0" err="1">
                <a:solidFill>
                  <a:prstClr val="black"/>
                </a:solidFill>
                <a:latin typeface="VNI-Avo" pitchFamily="2" charset="0"/>
              </a:rPr>
              <a:t>boâng</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nieàm</a:t>
            </a:r>
            <a:r>
              <a:rPr lang="en-US" sz="2800" b="1" dirty="0">
                <a:solidFill>
                  <a:prstClr val="black"/>
                </a:solidFill>
                <a:latin typeface="VNI-Avo" pitchFamily="2" charset="0"/>
              </a:rPr>
              <a:t> </a:t>
            </a:r>
            <a:r>
              <a:rPr lang="en-US" sz="2800" b="1" dirty="0" err="1">
                <a:solidFill>
                  <a:prstClr val="black"/>
                </a:solidFill>
                <a:latin typeface="VNI-Avo" pitchFamily="2" charset="0"/>
              </a:rPr>
              <a:t>vui</a:t>
            </a:r>
            <a:r>
              <a:rPr lang="en-US" sz="2800" b="1" dirty="0">
                <a:solidFill>
                  <a:prstClr val="black"/>
                </a:solidFill>
                <a:latin typeface="VNI-Avo" pitchFamily="2" charset="0"/>
              </a:rPr>
              <a:t> </a:t>
            </a:r>
            <a:r>
              <a:rPr lang="en-US" sz="2800" b="1" dirty="0" err="1">
                <a:solidFill>
                  <a:prstClr val="black"/>
                </a:solidFill>
                <a:latin typeface="VNI-Avo" pitchFamily="2" charset="0"/>
              </a:rPr>
              <a:t>ñeå</a:t>
            </a:r>
            <a:r>
              <a:rPr lang="en-US" sz="2800" b="1" dirty="0">
                <a:solidFill>
                  <a:prstClr val="black"/>
                </a:solidFill>
                <a:latin typeface="VNI-Avo" pitchFamily="2" charset="0"/>
              </a:rPr>
              <a:t> </a:t>
            </a:r>
            <a:r>
              <a:rPr lang="en-US" sz="2800" b="1" dirty="0" err="1">
                <a:solidFill>
                  <a:prstClr val="black"/>
                </a:solidFill>
                <a:latin typeface="VNI-Avo" pitchFamily="2" charset="0"/>
              </a:rPr>
              <a:t>ba</a:t>
            </a:r>
            <a:r>
              <a:rPr lang="en-US" sz="2800" b="1" dirty="0">
                <a:solidFill>
                  <a:prstClr val="black"/>
                </a:solidFill>
                <a:latin typeface="VNI-Avo" pitchFamily="2" charset="0"/>
              </a:rPr>
              <a:t> </a:t>
            </a:r>
            <a:r>
              <a:rPr lang="en-US" sz="2800" b="1" dirty="0" err="1">
                <a:solidFill>
                  <a:prstClr val="black"/>
                </a:solidFill>
                <a:latin typeface="VNI-Avo" pitchFamily="2" charset="0"/>
              </a:rPr>
              <a:t>dòu</a:t>
            </a:r>
            <a:r>
              <a:rPr lang="en-US" sz="2800" b="1" dirty="0">
                <a:solidFill>
                  <a:prstClr val="black"/>
                </a:solidFill>
                <a:latin typeface="VNI-Avo" pitchFamily="2" charset="0"/>
              </a:rPr>
              <a:t> </a:t>
            </a:r>
            <a:r>
              <a:rPr lang="en-US" sz="2800" b="1" dirty="0" err="1">
                <a:solidFill>
                  <a:prstClr val="black"/>
                </a:solidFill>
                <a:latin typeface="VNI-Avo" pitchFamily="2" charset="0"/>
              </a:rPr>
              <a:t>côn</a:t>
            </a:r>
            <a:r>
              <a:rPr lang="en-US" sz="2800" b="1" dirty="0">
                <a:solidFill>
                  <a:prstClr val="black"/>
                </a:solidFill>
                <a:latin typeface="VNI-Avo" pitchFamily="2" charset="0"/>
              </a:rPr>
              <a:t> </a:t>
            </a:r>
            <a:r>
              <a:rPr lang="en-US" sz="2800" b="1" dirty="0" err="1">
                <a:solidFill>
                  <a:prstClr val="black"/>
                </a:solidFill>
                <a:latin typeface="VNI-Avo" pitchFamily="2" charset="0"/>
              </a:rPr>
              <a:t>ñau</a:t>
            </a:r>
            <a:r>
              <a:rPr lang="en-US" sz="2800" b="1" dirty="0">
                <a:solidFill>
                  <a:prstClr val="black"/>
                </a:solidFill>
                <a:latin typeface="VNI-Avo" pitchFamily="2" charset="0"/>
              </a:rPr>
              <a:t>.</a:t>
            </a:r>
          </a:p>
          <a:p>
            <a:pPr algn="just"/>
            <a:r>
              <a:rPr lang="en-US" sz="2800" b="1" dirty="0">
                <a:solidFill>
                  <a:prstClr val="black"/>
                </a:solidFill>
                <a:latin typeface="VNI-Avo" pitchFamily="2" charset="0"/>
              </a:rPr>
              <a:t>	An </a:t>
            </a:r>
            <a:r>
              <a:rPr lang="en-US" sz="2800" b="1" dirty="0" err="1">
                <a:solidFill>
                  <a:prstClr val="black"/>
                </a:solidFill>
                <a:latin typeface="VNI-Avo" pitchFamily="2" charset="0"/>
              </a:rPr>
              <a:t>giô</a:t>
            </a:r>
            <a:r>
              <a:rPr lang="en-US" sz="2800" b="1" dirty="0">
                <a:solidFill>
                  <a:prstClr val="black"/>
                </a:solidFill>
                <a:latin typeface="VNI-Avo" pitchFamily="2" charset="0"/>
              </a:rPr>
              <a:t> </a:t>
            </a:r>
            <a:r>
              <a:rPr lang="en-US" sz="2800" b="1" dirty="0" err="1">
                <a:solidFill>
                  <a:prstClr val="black"/>
                </a:solidFill>
                <a:latin typeface="VNI-Avo" pitchFamily="2" charset="0"/>
              </a:rPr>
              <a:t>tay</a:t>
            </a:r>
            <a:r>
              <a:rPr lang="en-US" sz="2800" b="1" dirty="0">
                <a:solidFill>
                  <a:prstClr val="black"/>
                </a:solidFill>
                <a:latin typeface="VNI-Avo" pitchFamily="2" charset="0"/>
              </a:rPr>
              <a:t> </a:t>
            </a:r>
            <a:r>
              <a:rPr lang="en-US" sz="2800" b="1" dirty="0" err="1">
                <a:solidFill>
                  <a:prstClr val="black"/>
                </a:solidFill>
                <a:latin typeface="VNI-Avo" pitchFamily="2" charset="0"/>
              </a:rPr>
              <a:t>ñònh</a:t>
            </a:r>
            <a:r>
              <a:rPr lang="en-US" sz="2800" b="1" dirty="0">
                <a:solidFill>
                  <a:prstClr val="black"/>
                </a:solidFill>
                <a:latin typeface="VNI-Avo" pitchFamily="2" charset="0"/>
              </a:rPr>
              <a:t> </a:t>
            </a:r>
            <a:r>
              <a:rPr lang="en-US" sz="2800" b="1" dirty="0" err="1">
                <a:solidFill>
                  <a:prstClr val="black"/>
                </a:solidFill>
                <a:latin typeface="VNI-Avo" pitchFamily="2" charset="0"/>
              </a:rPr>
              <a:t>haùi</a:t>
            </a:r>
            <a:r>
              <a:rPr lang="en-US" sz="2800" b="1" dirty="0">
                <a:solidFill>
                  <a:prstClr val="black"/>
                </a:solidFill>
                <a:latin typeface="VNI-Avo" pitchFamily="2" charset="0"/>
              </a:rPr>
              <a:t>, </a:t>
            </a:r>
            <a:r>
              <a:rPr lang="en-US" sz="2800" b="1" dirty="0" err="1">
                <a:solidFill>
                  <a:prstClr val="black"/>
                </a:solidFill>
                <a:latin typeface="VNI-Avo" pitchFamily="2" charset="0"/>
              </a:rPr>
              <a:t>nhöng</a:t>
            </a:r>
            <a:r>
              <a:rPr lang="en-US" sz="2800" b="1" dirty="0">
                <a:solidFill>
                  <a:prstClr val="black"/>
                </a:solidFill>
                <a:latin typeface="VNI-Avo" pitchFamily="2" charset="0"/>
              </a:rPr>
              <a:t> </a:t>
            </a: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baên</a:t>
            </a:r>
            <a:r>
              <a:rPr lang="en-US" sz="2800" b="1" dirty="0">
                <a:solidFill>
                  <a:prstClr val="black"/>
                </a:solidFill>
                <a:latin typeface="VNI-Avo" pitchFamily="2" charset="0"/>
              </a:rPr>
              <a:t> </a:t>
            </a:r>
            <a:r>
              <a:rPr lang="en-US" sz="2800" b="1" dirty="0" err="1">
                <a:solidFill>
                  <a:prstClr val="black"/>
                </a:solidFill>
                <a:latin typeface="VNI-Avo" pitchFamily="2" charset="0"/>
              </a:rPr>
              <a:t>khoaên</a:t>
            </a:r>
            <a:r>
              <a:rPr lang="en-US" sz="2800" b="1" dirty="0">
                <a:solidFill>
                  <a:prstClr val="black"/>
                </a:solidFill>
                <a:latin typeface="VNI-Avo" pitchFamily="2" charset="0"/>
              </a:rPr>
              <a:t> </a:t>
            </a:r>
            <a:r>
              <a:rPr lang="en-US" sz="2800" b="1" dirty="0" err="1">
                <a:solidFill>
                  <a:prstClr val="black"/>
                </a:solidFill>
                <a:latin typeface="VNI-Avo" pitchFamily="2" charset="0"/>
              </a:rPr>
              <a:t>roài</a:t>
            </a:r>
            <a:r>
              <a:rPr lang="en-US" sz="2800" b="1" dirty="0">
                <a:solidFill>
                  <a:prstClr val="black"/>
                </a:solidFill>
                <a:latin typeface="VNI-Avo" pitchFamily="2" charset="0"/>
              </a:rPr>
              <a:t> </a:t>
            </a:r>
            <a:r>
              <a:rPr lang="en-US" sz="2800" b="1" dirty="0" err="1">
                <a:solidFill>
                  <a:prstClr val="black"/>
                </a:solidFill>
                <a:latin typeface="VNI-Avo" pitchFamily="2" charset="0"/>
              </a:rPr>
              <a:t>döøng</a:t>
            </a:r>
            <a:r>
              <a:rPr lang="en-US" sz="2800" b="1" dirty="0">
                <a:solidFill>
                  <a:prstClr val="black"/>
                </a:solidFill>
                <a:latin typeface="VNI-Avo" pitchFamily="2" charset="0"/>
              </a:rPr>
              <a:t> </a:t>
            </a:r>
            <a:r>
              <a:rPr lang="en-US" sz="2800" b="1" dirty="0" err="1">
                <a:solidFill>
                  <a:prstClr val="black"/>
                </a:solidFill>
                <a:latin typeface="VNI-Avo" pitchFamily="2" charset="0"/>
              </a:rPr>
              <a:t>laïi</a:t>
            </a:r>
            <a:r>
              <a:rPr lang="en-US" sz="2800" b="1" dirty="0">
                <a:solidFill>
                  <a:prstClr val="black"/>
                </a:solidFill>
                <a:latin typeface="VNI-Avo" pitchFamily="2" charset="0"/>
              </a:rPr>
              <a:t>. </a:t>
            </a:r>
            <a:r>
              <a:rPr lang="en-US" sz="2800" b="1" dirty="0" err="1">
                <a:solidFill>
                  <a:prstClr val="black"/>
                </a:solidFill>
                <a:latin typeface="VNI-Avo" pitchFamily="2" charset="0"/>
              </a:rPr>
              <a:t>Vì</a:t>
            </a:r>
            <a:r>
              <a:rPr lang="en-US" sz="2800" b="1" dirty="0">
                <a:solidFill>
                  <a:prstClr val="black"/>
                </a:solidFill>
                <a:latin typeface="VNI-Avo" pitchFamily="2" charset="0"/>
              </a:rPr>
              <a:t> </a:t>
            </a: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nghó</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laø</a:t>
            </a:r>
            <a:r>
              <a:rPr lang="en-US" sz="2800" b="1" dirty="0">
                <a:solidFill>
                  <a:prstClr val="black"/>
                </a:solidFill>
                <a:latin typeface="VNI-Avo" pitchFamily="2" charset="0"/>
              </a:rPr>
              <a:t> </a:t>
            </a:r>
            <a:r>
              <a:rPr lang="en-US" sz="2800" b="1" dirty="0" err="1">
                <a:solidFill>
                  <a:prstClr val="black"/>
                </a:solidFill>
                <a:latin typeface="VNI-Avo" pitchFamily="2" charset="0"/>
              </a:rPr>
              <a:t>cuûa</a:t>
            </a:r>
            <a:r>
              <a:rPr lang="en-US" sz="2800" b="1" dirty="0">
                <a:solidFill>
                  <a:prstClr val="black"/>
                </a:solidFill>
                <a:latin typeface="VNI-Avo" pitchFamily="2" charset="0"/>
              </a:rPr>
              <a:t> </a:t>
            </a:r>
            <a:r>
              <a:rPr lang="en-US" sz="2800" b="1" dirty="0" err="1">
                <a:solidFill>
                  <a:prstClr val="black"/>
                </a:solidFill>
                <a:latin typeface="VNI-Avo" pitchFamily="2" charset="0"/>
              </a:rPr>
              <a:t>chung</a:t>
            </a:r>
            <a:r>
              <a:rPr lang="en-US" sz="2800" b="1" dirty="0">
                <a:solidFill>
                  <a:prstClr val="black"/>
                </a:solidFill>
                <a:latin typeface="VNI-Avo" pitchFamily="2" charset="0"/>
              </a:rPr>
              <a:t>.</a:t>
            </a:r>
          </a:p>
          <a:p>
            <a:pPr algn="just"/>
            <a:r>
              <a:rPr lang="en-US" sz="2800" b="1" dirty="0">
                <a:solidFill>
                  <a:prstClr val="black"/>
                </a:solidFill>
                <a:latin typeface="VNI-Avo" pitchFamily="2" charset="0"/>
              </a:rPr>
              <a:t>	</a:t>
            </a:r>
            <a:r>
              <a:rPr lang="en-US" sz="2800" b="1" dirty="0" err="1">
                <a:solidFill>
                  <a:prstClr val="black"/>
                </a:solidFill>
                <a:latin typeface="VNI-Avo" pitchFamily="2" charset="0"/>
              </a:rPr>
              <a:t>Coâ</a:t>
            </a:r>
            <a:r>
              <a:rPr lang="en-US" sz="2800" b="1" dirty="0">
                <a:solidFill>
                  <a:prstClr val="black"/>
                </a:solidFill>
                <a:latin typeface="VNI-Avo" pitchFamily="2" charset="0"/>
              </a:rPr>
              <a:t> </a:t>
            </a:r>
            <a:r>
              <a:rPr lang="en-US" sz="2800" b="1" dirty="0" err="1">
                <a:solidFill>
                  <a:prstClr val="black"/>
                </a:solidFill>
                <a:latin typeface="VNI-Avo" pitchFamily="2" charset="0"/>
              </a:rPr>
              <a:t>giaùo</a:t>
            </a:r>
            <a:r>
              <a:rPr lang="en-US" sz="2800" b="1" dirty="0">
                <a:solidFill>
                  <a:prstClr val="black"/>
                </a:solidFill>
                <a:latin typeface="VNI-Avo" pitchFamily="2" charset="0"/>
              </a:rPr>
              <a:t> </a:t>
            </a:r>
            <a:r>
              <a:rPr lang="en-US" sz="2800" b="1" dirty="0" err="1">
                <a:solidFill>
                  <a:prstClr val="black"/>
                </a:solidFill>
                <a:latin typeface="VNI-Avo" pitchFamily="2" charset="0"/>
              </a:rPr>
              <a:t>ñeán</a:t>
            </a:r>
            <a:r>
              <a:rPr lang="en-US" sz="2800" b="1" dirty="0">
                <a:solidFill>
                  <a:prstClr val="black"/>
                </a:solidFill>
                <a:latin typeface="VNI-Avo" pitchFamily="2" charset="0"/>
              </a:rPr>
              <a:t>. </a:t>
            </a:r>
            <a:r>
              <a:rPr lang="en-US" sz="2800" b="1" dirty="0" err="1">
                <a:solidFill>
                  <a:prstClr val="black"/>
                </a:solidFill>
                <a:latin typeface="VNI-Avo" pitchFamily="2" charset="0"/>
              </a:rPr>
              <a:t>Nghe</a:t>
            </a:r>
            <a:r>
              <a:rPr lang="en-US" sz="2800" b="1" dirty="0">
                <a:solidFill>
                  <a:prstClr val="black"/>
                </a:solidFill>
                <a:latin typeface="VNI-Avo" pitchFamily="2" charset="0"/>
              </a:rPr>
              <a:t> An </a:t>
            </a:r>
            <a:r>
              <a:rPr lang="en-US" sz="2800" b="1" dirty="0" err="1">
                <a:solidFill>
                  <a:prstClr val="black"/>
                </a:solidFill>
                <a:latin typeface="VNI-Avo" pitchFamily="2" charset="0"/>
              </a:rPr>
              <a:t>noùi</a:t>
            </a:r>
            <a:r>
              <a:rPr lang="en-US" sz="2800" b="1" dirty="0">
                <a:solidFill>
                  <a:prstClr val="black"/>
                </a:solidFill>
                <a:latin typeface="VNI-Avo" pitchFamily="2" charset="0"/>
              </a:rPr>
              <a:t> </a:t>
            </a:r>
            <a:r>
              <a:rPr lang="en-US" sz="2800" b="1" dirty="0" err="1">
                <a:solidFill>
                  <a:prstClr val="black"/>
                </a:solidFill>
                <a:latin typeface="VNI-Avo" pitchFamily="2" charset="0"/>
              </a:rPr>
              <a:t>lyù</a:t>
            </a:r>
            <a:r>
              <a:rPr lang="en-US" sz="2800" b="1" dirty="0">
                <a:solidFill>
                  <a:prstClr val="black"/>
                </a:solidFill>
                <a:latin typeface="VNI-Avo" pitchFamily="2" charset="0"/>
              </a:rPr>
              <a:t> do, </a:t>
            </a:r>
            <a:r>
              <a:rPr lang="en-US" sz="2800" b="1" dirty="0" err="1">
                <a:solidFill>
                  <a:prstClr val="black"/>
                </a:solidFill>
                <a:latin typeface="VNI-Avo" pitchFamily="2" charset="0"/>
              </a:rPr>
              <a:t>coâ</a:t>
            </a:r>
            <a:r>
              <a:rPr lang="en-US" sz="2800" b="1" dirty="0">
                <a:solidFill>
                  <a:prstClr val="black"/>
                </a:solidFill>
                <a:latin typeface="VNI-Avo" pitchFamily="2" charset="0"/>
              </a:rPr>
              <a:t> </a:t>
            </a:r>
            <a:r>
              <a:rPr lang="en-US" sz="2800" b="1" dirty="0" err="1">
                <a:solidFill>
                  <a:prstClr val="black"/>
                </a:solidFill>
                <a:latin typeface="VNI-Avo" pitchFamily="2" charset="0"/>
              </a:rPr>
              <a:t>haùi</a:t>
            </a:r>
            <a:r>
              <a:rPr lang="en-US" sz="2800" b="1" dirty="0">
                <a:solidFill>
                  <a:prstClr val="black"/>
                </a:solidFill>
                <a:latin typeface="VNI-Avo" pitchFamily="2" charset="0"/>
              </a:rPr>
              <a:t> </a:t>
            </a:r>
            <a:r>
              <a:rPr lang="en-US" sz="2800" b="1" dirty="0" err="1">
                <a:solidFill>
                  <a:prstClr val="black"/>
                </a:solidFill>
                <a:latin typeface="VNI-Avo" pitchFamily="2" charset="0"/>
              </a:rPr>
              <a:t>vaø</a:t>
            </a:r>
            <a:r>
              <a:rPr lang="en-US" sz="2800" b="1" dirty="0">
                <a:solidFill>
                  <a:prstClr val="black"/>
                </a:solidFill>
                <a:latin typeface="VNI-Avo" pitchFamily="2" charset="0"/>
              </a:rPr>
              <a:t> </a:t>
            </a:r>
            <a:r>
              <a:rPr lang="en-US" sz="2800" b="1" dirty="0" err="1">
                <a:solidFill>
                  <a:prstClr val="black"/>
                </a:solidFill>
                <a:latin typeface="VNI-Avo" pitchFamily="2" charset="0"/>
              </a:rPr>
              <a:t>ñöa</a:t>
            </a:r>
            <a:r>
              <a:rPr lang="en-US" sz="2800" b="1" dirty="0">
                <a:solidFill>
                  <a:prstClr val="black"/>
                </a:solidFill>
                <a:latin typeface="VNI-Avo" pitchFamily="2" charset="0"/>
              </a:rPr>
              <a:t> </a:t>
            </a: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boâng</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Coâ</a:t>
            </a:r>
            <a:r>
              <a:rPr lang="en-US" sz="2800" b="1" dirty="0">
                <a:solidFill>
                  <a:prstClr val="black"/>
                </a:solidFill>
                <a:latin typeface="VNI-Avo" pitchFamily="2" charset="0"/>
              </a:rPr>
              <a:t> </a:t>
            </a:r>
            <a:r>
              <a:rPr lang="en-US" sz="2800" b="1" dirty="0" err="1">
                <a:solidFill>
                  <a:prstClr val="black"/>
                </a:solidFill>
                <a:latin typeface="VNI-Avo" pitchFamily="2" charset="0"/>
              </a:rPr>
              <a:t>nhoeûn</a:t>
            </a:r>
            <a:r>
              <a:rPr lang="en-US" sz="2800" b="1" dirty="0">
                <a:solidFill>
                  <a:prstClr val="black"/>
                </a:solidFill>
                <a:latin typeface="VNI-Avo" pitchFamily="2" charset="0"/>
              </a:rPr>
              <a:t> </a:t>
            </a:r>
            <a:r>
              <a:rPr lang="en-US" sz="2800" b="1" dirty="0" err="1">
                <a:solidFill>
                  <a:prstClr val="black"/>
                </a:solidFill>
                <a:latin typeface="VNI-Avo" pitchFamily="2" charset="0"/>
              </a:rPr>
              <a:t>mieäng</a:t>
            </a:r>
            <a:r>
              <a:rPr lang="en-US" sz="2800" b="1" dirty="0">
                <a:solidFill>
                  <a:prstClr val="black"/>
                </a:solidFill>
                <a:latin typeface="VNI-Avo" pitchFamily="2" charset="0"/>
              </a:rPr>
              <a:t> </a:t>
            </a:r>
            <a:r>
              <a:rPr lang="en-US" sz="2800" b="1" dirty="0" err="1">
                <a:solidFill>
                  <a:prstClr val="black"/>
                </a:solidFill>
                <a:latin typeface="VNI-Avo" pitchFamily="2" charset="0"/>
              </a:rPr>
              <a:t>cöôøi</a:t>
            </a:r>
            <a:r>
              <a:rPr lang="en-US" sz="2800" b="1" dirty="0">
                <a:solidFill>
                  <a:prstClr val="black"/>
                </a:solidFill>
                <a:latin typeface="VNI-Avo" pitchFamily="2" charset="0"/>
              </a:rPr>
              <a:t>, </a:t>
            </a:r>
            <a:r>
              <a:rPr lang="en-US" sz="2800" b="1" dirty="0" err="1">
                <a:solidFill>
                  <a:prstClr val="black"/>
                </a:solidFill>
                <a:latin typeface="VNI-Avo" pitchFamily="2" charset="0"/>
              </a:rPr>
              <a:t>aâu</a:t>
            </a:r>
            <a:r>
              <a:rPr lang="en-US" sz="2800" b="1" dirty="0">
                <a:solidFill>
                  <a:prstClr val="black"/>
                </a:solidFill>
                <a:latin typeface="VNI-Avo" pitchFamily="2" charset="0"/>
              </a:rPr>
              <a:t> </a:t>
            </a:r>
            <a:r>
              <a:rPr lang="en-US" sz="2800" b="1" dirty="0" err="1">
                <a:solidFill>
                  <a:prstClr val="black"/>
                </a:solidFill>
                <a:latin typeface="VNI-Avo" pitchFamily="2" charset="0"/>
              </a:rPr>
              <a:t>yeám</a:t>
            </a:r>
            <a:r>
              <a:rPr lang="en-US" sz="2800" b="1" dirty="0">
                <a:solidFill>
                  <a:prstClr val="black"/>
                </a:solidFill>
                <a:latin typeface="VNI-Avo" pitchFamily="2" charset="0"/>
              </a:rPr>
              <a:t> </a:t>
            </a:r>
            <a:r>
              <a:rPr lang="en-US" sz="2800" b="1" dirty="0" err="1">
                <a:solidFill>
                  <a:prstClr val="black"/>
                </a:solidFill>
                <a:latin typeface="VNI-Avo" pitchFamily="2" charset="0"/>
              </a:rPr>
              <a:t>noùi</a:t>
            </a:r>
            <a:r>
              <a:rPr lang="en-US" sz="2800" b="1" dirty="0">
                <a:solidFill>
                  <a:prstClr val="black"/>
                </a:solidFill>
                <a:latin typeface="VNI-Avo" pitchFamily="2" charset="0"/>
              </a:rPr>
              <a:t>:</a:t>
            </a:r>
          </a:p>
          <a:p>
            <a:pPr marL="457200" indent="-457200" algn="just">
              <a:buFontTx/>
              <a:buChar char="-"/>
            </a:pP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laø</a:t>
            </a:r>
            <a:r>
              <a:rPr lang="en-US" sz="2800" b="1" dirty="0">
                <a:solidFill>
                  <a:prstClr val="black"/>
                </a:solidFill>
                <a:latin typeface="VNI-Avo" pitchFamily="2" charset="0"/>
              </a:rPr>
              <a:t> </a:t>
            </a:r>
            <a:r>
              <a:rPr lang="en-US" sz="2800" b="1" dirty="0" err="1">
                <a:solidFill>
                  <a:prstClr val="black"/>
                </a:solidFill>
                <a:latin typeface="VNI-Avo" pitchFamily="2" charset="0"/>
              </a:rPr>
              <a:t>coâ</a:t>
            </a:r>
            <a:r>
              <a:rPr lang="en-US" sz="2800" b="1" dirty="0">
                <a:solidFill>
                  <a:prstClr val="black"/>
                </a:solidFill>
                <a:latin typeface="VNI-Avo" pitchFamily="2" charset="0"/>
              </a:rPr>
              <a:t> </a:t>
            </a:r>
            <a:r>
              <a:rPr lang="en-US" sz="2800" b="1" dirty="0" err="1">
                <a:solidFill>
                  <a:prstClr val="black"/>
                </a:solidFill>
                <a:latin typeface="VNI-Avo" pitchFamily="2" charset="0"/>
              </a:rPr>
              <a:t>beù</a:t>
            </a:r>
            <a:r>
              <a:rPr lang="en-US" sz="2800" b="1" dirty="0">
                <a:solidFill>
                  <a:prstClr val="black"/>
                </a:solidFill>
                <a:latin typeface="VNI-Avo" pitchFamily="2" charset="0"/>
              </a:rPr>
              <a:t> </a:t>
            </a:r>
            <a:r>
              <a:rPr lang="en-US" sz="2800" b="1" dirty="0" err="1">
                <a:solidFill>
                  <a:prstClr val="black"/>
                </a:solidFill>
                <a:latin typeface="VNI-Avo" pitchFamily="2" charset="0"/>
              </a:rPr>
              <a:t>hieáu</a:t>
            </a:r>
            <a:r>
              <a:rPr lang="en-US" sz="2800" b="1" dirty="0">
                <a:solidFill>
                  <a:prstClr val="black"/>
                </a:solidFill>
                <a:latin typeface="VNI-Avo" pitchFamily="2" charset="0"/>
              </a:rPr>
              <a:t> </a:t>
            </a:r>
            <a:r>
              <a:rPr lang="en-US" sz="2800" b="1" dirty="0" err="1">
                <a:solidFill>
                  <a:prstClr val="black"/>
                </a:solidFill>
                <a:latin typeface="VNI-Avo" pitchFamily="2" charset="0"/>
              </a:rPr>
              <a:t>thaûo</a:t>
            </a:r>
            <a:r>
              <a:rPr lang="en-US" sz="2800" b="1" dirty="0">
                <a:solidFill>
                  <a:prstClr val="black"/>
                </a:solidFill>
                <a:latin typeface="VNI-Avo" pitchFamily="2" charset="0"/>
              </a:rPr>
              <a:t>, An </a:t>
            </a:r>
            <a:r>
              <a:rPr lang="en-US" sz="2800" b="1" dirty="0" err="1">
                <a:solidFill>
                  <a:prstClr val="black"/>
                </a:solidFill>
                <a:latin typeface="VNI-Avo" pitchFamily="2" charset="0"/>
              </a:rPr>
              <a:t>aï</a:t>
            </a:r>
            <a:r>
              <a:rPr lang="en-US" sz="2800" b="1" dirty="0">
                <a:solidFill>
                  <a:prstClr val="black"/>
                </a:solidFill>
                <a:latin typeface="VNI-Avo" pitchFamily="2" charset="0"/>
              </a:rPr>
              <a:t>.</a:t>
            </a:r>
          </a:p>
          <a:p>
            <a:pPr algn="just"/>
            <a:r>
              <a:rPr lang="en-US" sz="2800" b="1" dirty="0">
                <a:solidFill>
                  <a:prstClr val="black"/>
                </a:solidFill>
                <a:latin typeface="VNI-Avo" pitchFamily="2" charset="0"/>
              </a:rPr>
              <a:t>	Ba </a:t>
            </a:r>
            <a:r>
              <a:rPr lang="en-US" sz="2800" b="1" dirty="0" err="1">
                <a:solidFill>
                  <a:prstClr val="black"/>
                </a:solidFill>
                <a:latin typeface="VNI-Avo" pitchFamily="2" charset="0"/>
              </a:rPr>
              <a:t>khoûi</a:t>
            </a:r>
            <a:r>
              <a:rPr lang="en-US" sz="2800" b="1" dirty="0">
                <a:solidFill>
                  <a:prstClr val="black"/>
                </a:solidFill>
                <a:latin typeface="VNI-Avo" pitchFamily="2" charset="0"/>
              </a:rPr>
              <a:t> </a:t>
            </a:r>
            <a:r>
              <a:rPr lang="en-US" sz="2800" b="1" dirty="0" err="1">
                <a:solidFill>
                  <a:prstClr val="black"/>
                </a:solidFill>
                <a:latin typeface="VNI-Avo" pitchFamily="2" charset="0"/>
              </a:rPr>
              <a:t>beänh</a:t>
            </a:r>
            <a:r>
              <a:rPr lang="en-US" sz="2800" b="1" dirty="0">
                <a:solidFill>
                  <a:prstClr val="black"/>
                </a:solidFill>
                <a:latin typeface="VNI-Avo" pitchFamily="2" charset="0"/>
              </a:rPr>
              <a:t>, </a:t>
            </a:r>
            <a:r>
              <a:rPr lang="en-US" sz="2800" b="1" dirty="0" err="1">
                <a:solidFill>
                  <a:prstClr val="black"/>
                </a:solidFill>
                <a:latin typeface="VNI-Avo" pitchFamily="2" charset="0"/>
              </a:rPr>
              <a:t>ba</a:t>
            </a:r>
            <a:r>
              <a:rPr lang="en-US" sz="2800" b="1" dirty="0">
                <a:solidFill>
                  <a:prstClr val="black"/>
                </a:solidFill>
                <a:latin typeface="VNI-Avo" pitchFamily="2" charset="0"/>
              </a:rPr>
              <a:t> </a:t>
            </a:r>
            <a:r>
              <a:rPr lang="en-US" sz="2800" b="1" dirty="0" err="1">
                <a:solidFill>
                  <a:prstClr val="black"/>
                </a:solidFill>
                <a:latin typeface="VNI-Avo" pitchFamily="2" charset="0"/>
              </a:rPr>
              <a:t>cuøng</a:t>
            </a:r>
            <a:r>
              <a:rPr lang="en-US" sz="2800" b="1" dirty="0">
                <a:solidFill>
                  <a:prstClr val="black"/>
                </a:solidFill>
                <a:latin typeface="VNI-Avo" pitchFamily="2" charset="0"/>
              </a:rPr>
              <a:t> An </a:t>
            </a:r>
            <a:r>
              <a:rPr lang="en-US" sz="2800" b="1" dirty="0" err="1">
                <a:solidFill>
                  <a:prstClr val="black"/>
                </a:solidFill>
                <a:latin typeface="VNI-Avo" pitchFamily="2" charset="0"/>
              </a:rPr>
              <a:t>ñeán</a:t>
            </a:r>
            <a:r>
              <a:rPr lang="en-US" sz="2800" b="1" dirty="0">
                <a:solidFill>
                  <a:prstClr val="black"/>
                </a:solidFill>
                <a:latin typeface="VNI-Avo" pitchFamily="2" charset="0"/>
              </a:rPr>
              <a:t> </a:t>
            </a:r>
            <a:r>
              <a:rPr lang="en-US" sz="2800" b="1" dirty="0" err="1">
                <a:solidFill>
                  <a:prstClr val="black"/>
                </a:solidFill>
                <a:latin typeface="VNI-Avo" pitchFamily="2" charset="0"/>
              </a:rPr>
              <a:t>tröôøng</a:t>
            </a:r>
            <a:r>
              <a:rPr lang="en-US" sz="2800" b="1" dirty="0">
                <a:solidFill>
                  <a:prstClr val="black"/>
                </a:solidFill>
                <a:latin typeface="VNI-Avo" pitchFamily="2" charset="0"/>
              </a:rPr>
              <a:t> </a:t>
            </a:r>
            <a:r>
              <a:rPr lang="en-US" sz="2800" b="1" dirty="0" err="1">
                <a:solidFill>
                  <a:prstClr val="black"/>
                </a:solidFill>
                <a:latin typeface="VNI-Avo" pitchFamily="2" charset="0"/>
              </a:rPr>
              <a:t>caûm</a:t>
            </a:r>
            <a:r>
              <a:rPr lang="en-US" sz="2800" b="1" dirty="0">
                <a:solidFill>
                  <a:prstClr val="black"/>
                </a:solidFill>
                <a:latin typeface="VNI-Avo" pitchFamily="2" charset="0"/>
              </a:rPr>
              <a:t> </a:t>
            </a:r>
            <a:r>
              <a:rPr lang="en-US" sz="2800" b="1" dirty="0" err="1">
                <a:solidFill>
                  <a:prstClr val="black"/>
                </a:solidFill>
                <a:latin typeface="VNI-Avo" pitchFamily="2" charset="0"/>
              </a:rPr>
              <a:t>ôn</a:t>
            </a:r>
            <a:r>
              <a:rPr lang="en-US" sz="2800" b="1" dirty="0">
                <a:solidFill>
                  <a:prstClr val="black"/>
                </a:solidFill>
                <a:latin typeface="VNI-Avo" pitchFamily="2" charset="0"/>
              </a:rPr>
              <a:t> </a:t>
            </a:r>
            <a:r>
              <a:rPr lang="en-US" sz="2800" b="1" dirty="0" err="1">
                <a:solidFill>
                  <a:prstClr val="black"/>
                </a:solidFill>
                <a:latin typeface="VNI-Avo" pitchFamily="2" charset="0"/>
              </a:rPr>
              <a:t>coâ</a:t>
            </a:r>
            <a:r>
              <a:rPr lang="en-US" sz="2800" b="1" dirty="0">
                <a:solidFill>
                  <a:prstClr val="black"/>
                </a:solidFill>
                <a:latin typeface="VNI-Avo" pitchFamily="2" charset="0"/>
              </a:rPr>
              <a:t> </a:t>
            </a:r>
            <a:r>
              <a:rPr lang="en-US" sz="2800" b="1" dirty="0" err="1">
                <a:solidFill>
                  <a:prstClr val="black"/>
                </a:solidFill>
                <a:latin typeface="VNI-Avo" pitchFamily="2" charset="0"/>
              </a:rPr>
              <a:t>giaùo</a:t>
            </a:r>
            <a:r>
              <a:rPr lang="en-US" sz="2800" b="1" dirty="0">
                <a:solidFill>
                  <a:prstClr val="black"/>
                </a:solidFill>
                <a:latin typeface="VNI-Avo" pitchFamily="2" charset="0"/>
              </a:rPr>
              <a:t>. Ba </a:t>
            </a:r>
            <a:r>
              <a:rPr lang="en-US" sz="2800" b="1" dirty="0" err="1">
                <a:solidFill>
                  <a:prstClr val="black"/>
                </a:solidFill>
                <a:latin typeface="VNI-Avo" pitchFamily="2" charset="0"/>
              </a:rPr>
              <a:t>coøn</a:t>
            </a:r>
            <a:r>
              <a:rPr lang="en-US" sz="2800" b="1" dirty="0">
                <a:solidFill>
                  <a:prstClr val="black"/>
                </a:solidFill>
                <a:latin typeface="VNI-Avo" pitchFamily="2" charset="0"/>
              </a:rPr>
              <a:t> </a:t>
            </a:r>
            <a:r>
              <a:rPr lang="en-US" sz="2800" b="1" dirty="0" err="1">
                <a:solidFill>
                  <a:prstClr val="black"/>
                </a:solidFill>
                <a:latin typeface="VNI-Avo" pitchFamily="2" charset="0"/>
              </a:rPr>
              <a:t>taëng</a:t>
            </a:r>
            <a:r>
              <a:rPr lang="en-US" sz="2800" b="1" dirty="0">
                <a:solidFill>
                  <a:prstClr val="black"/>
                </a:solidFill>
                <a:latin typeface="VNI-Avo" pitchFamily="2" charset="0"/>
              </a:rPr>
              <a:t> </a:t>
            </a:r>
            <a:r>
              <a:rPr lang="en-US" sz="2800" b="1" dirty="0" err="1">
                <a:solidFill>
                  <a:prstClr val="black"/>
                </a:solidFill>
                <a:latin typeface="VNI-Avo" pitchFamily="2" charset="0"/>
              </a:rPr>
              <a:t>nhaø</a:t>
            </a:r>
            <a:r>
              <a:rPr lang="en-US" sz="2800" b="1" dirty="0">
                <a:solidFill>
                  <a:prstClr val="black"/>
                </a:solidFill>
                <a:latin typeface="VNI-Avo" pitchFamily="2" charset="0"/>
              </a:rPr>
              <a:t> </a:t>
            </a:r>
            <a:r>
              <a:rPr lang="en-US" sz="2800" b="1" dirty="0" err="1">
                <a:solidFill>
                  <a:prstClr val="black"/>
                </a:solidFill>
                <a:latin typeface="VNI-Avo" pitchFamily="2" charset="0"/>
              </a:rPr>
              <a:t>tröôøng</a:t>
            </a:r>
            <a:r>
              <a:rPr lang="en-US" sz="2800" b="1" dirty="0">
                <a:solidFill>
                  <a:prstClr val="black"/>
                </a:solidFill>
                <a:latin typeface="VNI-Avo" pitchFamily="2" charset="0"/>
              </a:rPr>
              <a:t> </a:t>
            </a:r>
            <a:r>
              <a:rPr lang="en-US" sz="2800" b="1" dirty="0" err="1">
                <a:solidFill>
                  <a:prstClr val="black"/>
                </a:solidFill>
                <a:latin typeface="VNI-Avo" pitchFamily="2" charset="0"/>
              </a:rPr>
              <a:t>moät</a:t>
            </a:r>
            <a:r>
              <a:rPr lang="en-US" sz="2800" b="1" dirty="0">
                <a:solidFill>
                  <a:prstClr val="black"/>
                </a:solidFill>
                <a:latin typeface="VNI-Avo" pitchFamily="2" charset="0"/>
              </a:rPr>
              <a:t> </a:t>
            </a:r>
            <a:r>
              <a:rPr lang="en-US" sz="2800" b="1" dirty="0" err="1">
                <a:solidFill>
                  <a:prstClr val="black"/>
                </a:solidFill>
                <a:latin typeface="VNI-Avo" pitchFamily="2" charset="0"/>
              </a:rPr>
              <a:t>chaäu</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cuùc</a:t>
            </a:r>
            <a:r>
              <a:rPr lang="en-US" sz="2800" b="1" dirty="0">
                <a:solidFill>
                  <a:prstClr val="black"/>
                </a:solidFill>
                <a:latin typeface="VNI-Avo" pitchFamily="2" charset="0"/>
              </a:rPr>
              <a:t> </a:t>
            </a:r>
            <a:r>
              <a:rPr lang="en-US" sz="2800" b="1" dirty="0" err="1">
                <a:solidFill>
                  <a:prstClr val="black"/>
                </a:solidFill>
                <a:latin typeface="VNI-Avo" pitchFamily="2" charset="0"/>
              </a:rPr>
              <a:t>tím</a:t>
            </a:r>
            <a:r>
              <a:rPr lang="en-US" sz="2800" b="1" dirty="0">
                <a:solidFill>
                  <a:prstClr val="black"/>
                </a:solidFill>
                <a:latin typeface="VNI-Avo" pitchFamily="2" charset="0"/>
              </a:rPr>
              <a:t> </a:t>
            </a:r>
            <a:r>
              <a:rPr lang="en-US" sz="2800" b="1" dirty="0" err="1">
                <a:solidFill>
                  <a:prstClr val="black"/>
                </a:solidFill>
                <a:latin typeface="VNI-Avo" pitchFamily="2" charset="0"/>
              </a:rPr>
              <a:t>raát</a:t>
            </a:r>
            <a:r>
              <a:rPr lang="en-US" sz="2800" b="1" dirty="0">
                <a:solidFill>
                  <a:prstClr val="black"/>
                </a:solidFill>
                <a:latin typeface="VNI-Avo" pitchFamily="2" charset="0"/>
              </a:rPr>
              <a:t> </a:t>
            </a:r>
            <a:r>
              <a:rPr lang="en-US" sz="2800" b="1" dirty="0" err="1">
                <a:solidFill>
                  <a:prstClr val="black"/>
                </a:solidFill>
                <a:latin typeface="VNI-Avo" pitchFamily="2" charset="0"/>
              </a:rPr>
              <a:t>ñeïp</a:t>
            </a:r>
            <a:r>
              <a:rPr lang="en-US" sz="2800" b="1" dirty="0">
                <a:solidFill>
                  <a:prstClr val="black"/>
                </a:solidFill>
                <a:latin typeface="VNI-Avo" pitchFamily="2" charset="0"/>
              </a:rPr>
              <a:t>.</a:t>
            </a: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717172"/>
            <a:ext cx="8610708" cy="646331"/>
          </a:xfrm>
          <a:prstGeom prst="rect">
            <a:avLst/>
          </a:prstGeom>
          <a:noFill/>
        </p:spPr>
        <p:txBody>
          <a:bodyPr wrap="square" rtlCol="0">
            <a:spAutoFit/>
          </a:bodyPr>
          <a:lstStyle/>
          <a:p>
            <a:pPr algn="ctr"/>
            <a:r>
              <a:rPr lang="en-US" sz="3600" b="1">
                <a:solidFill>
                  <a:srgbClr val="00B050"/>
                </a:solidFill>
                <a:latin typeface="VNI-Avo" pitchFamily="2" charset="0"/>
              </a:rPr>
              <a:t>Boâng hoa nieàm vui</a:t>
            </a:r>
            <a:endParaRPr lang="en-US" sz="3600" b="1" dirty="0">
              <a:solidFill>
                <a:srgbClr val="00B050"/>
              </a:solidFill>
              <a:latin typeface="VNI-Avo" pitchFamily="2" charset="0"/>
            </a:endParaRPr>
          </a:p>
        </p:txBody>
      </p:sp>
      <p:sp>
        <p:nvSpPr>
          <p:cNvPr id="5" name="TextBox 4"/>
          <p:cNvSpPr txBox="1"/>
          <p:nvPr/>
        </p:nvSpPr>
        <p:spPr>
          <a:xfrm>
            <a:off x="821173" y="1285222"/>
            <a:ext cx="872360" cy="461665"/>
          </a:xfrm>
          <a:prstGeom prst="rect">
            <a:avLst/>
          </a:prstGeom>
          <a:noFill/>
        </p:spPr>
        <p:txBody>
          <a:bodyPr wrap="square" rtlCol="0">
            <a:spAutoFit/>
          </a:bodyPr>
          <a:lstStyle/>
          <a:p>
            <a:r>
              <a:rPr lang="en-US" sz="2400" b="1" dirty="0">
                <a:solidFill>
                  <a:srgbClr val="FF0000"/>
                </a:solidFill>
              </a:rPr>
              <a:t>Đ 1</a:t>
            </a:r>
          </a:p>
        </p:txBody>
      </p:sp>
      <p:sp>
        <p:nvSpPr>
          <p:cNvPr id="14" name="TextBox 13"/>
          <p:cNvSpPr txBox="1"/>
          <p:nvPr/>
        </p:nvSpPr>
        <p:spPr>
          <a:xfrm>
            <a:off x="691160" y="3150807"/>
            <a:ext cx="872360" cy="461665"/>
          </a:xfrm>
          <a:prstGeom prst="rect">
            <a:avLst/>
          </a:prstGeom>
          <a:noFill/>
        </p:spPr>
        <p:txBody>
          <a:bodyPr wrap="square" rtlCol="0">
            <a:spAutoFit/>
          </a:bodyPr>
          <a:lstStyle/>
          <a:p>
            <a:r>
              <a:rPr lang="en-US" sz="2400" b="1" dirty="0">
                <a:solidFill>
                  <a:srgbClr val="FF0000"/>
                </a:solidFill>
              </a:rPr>
              <a:t>Đ 2</a:t>
            </a:r>
          </a:p>
        </p:txBody>
      </p:sp>
      <p:cxnSp>
        <p:nvCxnSpPr>
          <p:cNvPr id="15" name="Straight Connector 14"/>
          <p:cNvCxnSpPr/>
          <p:nvPr/>
        </p:nvCxnSpPr>
        <p:spPr>
          <a:xfrm flipH="1">
            <a:off x="2664370" y="2705266"/>
            <a:ext cx="325821" cy="4706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601199" y="5770179"/>
            <a:ext cx="331077" cy="4254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19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284282"/>
            <a:ext cx="7456712" cy="461665"/>
          </a:xfrm>
          <a:prstGeom prst="rect">
            <a:avLst/>
          </a:prstGeom>
          <a:noFill/>
        </p:spPr>
        <p:txBody>
          <a:bodyPr wrap="square" rtlCol="0">
            <a:spAutoFit/>
          </a:bodyPr>
          <a:lstStyle/>
          <a:p>
            <a:r>
              <a:rPr lang="en-US" sz="2400" b="1" i="1" dirty="0">
                <a:solidFill>
                  <a:prstClr val="black"/>
                </a:solidFill>
                <a:latin typeface="VNI-Avo" pitchFamily="2" charset="0"/>
              </a:rPr>
              <a:t>Theo </a:t>
            </a:r>
            <a:r>
              <a:rPr lang="en-US" sz="2400" b="1" dirty="0" err="1">
                <a:solidFill>
                  <a:prstClr val="black"/>
                </a:solidFill>
                <a:latin typeface="VNI-Avo" pitchFamily="2" charset="0"/>
              </a:rPr>
              <a:t>Xu-khoâm-lin-xki</a:t>
            </a:r>
            <a:r>
              <a:rPr lang="en-US" sz="2400" b="1" i="1" dirty="0">
                <a:solidFill>
                  <a:prstClr val="black"/>
                </a:solidFill>
                <a:latin typeface="VNI-Avo" pitchFamily="2" charset="0"/>
              </a:rPr>
              <a:t>, </a:t>
            </a:r>
            <a:r>
              <a:rPr lang="en-US" sz="2400" b="1" dirty="0" err="1">
                <a:solidFill>
                  <a:prstClr val="black"/>
                </a:solidFill>
                <a:latin typeface="VNI-Avo" pitchFamily="2" charset="0"/>
              </a:rPr>
              <a:t>Maïnh</a:t>
            </a:r>
            <a:r>
              <a:rPr lang="en-US" sz="2400" b="1" dirty="0">
                <a:solidFill>
                  <a:prstClr val="black"/>
                </a:solidFill>
                <a:latin typeface="VNI-Avo" pitchFamily="2" charset="0"/>
              </a:rPr>
              <a:t> </a:t>
            </a:r>
            <a:r>
              <a:rPr lang="en-US" sz="2400" b="1" dirty="0" err="1">
                <a:solidFill>
                  <a:prstClr val="black"/>
                </a:solidFill>
                <a:latin typeface="VNI-Avo" pitchFamily="2" charset="0"/>
              </a:rPr>
              <a:t>Höôûng</a:t>
            </a:r>
            <a:r>
              <a:rPr lang="en-US" sz="2400" b="1" dirty="0">
                <a:solidFill>
                  <a:prstClr val="black"/>
                </a:solidFill>
                <a:latin typeface="VNI-Avo" pitchFamily="2" charset="0"/>
              </a:rPr>
              <a:t> </a:t>
            </a:r>
            <a:r>
              <a:rPr lang="en-US" sz="2400" b="1" i="1" dirty="0" err="1">
                <a:solidFill>
                  <a:prstClr val="black"/>
                </a:solidFill>
                <a:latin typeface="VNI-Avo" pitchFamily="2" charset="0"/>
              </a:rPr>
              <a:t>dòch</a:t>
            </a:r>
            <a:endParaRPr lang="en-US" sz="2800" b="1" i="1" dirty="0">
              <a:solidFill>
                <a:prstClr val="black"/>
              </a:solidFill>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40665" y="1363503"/>
            <a:ext cx="11514464" cy="4832092"/>
          </a:xfrm>
          <a:prstGeom prst="rect">
            <a:avLst/>
          </a:prstGeom>
          <a:noFill/>
        </p:spPr>
        <p:txBody>
          <a:bodyPr wrap="square" rtlCol="0">
            <a:spAutoFit/>
          </a:bodyPr>
          <a:lstStyle/>
          <a:p>
            <a:pPr algn="just"/>
            <a:r>
              <a:rPr lang="en-US" sz="2800" b="1" dirty="0">
                <a:solidFill>
                  <a:prstClr val="black"/>
                </a:solidFill>
                <a:latin typeface="VNI-Avo" pitchFamily="2" charset="0"/>
              </a:rPr>
              <a:t>	</a:t>
            </a:r>
            <a:r>
              <a:rPr lang="en-US" sz="2800" b="1" dirty="0" err="1">
                <a:solidFill>
                  <a:prstClr val="black"/>
                </a:solidFill>
                <a:latin typeface="VNI-Avo" pitchFamily="2" charset="0"/>
              </a:rPr>
              <a:t>Saùng</a:t>
            </a:r>
            <a:r>
              <a:rPr lang="en-US" sz="2800" b="1" dirty="0">
                <a:solidFill>
                  <a:prstClr val="black"/>
                </a:solidFill>
                <a:latin typeface="VNI-Avo" pitchFamily="2" charset="0"/>
              </a:rPr>
              <a:t> </a:t>
            </a:r>
            <a:r>
              <a:rPr lang="en-US" sz="2800" b="1" dirty="0" err="1">
                <a:solidFill>
                  <a:prstClr val="black"/>
                </a:solidFill>
                <a:latin typeface="VNI-Avo" pitchFamily="2" charset="0"/>
              </a:rPr>
              <a:t>sôùm</a:t>
            </a:r>
            <a:r>
              <a:rPr lang="en-US" sz="2800" b="1" dirty="0">
                <a:solidFill>
                  <a:prstClr val="black"/>
                </a:solidFill>
                <a:latin typeface="VNI-Avo" pitchFamily="2" charset="0"/>
              </a:rPr>
              <a:t>, An </a:t>
            </a:r>
            <a:r>
              <a:rPr lang="en-US" sz="2800" b="1" dirty="0" err="1">
                <a:solidFill>
                  <a:prstClr val="black"/>
                </a:solidFill>
                <a:latin typeface="VNI-Avo" pitchFamily="2" charset="0"/>
              </a:rPr>
              <a:t>vaøo</a:t>
            </a:r>
            <a:r>
              <a:rPr lang="en-US" sz="2800" b="1" dirty="0">
                <a:solidFill>
                  <a:prstClr val="black"/>
                </a:solidFill>
                <a:latin typeface="VNI-Avo" pitchFamily="2" charset="0"/>
              </a:rPr>
              <a:t> </a:t>
            </a:r>
            <a:r>
              <a:rPr lang="en-US" sz="2800" b="1" dirty="0" err="1">
                <a:solidFill>
                  <a:prstClr val="black"/>
                </a:solidFill>
                <a:latin typeface="VNI-Avo" pitchFamily="2" charset="0"/>
              </a:rPr>
              <a:t>vöôøn</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cuûa</a:t>
            </a:r>
            <a:r>
              <a:rPr lang="en-US" sz="2800" b="1" dirty="0">
                <a:solidFill>
                  <a:prstClr val="black"/>
                </a:solidFill>
                <a:latin typeface="VNI-Avo" pitchFamily="2" charset="0"/>
              </a:rPr>
              <a:t> </a:t>
            </a:r>
            <a:r>
              <a:rPr lang="en-US" sz="2800" b="1" dirty="0" err="1">
                <a:solidFill>
                  <a:prstClr val="black"/>
                </a:solidFill>
                <a:latin typeface="VNI-Avo" pitchFamily="2" charset="0"/>
              </a:rPr>
              <a:t>tröôøng</a:t>
            </a:r>
            <a:r>
              <a:rPr lang="en-US" sz="2800" b="1" dirty="0">
                <a:solidFill>
                  <a:prstClr val="black"/>
                </a:solidFill>
                <a:latin typeface="VNI-Avo" pitchFamily="2" charset="0"/>
              </a:rPr>
              <a:t>. </a:t>
            </a: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ñònh</a:t>
            </a:r>
            <a:r>
              <a:rPr lang="en-US" sz="2800" b="1" dirty="0">
                <a:solidFill>
                  <a:prstClr val="black"/>
                </a:solidFill>
                <a:latin typeface="VNI-Avo" pitchFamily="2" charset="0"/>
              </a:rPr>
              <a:t> </a:t>
            </a:r>
            <a:r>
              <a:rPr lang="en-US" sz="2800" b="1" dirty="0" err="1">
                <a:solidFill>
                  <a:prstClr val="black"/>
                </a:solidFill>
                <a:latin typeface="VNI-Avo" pitchFamily="2" charset="0"/>
              </a:rPr>
              <a:t>haùi</a:t>
            </a:r>
            <a:r>
              <a:rPr lang="en-US" sz="2800" b="1" dirty="0">
                <a:solidFill>
                  <a:prstClr val="black"/>
                </a:solidFill>
                <a:latin typeface="VNI-Avo" pitchFamily="2" charset="0"/>
              </a:rPr>
              <a:t> </a:t>
            </a:r>
            <a:r>
              <a:rPr lang="en-US" sz="2800" b="1" dirty="0" err="1">
                <a:solidFill>
                  <a:prstClr val="black"/>
                </a:solidFill>
                <a:latin typeface="VNI-Avo" pitchFamily="2" charset="0"/>
              </a:rPr>
              <a:t>boâng</a:t>
            </a:r>
            <a:r>
              <a:rPr lang="en-US" sz="2800" b="1" dirty="0">
                <a:solidFill>
                  <a:prstClr val="black"/>
                </a:solidFill>
                <a:latin typeface="VNI-Avo" pitchFamily="2" charset="0"/>
              </a:rPr>
              <a:t> </a:t>
            </a:r>
            <a:r>
              <a:rPr lang="en-US" sz="2800" b="1" dirty="0" err="1">
                <a:solidFill>
                  <a:prstClr val="black"/>
                </a:solidFill>
                <a:latin typeface="VNI-Avo" pitchFamily="2" charset="0"/>
              </a:rPr>
              <a:t>cuùc</a:t>
            </a:r>
            <a:r>
              <a:rPr lang="en-US" sz="2800" b="1" dirty="0">
                <a:solidFill>
                  <a:prstClr val="black"/>
                </a:solidFill>
                <a:latin typeface="VNI-Avo" pitchFamily="2" charset="0"/>
              </a:rPr>
              <a:t> </a:t>
            </a:r>
            <a:r>
              <a:rPr lang="en-US" sz="2800" b="1" dirty="0" err="1">
                <a:solidFill>
                  <a:prstClr val="black"/>
                </a:solidFill>
                <a:latin typeface="VNI-Avo" pitchFamily="2" charset="0"/>
              </a:rPr>
              <a:t>maøu</a:t>
            </a:r>
            <a:r>
              <a:rPr lang="en-US" sz="2800" b="1" dirty="0">
                <a:solidFill>
                  <a:prstClr val="black"/>
                </a:solidFill>
                <a:latin typeface="VNI-Avo" pitchFamily="2" charset="0"/>
              </a:rPr>
              <a:t> </a:t>
            </a:r>
            <a:r>
              <a:rPr lang="en-US" sz="2800" b="1" dirty="0" err="1">
                <a:solidFill>
                  <a:prstClr val="black"/>
                </a:solidFill>
                <a:latin typeface="VNI-Avo" pitchFamily="2" charset="0"/>
              </a:rPr>
              <a:t>xanh</a:t>
            </a:r>
            <a:r>
              <a:rPr lang="en-US" sz="2800" b="1" dirty="0">
                <a:solidFill>
                  <a:prstClr val="black"/>
                </a:solidFill>
                <a:latin typeface="VNI-Avo" pitchFamily="2" charset="0"/>
              </a:rPr>
              <a:t>, </a:t>
            </a:r>
            <a:r>
              <a:rPr lang="en-US" sz="2800" b="1" dirty="0" err="1">
                <a:solidFill>
                  <a:prstClr val="black"/>
                </a:solidFill>
                <a:latin typeface="VNI-Avo" pitchFamily="2" charset="0"/>
              </a:rPr>
              <a:t>ñöôïc</a:t>
            </a:r>
            <a:r>
              <a:rPr lang="en-US" sz="2800" b="1" dirty="0">
                <a:solidFill>
                  <a:prstClr val="black"/>
                </a:solidFill>
                <a:latin typeface="VNI-Avo" pitchFamily="2" charset="0"/>
              </a:rPr>
              <a:t> </a:t>
            </a:r>
            <a:r>
              <a:rPr lang="en-US" sz="2800" b="1" dirty="0" err="1">
                <a:solidFill>
                  <a:prstClr val="black"/>
                </a:solidFill>
                <a:latin typeface="VNI-Avo" pitchFamily="2" charset="0"/>
              </a:rPr>
              <a:t>caû</a:t>
            </a:r>
            <a:r>
              <a:rPr lang="en-US" sz="2800" b="1" dirty="0">
                <a:solidFill>
                  <a:prstClr val="black"/>
                </a:solidFill>
                <a:latin typeface="VNI-Avo" pitchFamily="2" charset="0"/>
              </a:rPr>
              <a:t> </a:t>
            </a:r>
            <a:r>
              <a:rPr lang="en-US" sz="2800" b="1" dirty="0" err="1">
                <a:solidFill>
                  <a:prstClr val="black"/>
                </a:solidFill>
                <a:latin typeface="VNI-Avo" pitchFamily="2" charset="0"/>
              </a:rPr>
              <a:t>lôùp</a:t>
            </a:r>
            <a:r>
              <a:rPr lang="en-US" sz="2800" b="1" dirty="0">
                <a:solidFill>
                  <a:prstClr val="black"/>
                </a:solidFill>
                <a:latin typeface="VNI-Avo" pitchFamily="2" charset="0"/>
              </a:rPr>
              <a:t> </a:t>
            </a:r>
            <a:r>
              <a:rPr lang="en-US" sz="2800" b="1" dirty="0" err="1">
                <a:solidFill>
                  <a:prstClr val="black"/>
                </a:solidFill>
                <a:latin typeface="VNI-Avo" pitchFamily="2" charset="0"/>
              </a:rPr>
              <a:t>goïi</a:t>
            </a:r>
            <a:r>
              <a:rPr lang="en-US" sz="2800" b="1" dirty="0">
                <a:solidFill>
                  <a:prstClr val="black"/>
                </a:solidFill>
                <a:latin typeface="VNI-Avo" pitchFamily="2" charset="0"/>
              </a:rPr>
              <a:t> </a:t>
            </a:r>
            <a:r>
              <a:rPr lang="en-US" sz="2800" b="1" dirty="0" err="1">
                <a:solidFill>
                  <a:prstClr val="black"/>
                </a:solidFill>
                <a:latin typeface="VNI-Avo" pitchFamily="2" charset="0"/>
              </a:rPr>
              <a:t>laø</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nieàm</a:t>
            </a:r>
            <a:r>
              <a:rPr lang="en-US" sz="2800" b="1" dirty="0">
                <a:solidFill>
                  <a:prstClr val="black"/>
                </a:solidFill>
                <a:latin typeface="VNI-Avo" pitchFamily="2" charset="0"/>
              </a:rPr>
              <a:t> </a:t>
            </a:r>
            <a:r>
              <a:rPr lang="en-US" sz="2800" b="1" dirty="0" err="1">
                <a:solidFill>
                  <a:prstClr val="black"/>
                </a:solidFill>
                <a:latin typeface="VNI-Avo" pitchFamily="2" charset="0"/>
              </a:rPr>
              <a:t>vui</a:t>
            </a:r>
            <a:r>
              <a:rPr lang="en-US" sz="2800" b="1" dirty="0">
                <a:solidFill>
                  <a:prstClr val="black"/>
                </a:solidFill>
                <a:latin typeface="VNI-Avo" pitchFamily="2" charset="0"/>
              </a:rPr>
              <a:t>. Ba </a:t>
            </a:r>
            <a:r>
              <a:rPr lang="en-US" sz="2800" b="1" dirty="0" err="1">
                <a:solidFill>
                  <a:prstClr val="black"/>
                </a:solidFill>
                <a:latin typeface="VNI-Avo" pitchFamily="2" charset="0"/>
              </a:rPr>
              <a:t>cuûa</a:t>
            </a:r>
            <a:r>
              <a:rPr lang="en-US" sz="2800" b="1" dirty="0">
                <a:solidFill>
                  <a:prstClr val="black"/>
                </a:solidFill>
                <a:latin typeface="VNI-Avo" pitchFamily="2" charset="0"/>
              </a:rPr>
              <a:t> An </a:t>
            </a:r>
            <a:r>
              <a:rPr lang="en-US" sz="2800" b="1" dirty="0" err="1">
                <a:solidFill>
                  <a:prstClr val="black"/>
                </a:solidFill>
                <a:latin typeface="VNI-Avo" pitchFamily="2" charset="0"/>
              </a:rPr>
              <a:t>ñang</a:t>
            </a:r>
            <a:r>
              <a:rPr lang="en-US" sz="2800" b="1" dirty="0">
                <a:solidFill>
                  <a:prstClr val="black"/>
                </a:solidFill>
                <a:latin typeface="VNI-Avo" pitchFamily="2" charset="0"/>
              </a:rPr>
              <a:t> </a:t>
            </a:r>
            <a:r>
              <a:rPr lang="en-US" sz="2800" b="1" dirty="0" err="1">
                <a:solidFill>
                  <a:prstClr val="black"/>
                </a:solidFill>
                <a:latin typeface="VNI-Avo" pitchFamily="2" charset="0"/>
              </a:rPr>
              <a:t>bò</a:t>
            </a:r>
            <a:r>
              <a:rPr lang="en-US" sz="2800" b="1" dirty="0">
                <a:solidFill>
                  <a:prstClr val="black"/>
                </a:solidFill>
                <a:latin typeface="VNI-Avo" pitchFamily="2" charset="0"/>
              </a:rPr>
              <a:t> </a:t>
            </a:r>
            <a:r>
              <a:rPr lang="en-US" sz="2800" b="1" dirty="0" err="1">
                <a:solidFill>
                  <a:prstClr val="black"/>
                </a:solidFill>
                <a:latin typeface="VNI-Avo" pitchFamily="2" charset="0"/>
              </a:rPr>
              <a:t>beänh</a:t>
            </a:r>
            <a:r>
              <a:rPr lang="en-US" sz="2800" b="1" dirty="0">
                <a:solidFill>
                  <a:prstClr val="black"/>
                </a:solidFill>
                <a:latin typeface="VNI-Avo" pitchFamily="2" charset="0"/>
              </a:rPr>
              <a:t>. </a:t>
            </a: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muoán</a:t>
            </a:r>
            <a:r>
              <a:rPr lang="en-US" sz="2800" b="1" dirty="0">
                <a:solidFill>
                  <a:prstClr val="black"/>
                </a:solidFill>
                <a:latin typeface="VNI-Avo" pitchFamily="2" charset="0"/>
              </a:rPr>
              <a:t> </a:t>
            </a:r>
            <a:r>
              <a:rPr lang="en-US" sz="2800" b="1" dirty="0" err="1">
                <a:solidFill>
                  <a:prstClr val="black"/>
                </a:solidFill>
                <a:latin typeface="VNI-Avo" pitchFamily="2" charset="0"/>
              </a:rPr>
              <a:t>ñöôïc</a:t>
            </a:r>
            <a:r>
              <a:rPr lang="en-US" sz="2800" b="1" dirty="0">
                <a:solidFill>
                  <a:prstClr val="black"/>
                </a:solidFill>
                <a:latin typeface="VNI-Avo" pitchFamily="2" charset="0"/>
              </a:rPr>
              <a:t> </a:t>
            </a:r>
            <a:r>
              <a:rPr lang="en-US" sz="2800" b="1" dirty="0" err="1">
                <a:solidFill>
                  <a:prstClr val="black"/>
                </a:solidFill>
                <a:latin typeface="VNI-Avo" pitchFamily="2" charset="0"/>
              </a:rPr>
              <a:t>taëng</a:t>
            </a:r>
            <a:r>
              <a:rPr lang="en-US" sz="2800" b="1" dirty="0">
                <a:solidFill>
                  <a:prstClr val="black"/>
                </a:solidFill>
                <a:latin typeface="VNI-Avo" pitchFamily="2" charset="0"/>
              </a:rPr>
              <a:t> </a:t>
            </a:r>
            <a:r>
              <a:rPr lang="en-US" sz="2800" b="1" dirty="0" err="1">
                <a:solidFill>
                  <a:prstClr val="black"/>
                </a:solidFill>
                <a:latin typeface="VNI-Avo" pitchFamily="2" charset="0"/>
              </a:rPr>
              <a:t>boâng</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nieàm</a:t>
            </a:r>
            <a:r>
              <a:rPr lang="en-US" sz="2800" b="1" dirty="0">
                <a:solidFill>
                  <a:prstClr val="black"/>
                </a:solidFill>
                <a:latin typeface="VNI-Avo" pitchFamily="2" charset="0"/>
              </a:rPr>
              <a:t> </a:t>
            </a:r>
            <a:r>
              <a:rPr lang="en-US" sz="2800" b="1" dirty="0" err="1">
                <a:solidFill>
                  <a:prstClr val="black"/>
                </a:solidFill>
                <a:latin typeface="VNI-Avo" pitchFamily="2" charset="0"/>
              </a:rPr>
              <a:t>vui</a:t>
            </a:r>
            <a:r>
              <a:rPr lang="en-US" sz="2800" b="1" dirty="0">
                <a:solidFill>
                  <a:prstClr val="black"/>
                </a:solidFill>
                <a:latin typeface="VNI-Avo" pitchFamily="2" charset="0"/>
              </a:rPr>
              <a:t> </a:t>
            </a:r>
            <a:r>
              <a:rPr lang="en-US" sz="2800" b="1" dirty="0" err="1">
                <a:solidFill>
                  <a:prstClr val="black"/>
                </a:solidFill>
                <a:latin typeface="VNI-Avo" pitchFamily="2" charset="0"/>
              </a:rPr>
              <a:t>ñeå</a:t>
            </a:r>
            <a:r>
              <a:rPr lang="en-US" sz="2800" b="1" dirty="0">
                <a:solidFill>
                  <a:prstClr val="black"/>
                </a:solidFill>
                <a:latin typeface="VNI-Avo" pitchFamily="2" charset="0"/>
              </a:rPr>
              <a:t> </a:t>
            </a:r>
            <a:r>
              <a:rPr lang="en-US" sz="2800" b="1" dirty="0" err="1">
                <a:solidFill>
                  <a:prstClr val="black"/>
                </a:solidFill>
                <a:latin typeface="VNI-Avo" pitchFamily="2" charset="0"/>
              </a:rPr>
              <a:t>ba</a:t>
            </a:r>
            <a:r>
              <a:rPr lang="en-US" sz="2800" b="1" dirty="0">
                <a:solidFill>
                  <a:prstClr val="black"/>
                </a:solidFill>
                <a:latin typeface="VNI-Avo" pitchFamily="2" charset="0"/>
              </a:rPr>
              <a:t> </a:t>
            </a:r>
            <a:r>
              <a:rPr lang="en-US" sz="2800" b="1" dirty="0" err="1">
                <a:solidFill>
                  <a:prstClr val="black"/>
                </a:solidFill>
                <a:latin typeface="VNI-Avo" pitchFamily="2" charset="0"/>
              </a:rPr>
              <a:t>dòu</a:t>
            </a:r>
            <a:r>
              <a:rPr lang="en-US" sz="2800" b="1" dirty="0">
                <a:solidFill>
                  <a:prstClr val="black"/>
                </a:solidFill>
                <a:latin typeface="VNI-Avo" pitchFamily="2" charset="0"/>
              </a:rPr>
              <a:t> </a:t>
            </a:r>
            <a:r>
              <a:rPr lang="en-US" sz="2800" b="1" dirty="0" err="1">
                <a:solidFill>
                  <a:prstClr val="black"/>
                </a:solidFill>
                <a:latin typeface="VNI-Avo" pitchFamily="2" charset="0"/>
              </a:rPr>
              <a:t>côn</a:t>
            </a:r>
            <a:r>
              <a:rPr lang="en-US" sz="2800" b="1" dirty="0">
                <a:solidFill>
                  <a:prstClr val="black"/>
                </a:solidFill>
                <a:latin typeface="VNI-Avo" pitchFamily="2" charset="0"/>
              </a:rPr>
              <a:t> </a:t>
            </a:r>
            <a:r>
              <a:rPr lang="en-US" sz="2800" b="1" dirty="0" err="1">
                <a:solidFill>
                  <a:prstClr val="black"/>
                </a:solidFill>
                <a:latin typeface="VNI-Avo" pitchFamily="2" charset="0"/>
              </a:rPr>
              <a:t>ñau</a:t>
            </a:r>
            <a:r>
              <a:rPr lang="en-US" sz="2800" b="1" dirty="0">
                <a:solidFill>
                  <a:prstClr val="black"/>
                </a:solidFill>
                <a:latin typeface="VNI-Avo" pitchFamily="2" charset="0"/>
              </a:rPr>
              <a:t>.</a:t>
            </a:r>
          </a:p>
          <a:p>
            <a:pPr algn="just"/>
            <a:r>
              <a:rPr lang="en-US" sz="2800" b="1" dirty="0">
                <a:solidFill>
                  <a:prstClr val="black"/>
                </a:solidFill>
                <a:latin typeface="VNI-Avo" pitchFamily="2" charset="0"/>
              </a:rPr>
              <a:t>	An </a:t>
            </a:r>
            <a:r>
              <a:rPr lang="en-US" sz="2800" b="1" dirty="0" err="1">
                <a:solidFill>
                  <a:prstClr val="black"/>
                </a:solidFill>
                <a:latin typeface="VNI-Avo" pitchFamily="2" charset="0"/>
              </a:rPr>
              <a:t>giô</a:t>
            </a:r>
            <a:r>
              <a:rPr lang="en-US" sz="2800" b="1" dirty="0">
                <a:solidFill>
                  <a:prstClr val="black"/>
                </a:solidFill>
                <a:latin typeface="VNI-Avo" pitchFamily="2" charset="0"/>
              </a:rPr>
              <a:t> </a:t>
            </a:r>
            <a:r>
              <a:rPr lang="en-US" sz="2800" b="1" dirty="0" err="1">
                <a:solidFill>
                  <a:prstClr val="black"/>
                </a:solidFill>
                <a:latin typeface="VNI-Avo" pitchFamily="2" charset="0"/>
              </a:rPr>
              <a:t>tay</a:t>
            </a:r>
            <a:r>
              <a:rPr lang="en-US" sz="2800" b="1" dirty="0">
                <a:solidFill>
                  <a:prstClr val="black"/>
                </a:solidFill>
                <a:latin typeface="VNI-Avo" pitchFamily="2" charset="0"/>
              </a:rPr>
              <a:t> </a:t>
            </a:r>
            <a:r>
              <a:rPr lang="en-US" sz="2800" b="1" dirty="0" err="1">
                <a:solidFill>
                  <a:prstClr val="black"/>
                </a:solidFill>
                <a:latin typeface="VNI-Avo" pitchFamily="2" charset="0"/>
              </a:rPr>
              <a:t>ñònh</a:t>
            </a:r>
            <a:r>
              <a:rPr lang="en-US" sz="2800" b="1" dirty="0">
                <a:solidFill>
                  <a:prstClr val="black"/>
                </a:solidFill>
                <a:latin typeface="VNI-Avo" pitchFamily="2" charset="0"/>
              </a:rPr>
              <a:t> </a:t>
            </a:r>
            <a:r>
              <a:rPr lang="en-US" sz="2800" b="1" dirty="0" err="1">
                <a:solidFill>
                  <a:prstClr val="black"/>
                </a:solidFill>
                <a:latin typeface="VNI-Avo" pitchFamily="2" charset="0"/>
              </a:rPr>
              <a:t>haùi</a:t>
            </a:r>
            <a:r>
              <a:rPr lang="en-US" sz="2800" b="1" dirty="0">
                <a:solidFill>
                  <a:prstClr val="black"/>
                </a:solidFill>
                <a:latin typeface="VNI-Avo" pitchFamily="2" charset="0"/>
              </a:rPr>
              <a:t>, </a:t>
            </a:r>
            <a:r>
              <a:rPr lang="en-US" sz="2800" b="1" dirty="0" err="1">
                <a:solidFill>
                  <a:prstClr val="black"/>
                </a:solidFill>
                <a:latin typeface="VNI-Avo" pitchFamily="2" charset="0"/>
              </a:rPr>
              <a:t>nhöng</a:t>
            </a:r>
            <a:r>
              <a:rPr lang="en-US" sz="2800" b="1" dirty="0">
                <a:solidFill>
                  <a:prstClr val="black"/>
                </a:solidFill>
                <a:latin typeface="VNI-Avo" pitchFamily="2" charset="0"/>
              </a:rPr>
              <a:t> </a:t>
            </a: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baên</a:t>
            </a:r>
            <a:r>
              <a:rPr lang="en-US" sz="2800" b="1" dirty="0">
                <a:solidFill>
                  <a:prstClr val="black"/>
                </a:solidFill>
                <a:latin typeface="VNI-Avo" pitchFamily="2" charset="0"/>
              </a:rPr>
              <a:t> </a:t>
            </a:r>
            <a:r>
              <a:rPr lang="en-US" sz="2800" b="1" dirty="0" err="1">
                <a:solidFill>
                  <a:prstClr val="black"/>
                </a:solidFill>
                <a:latin typeface="VNI-Avo" pitchFamily="2" charset="0"/>
              </a:rPr>
              <a:t>khoaên</a:t>
            </a:r>
            <a:r>
              <a:rPr lang="en-US" sz="2800" b="1" dirty="0">
                <a:solidFill>
                  <a:prstClr val="black"/>
                </a:solidFill>
                <a:latin typeface="VNI-Avo" pitchFamily="2" charset="0"/>
              </a:rPr>
              <a:t> </a:t>
            </a:r>
            <a:r>
              <a:rPr lang="en-US" sz="2800" b="1" dirty="0" err="1">
                <a:solidFill>
                  <a:prstClr val="black"/>
                </a:solidFill>
                <a:latin typeface="VNI-Avo" pitchFamily="2" charset="0"/>
              </a:rPr>
              <a:t>roài</a:t>
            </a:r>
            <a:r>
              <a:rPr lang="en-US" sz="2800" b="1" dirty="0">
                <a:solidFill>
                  <a:prstClr val="black"/>
                </a:solidFill>
                <a:latin typeface="VNI-Avo" pitchFamily="2" charset="0"/>
              </a:rPr>
              <a:t> </a:t>
            </a:r>
            <a:r>
              <a:rPr lang="en-US" sz="2800" b="1" dirty="0" err="1">
                <a:solidFill>
                  <a:prstClr val="black"/>
                </a:solidFill>
                <a:latin typeface="VNI-Avo" pitchFamily="2" charset="0"/>
              </a:rPr>
              <a:t>döøng</a:t>
            </a:r>
            <a:r>
              <a:rPr lang="en-US" sz="2800" b="1" dirty="0">
                <a:solidFill>
                  <a:prstClr val="black"/>
                </a:solidFill>
                <a:latin typeface="VNI-Avo" pitchFamily="2" charset="0"/>
              </a:rPr>
              <a:t> </a:t>
            </a:r>
            <a:r>
              <a:rPr lang="en-US" sz="2800" b="1" dirty="0" err="1">
                <a:solidFill>
                  <a:prstClr val="black"/>
                </a:solidFill>
                <a:latin typeface="VNI-Avo" pitchFamily="2" charset="0"/>
              </a:rPr>
              <a:t>laïi</a:t>
            </a:r>
            <a:r>
              <a:rPr lang="en-US" sz="2800" b="1" dirty="0">
                <a:solidFill>
                  <a:prstClr val="black"/>
                </a:solidFill>
                <a:latin typeface="VNI-Avo" pitchFamily="2" charset="0"/>
              </a:rPr>
              <a:t>. </a:t>
            </a:r>
            <a:r>
              <a:rPr lang="en-US" sz="2800" b="1" dirty="0" err="1">
                <a:solidFill>
                  <a:prstClr val="black"/>
                </a:solidFill>
                <a:latin typeface="VNI-Avo" pitchFamily="2" charset="0"/>
              </a:rPr>
              <a:t>Vì</a:t>
            </a:r>
            <a:r>
              <a:rPr lang="en-US" sz="2800" b="1" dirty="0">
                <a:solidFill>
                  <a:prstClr val="black"/>
                </a:solidFill>
                <a:latin typeface="VNI-Avo" pitchFamily="2" charset="0"/>
              </a:rPr>
              <a:t> </a:t>
            </a: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nghó</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laø</a:t>
            </a:r>
            <a:r>
              <a:rPr lang="en-US" sz="2800" b="1" dirty="0">
                <a:solidFill>
                  <a:prstClr val="black"/>
                </a:solidFill>
                <a:latin typeface="VNI-Avo" pitchFamily="2" charset="0"/>
              </a:rPr>
              <a:t> </a:t>
            </a:r>
            <a:r>
              <a:rPr lang="en-US" sz="2800" b="1" dirty="0" err="1">
                <a:solidFill>
                  <a:prstClr val="black"/>
                </a:solidFill>
                <a:latin typeface="VNI-Avo" pitchFamily="2" charset="0"/>
              </a:rPr>
              <a:t>cuûa</a:t>
            </a:r>
            <a:r>
              <a:rPr lang="en-US" sz="2800" b="1" dirty="0">
                <a:solidFill>
                  <a:prstClr val="black"/>
                </a:solidFill>
                <a:latin typeface="VNI-Avo" pitchFamily="2" charset="0"/>
              </a:rPr>
              <a:t> </a:t>
            </a:r>
            <a:r>
              <a:rPr lang="en-US" sz="2800" b="1" dirty="0" err="1">
                <a:solidFill>
                  <a:prstClr val="black"/>
                </a:solidFill>
                <a:latin typeface="VNI-Avo" pitchFamily="2" charset="0"/>
              </a:rPr>
              <a:t>chung</a:t>
            </a:r>
            <a:r>
              <a:rPr lang="en-US" sz="2800" b="1" dirty="0">
                <a:solidFill>
                  <a:prstClr val="black"/>
                </a:solidFill>
                <a:latin typeface="VNI-Avo" pitchFamily="2" charset="0"/>
              </a:rPr>
              <a:t>.</a:t>
            </a:r>
          </a:p>
          <a:p>
            <a:pPr algn="just"/>
            <a:r>
              <a:rPr lang="en-US" sz="2800" b="1" dirty="0">
                <a:solidFill>
                  <a:prstClr val="black"/>
                </a:solidFill>
                <a:latin typeface="VNI-Avo" pitchFamily="2" charset="0"/>
              </a:rPr>
              <a:t>	</a:t>
            </a:r>
            <a:r>
              <a:rPr lang="en-US" sz="2800" b="1" dirty="0" err="1">
                <a:solidFill>
                  <a:prstClr val="black"/>
                </a:solidFill>
                <a:latin typeface="VNI-Avo" pitchFamily="2" charset="0"/>
              </a:rPr>
              <a:t>Coâ</a:t>
            </a:r>
            <a:r>
              <a:rPr lang="en-US" sz="2800" b="1" dirty="0">
                <a:solidFill>
                  <a:prstClr val="black"/>
                </a:solidFill>
                <a:latin typeface="VNI-Avo" pitchFamily="2" charset="0"/>
              </a:rPr>
              <a:t> </a:t>
            </a:r>
            <a:r>
              <a:rPr lang="en-US" sz="2800" b="1" dirty="0" err="1">
                <a:solidFill>
                  <a:prstClr val="black"/>
                </a:solidFill>
                <a:latin typeface="VNI-Avo" pitchFamily="2" charset="0"/>
              </a:rPr>
              <a:t>giaùo</a:t>
            </a:r>
            <a:r>
              <a:rPr lang="en-US" sz="2800" b="1" dirty="0">
                <a:solidFill>
                  <a:prstClr val="black"/>
                </a:solidFill>
                <a:latin typeface="VNI-Avo" pitchFamily="2" charset="0"/>
              </a:rPr>
              <a:t> </a:t>
            </a:r>
            <a:r>
              <a:rPr lang="en-US" sz="2800" b="1" dirty="0" err="1">
                <a:solidFill>
                  <a:prstClr val="black"/>
                </a:solidFill>
                <a:latin typeface="VNI-Avo" pitchFamily="2" charset="0"/>
              </a:rPr>
              <a:t>ñeán</a:t>
            </a:r>
            <a:r>
              <a:rPr lang="en-US" sz="2800" b="1" dirty="0">
                <a:solidFill>
                  <a:prstClr val="black"/>
                </a:solidFill>
                <a:latin typeface="VNI-Avo" pitchFamily="2" charset="0"/>
              </a:rPr>
              <a:t>. </a:t>
            </a:r>
            <a:r>
              <a:rPr lang="en-US" sz="2800" b="1" dirty="0" err="1">
                <a:solidFill>
                  <a:prstClr val="black"/>
                </a:solidFill>
                <a:latin typeface="VNI-Avo" pitchFamily="2" charset="0"/>
              </a:rPr>
              <a:t>Nghe</a:t>
            </a:r>
            <a:r>
              <a:rPr lang="en-US" sz="2800" b="1" dirty="0">
                <a:solidFill>
                  <a:prstClr val="black"/>
                </a:solidFill>
                <a:latin typeface="VNI-Avo" pitchFamily="2" charset="0"/>
              </a:rPr>
              <a:t> An </a:t>
            </a:r>
            <a:r>
              <a:rPr lang="en-US" sz="2800" b="1" dirty="0" err="1">
                <a:solidFill>
                  <a:prstClr val="black"/>
                </a:solidFill>
                <a:latin typeface="VNI-Avo" pitchFamily="2" charset="0"/>
              </a:rPr>
              <a:t>noùi</a:t>
            </a:r>
            <a:r>
              <a:rPr lang="en-US" sz="2800" b="1" dirty="0">
                <a:solidFill>
                  <a:prstClr val="black"/>
                </a:solidFill>
                <a:latin typeface="VNI-Avo" pitchFamily="2" charset="0"/>
              </a:rPr>
              <a:t> </a:t>
            </a:r>
            <a:r>
              <a:rPr lang="en-US" sz="2800" b="1" dirty="0" err="1">
                <a:solidFill>
                  <a:prstClr val="black"/>
                </a:solidFill>
                <a:latin typeface="VNI-Avo" pitchFamily="2" charset="0"/>
              </a:rPr>
              <a:t>lyù</a:t>
            </a:r>
            <a:r>
              <a:rPr lang="en-US" sz="2800" b="1" dirty="0">
                <a:solidFill>
                  <a:prstClr val="black"/>
                </a:solidFill>
                <a:latin typeface="VNI-Avo" pitchFamily="2" charset="0"/>
              </a:rPr>
              <a:t> do, </a:t>
            </a:r>
            <a:r>
              <a:rPr lang="en-US" sz="2800" b="1" dirty="0" err="1">
                <a:solidFill>
                  <a:prstClr val="black"/>
                </a:solidFill>
                <a:latin typeface="VNI-Avo" pitchFamily="2" charset="0"/>
              </a:rPr>
              <a:t>coâ</a:t>
            </a:r>
            <a:r>
              <a:rPr lang="en-US" sz="2800" b="1" dirty="0">
                <a:solidFill>
                  <a:prstClr val="black"/>
                </a:solidFill>
                <a:latin typeface="VNI-Avo" pitchFamily="2" charset="0"/>
              </a:rPr>
              <a:t> </a:t>
            </a:r>
            <a:r>
              <a:rPr lang="en-US" sz="2800" b="1" dirty="0" err="1">
                <a:solidFill>
                  <a:prstClr val="black"/>
                </a:solidFill>
                <a:latin typeface="VNI-Avo" pitchFamily="2" charset="0"/>
              </a:rPr>
              <a:t>haùi</a:t>
            </a:r>
            <a:r>
              <a:rPr lang="en-US" sz="2800" b="1" dirty="0">
                <a:solidFill>
                  <a:prstClr val="black"/>
                </a:solidFill>
                <a:latin typeface="VNI-Avo" pitchFamily="2" charset="0"/>
              </a:rPr>
              <a:t> </a:t>
            </a:r>
            <a:r>
              <a:rPr lang="en-US" sz="2800" b="1" dirty="0" err="1">
                <a:solidFill>
                  <a:prstClr val="black"/>
                </a:solidFill>
                <a:latin typeface="VNI-Avo" pitchFamily="2" charset="0"/>
              </a:rPr>
              <a:t>vaø</a:t>
            </a:r>
            <a:r>
              <a:rPr lang="en-US" sz="2800" b="1" dirty="0">
                <a:solidFill>
                  <a:prstClr val="black"/>
                </a:solidFill>
                <a:latin typeface="VNI-Avo" pitchFamily="2" charset="0"/>
              </a:rPr>
              <a:t> </a:t>
            </a:r>
            <a:r>
              <a:rPr lang="en-US" sz="2800" b="1" dirty="0" err="1">
                <a:solidFill>
                  <a:prstClr val="black"/>
                </a:solidFill>
                <a:latin typeface="VNI-Avo" pitchFamily="2" charset="0"/>
              </a:rPr>
              <a:t>ñöa</a:t>
            </a:r>
            <a:r>
              <a:rPr lang="en-US" sz="2800" b="1" dirty="0">
                <a:solidFill>
                  <a:prstClr val="black"/>
                </a:solidFill>
                <a:latin typeface="VNI-Avo" pitchFamily="2" charset="0"/>
              </a:rPr>
              <a:t> </a:t>
            </a: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boâng</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Coâ</a:t>
            </a:r>
            <a:r>
              <a:rPr lang="en-US" sz="2800" b="1" dirty="0">
                <a:solidFill>
                  <a:prstClr val="black"/>
                </a:solidFill>
                <a:latin typeface="VNI-Avo" pitchFamily="2" charset="0"/>
              </a:rPr>
              <a:t> </a:t>
            </a:r>
            <a:r>
              <a:rPr lang="en-US" sz="2800" b="1" dirty="0" err="1">
                <a:solidFill>
                  <a:prstClr val="black"/>
                </a:solidFill>
                <a:latin typeface="VNI-Avo" pitchFamily="2" charset="0"/>
              </a:rPr>
              <a:t>nhoeûn</a:t>
            </a:r>
            <a:r>
              <a:rPr lang="en-US" sz="2800" b="1" dirty="0">
                <a:solidFill>
                  <a:prstClr val="black"/>
                </a:solidFill>
                <a:latin typeface="VNI-Avo" pitchFamily="2" charset="0"/>
              </a:rPr>
              <a:t> </a:t>
            </a:r>
            <a:r>
              <a:rPr lang="en-US" sz="2800" b="1" dirty="0" err="1">
                <a:solidFill>
                  <a:prstClr val="black"/>
                </a:solidFill>
                <a:latin typeface="VNI-Avo" pitchFamily="2" charset="0"/>
              </a:rPr>
              <a:t>mieäng</a:t>
            </a:r>
            <a:r>
              <a:rPr lang="en-US" sz="2800" b="1" dirty="0">
                <a:solidFill>
                  <a:prstClr val="black"/>
                </a:solidFill>
                <a:latin typeface="VNI-Avo" pitchFamily="2" charset="0"/>
              </a:rPr>
              <a:t> </a:t>
            </a:r>
            <a:r>
              <a:rPr lang="en-US" sz="2800" b="1" dirty="0" err="1">
                <a:solidFill>
                  <a:prstClr val="black"/>
                </a:solidFill>
                <a:latin typeface="VNI-Avo" pitchFamily="2" charset="0"/>
              </a:rPr>
              <a:t>cöôøi</a:t>
            </a:r>
            <a:r>
              <a:rPr lang="en-US" sz="2800" b="1" dirty="0">
                <a:solidFill>
                  <a:prstClr val="black"/>
                </a:solidFill>
                <a:latin typeface="VNI-Avo" pitchFamily="2" charset="0"/>
              </a:rPr>
              <a:t>, </a:t>
            </a:r>
            <a:r>
              <a:rPr lang="en-US" sz="2800" b="1" dirty="0" err="1">
                <a:solidFill>
                  <a:prstClr val="black"/>
                </a:solidFill>
                <a:latin typeface="VNI-Avo" pitchFamily="2" charset="0"/>
              </a:rPr>
              <a:t>aâu</a:t>
            </a:r>
            <a:r>
              <a:rPr lang="en-US" sz="2800" b="1" dirty="0">
                <a:solidFill>
                  <a:prstClr val="black"/>
                </a:solidFill>
                <a:latin typeface="VNI-Avo" pitchFamily="2" charset="0"/>
              </a:rPr>
              <a:t> </a:t>
            </a:r>
            <a:r>
              <a:rPr lang="en-US" sz="2800" b="1" dirty="0" err="1">
                <a:solidFill>
                  <a:prstClr val="black"/>
                </a:solidFill>
                <a:latin typeface="VNI-Avo" pitchFamily="2" charset="0"/>
              </a:rPr>
              <a:t>yeám</a:t>
            </a:r>
            <a:r>
              <a:rPr lang="en-US" sz="2800" b="1" dirty="0">
                <a:solidFill>
                  <a:prstClr val="black"/>
                </a:solidFill>
                <a:latin typeface="VNI-Avo" pitchFamily="2" charset="0"/>
              </a:rPr>
              <a:t> </a:t>
            </a:r>
            <a:r>
              <a:rPr lang="en-US" sz="2800" b="1" dirty="0" err="1">
                <a:solidFill>
                  <a:prstClr val="black"/>
                </a:solidFill>
                <a:latin typeface="VNI-Avo" pitchFamily="2" charset="0"/>
              </a:rPr>
              <a:t>noùi</a:t>
            </a:r>
            <a:r>
              <a:rPr lang="en-US" sz="2800" b="1" dirty="0">
                <a:solidFill>
                  <a:prstClr val="black"/>
                </a:solidFill>
                <a:latin typeface="VNI-Avo" pitchFamily="2" charset="0"/>
              </a:rPr>
              <a:t>:</a:t>
            </a:r>
          </a:p>
          <a:p>
            <a:pPr marL="457200" indent="-457200" algn="just">
              <a:buFontTx/>
              <a:buChar char="-"/>
            </a:pPr>
            <a:r>
              <a:rPr lang="en-US" sz="2800" b="1" dirty="0" err="1">
                <a:solidFill>
                  <a:prstClr val="black"/>
                </a:solidFill>
                <a:latin typeface="VNI-Avo" pitchFamily="2" charset="0"/>
              </a:rPr>
              <a:t>Em</a:t>
            </a:r>
            <a:r>
              <a:rPr lang="en-US" sz="2800" b="1" dirty="0">
                <a:solidFill>
                  <a:prstClr val="black"/>
                </a:solidFill>
                <a:latin typeface="VNI-Avo" pitchFamily="2" charset="0"/>
              </a:rPr>
              <a:t> </a:t>
            </a:r>
            <a:r>
              <a:rPr lang="en-US" sz="2800" b="1" dirty="0" err="1">
                <a:solidFill>
                  <a:prstClr val="black"/>
                </a:solidFill>
                <a:latin typeface="VNI-Avo" pitchFamily="2" charset="0"/>
              </a:rPr>
              <a:t>laø</a:t>
            </a:r>
            <a:r>
              <a:rPr lang="en-US" sz="2800" b="1" dirty="0">
                <a:solidFill>
                  <a:prstClr val="black"/>
                </a:solidFill>
                <a:latin typeface="VNI-Avo" pitchFamily="2" charset="0"/>
              </a:rPr>
              <a:t> </a:t>
            </a:r>
            <a:r>
              <a:rPr lang="en-US" sz="2800" b="1" dirty="0" err="1">
                <a:solidFill>
                  <a:prstClr val="black"/>
                </a:solidFill>
                <a:latin typeface="VNI-Avo" pitchFamily="2" charset="0"/>
              </a:rPr>
              <a:t>coâ</a:t>
            </a:r>
            <a:r>
              <a:rPr lang="en-US" sz="2800" b="1" dirty="0">
                <a:solidFill>
                  <a:prstClr val="black"/>
                </a:solidFill>
                <a:latin typeface="VNI-Avo" pitchFamily="2" charset="0"/>
              </a:rPr>
              <a:t> </a:t>
            </a:r>
            <a:r>
              <a:rPr lang="en-US" sz="2800" b="1" dirty="0" err="1">
                <a:solidFill>
                  <a:prstClr val="black"/>
                </a:solidFill>
                <a:latin typeface="VNI-Avo" pitchFamily="2" charset="0"/>
              </a:rPr>
              <a:t>beù</a:t>
            </a:r>
            <a:r>
              <a:rPr lang="en-US" sz="2800" b="1" dirty="0">
                <a:solidFill>
                  <a:prstClr val="black"/>
                </a:solidFill>
                <a:latin typeface="VNI-Avo" pitchFamily="2" charset="0"/>
              </a:rPr>
              <a:t> </a:t>
            </a:r>
            <a:r>
              <a:rPr lang="en-US" sz="2800" b="1" dirty="0" err="1">
                <a:solidFill>
                  <a:prstClr val="black"/>
                </a:solidFill>
                <a:latin typeface="VNI-Avo" pitchFamily="2" charset="0"/>
              </a:rPr>
              <a:t>hieáu</a:t>
            </a:r>
            <a:r>
              <a:rPr lang="en-US" sz="2800" b="1" dirty="0">
                <a:solidFill>
                  <a:prstClr val="black"/>
                </a:solidFill>
                <a:latin typeface="VNI-Avo" pitchFamily="2" charset="0"/>
              </a:rPr>
              <a:t> </a:t>
            </a:r>
            <a:r>
              <a:rPr lang="en-US" sz="2800" b="1" dirty="0" err="1">
                <a:solidFill>
                  <a:prstClr val="black"/>
                </a:solidFill>
                <a:latin typeface="VNI-Avo" pitchFamily="2" charset="0"/>
              </a:rPr>
              <a:t>thaûo</a:t>
            </a:r>
            <a:r>
              <a:rPr lang="en-US" sz="2800" b="1" dirty="0">
                <a:solidFill>
                  <a:prstClr val="black"/>
                </a:solidFill>
                <a:latin typeface="VNI-Avo" pitchFamily="2" charset="0"/>
              </a:rPr>
              <a:t>, An </a:t>
            </a:r>
            <a:r>
              <a:rPr lang="en-US" sz="2800" b="1" dirty="0" err="1">
                <a:solidFill>
                  <a:prstClr val="black"/>
                </a:solidFill>
                <a:latin typeface="VNI-Avo" pitchFamily="2" charset="0"/>
              </a:rPr>
              <a:t>aï</a:t>
            </a:r>
            <a:r>
              <a:rPr lang="en-US" sz="2800" b="1" dirty="0">
                <a:solidFill>
                  <a:prstClr val="black"/>
                </a:solidFill>
                <a:latin typeface="VNI-Avo" pitchFamily="2" charset="0"/>
              </a:rPr>
              <a:t>.</a:t>
            </a:r>
          </a:p>
          <a:p>
            <a:pPr algn="just"/>
            <a:r>
              <a:rPr lang="en-US" sz="2800" b="1" dirty="0">
                <a:solidFill>
                  <a:prstClr val="black"/>
                </a:solidFill>
                <a:latin typeface="VNI-Avo" pitchFamily="2" charset="0"/>
              </a:rPr>
              <a:t>	Ba </a:t>
            </a:r>
            <a:r>
              <a:rPr lang="en-US" sz="2800" b="1" dirty="0" err="1">
                <a:solidFill>
                  <a:prstClr val="black"/>
                </a:solidFill>
                <a:latin typeface="VNI-Avo" pitchFamily="2" charset="0"/>
              </a:rPr>
              <a:t>khoûi</a:t>
            </a:r>
            <a:r>
              <a:rPr lang="en-US" sz="2800" b="1" dirty="0">
                <a:solidFill>
                  <a:prstClr val="black"/>
                </a:solidFill>
                <a:latin typeface="VNI-Avo" pitchFamily="2" charset="0"/>
              </a:rPr>
              <a:t> </a:t>
            </a:r>
            <a:r>
              <a:rPr lang="en-US" sz="2800" b="1" dirty="0" err="1">
                <a:solidFill>
                  <a:prstClr val="black"/>
                </a:solidFill>
                <a:latin typeface="VNI-Avo" pitchFamily="2" charset="0"/>
              </a:rPr>
              <a:t>beänh</a:t>
            </a:r>
            <a:r>
              <a:rPr lang="en-US" sz="2800" b="1" dirty="0">
                <a:solidFill>
                  <a:prstClr val="black"/>
                </a:solidFill>
                <a:latin typeface="VNI-Avo" pitchFamily="2" charset="0"/>
              </a:rPr>
              <a:t>, </a:t>
            </a:r>
            <a:r>
              <a:rPr lang="en-US" sz="2800" b="1" dirty="0" err="1">
                <a:solidFill>
                  <a:prstClr val="black"/>
                </a:solidFill>
                <a:latin typeface="VNI-Avo" pitchFamily="2" charset="0"/>
              </a:rPr>
              <a:t>ba</a:t>
            </a:r>
            <a:r>
              <a:rPr lang="en-US" sz="2800" b="1" dirty="0">
                <a:solidFill>
                  <a:prstClr val="black"/>
                </a:solidFill>
                <a:latin typeface="VNI-Avo" pitchFamily="2" charset="0"/>
              </a:rPr>
              <a:t> </a:t>
            </a:r>
            <a:r>
              <a:rPr lang="en-US" sz="2800" b="1" dirty="0" err="1">
                <a:solidFill>
                  <a:prstClr val="black"/>
                </a:solidFill>
                <a:latin typeface="VNI-Avo" pitchFamily="2" charset="0"/>
              </a:rPr>
              <a:t>cuøng</a:t>
            </a:r>
            <a:r>
              <a:rPr lang="en-US" sz="2800" b="1" dirty="0">
                <a:solidFill>
                  <a:prstClr val="black"/>
                </a:solidFill>
                <a:latin typeface="VNI-Avo" pitchFamily="2" charset="0"/>
              </a:rPr>
              <a:t> An </a:t>
            </a:r>
            <a:r>
              <a:rPr lang="en-US" sz="2800" b="1" dirty="0" err="1">
                <a:solidFill>
                  <a:prstClr val="black"/>
                </a:solidFill>
                <a:latin typeface="VNI-Avo" pitchFamily="2" charset="0"/>
              </a:rPr>
              <a:t>ñeán</a:t>
            </a:r>
            <a:r>
              <a:rPr lang="en-US" sz="2800" b="1" dirty="0">
                <a:solidFill>
                  <a:prstClr val="black"/>
                </a:solidFill>
                <a:latin typeface="VNI-Avo" pitchFamily="2" charset="0"/>
              </a:rPr>
              <a:t> </a:t>
            </a:r>
            <a:r>
              <a:rPr lang="en-US" sz="2800" b="1" dirty="0" err="1">
                <a:solidFill>
                  <a:prstClr val="black"/>
                </a:solidFill>
                <a:latin typeface="VNI-Avo" pitchFamily="2" charset="0"/>
              </a:rPr>
              <a:t>tröôøng</a:t>
            </a:r>
            <a:r>
              <a:rPr lang="en-US" sz="2800" b="1" dirty="0">
                <a:solidFill>
                  <a:prstClr val="black"/>
                </a:solidFill>
                <a:latin typeface="VNI-Avo" pitchFamily="2" charset="0"/>
              </a:rPr>
              <a:t> </a:t>
            </a:r>
            <a:r>
              <a:rPr lang="en-US" sz="2800" b="1" dirty="0" err="1">
                <a:solidFill>
                  <a:prstClr val="black"/>
                </a:solidFill>
                <a:latin typeface="VNI-Avo" pitchFamily="2" charset="0"/>
              </a:rPr>
              <a:t>caûm</a:t>
            </a:r>
            <a:r>
              <a:rPr lang="en-US" sz="2800" b="1" dirty="0">
                <a:solidFill>
                  <a:prstClr val="black"/>
                </a:solidFill>
                <a:latin typeface="VNI-Avo" pitchFamily="2" charset="0"/>
              </a:rPr>
              <a:t> </a:t>
            </a:r>
            <a:r>
              <a:rPr lang="en-US" sz="2800" b="1" dirty="0" err="1">
                <a:solidFill>
                  <a:prstClr val="black"/>
                </a:solidFill>
                <a:latin typeface="VNI-Avo" pitchFamily="2" charset="0"/>
              </a:rPr>
              <a:t>ôn</a:t>
            </a:r>
            <a:r>
              <a:rPr lang="en-US" sz="2800" b="1" dirty="0">
                <a:solidFill>
                  <a:prstClr val="black"/>
                </a:solidFill>
                <a:latin typeface="VNI-Avo" pitchFamily="2" charset="0"/>
              </a:rPr>
              <a:t> </a:t>
            </a:r>
            <a:r>
              <a:rPr lang="en-US" sz="2800" b="1" dirty="0" err="1">
                <a:solidFill>
                  <a:prstClr val="black"/>
                </a:solidFill>
                <a:latin typeface="VNI-Avo" pitchFamily="2" charset="0"/>
              </a:rPr>
              <a:t>coâ</a:t>
            </a:r>
            <a:r>
              <a:rPr lang="en-US" sz="2800" b="1" dirty="0">
                <a:solidFill>
                  <a:prstClr val="black"/>
                </a:solidFill>
                <a:latin typeface="VNI-Avo" pitchFamily="2" charset="0"/>
              </a:rPr>
              <a:t> </a:t>
            </a:r>
            <a:r>
              <a:rPr lang="en-US" sz="2800" b="1" dirty="0" err="1">
                <a:solidFill>
                  <a:prstClr val="black"/>
                </a:solidFill>
                <a:latin typeface="VNI-Avo" pitchFamily="2" charset="0"/>
              </a:rPr>
              <a:t>giaùo</a:t>
            </a:r>
            <a:r>
              <a:rPr lang="en-US" sz="2800" b="1" dirty="0">
                <a:solidFill>
                  <a:prstClr val="black"/>
                </a:solidFill>
                <a:latin typeface="VNI-Avo" pitchFamily="2" charset="0"/>
              </a:rPr>
              <a:t>. Ba </a:t>
            </a:r>
            <a:r>
              <a:rPr lang="en-US" sz="2800" b="1" dirty="0" err="1">
                <a:solidFill>
                  <a:prstClr val="black"/>
                </a:solidFill>
                <a:latin typeface="VNI-Avo" pitchFamily="2" charset="0"/>
              </a:rPr>
              <a:t>coøn</a:t>
            </a:r>
            <a:r>
              <a:rPr lang="en-US" sz="2800" b="1" dirty="0">
                <a:solidFill>
                  <a:prstClr val="black"/>
                </a:solidFill>
                <a:latin typeface="VNI-Avo" pitchFamily="2" charset="0"/>
              </a:rPr>
              <a:t> </a:t>
            </a:r>
            <a:r>
              <a:rPr lang="en-US" sz="2800" b="1" dirty="0" err="1">
                <a:solidFill>
                  <a:prstClr val="black"/>
                </a:solidFill>
                <a:latin typeface="VNI-Avo" pitchFamily="2" charset="0"/>
              </a:rPr>
              <a:t>taëng</a:t>
            </a:r>
            <a:r>
              <a:rPr lang="en-US" sz="2800" b="1" dirty="0">
                <a:solidFill>
                  <a:prstClr val="black"/>
                </a:solidFill>
                <a:latin typeface="VNI-Avo" pitchFamily="2" charset="0"/>
              </a:rPr>
              <a:t> </a:t>
            </a:r>
            <a:r>
              <a:rPr lang="en-US" sz="2800" b="1" dirty="0" err="1">
                <a:solidFill>
                  <a:prstClr val="black"/>
                </a:solidFill>
                <a:latin typeface="VNI-Avo" pitchFamily="2" charset="0"/>
              </a:rPr>
              <a:t>nhaø</a:t>
            </a:r>
            <a:r>
              <a:rPr lang="en-US" sz="2800" b="1" dirty="0">
                <a:solidFill>
                  <a:prstClr val="black"/>
                </a:solidFill>
                <a:latin typeface="VNI-Avo" pitchFamily="2" charset="0"/>
              </a:rPr>
              <a:t> </a:t>
            </a:r>
            <a:r>
              <a:rPr lang="en-US" sz="2800" b="1" dirty="0" err="1">
                <a:solidFill>
                  <a:prstClr val="black"/>
                </a:solidFill>
                <a:latin typeface="VNI-Avo" pitchFamily="2" charset="0"/>
              </a:rPr>
              <a:t>tröôøng</a:t>
            </a:r>
            <a:r>
              <a:rPr lang="en-US" sz="2800" b="1" dirty="0">
                <a:solidFill>
                  <a:prstClr val="black"/>
                </a:solidFill>
                <a:latin typeface="VNI-Avo" pitchFamily="2" charset="0"/>
              </a:rPr>
              <a:t> </a:t>
            </a:r>
            <a:r>
              <a:rPr lang="en-US" sz="2800" b="1" dirty="0" err="1">
                <a:solidFill>
                  <a:prstClr val="black"/>
                </a:solidFill>
                <a:latin typeface="VNI-Avo" pitchFamily="2" charset="0"/>
              </a:rPr>
              <a:t>moät</a:t>
            </a:r>
            <a:r>
              <a:rPr lang="en-US" sz="2800" b="1" dirty="0">
                <a:solidFill>
                  <a:prstClr val="black"/>
                </a:solidFill>
                <a:latin typeface="VNI-Avo" pitchFamily="2" charset="0"/>
              </a:rPr>
              <a:t> </a:t>
            </a:r>
            <a:r>
              <a:rPr lang="en-US" sz="2800" b="1" dirty="0" err="1">
                <a:solidFill>
                  <a:prstClr val="black"/>
                </a:solidFill>
                <a:latin typeface="VNI-Avo" pitchFamily="2" charset="0"/>
              </a:rPr>
              <a:t>chaäu</a:t>
            </a:r>
            <a:r>
              <a:rPr lang="en-US" sz="2800" b="1" dirty="0">
                <a:solidFill>
                  <a:prstClr val="black"/>
                </a:solidFill>
                <a:latin typeface="VNI-Avo" pitchFamily="2" charset="0"/>
              </a:rPr>
              <a:t> </a:t>
            </a:r>
            <a:r>
              <a:rPr lang="en-US" sz="2800" b="1" dirty="0" err="1">
                <a:solidFill>
                  <a:prstClr val="black"/>
                </a:solidFill>
                <a:latin typeface="VNI-Avo" pitchFamily="2" charset="0"/>
              </a:rPr>
              <a:t>hoa</a:t>
            </a:r>
            <a:r>
              <a:rPr lang="en-US" sz="2800" b="1" dirty="0">
                <a:solidFill>
                  <a:prstClr val="black"/>
                </a:solidFill>
                <a:latin typeface="VNI-Avo" pitchFamily="2" charset="0"/>
              </a:rPr>
              <a:t> </a:t>
            </a:r>
            <a:r>
              <a:rPr lang="en-US" sz="2800" b="1" dirty="0" err="1">
                <a:solidFill>
                  <a:prstClr val="black"/>
                </a:solidFill>
                <a:latin typeface="VNI-Avo" pitchFamily="2" charset="0"/>
              </a:rPr>
              <a:t>cuùc</a:t>
            </a:r>
            <a:r>
              <a:rPr lang="en-US" sz="2800" b="1" dirty="0">
                <a:solidFill>
                  <a:prstClr val="black"/>
                </a:solidFill>
                <a:latin typeface="VNI-Avo" pitchFamily="2" charset="0"/>
              </a:rPr>
              <a:t> </a:t>
            </a:r>
            <a:r>
              <a:rPr lang="en-US" sz="2800" b="1" dirty="0" err="1">
                <a:solidFill>
                  <a:prstClr val="black"/>
                </a:solidFill>
                <a:latin typeface="VNI-Avo" pitchFamily="2" charset="0"/>
              </a:rPr>
              <a:t>tím</a:t>
            </a:r>
            <a:r>
              <a:rPr lang="en-US" sz="2800" b="1" dirty="0">
                <a:solidFill>
                  <a:prstClr val="black"/>
                </a:solidFill>
                <a:latin typeface="VNI-Avo" pitchFamily="2" charset="0"/>
              </a:rPr>
              <a:t> </a:t>
            </a:r>
            <a:r>
              <a:rPr lang="en-US" sz="2800" b="1" dirty="0" err="1">
                <a:solidFill>
                  <a:prstClr val="black"/>
                </a:solidFill>
                <a:latin typeface="VNI-Avo" pitchFamily="2" charset="0"/>
              </a:rPr>
              <a:t>raát</a:t>
            </a:r>
            <a:r>
              <a:rPr lang="en-US" sz="2800" b="1" dirty="0">
                <a:solidFill>
                  <a:prstClr val="black"/>
                </a:solidFill>
                <a:latin typeface="VNI-Avo" pitchFamily="2" charset="0"/>
              </a:rPr>
              <a:t> </a:t>
            </a:r>
            <a:r>
              <a:rPr lang="en-US" sz="2800" b="1" dirty="0" err="1">
                <a:solidFill>
                  <a:prstClr val="black"/>
                </a:solidFill>
                <a:latin typeface="VNI-Avo" pitchFamily="2" charset="0"/>
              </a:rPr>
              <a:t>ñeïp</a:t>
            </a:r>
            <a:r>
              <a:rPr lang="en-US" sz="2800" b="1" dirty="0">
                <a:solidFill>
                  <a:prstClr val="black"/>
                </a:solidFill>
                <a:latin typeface="VNI-Avo" pitchFamily="2" charset="0"/>
              </a:rPr>
              <a:t>.</a:t>
            </a: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717172"/>
            <a:ext cx="8610708" cy="646331"/>
          </a:xfrm>
          <a:prstGeom prst="rect">
            <a:avLst/>
          </a:prstGeom>
          <a:noFill/>
        </p:spPr>
        <p:txBody>
          <a:bodyPr wrap="square" rtlCol="0">
            <a:spAutoFit/>
          </a:bodyPr>
          <a:lstStyle/>
          <a:p>
            <a:pPr algn="ctr"/>
            <a:r>
              <a:rPr lang="en-US" sz="3600" b="1">
                <a:solidFill>
                  <a:srgbClr val="00B050"/>
                </a:solidFill>
                <a:latin typeface="VNI-Avo" pitchFamily="2" charset="0"/>
              </a:rPr>
              <a:t>Boâng hoa nieàm vui</a:t>
            </a:r>
            <a:endParaRPr lang="en-US" sz="3600" b="1" dirty="0">
              <a:solidFill>
                <a:srgbClr val="00B050"/>
              </a:solidFill>
              <a:latin typeface="VNI-Avo" pitchFamily="2" charset="0"/>
            </a:endParaRPr>
          </a:p>
        </p:txBody>
      </p:sp>
      <p:sp>
        <p:nvSpPr>
          <p:cNvPr id="6" name="TextBox 5">
            <a:extLst>
              <a:ext uri="{FF2B5EF4-FFF2-40B4-BE49-F238E27FC236}">
                <a16:creationId xmlns:a16="http://schemas.microsoft.com/office/drawing/2014/main" id="{3B8F936B-A325-465E-A9BC-BF4C57F2B973}"/>
              </a:ext>
            </a:extLst>
          </p:cNvPr>
          <p:cNvSpPr txBox="1"/>
          <p:nvPr/>
        </p:nvSpPr>
        <p:spPr>
          <a:xfrm>
            <a:off x="117923" y="98340"/>
            <a:ext cx="11769284" cy="646331"/>
          </a:xfrm>
          <a:prstGeom prst="rect">
            <a:avLst/>
          </a:prstGeom>
          <a:noFill/>
        </p:spPr>
        <p:txBody>
          <a:bodyPr wrap="square" rtlCol="0">
            <a:spAutoFit/>
          </a:bodyPr>
          <a:lstStyle/>
          <a:p>
            <a:pPr algn="ctr">
              <a:defRPr/>
            </a:pPr>
            <a:r>
              <a:rPr lang="en-US" sz="3600" b="1" err="1">
                <a:solidFill>
                  <a:srgbClr val="7030A0"/>
                </a:solidFill>
                <a:latin typeface="VNI-Avo" pitchFamily="2" charset="0"/>
              </a:rPr>
              <a:t>Tìm</a:t>
            </a:r>
            <a:r>
              <a:rPr lang="en-US" sz="3600" b="1">
                <a:solidFill>
                  <a:srgbClr val="7030A0"/>
                </a:solidFill>
                <a:latin typeface="VNI-Avo" pitchFamily="2" charset="0"/>
              </a:rPr>
              <a:t> trong baøi ñoïc tieáng coù vaàn </a:t>
            </a:r>
            <a:r>
              <a:rPr lang="en-US" sz="3600" b="1">
                <a:solidFill>
                  <a:srgbClr val="FF0000"/>
                </a:solidFill>
                <a:latin typeface="VNI-Avo" pitchFamily="2" charset="0"/>
              </a:rPr>
              <a:t>oaên,oen,yeâm,ui,iu</a:t>
            </a:r>
            <a:endParaRPr lang="en-US" sz="3600" b="1" dirty="0">
              <a:solidFill>
                <a:srgbClr val="FF0000"/>
              </a:solidFill>
              <a:latin typeface="VNI-Avo" pitchFamily="2" charset="0"/>
            </a:endParaRPr>
          </a:p>
        </p:txBody>
      </p:sp>
      <p:sp>
        <p:nvSpPr>
          <p:cNvPr id="8" name="TextBox 7">
            <a:extLst>
              <a:ext uri="{FF2B5EF4-FFF2-40B4-BE49-F238E27FC236}">
                <a16:creationId xmlns:a16="http://schemas.microsoft.com/office/drawing/2014/main" id="{FBAF6B29-D87A-4616-B368-D0C5B602B9FC}"/>
              </a:ext>
            </a:extLst>
          </p:cNvPr>
          <p:cNvSpPr txBox="1"/>
          <p:nvPr/>
        </p:nvSpPr>
        <p:spPr>
          <a:xfrm>
            <a:off x="7737876" y="3067563"/>
            <a:ext cx="1339889" cy="523220"/>
          </a:xfrm>
          <a:prstGeom prst="rect">
            <a:avLst/>
          </a:prstGeom>
          <a:noFill/>
        </p:spPr>
        <p:txBody>
          <a:bodyPr wrap="square" rtlCol="0">
            <a:spAutoFit/>
          </a:bodyPr>
          <a:lstStyle/>
          <a:p>
            <a:pPr algn="just"/>
            <a:r>
              <a:rPr lang="en-US" sz="2800" b="1" dirty="0" err="1">
                <a:solidFill>
                  <a:srgbClr val="FF0000"/>
                </a:solidFill>
                <a:latin typeface="VNI-Avo" pitchFamily="2" charset="0"/>
              </a:rPr>
              <a:t>khoaên</a:t>
            </a:r>
            <a:endParaRPr lang="en-US" sz="2800" b="1" dirty="0">
              <a:solidFill>
                <a:srgbClr val="FF0000"/>
              </a:solidFill>
              <a:latin typeface="VNI-Avo" pitchFamily="2" charset="0"/>
            </a:endParaRPr>
          </a:p>
        </p:txBody>
      </p:sp>
      <p:sp>
        <p:nvSpPr>
          <p:cNvPr id="9" name="TextBox 8">
            <a:extLst>
              <a:ext uri="{FF2B5EF4-FFF2-40B4-BE49-F238E27FC236}">
                <a16:creationId xmlns:a16="http://schemas.microsoft.com/office/drawing/2014/main" id="{FBAF6B29-D87A-4616-B368-D0C5B602B9FC}"/>
              </a:ext>
            </a:extLst>
          </p:cNvPr>
          <p:cNvSpPr txBox="1"/>
          <p:nvPr/>
        </p:nvSpPr>
        <p:spPr>
          <a:xfrm>
            <a:off x="1855946" y="4342653"/>
            <a:ext cx="1514807" cy="523220"/>
          </a:xfrm>
          <a:prstGeom prst="rect">
            <a:avLst/>
          </a:prstGeom>
          <a:noFill/>
        </p:spPr>
        <p:txBody>
          <a:bodyPr wrap="square" rtlCol="0">
            <a:spAutoFit/>
          </a:bodyPr>
          <a:lstStyle/>
          <a:p>
            <a:pPr algn="just"/>
            <a:r>
              <a:rPr lang="en-US" sz="2800" b="1">
                <a:solidFill>
                  <a:srgbClr val="FF00FF"/>
                </a:solidFill>
                <a:latin typeface="VNI-Avo" pitchFamily="2" charset="0"/>
              </a:rPr>
              <a:t>nhoeûn</a:t>
            </a:r>
            <a:endParaRPr lang="en-US" sz="2800" b="1" dirty="0">
              <a:solidFill>
                <a:srgbClr val="FF00FF"/>
              </a:solidFill>
              <a:latin typeface="VNI-Avo" pitchFamily="2" charset="0"/>
            </a:endParaRPr>
          </a:p>
        </p:txBody>
      </p:sp>
      <p:sp>
        <p:nvSpPr>
          <p:cNvPr id="10" name="TextBox 9">
            <a:extLst>
              <a:ext uri="{FF2B5EF4-FFF2-40B4-BE49-F238E27FC236}">
                <a16:creationId xmlns:a16="http://schemas.microsoft.com/office/drawing/2014/main" id="{FBAF6B29-D87A-4616-B368-D0C5B602B9FC}"/>
              </a:ext>
            </a:extLst>
          </p:cNvPr>
          <p:cNvSpPr txBox="1"/>
          <p:nvPr/>
        </p:nvSpPr>
        <p:spPr>
          <a:xfrm>
            <a:off x="5867754" y="4342634"/>
            <a:ext cx="1339889" cy="523220"/>
          </a:xfrm>
          <a:prstGeom prst="rect">
            <a:avLst/>
          </a:prstGeom>
          <a:noFill/>
        </p:spPr>
        <p:txBody>
          <a:bodyPr wrap="square" rtlCol="0">
            <a:spAutoFit/>
          </a:bodyPr>
          <a:lstStyle/>
          <a:p>
            <a:pPr algn="just"/>
            <a:r>
              <a:rPr lang="en-US" sz="2800" b="1">
                <a:solidFill>
                  <a:srgbClr val="00B050"/>
                </a:solidFill>
                <a:latin typeface="VNI-Avo" pitchFamily="2" charset="0"/>
              </a:rPr>
              <a:t>yeám</a:t>
            </a:r>
            <a:endParaRPr lang="en-US" sz="2800" b="1" dirty="0">
              <a:solidFill>
                <a:srgbClr val="00B050"/>
              </a:solidFill>
              <a:latin typeface="VNI-Avo" pitchFamily="2" charset="0"/>
            </a:endParaRPr>
          </a:p>
        </p:txBody>
      </p:sp>
      <p:sp>
        <p:nvSpPr>
          <p:cNvPr id="11" name="TextBox 10">
            <a:extLst>
              <a:ext uri="{FF2B5EF4-FFF2-40B4-BE49-F238E27FC236}">
                <a16:creationId xmlns:a16="http://schemas.microsoft.com/office/drawing/2014/main" id="{FBAF6B29-D87A-4616-B368-D0C5B602B9FC}"/>
              </a:ext>
            </a:extLst>
          </p:cNvPr>
          <p:cNvSpPr txBox="1"/>
          <p:nvPr/>
        </p:nvSpPr>
        <p:spPr>
          <a:xfrm>
            <a:off x="8922311" y="1796658"/>
            <a:ext cx="1339889" cy="523220"/>
          </a:xfrm>
          <a:prstGeom prst="rect">
            <a:avLst/>
          </a:prstGeom>
          <a:noFill/>
        </p:spPr>
        <p:txBody>
          <a:bodyPr wrap="square" rtlCol="0">
            <a:spAutoFit/>
          </a:bodyPr>
          <a:lstStyle/>
          <a:p>
            <a:pPr algn="just"/>
            <a:r>
              <a:rPr lang="en-US" sz="2800" b="1" dirty="0" err="1">
                <a:solidFill>
                  <a:srgbClr val="FFC000"/>
                </a:solidFill>
                <a:latin typeface="VNI-Avo" pitchFamily="2" charset="0"/>
              </a:rPr>
              <a:t>vui</a:t>
            </a:r>
            <a:endParaRPr lang="en-US" sz="2800" b="1" dirty="0">
              <a:solidFill>
                <a:srgbClr val="FFC000"/>
              </a:solidFill>
              <a:latin typeface="VNI-Avo" pitchFamily="2" charset="0"/>
            </a:endParaRPr>
          </a:p>
        </p:txBody>
      </p:sp>
      <p:sp>
        <p:nvSpPr>
          <p:cNvPr id="12" name="TextBox 11">
            <a:extLst>
              <a:ext uri="{FF2B5EF4-FFF2-40B4-BE49-F238E27FC236}">
                <a16:creationId xmlns:a16="http://schemas.microsoft.com/office/drawing/2014/main" id="{FBAF6B29-D87A-4616-B368-D0C5B602B9FC}"/>
              </a:ext>
            </a:extLst>
          </p:cNvPr>
          <p:cNvSpPr txBox="1"/>
          <p:nvPr/>
        </p:nvSpPr>
        <p:spPr>
          <a:xfrm>
            <a:off x="9887964" y="2202601"/>
            <a:ext cx="1339889" cy="523220"/>
          </a:xfrm>
          <a:prstGeom prst="rect">
            <a:avLst/>
          </a:prstGeom>
          <a:noFill/>
        </p:spPr>
        <p:txBody>
          <a:bodyPr wrap="square" rtlCol="0">
            <a:spAutoFit/>
          </a:bodyPr>
          <a:lstStyle/>
          <a:p>
            <a:pPr algn="just"/>
            <a:r>
              <a:rPr lang="en-US" sz="2800" b="1" dirty="0" err="1">
                <a:solidFill>
                  <a:srgbClr val="FFC000"/>
                </a:solidFill>
                <a:latin typeface="VNI-Avo" pitchFamily="2" charset="0"/>
              </a:rPr>
              <a:t>vui</a:t>
            </a:r>
            <a:endParaRPr lang="en-US" sz="2800" b="1" dirty="0">
              <a:solidFill>
                <a:srgbClr val="FFC000"/>
              </a:solidFill>
              <a:latin typeface="VNI-Avo" pitchFamily="2" charset="0"/>
            </a:endParaRPr>
          </a:p>
        </p:txBody>
      </p:sp>
      <p:sp>
        <p:nvSpPr>
          <p:cNvPr id="13" name="TextBox 12">
            <a:extLst>
              <a:ext uri="{FF2B5EF4-FFF2-40B4-BE49-F238E27FC236}">
                <a16:creationId xmlns:a16="http://schemas.microsoft.com/office/drawing/2014/main" id="{FBAF6B29-D87A-4616-B368-D0C5B602B9FC}"/>
              </a:ext>
            </a:extLst>
          </p:cNvPr>
          <p:cNvSpPr txBox="1"/>
          <p:nvPr/>
        </p:nvSpPr>
        <p:spPr>
          <a:xfrm>
            <a:off x="337813" y="2651915"/>
            <a:ext cx="1339889" cy="523220"/>
          </a:xfrm>
          <a:prstGeom prst="rect">
            <a:avLst/>
          </a:prstGeom>
          <a:noFill/>
        </p:spPr>
        <p:txBody>
          <a:bodyPr wrap="square" rtlCol="0">
            <a:spAutoFit/>
          </a:bodyPr>
          <a:lstStyle/>
          <a:p>
            <a:pPr algn="just"/>
            <a:r>
              <a:rPr lang="en-US" sz="2800" b="1">
                <a:solidFill>
                  <a:srgbClr val="00B0F0"/>
                </a:solidFill>
                <a:latin typeface="VNI-Avo" pitchFamily="2" charset="0"/>
              </a:rPr>
              <a:t>dòu</a:t>
            </a:r>
            <a:endParaRPr lang="en-US" sz="2800" b="1" dirty="0">
              <a:solidFill>
                <a:srgbClr val="00B0F0"/>
              </a:solidFill>
              <a:latin typeface="VNI-Avo" pitchFamily="2" charset="0"/>
            </a:endParaRPr>
          </a:p>
        </p:txBody>
      </p:sp>
    </p:spTree>
    <p:extLst>
      <p:ext uri="{BB962C8B-B14F-4D97-AF65-F5344CB8AC3E}">
        <p14:creationId xmlns:p14="http://schemas.microsoft.com/office/powerpoint/2010/main" val="328535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4" y="-770965"/>
            <a:ext cx="6054727" cy="762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427038"/>
            <a:ext cx="6705600"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4850" y="4041804"/>
            <a:ext cx="447675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4000">
                <a:solidFill>
                  <a:prstClr val="black"/>
                </a:solidFill>
                <a:latin typeface="VNI-Avo" pitchFamily="2" charset="0"/>
              </a:rPr>
              <a:t>Tìm ngoaøi baøi ñoïc töø ngöõ chöùa tieáng coù vaàn </a:t>
            </a:r>
            <a:r>
              <a:rPr lang="en-US" sz="4000">
                <a:solidFill>
                  <a:srgbClr val="FF0000"/>
                </a:solidFill>
                <a:latin typeface="VNI-Avo" pitchFamily="2" charset="0"/>
              </a:rPr>
              <a:t>ui</a:t>
            </a:r>
            <a:r>
              <a:rPr lang="en-US" sz="4000">
                <a:solidFill>
                  <a:prstClr val="black"/>
                </a:solidFill>
                <a:latin typeface="VNI-Avo" pitchFamily="2" charset="0"/>
              </a:rPr>
              <a:t>?</a:t>
            </a: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id="{B7B87692-3312-4DF9-BB41-682106908F77}"/>
              </a:ext>
            </a:extLst>
          </p:cNvPr>
          <p:cNvSpPr/>
          <p:nvPr/>
        </p:nvSpPr>
        <p:spPr>
          <a:xfrm>
            <a:off x="0" y="69112"/>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935" tIns="57341" rIns="416253" bIns="57341" numCol="1" spcCol="1270" anchor="ctr" anchorCtr="0">
            <a:noAutofit/>
          </a:bodyPr>
          <a:lstStyle/>
          <a:p>
            <a:pPr algn="ctr" defTabSz="1911350">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0" name="Rectangle 9"/>
          <p:cNvSpPr>
            <a:spLocks noChangeArrowheads="1"/>
          </p:cNvSpPr>
          <p:nvPr/>
        </p:nvSpPr>
        <p:spPr bwMode="auto">
          <a:xfrm>
            <a:off x="7531072" y="4484726"/>
            <a:ext cx="22717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4800" b="1">
                <a:latin typeface="VNI-Avo" pitchFamily="2" charset="0"/>
              </a:rPr>
              <a:t>huùt b</a:t>
            </a:r>
            <a:r>
              <a:rPr lang="en-US" sz="4800" b="1">
                <a:solidFill>
                  <a:srgbClr val="FF0000"/>
                </a:solidFill>
                <a:latin typeface="VNI-Avo" pitchFamily="2" charset="0"/>
              </a:rPr>
              <a:t>uïi</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012" y="1155991"/>
            <a:ext cx="3847725" cy="2885794"/>
          </a:xfrm>
          <a:prstGeom prst="rect">
            <a:avLst/>
          </a:prstGeom>
        </p:spPr>
      </p:pic>
    </p:spTree>
    <p:extLst>
      <p:ext uri="{BB962C8B-B14F-4D97-AF65-F5344CB8AC3E}">
        <p14:creationId xmlns:p14="http://schemas.microsoft.com/office/powerpoint/2010/main" val="3492386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4" y="-770965"/>
            <a:ext cx="6657653" cy="762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427038"/>
            <a:ext cx="6705600"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4824" y="4041804"/>
            <a:ext cx="4856069"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4000">
                <a:solidFill>
                  <a:prstClr val="black"/>
                </a:solidFill>
                <a:latin typeface="VNI-Avo" pitchFamily="2" charset="0"/>
              </a:rPr>
              <a:t>Tìm ngoaøi baøi ñoïc töø ngöõ chöùa tieáng coù vaàn </a:t>
            </a:r>
            <a:r>
              <a:rPr lang="en-US" sz="4000">
                <a:solidFill>
                  <a:srgbClr val="FF0000"/>
                </a:solidFill>
                <a:latin typeface="VNI-Avo" pitchFamily="2" charset="0"/>
              </a:rPr>
              <a:t>iu</a:t>
            </a:r>
            <a:r>
              <a:rPr lang="en-US" sz="4000">
                <a:solidFill>
                  <a:prstClr val="black"/>
                </a:solidFill>
                <a:latin typeface="VNI-Avo" pitchFamily="2" charset="0"/>
              </a:rPr>
              <a:t>?</a:t>
            </a: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id="{B7B87692-3312-4DF9-BB41-682106908F77}"/>
              </a:ext>
            </a:extLst>
          </p:cNvPr>
          <p:cNvSpPr/>
          <p:nvPr/>
        </p:nvSpPr>
        <p:spPr>
          <a:xfrm>
            <a:off x="0" y="22081"/>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935" tIns="57341" rIns="416253" bIns="57341" numCol="1" spcCol="1270" anchor="ctr" anchorCtr="0">
            <a:noAutofit/>
          </a:bodyPr>
          <a:lstStyle/>
          <a:p>
            <a:pPr algn="ctr" defTabSz="1911350">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1" name="TextBox 10">
            <a:extLst>
              <a:ext uri="{FF2B5EF4-FFF2-40B4-BE49-F238E27FC236}">
                <a16:creationId xmlns:a16="http://schemas.microsoft.com/office/drawing/2014/main" id="{717745D8-FC38-46F6-A5F2-1C0E1063E674}"/>
              </a:ext>
            </a:extLst>
          </p:cNvPr>
          <p:cNvSpPr txBox="1"/>
          <p:nvPr/>
        </p:nvSpPr>
        <p:spPr>
          <a:xfrm>
            <a:off x="6419937" y="4470739"/>
            <a:ext cx="3955891" cy="923330"/>
          </a:xfrm>
          <a:prstGeom prst="rect">
            <a:avLst/>
          </a:prstGeom>
          <a:noFill/>
        </p:spPr>
        <p:txBody>
          <a:bodyPr wrap="square" rtlCol="0">
            <a:spAutoFit/>
          </a:bodyPr>
          <a:lstStyle/>
          <a:p>
            <a:pPr algn="ctr"/>
            <a:r>
              <a:rPr lang="en-US" sz="5400" b="1">
                <a:solidFill>
                  <a:prstClr val="black"/>
                </a:solidFill>
                <a:latin typeface="VNI-Avo" pitchFamily="2" charset="0"/>
              </a:rPr>
              <a:t>ñ</a:t>
            </a:r>
            <a:r>
              <a:rPr lang="en-US" sz="5400" b="1">
                <a:solidFill>
                  <a:srgbClr val="FF0000"/>
                </a:solidFill>
                <a:latin typeface="VNI-Avo" pitchFamily="2" charset="0"/>
              </a:rPr>
              <a:t>òu</a:t>
            </a:r>
            <a:r>
              <a:rPr lang="en-US" sz="5400" b="1">
                <a:solidFill>
                  <a:prstClr val="black"/>
                </a:solidFill>
                <a:latin typeface="VNI-Avo" pitchFamily="2" charset="0"/>
              </a:rPr>
              <a:t> em</a:t>
            </a:r>
            <a:endParaRPr lang="en-US" sz="5400" b="1" dirty="0">
              <a:solidFill>
                <a:srgbClr val="FF00FF"/>
              </a:solidFill>
              <a:latin typeface="VNI-Avo"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531" y="1064039"/>
            <a:ext cx="3406700" cy="3406700"/>
          </a:xfrm>
          <a:prstGeom prst="rect">
            <a:avLst/>
          </a:prstGeom>
        </p:spPr>
      </p:pic>
    </p:spTree>
    <p:extLst>
      <p:ext uri="{BB962C8B-B14F-4D97-AF65-F5344CB8AC3E}">
        <p14:creationId xmlns:p14="http://schemas.microsoft.com/office/powerpoint/2010/main" val="3878835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ường Mầm Non Ba Sơ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 y="-106298"/>
            <a:ext cx="12192000" cy="69643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345373" y="110731"/>
            <a:ext cx="5836639" cy="802667"/>
            <a:chOff x="3568352" y="2594608"/>
            <a:chExt cx="5760641" cy="1195255"/>
          </a:xfrm>
        </p:grpSpPr>
        <p:sp>
          <p:nvSpPr>
            <p:cNvPr id="4" name="Rounded Rectangle 3"/>
            <p:cNvSpPr/>
            <p:nvPr/>
          </p:nvSpPr>
          <p:spPr>
            <a:xfrm>
              <a:off x="3568352" y="2594608"/>
              <a:ext cx="5760641" cy="11952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095"/>
              <a:endParaRPr lang="en-US" sz="1900">
                <a:solidFill>
                  <a:prstClr val="white"/>
                </a:solidFill>
              </a:endParaRPr>
            </a:p>
          </p:txBody>
        </p:sp>
        <p:sp>
          <p:nvSpPr>
            <p:cNvPr id="5" name="文本框 6"/>
            <p:cNvSpPr txBox="1">
              <a:spLocks noChangeArrowheads="1"/>
            </p:cNvSpPr>
            <p:nvPr/>
          </p:nvSpPr>
          <p:spPr bwMode="auto">
            <a:xfrm>
              <a:off x="3897715" y="2765359"/>
              <a:ext cx="5029909" cy="96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892" fontAlgn="base">
                <a:spcBef>
                  <a:spcPct val="0"/>
                </a:spcBef>
                <a:spcAft>
                  <a:spcPct val="0"/>
                </a:spcAft>
                <a:defRPr/>
              </a:pPr>
              <a:r>
                <a:rPr lang="en-US" altLang="zh-CN" sz="3600" b="1" dirty="0" err="1">
                  <a:solidFill>
                    <a:srgbClr val="FF0000"/>
                  </a:solidFill>
                  <a:latin typeface="VNI-Avo" pitchFamily="2" charset="0"/>
                  <a:ea typeface="华康海报体W12(P)" panose="040B0C00000000000000" pitchFamily="82" charset="-122"/>
                </a:rPr>
                <a:t>Tìm</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hieåu</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noäi</a:t>
              </a:r>
              <a:r>
                <a:rPr lang="en-US" altLang="zh-CN" sz="3600" b="1" dirty="0">
                  <a:solidFill>
                    <a:srgbClr val="FF0000"/>
                  </a:solidFill>
                  <a:latin typeface="VNI-Avo" pitchFamily="2" charset="0"/>
                  <a:ea typeface="华康海报体W12(P)" panose="040B0C00000000000000" pitchFamily="82" charset="-122"/>
                </a:rPr>
                <a:t> dung </a:t>
              </a:r>
              <a:r>
                <a:rPr lang="en-US" altLang="zh-CN" sz="3600" b="1" dirty="0" err="1">
                  <a:solidFill>
                    <a:srgbClr val="FF0000"/>
                  </a:solidFill>
                  <a:latin typeface="VNI-Avo" pitchFamily="2" charset="0"/>
                  <a:ea typeface="华康海报体W12(P)" panose="040B0C00000000000000" pitchFamily="82" charset="-122"/>
                </a:rPr>
                <a:t>baøi</a:t>
              </a:r>
              <a:endParaRPr lang="zh-CN" altLang="en-US" sz="3600" b="1" dirty="0">
                <a:solidFill>
                  <a:srgbClr val="FF0000"/>
                </a:solidFill>
                <a:latin typeface="VNI-Avo" pitchFamily="2" charset="0"/>
                <a:ea typeface="华康海报体W12(P)" panose="040B0C00000000000000" pitchFamily="82" charset="-122"/>
              </a:endParaRPr>
            </a:p>
          </p:txBody>
        </p:sp>
      </p:grpSp>
      <p:sp>
        <p:nvSpPr>
          <p:cNvPr id="6" name="文本框 6"/>
          <p:cNvSpPr txBox="1">
            <a:spLocks noChangeArrowheads="1"/>
          </p:cNvSpPr>
          <p:nvPr/>
        </p:nvSpPr>
        <p:spPr bwMode="auto">
          <a:xfrm>
            <a:off x="2792149" y="2694354"/>
            <a:ext cx="6453993"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indent="-461881" algn="ctr" defTabSz="512892" fontAlgn="base">
              <a:spcBef>
                <a:spcPct val="0"/>
              </a:spcBef>
              <a:spcAft>
                <a:spcPct val="0"/>
              </a:spcAft>
              <a:buFont typeface="Wingdings" panose="05000000000000000000" pitchFamily="2" charset="2"/>
              <a:buChar char="v"/>
              <a:defRPr/>
            </a:pPr>
            <a:r>
              <a:rPr lang="en-US" altLang="zh-CN" sz="3200" b="1">
                <a:solidFill>
                  <a:srgbClr val="FF0000"/>
                </a:solidFill>
                <a:latin typeface="VNI-Avo" pitchFamily="2" charset="0"/>
                <a:ea typeface="华康海报体W12(P)" panose="040B0C00000000000000" pitchFamily="82" charset="-122"/>
              </a:rPr>
              <a:t>2. Vì sao An khoâng haùi hoa? </a:t>
            </a:r>
            <a:endParaRPr lang="zh-CN" altLang="en-US" sz="3200" b="1" dirty="0">
              <a:solidFill>
                <a:srgbClr val="FF0000"/>
              </a:solidFill>
              <a:latin typeface="VNI-Avo" pitchFamily="2" charset="0"/>
              <a:ea typeface="华康海报体W12(P)" panose="040B0C00000000000000" pitchFamily="82" charset="-122"/>
            </a:endParaRPr>
          </a:p>
        </p:txBody>
      </p:sp>
      <p:sp>
        <p:nvSpPr>
          <p:cNvPr id="8" name="文本框 6"/>
          <p:cNvSpPr txBox="1">
            <a:spLocks noChangeArrowheads="1"/>
          </p:cNvSpPr>
          <p:nvPr/>
        </p:nvSpPr>
        <p:spPr bwMode="auto">
          <a:xfrm>
            <a:off x="2313207" y="1219749"/>
            <a:ext cx="8121116"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indent="-461881" algn="ctr" defTabSz="512892" fontAlgn="base">
              <a:spcBef>
                <a:spcPct val="0"/>
              </a:spcBef>
              <a:spcAft>
                <a:spcPct val="0"/>
              </a:spcAft>
              <a:buFont typeface="Wingdings" panose="05000000000000000000" pitchFamily="2" charset="2"/>
              <a:buChar char="v"/>
              <a:defRPr/>
            </a:pPr>
            <a:r>
              <a:rPr lang="en-US" altLang="zh-CN" sz="3200" b="1">
                <a:solidFill>
                  <a:srgbClr val="FF0000"/>
                </a:solidFill>
                <a:latin typeface="VNI-Avo" pitchFamily="2" charset="0"/>
                <a:ea typeface="华康海报体W12(P)" panose="040B0C00000000000000" pitchFamily="82" charset="-122"/>
              </a:rPr>
              <a:t>1. An muoán haùi boâng hoa ñeå laøm gì?</a:t>
            </a:r>
            <a:endParaRPr lang="zh-CN" altLang="en-US" sz="3200" b="1" dirty="0">
              <a:solidFill>
                <a:srgbClr val="0070C0"/>
              </a:solidFill>
              <a:latin typeface="VNI-Avo" pitchFamily="2" charset="0"/>
              <a:ea typeface="华康海报体W12(P)" panose="040B0C00000000000000" pitchFamily="82" charset="-122"/>
            </a:endParaRPr>
          </a:p>
        </p:txBody>
      </p:sp>
      <p:sp>
        <p:nvSpPr>
          <p:cNvPr id="10" name="文本框 6"/>
          <p:cNvSpPr txBox="1">
            <a:spLocks noChangeArrowheads="1"/>
          </p:cNvSpPr>
          <p:nvPr/>
        </p:nvSpPr>
        <p:spPr bwMode="auto">
          <a:xfrm>
            <a:off x="3899825" y="1901795"/>
            <a:ext cx="5925519"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lvl="0" indent="-461881" algn="ctr" defTabSz="512892" fontAlgn="base">
              <a:spcBef>
                <a:spcPct val="0"/>
              </a:spcBef>
              <a:spcAft>
                <a:spcPct val="0"/>
              </a:spcAft>
              <a:buFont typeface="Wingdings" panose="05000000000000000000" pitchFamily="2" charset="2"/>
              <a:buChar char="v"/>
              <a:defRPr/>
            </a:pPr>
            <a:r>
              <a:rPr lang="vi-VN" altLang="zh-CN" sz="3200" b="1" i="1">
                <a:solidFill>
                  <a:srgbClr val="7030A0"/>
                </a:solidFill>
                <a:latin typeface="VNI-Avo" pitchFamily="2" charset="0"/>
                <a:ea typeface="华康海报体W12(P)" panose="040B0C00000000000000" pitchFamily="82" charset="-122"/>
              </a:rPr>
              <a:t>Ñeå taëng ba ñang </a:t>
            </a:r>
            <a:r>
              <a:rPr lang="en-US" altLang="zh-CN" sz="3200" b="1" i="1">
                <a:solidFill>
                  <a:srgbClr val="7030A0"/>
                </a:solidFill>
                <a:latin typeface="VNI-Avo" pitchFamily="2" charset="0"/>
                <a:ea typeface="华康海报体W12(P)" panose="040B0C00000000000000" pitchFamily="82" charset="-122"/>
              </a:rPr>
              <a:t>bò</a:t>
            </a:r>
            <a:r>
              <a:rPr lang="vi-VN" altLang="zh-CN" sz="3200" b="1">
                <a:solidFill>
                  <a:srgbClr val="FF0000"/>
                </a:solidFill>
                <a:latin typeface="VNI-Avo" pitchFamily="2" charset="0"/>
                <a:ea typeface="华康海报体W12(P)" panose="040B0C00000000000000" pitchFamily="82" charset="-122"/>
              </a:rPr>
              <a:t> </a:t>
            </a:r>
            <a:r>
              <a:rPr lang="vi-VN" altLang="zh-CN" sz="3200" b="1" i="1">
                <a:solidFill>
                  <a:srgbClr val="7030A0"/>
                </a:solidFill>
                <a:latin typeface="VNI-Avo" pitchFamily="2" charset="0"/>
                <a:ea typeface="华康海报体W12(P)" panose="040B0C00000000000000" pitchFamily="82" charset="-122"/>
              </a:rPr>
              <a:t>oám</a:t>
            </a:r>
            <a:endParaRPr lang="zh-CN" altLang="en-US" sz="3200" b="1" i="1" dirty="0">
              <a:solidFill>
                <a:srgbClr val="7030A0"/>
              </a:solidFill>
              <a:latin typeface="VNI-Avo" pitchFamily="2" charset="0"/>
              <a:ea typeface="华康海报体W12(P)" panose="040B0C00000000000000" pitchFamily="82" charset="-122"/>
            </a:endParaRPr>
          </a:p>
        </p:txBody>
      </p:sp>
      <p:sp>
        <p:nvSpPr>
          <p:cNvPr id="11" name="文本框 6"/>
          <p:cNvSpPr txBox="1">
            <a:spLocks noChangeArrowheads="1"/>
          </p:cNvSpPr>
          <p:nvPr/>
        </p:nvSpPr>
        <p:spPr bwMode="auto">
          <a:xfrm>
            <a:off x="2203877" y="3425737"/>
            <a:ext cx="8786881"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indent="-461881" algn="ctr" defTabSz="512892" fontAlgn="base">
              <a:spcBef>
                <a:spcPct val="0"/>
              </a:spcBef>
              <a:spcAft>
                <a:spcPct val="0"/>
              </a:spcAft>
              <a:buFont typeface="Wingdings" panose="05000000000000000000" pitchFamily="2" charset="2"/>
              <a:buChar char="Ø"/>
              <a:defRPr/>
            </a:pPr>
            <a:r>
              <a:rPr lang="en-US" sz="3200" b="1" i="1">
                <a:solidFill>
                  <a:srgbClr val="7030A0"/>
                </a:solidFill>
                <a:latin typeface="VNI-Avo" pitchFamily="2" charset="0"/>
                <a:ea typeface="+mn-ea"/>
              </a:rPr>
              <a:t>Vì em nghó hoa laø cuûa chung. </a:t>
            </a:r>
            <a:endParaRPr lang="zh-CN" altLang="en-US" sz="3600" b="1" i="1" dirty="0">
              <a:solidFill>
                <a:srgbClr val="7030A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11226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3" y="232"/>
            <a:ext cx="12192361" cy="6857799"/>
          </a:xfrm>
          <a:prstGeom prst="rect">
            <a:avLst/>
          </a:prstGeom>
        </p:spPr>
      </p:pic>
      <p:sp>
        <p:nvSpPr>
          <p:cNvPr id="4" name="Rectangle 3"/>
          <p:cNvSpPr/>
          <p:nvPr/>
        </p:nvSpPr>
        <p:spPr>
          <a:xfrm>
            <a:off x="932329" y="2353258"/>
            <a:ext cx="7571299" cy="2156039"/>
          </a:xfrm>
          <a:prstGeom prst="rect">
            <a:avLst/>
          </a:prstGeom>
          <a:noFill/>
        </p:spPr>
        <p:txBody>
          <a:bodyPr wrap="square" lIns="123512" tIns="61754" rIns="123512" bIns="61754">
            <a:spAutoFit/>
          </a:bodyPr>
          <a:lstStyle/>
          <a:p>
            <a:pPr algn="ctr" defTabSz="966041"/>
            <a:r>
              <a:rPr lang="en-US" sz="13200" b="1" dirty="0">
                <a:ln w="12700">
                  <a:solidFill>
                    <a:srgbClr val="4BACC6"/>
                  </a:solidFill>
                  <a:prstDash val="solid"/>
                </a:ln>
                <a:solidFill>
                  <a:srgbClr val="FFFF00"/>
                </a:solidFill>
                <a:latin typeface="HP001 4H" panose="020B0603050302020204" pitchFamily="34" charset="-93"/>
                <a:ea typeface="HP001" panose="020B0603050302020204" pitchFamily="34" charset="0"/>
              </a:rPr>
              <a:t>1.Tập ȫ</a:t>
            </a:r>
            <a:r>
              <a:rPr lang="el-GR" sz="13200" b="1" dirty="0">
                <a:ln w="12700">
                  <a:solidFill>
                    <a:srgbClr val="4BACC6"/>
                  </a:solidFill>
                  <a:prstDash val="solid"/>
                </a:ln>
                <a:solidFill>
                  <a:srgbClr val="FFFF00"/>
                </a:solidFill>
                <a:latin typeface="HP001 4H" panose="020B0603050302020204" pitchFamily="34" charset="-93"/>
                <a:ea typeface="HP001" panose="020B0603050302020204" pitchFamily="34" charset="0"/>
              </a:rPr>
              <a:t>μ</a:t>
            </a:r>
            <a:r>
              <a:rPr lang="en-US" sz="13200" b="1" dirty="0" err="1">
                <a:ln w="12700">
                  <a:solidFill>
                    <a:srgbClr val="4BACC6"/>
                  </a:solidFill>
                  <a:prstDash val="solid"/>
                </a:ln>
                <a:solidFill>
                  <a:srgbClr val="FFFF00"/>
                </a:solidFill>
                <a:latin typeface="HP001 4H" panose="020B0603050302020204" pitchFamily="34" charset="-93"/>
                <a:ea typeface="HP001" panose="020B0603050302020204" pitchFamily="34" charset="0"/>
              </a:rPr>
              <a:t>ết</a:t>
            </a:r>
            <a:r>
              <a:rPr lang="en-US" sz="13200" b="1" dirty="0">
                <a:ln w="12700">
                  <a:solidFill>
                    <a:srgbClr val="4BACC6"/>
                  </a:solidFill>
                  <a:prstDash val="solid"/>
                </a:ln>
                <a:solidFill>
                  <a:srgbClr val="FFFF00"/>
                </a:solidFill>
                <a:latin typeface="HP001 4H" panose="020B0603050302020204" pitchFamily="34" charset="-93"/>
                <a:ea typeface="HP001" panose="020B0603050302020204" pitchFamily="34" charset="0"/>
              </a:rPr>
              <a:t> </a:t>
            </a:r>
          </a:p>
        </p:txBody>
      </p:sp>
    </p:spTree>
    <p:extLst>
      <p:ext uri="{BB962C8B-B14F-4D97-AF65-F5344CB8AC3E}">
        <p14:creationId xmlns:p14="http://schemas.microsoft.com/office/powerpoint/2010/main" val="70184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4307332" y="308734"/>
            <a:ext cx="2690648" cy="614360"/>
          </a:xfrm>
          <a:prstGeom prst="rect">
            <a:avLst/>
          </a:prstGeom>
          <a:noFill/>
        </p:spPr>
        <p:txBody>
          <a:bodyPr wrap="square" lIns="120750" tIns="60369" rIns="120750" bIns="60369" rtlCol="0">
            <a:spAutoFit/>
          </a:bodyPr>
          <a:lstStyle/>
          <a:p>
            <a:pPr defTabSz="1210284">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262" y="1340735"/>
            <a:ext cx="4245303" cy="4918252"/>
          </a:xfrm>
          <a:prstGeom prst="rect">
            <a:avLst/>
          </a:prstGeo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17" y="32263"/>
            <a:ext cx="1139883" cy="1559367"/>
          </a:xfrm>
          <a:prstGeom prst="rect">
            <a:avLst/>
          </a:prstGeom>
        </p:spPr>
      </p:pic>
    </p:spTree>
    <p:extLst>
      <p:ext uri="{BB962C8B-B14F-4D97-AF65-F5344CB8AC3E}">
        <p14:creationId xmlns:p14="http://schemas.microsoft.com/office/powerpoint/2010/main" val="357368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 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30957" y="0"/>
            <a:ext cx="6674411" cy="6674410"/>
          </a:xfrm>
        </p:spPr>
      </p:pic>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2517" y="32263"/>
            <a:ext cx="1139883" cy="1559367"/>
          </a:xfrm>
          <a:prstGeom prst="rect">
            <a:avLst/>
          </a:prstGeom>
        </p:spPr>
      </p:pic>
    </p:spTree>
    <p:extLst>
      <p:ext uri="{BB962C8B-B14F-4D97-AF65-F5344CB8AC3E}">
        <p14:creationId xmlns:p14="http://schemas.microsoft.com/office/powerpoint/2010/main" val="157867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692" y="1803453"/>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1003" y="2474577"/>
            <a:ext cx="11462268" cy="861775"/>
          </a:xfrm>
          <a:prstGeom prst="rect">
            <a:avLst/>
          </a:prstGeom>
        </p:spPr>
        <p:txBody>
          <a:bodyPr wrap="square" lIns="121888" tIns="60944" rIns="121888" bIns="60944">
            <a:spAutoFit/>
          </a:bodyPr>
          <a:lstStyle/>
          <a:p>
            <a:pPr algn="just" defTabSz="1218674"/>
            <a:r>
              <a:rPr lang="vi-VN" sz="4800" b="1" dirty="0">
                <a:solidFill>
                  <a:prstClr val="black"/>
                </a:solidFill>
                <a:latin typeface="HP001 4 hàng" pitchFamily="34" charset="0"/>
              </a:rPr>
              <a:t> </a:t>
            </a:r>
            <a:r>
              <a:rPr lang="en-US" sz="4800" b="1" dirty="0">
                <a:solidFill>
                  <a:prstClr val="black"/>
                </a:solidFill>
                <a:latin typeface="HP001 4 hàng" pitchFamily="34" charset="0"/>
              </a:rPr>
              <a:t> </a:t>
            </a:r>
            <a:r>
              <a:rPr lang="vi-VN" sz="4800" b="1" dirty="0">
                <a:solidFill>
                  <a:prstClr val="black"/>
                </a:solidFill>
                <a:latin typeface="HP001 4 hàng" pitchFamily="34" charset="0"/>
              </a:rPr>
              <a:t>Ai cũng là m</a:t>
            </a:r>
            <a:r>
              <a:rPr lang="vi-VN" sz="4800" b="1" dirty="0">
                <a:solidFill>
                  <a:prstClr val="black"/>
                </a:solidFill>
                <a:latin typeface="HP001 4 hàng"/>
              </a:rPr>
              <a:t>Ŏ</a:t>
            </a:r>
            <a:r>
              <a:rPr lang="vi-VN" sz="4800" b="1" dirty="0">
                <a:solidFill>
                  <a:prstClr val="black"/>
                </a:solidFill>
                <a:latin typeface="HP001 4 hàng" pitchFamily="34" charset="0"/>
              </a:rPr>
              <a:t> bông h</a:t>
            </a:r>
            <a:r>
              <a:rPr lang="el-GR" sz="4800" b="1" dirty="0">
                <a:solidFill>
                  <a:prstClr val="black"/>
                </a:solidFill>
                <a:latin typeface="HP001 4 hàng"/>
              </a:rPr>
              <a:t>φ</a:t>
            </a:r>
            <a:r>
              <a:rPr lang="vi-VN" sz="4800" b="1" dirty="0">
                <a:solidFill>
                  <a:prstClr val="black"/>
                </a:solidFill>
                <a:latin typeface="HP001 4 hàng" pitchFamily="34" charset="0"/>
              </a:rPr>
              <a:t>a </a:t>
            </a:r>
            <a:r>
              <a:rPr lang="el-GR" sz="4800" b="1" dirty="0">
                <a:solidFill>
                  <a:prstClr val="black"/>
                </a:solidFill>
                <a:latin typeface="HP001 4 hàng"/>
              </a:rPr>
              <a:t>Α</a:t>
            </a:r>
            <a:r>
              <a:rPr lang="vi-VN" sz="4800" b="1" dirty="0">
                <a:solidFill>
                  <a:prstClr val="black"/>
                </a:solidFill>
                <a:latin typeface="HP001 4 hàng" pitchFamily="34" charset="0"/>
              </a:rPr>
              <a:t>ẹp</a:t>
            </a:r>
            <a:r>
              <a:rPr lang="en-US" sz="4800" b="1" dirty="0">
                <a:solidFill>
                  <a:prstClr val="black"/>
                </a:solidFill>
                <a:latin typeface="HP001 4 hàng" pitchFamily="34" charset="0"/>
              </a:rPr>
              <a:t>.</a:t>
            </a:r>
          </a:p>
        </p:txBody>
      </p:sp>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 y="75"/>
            <a:ext cx="1139883" cy="1559367"/>
          </a:xfrm>
          <a:prstGeom prst="rect">
            <a:avLst/>
          </a:prstGeom>
        </p:spPr>
      </p:pic>
    </p:spTree>
    <p:extLst>
      <p:ext uri="{BB962C8B-B14F-4D97-AF65-F5344CB8AC3E}">
        <p14:creationId xmlns:p14="http://schemas.microsoft.com/office/powerpoint/2010/main" val="2282574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12192000" cy="6858000"/>
          </a:xfrm>
          <a:prstGeom prst="rect">
            <a:avLst/>
          </a:prstGeom>
        </p:spPr>
      </p:pic>
      <p:sp>
        <p:nvSpPr>
          <p:cNvPr id="14" name="Rectangle 13"/>
          <p:cNvSpPr/>
          <p:nvPr/>
        </p:nvSpPr>
        <p:spPr>
          <a:xfrm>
            <a:off x="2691368" y="356343"/>
            <a:ext cx="6569864" cy="1616526"/>
          </a:xfrm>
          <a:prstGeom prst="rect">
            <a:avLst/>
          </a:prstGeom>
          <a:noFill/>
        </p:spPr>
        <p:txBody>
          <a:bodyPr wrap="none" lIns="122613" tIns="61306" rIns="122613" bIns="61306">
            <a:spAutoFit/>
            <a:scene3d>
              <a:camera prst="orthographicFront"/>
              <a:lightRig rig="soft" dir="t">
                <a:rot lat="0" lon="0" rev="15600000"/>
              </a:lightRig>
            </a:scene3d>
            <a:sp3d extrusionH="57150" prstMaterial="softEdge">
              <a:bevelT w="25400" h="38100"/>
            </a:sp3d>
          </a:bodyPr>
          <a:lstStyle/>
          <a:p>
            <a:pPr algn="ctr" defTabSz="959114"/>
            <a:r>
              <a:rPr lang="en-US" sz="9700" b="1" dirty="0" err="1">
                <a:ln/>
                <a:solidFill>
                  <a:srgbClr val="FFFF00"/>
                </a:solidFill>
                <a:latin typeface="VNI-Avo" pitchFamily="2" charset="0"/>
              </a:rPr>
              <a:t>Khôûi</a:t>
            </a:r>
            <a:r>
              <a:rPr lang="en-US" sz="9700" b="1" dirty="0">
                <a:ln/>
                <a:solidFill>
                  <a:srgbClr val="FFFF00"/>
                </a:solidFill>
                <a:latin typeface="VNI-Avo" pitchFamily="2" charset="0"/>
              </a:rPr>
              <a:t> </a:t>
            </a:r>
            <a:r>
              <a:rPr lang="en-US" sz="9700" b="1" dirty="0" err="1">
                <a:ln/>
                <a:solidFill>
                  <a:srgbClr val="FFFF00"/>
                </a:solidFill>
                <a:latin typeface="VNI-Avo" pitchFamily="2" charset="0"/>
              </a:rPr>
              <a:t>ñoäng</a:t>
            </a:r>
            <a:endParaRPr lang="en-US" sz="9700" b="1" dirty="0">
              <a:ln/>
              <a:solidFill>
                <a:srgbClr val="FFFF00"/>
              </a:solidFill>
              <a:latin typeface="VNI-Avo" pitchFamily="2" charset="0"/>
            </a:endParaRPr>
          </a:p>
        </p:txBody>
      </p:sp>
    </p:spTree>
    <p:extLst>
      <p:ext uri="{BB962C8B-B14F-4D97-AF65-F5344CB8AC3E}">
        <p14:creationId xmlns:p14="http://schemas.microsoft.com/office/powerpoint/2010/main" val="1759328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27705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 y="76418"/>
            <a:ext cx="12192361" cy="6857799"/>
          </a:xfrm>
          <a:prstGeom prst="rect">
            <a:avLst/>
          </a:prstGeom>
        </p:spPr>
      </p:pic>
      <p:sp>
        <p:nvSpPr>
          <p:cNvPr id="4" name="Rectangle 3"/>
          <p:cNvSpPr/>
          <p:nvPr/>
        </p:nvSpPr>
        <p:spPr>
          <a:xfrm>
            <a:off x="1426705" y="2353213"/>
            <a:ext cx="7076923" cy="1479018"/>
          </a:xfrm>
          <a:prstGeom prst="rect">
            <a:avLst/>
          </a:prstGeom>
          <a:noFill/>
        </p:spPr>
        <p:txBody>
          <a:bodyPr wrap="square" lIns="123599" tIns="61797" rIns="123599" bIns="61797">
            <a:spAutoFit/>
          </a:bodyPr>
          <a:lstStyle/>
          <a:p>
            <a:pPr algn="ctr" defTabSz="966803"/>
            <a:r>
              <a:rPr lang="en-US" sz="8800" b="1">
                <a:ln w="12700">
                  <a:solidFill>
                    <a:srgbClr val="4BACC6"/>
                  </a:solidFill>
                  <a:prstDash val="solid"/>
                </a:ln>
                <a:solidFill>
                  <a:srgbClr val="FFFF00"/>
                </a:solidFill>
                <a:latin typeface="HP001" panose="020B0603050302020204" pitchFamily="34" charset="0"/>
                <a:ea typeface="HP001" panose="020B0603050302020204" pitchFamily="34" charset="0"/>
              </a:rPr>
              <a:t>2. Nhìn- viết </a:t>
            </a:r>
            <a:endParaRPr lang="en-US" sz="8800" b="1" dirty="0">
              <a:ln w="12700">
                <a:solidFill>
                  <a:srgbClr val="4BACC6"/>
                </a:solidFill>
                <a:prstDash val="solid"/>
              </a:ln>
              <a:solidFill>
                <a:srgbClr val="FFFF00"/>
              </a:solidFill>
              <a:latin typeface="HP001" panose="020B0603050302020204" pitchFamily="34" charset="0"/>
              <a:ea typeface="HP001" panose="020B0603050302020204" pitchFamily="34" charset="0"/>
            </a:endParaRPr>
          </a:p>
        </p:txBody>
      </p:sp>
    </p:spTree>
    <p:extLst>
      <p:ext uri="{BB962C8B-B14F-4D97-AF65-F5344CB8AC3E}">
        <p14:creationId xmlns:p14="http://schemas.microsoft.com/office/powerpoint/2010/main" val="29494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
          <a:stretch/>
        </p:blipFill>
        <p:spPr bwMode="auto">
          <a:xfrm>
            <a:off x="215692" y="1803453"/>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7352" y="2474577"/>
            <a:ext cx="11655919" cy="1600406"/>
          </a:xfrm>
          <a:prstGeom prst="rect">
            <a:avLst/>
          </a:prstGeom>
        </p:spPr>
        <p:txBody>
          <a:bodyPr wrap="square" lIns="121888" tIns="60944" rIns="121888" bIns="60944">
            <a:spAutoFit/>
          </a:bodyPr>
          <a:lstStyle/>
          <a:p>
            <a:pPr algn="just" defTabSz="1218674"/>
            <a:r>
              <a:rPr lang="vi-VN" sz="4800" b="1" dirty="0">
                <a:solidFill>
                  <a:prstClr val="black"/>
                </a:solidFill>
                <a:latin typeface="HP001 4 hàng" pitchFamily="34" charset="0"/>
              </a:rPr>
              <a:t> </a:t>
            </a:r>
            <a:r>
              <a:rPr lang="en-US" sz="4800" b="1" dirty="0">
                <a:solidFill>
                  <a:prstClr val="black"/>
                </a:solidFill>
                <a:latin typeface="HP001 4 hàng" pitchFamily="34" charset="0"/>
              </a:rPr>
              <a:t>  Em </a:t>
            </a:r>
            <a:r>
              <a:rPr lang="en-US" sz="4800" b="1" dirty="0" err="1">
                <a:solidFill>
                  <a:prstClr val="black"/>
                </a:solidFill>
                <a:latin typeface="HP001 4 hàng" pitchFamily="34" charset="0"/>
              </a:rPr>
              <a:t>muốn</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tặng</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bông</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hoa</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niềm</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vui</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để</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ba</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dịu</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cơn</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đau</a:t>
            </a:r>
            <a:r>
              <a:rPr lang="en-US" sz="4800" b="1" dirty="0">
                <a:solidFill>
                  <a:prstClr val="black"/>
                </a:solidFill>
                <a:latin typeface="HP001 4 hàng" pitchFamily="34" charset="0"/>
              </a:rPr>
              <a:t>.</a:t>
            </a:r>
          </a:p>
        </p:txBody>
      </p:sp>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 y="75"/>
            <a:ext cx="1139883" cy="1559367"/>
          </a:xfrm>
          <a:prstGeom prst="rect">
            <a:avLst/>
          </a:prstGeom>
        </p:spPr>
      </p:pic>
      <p:sp>
        <p:nvSpPr>
          <p:cNvPr id="6" name="TextBox 1">
            <a:extLst>
              <a:ext uri="{FF2B5EF4-FFF2-40B4-BE49-F238E27FC236}">
                <a16:creationId xmlns:a16="http://schemas.microsoft.com/office/drawing/2014/main" id="{43B1AF0E-107B-4987-8215-BE0A32D874DA}"/>
              </a:ext>
            </a:extLst>
          </p:cNvPr>
          <p:cNvSpPr txBox="1"/>
          <p:nvPr/>
        </p:nvSpPr>
        <p:spPr>
          <a:xfrm>
            <a:off x="1217573" y="472535"/>
            <a:ext cx="4747021" cy="614446"/>
          </a:xfrm>
          <a:prstGeom prst="rect">
            <a:avLst/>
          </a:prstGeom>
          <a:noFill/>
        </p:spPr>
        <p:txBody>
          <a:bodyPr wrap="square" lIns="120837" tIns="60412" rIns="120837" bIns="60412" rtlCol="0">
            <a:spAutoFit/>
          </a:bodyPr>
          <a:lstStyle/>
          <a:p>
            <a:pPr defTabSz="1211236">
              <a:defRPr/>
            </a:pPr>
            <a:r>
              <a:rPr lang="en-US" sz="3200" b="1" kern="0" dirty="0" err="1">
                <a:solidFill>
                  <a:sysClr val="windowText" lastClr="000000"/>
                </a:solidFill>
                <a:latin typeface="VNI-Avo" pitchFamily="2" charset="0"/>
              </a:rPr>
              <a:t>Boâng</a:t>
            </a:r>
            <a:r>
              <a:rPr lang="en-US" sz="3200" b="1" kern="0" dirty="0">
                <a:solidFill>
                  <a:sysClr val="windowText" lastClr="000000"/>
                </a:solidFill>
                <a:latin typeface="VNI-Avo" pitchFamily="2" charset="0"/>
              </a:rPr>
              <a:t> </a:t>
            </a:r>
            <a:r>
              <a:rPr lang="en-US" sz="3200" b="1" kern="0" dirty="0" err="1">
                <a:solidFill>
                  <a:sysClr val="windowText" lastClr="000000"/>
                </a:solidFill>
                <a:latin typeface="VNI-Avo" pitchFamily="2" charset="0"/>
              </a:rPr>
              <a:t>hoa</a:t>
            </a:r>
            <a:r>
              <a:rPr lang="en-US" sz="3200" b="1" kern="0" dirty="0">
                <a:solidFill>
                  <a:sysClr val="windowText" lastClr="000000"/>
                </a:solidFill>
                <a:latin typeface="VNI-Avo" pitchFamily="2" charset="0"/>
              </a:rPr>
              <a:t> </a:t>
            </a:r>
            <a:r>
              <a:rPr lang="en-US" sz="3200" b="1" kern="0" dirty="0" err="1">
                <a:solidFill>
                  <a:sysClr val="windowText" lastClr="000000"/>
                </a:solidFill>
                <a:latin typeface="VNI-Avo" pitchFamily="2" charset="0"/>
              </a:rPr>
              <a:t>nieàm</a:t>
            </a:r>
            <a:r>
              <a:rPr lang="en-US" sz="3200" b="1" kern="0" dirty="0">
                <a:solidFill>
                  <a:sysClr val="windowText" lastClr="000000"/>
                </a:solidFill>
                <a:latin typeface="VNI-Avo" pitchFamily="2" charset="0"/>
              </a:rPr>
              <a:t> </a:t>
            </a:r>
            <a:r>
              <a:rPr lang="en-US" sz="3200" b="1" kern="0" dirty="0" err="1">
                <a:solidFill>
                  <a:sysClr val="windowText" lastClr="000000"/>
                </a:solidFill>
                <a:latin typeface="VNI-Avo" pitchFamily="2" charset="0"/>
              </a:rPr>
              <a:t>vui</a:t>
            </a:r>
            <a:endParaRPr lang="vi-VN" sz="3200" b="1" kern="0" dirty="0">
              <a:solidFill>
                <a:sysClr val="windowText" lastClr="000000"/>
              </a:solidFill>
            </a:endParaRPr>
          </a:p>
        </p:txBody>
      </p:sp>
      <p:sp>
        <p:nvSpPr>
          <p:cNvPr id="7" name="TextBox 1">
            <a:extLst>
              <a:ext uri="{FF2B5EF4-FFF2-40B4-BE49-F238E27FC236}">
                <a16:creationId xmlns:a16="http://schemas.microsoft.com/office/drawing/2014/main" id="{43B1AF0E-107B-4987-8215-BE0A32D874DA}"/>
              </a:ext>
            </a:extLst>
          </p:cNvPr>
          <p:cNvSpPr txBox="1"/>
          <p:nvPr/>
        </p:nvSpPr>
        <p:spPr>
          <a:xfrm>
            <a:off x="5195914" y="472535"/>
            <a:ext cx="8198955" cy="614446"/>
          </a:xfrm>
          <a:prstGeom prst="rect">
            <a:avLst/>
          </a:prstGeom>
          <a:noFill/>
        </p:spPr>
        <p:txBody>
          <a:bodyPr wrap="square" lIns="120837" tIns="60412" rIns="120837" bIns="60412" rtlCol="0">
            <a:spAutoFit/>
          </a:bodyPr>
          <a:lstStyle/>
          <a:p>
            <a:pPr defTabSz="1211236">
              <a:defRPr/>
            </a:pPr>
            <a:r>
              <a:rPr lang="en-US" sz="3200" b="1" kern="0" dirty="0">
                <a:solidFill>
                  <a:sysClr val="windowText" lastClr="000000"/>
                </a:solidFill>
                <a:latin typeface="VNI-Avo" pitchFamily="2" charset="0"/>
              </a:rPr>
              <a:t>(</a:t>
            </a:r>
            <a:r>
              <a:rPr lang="en-US" sz="3200" b="1" kern="0" dirty="0" err="1">
                <a:solidFill>
                  <a:sysClr val="windowText" lastClr="000000"/>
                </a:solidFill>
                <a:latin typeface="VNI-Avo" pitchFamily="2" charset="0"/>
              </a:rPr>
              <a:t>Töø</a:t>
            </a:r>
            <a:r>
              <a:rPr lang="en-US" sz="3200" b="1" kern="0" dirty="0">
                <a:solidFill>
                  <a:sysClr val="windowText" lastClr="000000"/>
                </a:solidFill>
                <a:latin typeface="VNI-Avo" pitchFamily="2" charset="0"/>
              </a:rPr>
              <a:t> </a:t>
            </a:r>
            <a:r>
              <a:rPr lang="en-US" sz="3200" b="1" i="1" kern="0" dirty="0" err="1">
                <a:solidFill>
                  <a:srgbClr val="FF0000"/>
                </a:solidFill>
                <a:latin typeface="VNI-Avo" pitchFamily="2" charset="0"/>
              </a:rPr>
              <a:t>Em</a:t>
            </a:r>
            <a:r>
              <a:rPr lang="en-US" sz="3200" b="1" i="1" kern="0" dirty="0">
                <a:solidFill>
                  <a:srgbClr val="FF0000"/>
                </a:solidFill>
                <a:latin typeface="VNI-Avo" pitchFamily="2" charset="0"/>
              </a:rPr>
              <a:t> </a:t>
            </a:r>
            <a:r>
              <a:rPr lang="en-US" sz="3200" b="1" i="1" kern="0" dirty="0" err="1">
                <a:solidFill>
                  <a:srgbClr val="FF0000"/>
                </a:solidFill>
                <a:latin typeface="VNI-Avo" pitchFamily="2" charset="0"/>
              </a:rPr>
              <a:t>muoán</a:t>
            </a:r>
            <a:r>
              <a:rPr lang="en-US" sz="3200" b="1" i="1" kern="0" dirty="0">
                <a:solidFill>
                  <a:srgbClr val="FF0000"/>
                </a:solidFill>
                <a:latin typeface="VNI-Avo" pitchFamily="2" charset="0"/>
              </a:rPr>
              <a:t> </a:t>
            </a:r>
            <a:r>
              <a:rPr lang="en-US" sz="3200" b="1" kern="0" dirty="0" err="1">
                <a:solidFill>
                  <a:sysClr val="windowText" lastClr="000000"/>
                </a:solidFill>
                <a:latin typeface="VNI-Avo" pitchFamily="2" charset="0"/>
              </a:rPr>
              <a:t>ñeán</a:t>
            </a:r>
            <a:r>
              <a:rPr lang="en-US" sz="3200" b="1" kern="0" dirty="0">
                <a:solidFill>
                  <a:sysClr val="windowText" lastClr="000000"/>
                </a:solidFill>
                <a:latin typeface="VNI-Avo" pitchFamily="2" charset="0"/>
              </a:rPr>
              <a:t> </a:t>
            </a:r>
            <a:r>
              <a:rPr lang="en-US" sz="3200" b="1" i="1" kern="0" dirty="0" err="1">
                <a:solidFill>
                  <a:srgbClr val="FF0000"/>
                </a:solidFill>
                <a:latin typeface="VNI-Avo" pitchFamily="2" charset="0"/>
              </a:rPr>
              <a:t>dòu</a:t>
            </a:r>
            <a:r>
              <a:rPr lang="en-US" sz="3200" b="1" i="1" kern="0" dirty="0">
                <a:solidFill>
                  <a:srgbClr val="FF0000"/>
                </a:solidFill>
                <a:latin typeface="VNI-Avo" pitchFamily="2" charset="0"/>
              </a:rPr>
              <a:t> </a:t>
            </a:r>
            <a:r>
              <a:rPr lang="en-US" sz="3200" b="1" i="1" kern="0" dirty="0" err="1">
                <a:solidFill>
                  <a:srgbClr val="FF0000"/>
                </a:solidFill>
                <a:latin typeface="VNI-Avo" pitchFamily="2" charset="0"/>
              </a:rPr>
              <a:t>côn</a:t>
            </a:r>
            <a:r>
              <a:rPr lang="en-US" sz="3200" b="1" i="1" kern="0" dirty="0">
                <a:solidFill>
                  <a:srgbClr val="FF0000"/>
                </a:solidFill>
                <a:latin typeface="VNI-Avo" pitchFamily="2" charset="0"/>
              </a:rPr>
              <a:t> </a:t>
            </a:r>
            <a:r>
              <a:rPr lang="en-US" sz="3200" b="1" i="1" kern="0" dirty="0" err="1">
                <a:solidFill>
                  <a:srgbClr val="FF0000"/>
                </a:solidFill>
                <a:latin typeface="VNI-Avo" pitchFamily="2" charset="0"/>
              </a:rPr>
              <a:t>ñau</a:t>
            </a:r>
            <a:r>
              <a:rPr lang="en-US" sz="3200" b="1" kern="0" dirty="0">
                <a:solidFill>
                  <a:sysClr val="windowText" lastClr="000000"/>
                </a:solidFill>
                <a:latin typeface="VNI-Avo" pitchFamily="2" charset="0"/>
              </a:rPr>
              <a:t>.)</a:t>
            </a:r>
            <a:endParaRPr lang="vi-VN" sz="3200" b="1" kern="0" dirty="0">
              <a:solidFill>
                <a:sysClr val="windowText" lastClr="000000"/>
              </a:solidFill>
            </a:endParaRPr>
          </a:p>
        </p:txBody>
      </p:sp>
    </p:spTree>
    <p:extLst>
      <p:ext uri="{BB962C8B-B14F-4D97-AF65-F5344CB8AC3E}">
        <p14:creationId xmlns:p14="http://schemas.microsoft.com/office/powerpoint/2010/main" val="10472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43B1AF0E-107B-4987-8215-BE0A32D874DA}"/>
              </a:ext>
            </a:extLst>
          </p:cNvPr>
          <p:cNvSpPr txBox="1"/>
          <p:nvPr/>
        </p:nvSpPr>
        <p:spPr>
          <a:xfrm>
            <a:off x="4253544" y="5719520"/>
            <a:ext cx="2690648"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a:solidFill>
                  <a:sysClr val="windowText" lastClr="000000"/>
                </a:solidFill>
                <a:latin typeface="VNI-Avo" pitchFamily="2" charset="0"/>
              </a:rPr>
              <a:t>baùn h</a:t>
            </a:r>
            <a:endParaRPr kumimoji="0" lang="vi-VN" sz="4000" b="1" i="0" u="none" strike="noStrike" kern="0" cap="none" spc="0" normalizeH="0" baseline="0" noProof="0">
              <a:ln>
                <a:noFill/>
              </a:ln>
              <a:solidFill>
                <a:sysClr val="windowText" lastClr="000000"/>
              </a:solidFill>
              <a:effectLst/>
              <a:uLnTx/>
              <a:uFillTx/>
            </a:endParaRPr>
          </a:p>
        </p:txBody>
      </p:sp>
      <p:sp>
        <p:nvSpPr>
          <p:cNvPr id="4" name="TextBox 1">
            <a:extLst>
              <a:ext uri="{FF2B5EF4-FFF2-40B4-BE49-F238E27FC236}">
                <a16:creationId xmlns:a16="http://schemas.microsoft.com/office/drawing/2014/main" id="{43B1AF0E-107B-4987-8215-BE0A32D874DA}"/>
              </a:ext>
            </a:extLst>
          </p:cNvPr>
          <p:cNvSpPr txBox="1"/>
          <p:nvPr/>
        </p:nvSpPr>
        <p:spPr>
          <a:xfrm>
            <a:off x="595944" y="5719520"/>
            <a:ext cx="2690648"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a:solidFill>
                  <a:sysClr val="windowText" lastClr="000000"/>
                </a:solidFill>
                <a:latin typeface="VNI-Avo" pitchFamily="2" charset="0"/>
              </a:rPr>
              <a:t>l</a:t>
            </a:r>
            <a:r>
              <a:rPr kumimoji="0" lang="en-US" sz="4000" b="1" i="0" u="none" strike="noStrike" kern="0" cap="none" spc="0" normalizeH="0" baseline="0" noProof="0">
                <a:ln>
                  <a:noFill/>
                </a:ln>
                <a:solidFill>
                  <a:sysClr val="windowText" lastClr="000000"/>
                </a:solidFill>
                <a:effectLst/>
                <a:uLnTx/>
                <a:uFillTx/>
                <a:latin typeface="VNI-Avo" pitchFamily="2" charset="0"/>
              </a:rPr>
              <a:t>au b</a:t>
            </a:r>
            <a:endParaRPr kumimoji="0" lang="vi-VN" sz="4000" b="1" i="0" u="none" strike="noStrike" kern="0" cap="none" spc="0" normalizeH="0" baseline="0" noProof="0">
              <a:ln>
                <a:noFill/>
              </a:ln>
              <a:solidFill>
                <a:sysClr val="windowText" lastClr="000000"/>
              </a:solidFill>
              <a:effectLst/>
              <a:uLnTx/>
              <a:uFillTx/>
            </a:endParaRPr>
          </a:p>
        </p:txBody>
      </p:sp>
      <p:sp>
        <p:nvSpPr>
          <p:cNvPr id="18" name="TextBox 1">
            <a:extLst>
              <a:ext uri="{FF2B5EF4-FFF2-40B4-BE49-F238E27FC236}">
                <a16:creationId xmlns:a16="http://schemas.microsoft.com/office/drawing/2014/main" id="{43B1AF0E-107B-4987-8215-BE0A32D874DA}"/>
              </a:ext>
            </a:extLst>
          </p:cNvPr>
          <p:cNvSpPr txBox="1"/>
          <p:nvPr/>
        </p:nvSpPr>
        <p:spPr>
          <a:xfrm>
            <a:off x="5736561" y="5728482"/>
            <a:ext cx="1984960"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a:solidFill>
                  <a:srgbClr val="FF0000"/>
                </a:solidFill>
                <a:latin typeface="VNI-Avo" pitchFamily="2" charset="0"/>
              </a:rPr>
              <a:t>ang</a:t>
            </a:r>
            <a:endParaRPr kumimoji="0" lang="vi-VN" sz="4000" b="1" i="0" u="none" strike="noStrike" kern="0" cap="none" spc="0" normalizeH="0" baseline="0" noProof="0">
              <a:ln>
                <a:noFill/>
              </a:ln>
              <a:solidFill>
                <a:srgbClr val="FF0000"/>
              </a:solidFill>
              <a:effectLst/>
              <a:uLnTx/>
              <a:uFillTx/>
            </a:endParaRPr>
          </a:p>
        </p:txBody>
      </p:sp>
      <p:sp>
        <p:nvSpPr>
          <p:cNvPr id="19" name="TextBox 1">
            <a:extLst>
              <a:ext uri="{FF2B5EF4-FFF2-40B4-BE49-F238E27FC236}">
                <a16:creationId xmlns:a16="http://schemas.microsoft.com/office/drawing/2014/main" id="{43B1AF0E-107B-4987-8215-BE0A32D874DA}"/>
              </a:ext>
            </a:extLst>
          </p:cNvPr>
          <p:cNvSpPr txBox="1"/>
          <p:nvPr/>
        </p:nvSpPr>
        <p:spPr>
          <a:xfrm>
            <a:off x="9896185" y="5709327"/>
            <a:ext cx="1984960"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a:solidFill>
                  <a:srgbClr val="FF0000"/>
                </a:solidFill>
                <a:latin typeface="VNI-Avo" pitchFamily="2" charset="0"/>
              </a:rPr>
              <a:t>an</a:t>
            </a:r>
            <a:endParaRPr kumimoji="0" lang="vi-VN" sz="4000" b="1" i="0" u="none" strike="noStrike" kern="0" cap="none" spc="0" normalizeH="0" baseline="0" noProof="0">
              <a:ln>
                <a:noFill/>
              </a:ln>
              <a:solidFill>
                <a:srgbClr val="FF0000"/>
              </a:solidFill>
              <a:effectLst/>
              <a:uLnTx/>
              <a:uFillTx/>
            </a:endParaRPr>
          </a:p>
        </p:txBody>
      </p:sp>
      <p:sp>
        <p:nvSpPr>
          <p:cNvPr id="2" name="TextBox 1">
            <a:extLst>
              <a:ext uri="{FF2B5EF4-FFF2-40B4-BE49-F238E27FC236}">
                <a16:creationId xmlns:a16="http://schemas.microsoft.com/office/drawing/2014/main" id="{43B1AF0E-107B-4987-8215-BE0A32D874DA}"/>
              </a:ext>
            </a:extLst>
          </p:cNvPr>
          <p:cNvSpPr txBox="1"/>
          <p:nvPr/>
        </p:nvSpPr>
        <p:spPr>
          <a:xfrm>
            <a:off x="251015" y="77172"/>
            <a:ext cx="11438964" cy="614446"/>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Text" lastClr="000000"/>
                </a:solidFill>
                <a:effectLst/>
                <a:uLnTx/>
                <a:uFillTx/>
                <a:latin typeface="VNI-Avo" pitchFamily="2" charset="0"/>
              </a:rPr>
              <a:t>3.Thay</a:t>
            </a:r>
            <a:r>
              <a:rPr kumimoji="0" lang="en-US" sz="3200" b="1" i="0" u="none" strike="noStrike" kern="0" cap="none" spc="0" normalizeH="0" noProof="0">
                <a:ln>
                  <a:noFill/>
                </a:ln>
                <a:solidFill>
                  <a:sysClr val="windowText" lastClr="000000"/>
                </a:solidFill>
                <a:effectLst/>
                <a:uLnTx/>
                <a:uFillTx/>
                <a:latin typeface="VNI-Avo" pitchFamily="2" charset="0"/>
              </a:rPr>
              <a:t> hình ngoâi sao baèng vaàn </a:t>
            </a:r>
            <a:r>
              <a:rPr kumimoji="0" lang="en-US" sz="3200" b="1" i="0" u="none" strike="noStrike" kern="0" cap="none" spc="0" normalizeH="0" noProof="0">
                <a:ln>
                  <a:noFill/>
                </a:ln>
                <a:solidFill>
                  <a:srgbClr val="FF0000"/>
                </a:solidFill>
                <a:effectLst/>
                <a:uLnTx/>
                <a:uFillTx/>
                <a:latin typeface="VNI-Avo" pitchFamily="2" charset="0"/>
              </a:rPr>
              <a:t>an</a:t>
            </a:r>
            <a:r>
              <a:rPr kumimoji="0" lang="en-US" sz="3200" b="1" i="0" u="none" strike="noStrike" kern="0" cap="none" spc="0" normalizeH="0" noProof="0">
                <a:ln>
                  <a:noFill/>
                </a:ln>
                <a:solidFill>
                  <a:sysClr val="windowText" lastClr="000000"/>
                </a:solidFill>
                <a:effectLst/>
                <a:uLnTx/>
                <a:uFillTx/>
                <a:latin typeface="VNI-Avo" pitchFamily="2" charset="0"/>
              </a:rPr>
              <a:t> hoaëc vaàn </a:t>
            </a:r>
            <a:r>
              <a:rPr lang="en-US" sz="3200" b="1" kern="0">
                <a:solidFill>
                  <a:srgbClr val="FF0000"/>
                </a:solidFill>
                <a:latin typeface="VNI-Avo" pitchFamily="2" charset="0"/>
              </a:rPr>
              <a:t>ang.</a:t>
            </a:r>
            <a:endParaRPr kumimoji="0" lang="vi-VN" sz="3200" b="1" i="0" u="none" strike="noStrike" kern="0" cap="none" spc="0" normalizeH="0" baseline="0" noProof="0">
              <a:ln>
                <a:noFill/>
              </a:ln>
              <a:solidFill>
                <a:srgbClr val="FF0000"/>
              </a:solidFill>
              <a:effectLst/>
              <a:uLnTx/>
              <a:uFillTx/>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211" t="45365" r="8537" b="35741"/>
          <a:stretch/>
        </p:blipFill>
        <p:spPr>
          <a:xfrm>
            <a:off x="29843" y="842682"/>
            <a:ext cx="11881351" cy="4876800"/>
          </a:xfrm>
          <a:prstGeom prst="rect">
            <a:avLst/>
          </a:prstGeom>
        </p:spPr>
      </p:pic>
      <p:sp>
        <p:nvSpPr>
          <p:cNvPr id="6" name="TextBox 1">
            <a:extLst>
              <a:ext uri="{FF2B5EF4-FFF2-40B4-BE49-F238E27FC236}">
                <a16:creationId xmlns:a16="http://schemas.microsoft.com/office/drawing/2014/main" id="{43B1AF0E-107B-4987-8215-BE0A32D874DA}"/>
              </a:ext>
            </a:extLst>
          </p:cNvPr>
          <p:cNvSpPr txBox="1"/>
          <p:nvPr/>
        </p:nvSpPr>
        <p:spPr>
          <a:xfrm>
            <a:off x="8269733" y="5719520"/>
            <a:ext cx="2690648"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a:solidFill>
                  <a:sysClr val="windowText" lastClr="000000"/>
                </a:solidFill>
                <a:latin typeface="VNI-Avo" pitchFamily="2" charset="0"/>
              </a:rPr>
              <a:t>haùi nh</a:t>
            </a:r>
            <a:endParaRPr kumimoji="0" lang="vi-VN" sz="4000" b="1" i="0" u="none" strike="noStrike" kern="0" cap="none" spc="0" normalizeH="0" baseline="0" noProof="0">
              <a:ln>
                <a:noFill/>
              </a:ln>
              <a:solidFill>
                <a:sysClr val="windowText" lastClr="000000"/>
              </a:solidFill>
              <a:effectLst/>
              <a:uLnTx/>
              <a:uFillTx/>
            </a:endParaRPr>
          </a:p>
        </p:txBody>
      </p:sp>
      <p:sp>
        <p:nvSpPr>
          <p:cNvPr id="8" name="5-Point Star 7"/>
          <p:cNvSpPr/>
          <p:nvPr/>
        </p:nvSpPr>
        <p:spPr bwMode="auto">
          <a:xfrm>
            <a:off x="5886361" y="5719519"/>
            <a:ext cx="753035" cy="61453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charset="0"/>
            </a:endParaRPr>
          </a:p>
        </p:txBody>
      </p:sp>
      <p:sp>
        <p:nvSpPr>
          <p:cNvPr id="9" name="5-Point Star 8"/>
          <p:cNvSpPr/>
          <p:nvPr/>
        </p:nvSpPr>
        <p:spPr bwMode="auto">
          <a:xfrm>
            <a:off x="9955717" y="5719517"/>
            <a:ext cx="753035" cy="61453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charset="0"/>
            </a:endParaRPr>
          </a:p>
        </p:txBody>
      </p:sp>
      <p:cxnSp>
        <p:nvCxnSpPr>
          <p:cNvPr id="11" name="Straight Connector 10"/>
          <p:cNvCxnSpPr/>
          <p:nvPr/>
        </p:nvCxnSpPr>
        <p:spPr bwMode="auto">
          <a:xfrm>
            <a:off x="2169482" y="5702813"/>
            <a:ext cx="233081" cy="89647"/>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6107053" y="5690948"/>
            <a:ext cx="233081" cy="89647"/>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617" t="43679" b="33237"/>
          <a:stretch/>
        </p:blipFill>
        <p:spPr bwMode="auto">
          <a:xfrm>
            <a:off x="9879758" y="5558116"/>
            <a:ext cx="667657" cy="44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
            <a:extLst>
              <a:ext uri="{FF2B5EF4-FFF2-40B4-BE49-F238E27FC236}">
                <a16:creationId xmlns:a16="http://schemas.microsoft.com/office/drawing/2014/main" id="{43B1AF0E-107B-4987-8215-BE0A32D874DA}"/>
              </a:ext>
            </a:extLst>
          </p:cNvPr>
          <p:cNvSpPr txBox="1"/>
          <p:nvPr/>
        </p:nvSpPr>
        <p:spPr>
          <a:xfrm>
            <a:off x="1905411" y="5729702"/>
            <a:ext cx="1984960"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a:solidFill>
                  <a:srgbClr val="FF0000"/>
                </a:solidFill>
                <a:latin typeface="VNI-Avo" pitchFamily="2" charset="0"/>
              </a:rPr>
              <a:t>an</a:t>
            </a:r>
            <a:endParaRPr kumimoji="0" lang="vi-VN" sz="4000" b="1" i="0" u="none" strike="noStrike" kern="0" cap="none" spc="0" normalizeH="0" baseline="0" noProof="0">
              <a:ln>
                <a:noFill/>
              </a:ln>
              <a:solidFill>
                <a:srgbClr val="FF0000"/>
              </a:solidFill>
              <a:effectLst/>
              <a:uLnTx/>
              <a:uFillTx/>
            </a:endParaRPr>
          </a:p>
        </p:txBody>
      </p:sp>
      <p:sp>
        <p:nvSpPr>
          <p:cNvPr id="21" name="5-Point Star 20"/>
          <p:cNvSpPr/>
          <p:nvPr/>
        </p:nvSpPr>
        <p:spPr bwMode="auto">
          <a:xfrm>
            <a:off x="1948257" y="5791233"/>
            <a:ext cx="753035" cy="61453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71069558"/>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16" presetClass="exit" presetSubtype="21" fill="hold" grpId="0" nodeType="with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16" presetClass="exit" presetSubtype="21" fill="hold" grpId="0" nodeType="with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p:bldP spid="19" grpId="0"/>
      <p:bldP spid="8" grpId="0" animBg="1"/>
      <p:bldP spid="9" grpId="0" animBg="1"/>
      <p:bldP spid="20"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595944" y="5719520"/>
            <a:ext cx="2690648" cy="737557"/>
          </a:xfrm>
          <a:prstGeom prst="rect">
            <a:avLst/>
          </a:prstGeom>
          <a:noFill/>
        </p:spPr>
        <p:txBody>
          <a:bodyPr wrap="square" lIns="120837" tIns="60412" rIns="120837" bIns="60412" rtlCol="0">
            <a:spAutoFit/>
          </a:bodyPr>
          <a:lstStyle/>
          <a:p>
            <a:pPr defTabSz="1211236">
              <a:defRPr/>
            </a:pPr>
            <a:r>
              <a:rPr lang="en-US" sz="4000" b="1" kern="0">
                <a:solidFill>
                  <a:sysClr val="windowText" lastClr="000000"/>
                </a:solidFill>
                <a:latin typeface="VNI-Avo" pitchFamily="2" charset="0"/>
              </a:rPr>
              <a:t>nhoå co</a:t>
            </a:r>
            <a:endParaRPr lang="vi-VN" sz="4000" b="1" kern="0">
              <a:solidFill>
                <a:sysClr val="windowText" lastClr="000000"/>
              </a:solidFill>
            </a:endParaRPr>
          </a:p>
        </p:txBody>
      </p:sp>
      <p:sp>
        <p:nvSpPr>
          <p:cNvPr id="5" name="TextBox 1">
            <a:extLst>
              <a:ext uri="{FF2B5EF4-FFF2-40B4-BE49-F238E27FC236}">
                <a16:creationId xmlns:a16="http://schemas.microsoft.com/office/drawing/2014/main" id="{43B1AF0E-107B-4987-8215-BE0A32D874DA}"/>
              </a:ext>
            </a:extLst>
          </p:cNvPr>
          <p:cNvSpPr txBox="1"/>
          <p:nvPr/>
        </p:nvSpPr>
        <p:spPr>
          <a:xfrm>
            <a:off x="4576267" y="5719501"/>
            <a:ext cx="2690648" cy="737557"/>
          </a:xfrm>
          <a:prstGeom prst="rect">
            <a:avLst/>
          </a:prstGeom>
          <a:noFill/>
        </p:spPr>
        <p:txBody>
          <a:bodyPr wrap="square" lIns="120837" tIns="60412" rIns="120837" bIns="60412" rtlCol="0">
            <a:spAutoFit/>
          </a:bodyPr>
          <a:lstStyle/>
          <a:p>
            <a:pPr defTabSz="1211236">
              <a:defRPr/>
            </a:pPr>
            <a:r>
              <a:rPr lang="en-US" sz="4000" b="1" kern="0">
                <a:solidFill>
                  <a:sysClr val="windowText" lastClr="000000"/>
                </a:solidFill>
                <a:latin typeface="VNI-Avo" pitchFamily="2" charset="0"/>
              </a:rPr>
              <a:t>ñöa vong</a:t>
            </a:r>
            <a:endParaRPr lang="vi-VN" sz="4000" b="1" kern="0">
              <a:solidFill>
                <a:sysClr val="windowText" lastClr="000000"/>
              </a:solidFill>
            </a:endParaRPr>
          </a:p>
        </p:txBody>
      </p:sp>
      <p:sp>
        <p:nvSpPr>
          <p:cNvPr id="2" name="TextBox 1">
            <a:extLst>
              <a:ext uri="{FF2B5EF4-FFF2-40B4-BE49-F238E27FC236}">
                <a16:creationId xmlns:a16="http://schemas.microsoft.com/office/drawing/2014/main" id="{43B1AF0E-107B-4987-8215-BE0A32D874DA}"/>
              </a:ext>
            </a:extLst>
          </p:cNvPr>
          <p:cNvSpPr txBox="1"/>
          <p:nvPr/>
        </p:nvSpPr>
        <p:spPr>
          <a:xfrm>
            <a:off x="251015" y="77172"/>
            <a:ext cx="11438964" cy="614446"/>
          </a:xfrm>
          <a:prstGeom prst="rect">
            <a:avLst/>
          </a:prstGeom>
          <a:noFill/>
        </p:spPr>
        <p:txBody>
          <a:bodyPr wrap="square" lIns="120837" tIns="60412" rIns="120837" bIns="60412" rtlCol="0">
            <a:spAutoFit/>
          </a:bodyPr>
          <a:lstStyle/>
          <a:p>
            <a:pPr defTabSz="1211236">
              <a:defRPr/>
            </a:pPr>
            <a:r>
              <a:rPr lang="en-US" sz="3200" b="1" kern="0">
                <a:solidFill>
                  <a:sysClr val="windowText" lastClr="000000"/>
                </a:solidFill>
                <a:latin typeface="VNI-Avo" pitchFamily="2" charset="0"/>
              </a:rPr>
              <a:t>4.Thay hình chieác laù baèng </a:t>
            </a:r>
            <a:r>
              <a:rPr lang="en-US" sz="3200" b="1" i="1" kern="0">
                <a:solidFill>
                  <a:srgbClr val="FF0000"/>
                </a:solidFill>
                <a:latin typeface="VNI-Avo" pitchFamily="2" charset="0"/>
              </a:rPr>
              <a:t>daáu hoûi </a:t>
            </a:r>
            <a:r>
              <a:rPr lang="en-US" sz="3200" b="1" kern="0">
                <a:solidFill>
                  <a:sysClr val="windowText" lastClr="000000"/>
                </a:solidFill>
                <a:latin typeface="VNI-Avo" pitchFamily="2" charset="0"/>
              </a:rPr>
              <a:t>hoaëc </a:t>
            </a:r>
            <a:r>
              <a:rPr lang="en-US" sz="3200" b="1" i="1" kern="0">
                <a:solidFill>
                  <a:srgbClr val="FF0000"/>
                </a:solidFill>
                <a:latin typeface="VNI-Avo" pitchFamily="2" charset="0"/>
              </a:rPr>
              <a:t>daáu ngaõ</a:t>
            </a:r>
            <a:endParaRPr lang="vi-VN" sz="3200" b="1" i="1" kern="0">
              <a:solidFill>
                <a:srgbClr val="FF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756" t="72923" r="7608" b="11170"/>
          <a:stretch/>
        </p:blipFill>
        <p:spPr>
          <a:xfrm>
            <a:off x="191181" y="691599"/>
            <a:ext cx="11498795" cy="4715434"/>
          </a:xfrm>
          <a:prstGeom prst="rect">
            <a:avLst/>
          </a:prstGeom>
        </p:spPr>
      </p:pic>
      <p:sp>
        <p:nvSpPr>
          <p:cNvPr id="6" name="TextBox 1">
            <a:extLst>
              <a:ext uri="{FF2B5EF4-FFF2-40B4-BE49-F238E27FC236}">
                <a16:creationId xmlns:a16="http://schemas.microsoft.com/office/drawing/2014/main" id="{43B1AF0E-107B-4987-8215-BE0A32D874DA}"/>
              </a:ext>
            </a:extLst>
          </p:cNvPr>
          <p:cNvSpPr txBox="1"/>
          <p:nvPr/>
        </p:nvSpPr>
        <p:spPr>
          <a:xfrm>
            <a:off x="8915191" y="5647801"/>
            <a:ext cx="2690648" cy="737557"/>
          </a:xfrm>
          <a:prstGeom prst="rect">
            <a:avLst/>
          </a:prstGeom>
          <a:noFill/>
        </p:spPr>
        <p:txBody>
          <a:bodyPr wrap="square" lIns="120837" tIns="60412" rIns="120837" bIns="60412" rtlCol="0">
            <a:spAutoFit/>
          </a:bodyPr>
          <a:lstStyle/>
          <a:p>
            <a:pPr defTabSz="1211236">
              <a:defRPr/>
            </a:pPr>
            <a:r>
              <a:rPr lang="en-US" sz="4000" b="1" kern="0">
                <a:solidFill>
                  <a:sysClr val="windowText" lastClr="000000"/>
                </a:solidFill>
                <a:latin typeface="VNI-Avo" pitchFamily="2" charset="0"/>
              </a:rPr>
              <a:t>röa xe</a:t>
            </a:r>
            <a:endParaRPr lang="vi-VN" sz="4000" b="1" kern="0">
              <a:solidFill>
                <a:sysClr val="windowText" lastClr="000000"/>
              </a:solidFill>
            </a:endParaRPr>
          </a:p>
        </p:txBody>
      </p:sp>
      <p:pic>
        <p:nvPicPr>
          <p:cNvPr id="13" name="Picture 2"/>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84617" t="43679" b="33237"/>
          <a:stretch/>
        </p:blipFill>
        <p:spPr bwMode="auto">
          <a:xfrm>
            <a:off x="5959413" y="5647763"/>
            <a:ext cx="667657" cy="44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t="19928" r="50000" b="60143"/>
          <a:stretch/>
        </p:blipFill>
        <p:spPr bwMode="auto">
          <a:xfrm>
            <a:off x="1991161" y="5617096"/>
            <a:ext cx="551656" cy="38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t="19928" r="50000" b="60143"/>
          <a:stretch/>
        </p:blipFill>
        <p:spPr bwMode="auto">
          <a:xfrm>
            <a:off x="9019607" y="5532639"/>
            <a:ext cx="551656" cy="38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892972" y="5295382"/>
            <a:ext cx="734087" cy="73408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955963" y="5182615"/>
            <a:ext cx="734087" cy="734086"/>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899970" y="5189544"/>
            <a:ext cx="734087" cy="734086"/>
          </a:xfrm>
          <a:prstGeom prst="rect">
            <a:avLst/>
          </a:prstGeom>
        </p:spPr>
      </p:pic>
    </p:spTree>
    <p:extLst>
      <p:ext uri="{BB962C8B-B14F-4D97-AF65-F5344CB8AC3E}">
        <p14:creationId xmlns:p14="http://schemas.microsoft.com/office/powerpoint/2010/main" val="3613018605"/>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998" b="50000"/>
          <a:stretch/>
        </p:blipFill>
        <p:spPr>
          <a:xfrm>
            <a:off x="0" y="0"/>
            <a:ext cx="12192000" cy="6917622"/>
          </a:xfrm>
          <a:prstGeom prst="rect">
            <a:avLst/>
          </a:prstGeom>
        </p:spPr>
      </p:pic>
    </p:spTree>
    <p:extLst>
      <p:ext uri="{BB962C8B-B14F-4D97-AF65-F5344CB8AC3E}">
        <p14:creationId xmlns:p14="http://schemas.microsoft.com/office/powerpoint/2010/main" val="1430382019"/>
      </p:ext>
    </p:extLst>
  </p:cSld>
  <p:clrMapOvr>
    <a:masterClrMapping/>
  </p:clrMapOvr>
  <p:transition advTm="6645"/>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57" y="840837"/>
            <a:ext cx="5002307" cy="50523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324" y="1027178"/>
            <a:ext cx="6271597" cy="4865953"/>
          </a:xfrm>
          <a:prstGeom prst="rect">
            <a:avLst/>
          </a:prstGeom>
        </p:spPr>
      </p:pic>
    </p:spTree>
    <p:extLst>
      <p:ext uri="{BB962C8B-B14F-4D97-AF65-F5344CB8AC3E}">
        <p14:creationId xmlns:p14="http://schemas.microsoft.com/office/powerpoint/2010/main" val="63725811"/>
      </p:ext>
    </p:extLst>
  </p:cSld>
  <p:clrMapOvr>
    <a:masterClrMapping/>
  </p:clrMapOvr>
  <p:transition advTm="6645"/>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4307332" y="1325218"/>
            <a:ext cx="2690648" cy="614446"/>
          </a:xfrm>
          <a:prstGeom prst="rect">
            <a:avLst/>
          </a:prstGeom>
          <a:noFill/>
        </p:spPr>
        <p:txBody>
          <a:bodyPr wrap="square" lIns="120837" tIns="60412" rIns="120837" bIns="60412" rtlCol="0">
            <a:spAutoFit/>
          </a:bodyPr>
          <a:lstStyle/>
          <a:p>
            <a:pPr defTabSz="1211236">
              <a:defRPr/>
            </a:pPr>
            <a:r>
              <a:rPr lang="en-US" sz="3200" b="1" kern="0">
                <a:solidFill>
                  <a:srgbClr val="FF0000"/>
                </a:solidFill>
                <a:latin typeface="VNI-Avo" pitchFamily="2" charset="0"/>
              </a:rPr>
              <a:t>Tö theá vieát</a:t>
            </a:r>
            <a:endParaRPr lang="vi-VN" sz="3200" b="1" kern="0">
              <a:solidFill>
                <a:srgbClr val="FF0000"/>
              </a:solidFill>
            </a:endParaRPr>
          </a:p>
        </p:txBody>
      </p:sp>
      <p:pic>
        <p:nvPicPr>
          <p:cNvPr id="5" name="Picture 2">
            <a:extLst>
              <a:ext uri="{FF2B5EF4-FFF2-40B4-BE49-F238E27FC236}">
                <a16:creationId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030" y="1939748"/>
            <a:ext cx="4245303" cy="4918252"/>
          </a:xfrm>
          <a:prstGeom prst="rect">
            <a:avLst/>
          </a:prstGeo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17" y="32190"/>
            <a:ext cx="823603" cy="1126694"/>
          </a:xfrm>
          <a:prstGeom prst="rect">
            <a:avLst/>
          </a:prstGeom>
        </p:spPr>
      </p:pic>
      <p:sp>
        <p:nvSpPr>
          <p:cNvPr id="7" name="TextBox 1">
            <a:extLst>
              <a:ext uri="{FF2B5EF4-FFF2-40B4-BE49-F238E27FC236}">
                <a16:creationId xmlns:a16="http://schemas.microsoft.com/office/drawing/2014/main" id="{43B1AF0E-107B-4987-8215-BE0A32D874DA}"/>
              </a:ext>
            </a:extLst>
          </p:cNvPr>
          <p:cNvSpPr txBox="1"/>
          <p:nvPr/>
        </p:nvSpPr>
        <p:spPr>
          <a:xfrm>
            <a:off x="1331049" y="288333"/>
            <a:ext cx="10215491" cy="614446"/>
          </a:xfrm>
          <a:prstGeom prst="rect">
            <a:avLst/>
          </a:prstGeom>
          <a:noFill/>
        </p:spPr>
        <p:txBody>
          <a:bodyPr wrap="square" lIns="120837" tIns="60412" rIns="120837" bIns="60412" rtlCol="0">
            <a:spAutoFit/>
          </a:bodyPr>
          <a:lstStyle/>
          <a:p>
            <a:pPr defTabSz="1211236">
              <a:defRPr/>
            </a:pPr>
            <a:r>
              <a:rPr lang="en-US" sz="3200" b="1" kern="0">
                <a:solidFill>
                  <a:sysClr val="windowText" lastClr="000000"/>
                </a:solidFill>
                <a:latin typeface="VNI-Avo" pitchFamily="2" charset="0"/>
              </a:rPr>
              <a:t>Vieát vaøo vôû moät vieäc nhaø maø em ñaõ laøm</a:t>
            </a:r>
            <a:endParaRPr lang="vi-VN" sz="3200" b="1" kern="0">
              <a:solidFill>
                <a:sysClr val="windowText" lastClr="000000"/>
              </a:solidFill>
            </a:endParaRPr>
          </a:p>
        </p:txBody>
      </p:sp>
    </p:spTree>
    <p:extLst>
      <p:ext uri="{BB962C8B-B14F-4D97-AF65-F5344CB8AC3E}">
        <p14:creationId xmlns:p14="http://schemas.microsoft.com/office/powerpoint/2010/main" val="82981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692" y="1803453"/>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2363" y="2474577"/>
            <a:ext cx="11462268" cy="861775"/>
          </a:xfrm>
          <a:prstGeom prst="rect">
            <a:avLst/>
          </a:prstGeom>
        </p:spPr>
        <p:txBody>
          <a:bodyPr wrap="square" lIns="121888" tIns="60944" rIns="121888" bIns="60944">
            <a:spAutoFit/>
          </a:bodyPr>
          <a:lstStyle/>
          <a:p>
            <a:pPr algn="just" defTabSz="1218674"/>
            <a:r>
              <a:rPr lang="vi-VN" sz="4800" b="1">
                <a:solidFill>
                  <a:prstClr val="black"/>
                </a:solidFill>
                <a:latin typeface="HP001 4 hàng" pitchFamily="34" charset="0"/>
              </a:rPr>
              <a:t> Em q</a:t>
            </a:r>
            <a:r>
              <a:rPr lang="el-GR" sz="4800" b="1">
                <a:solidFill>
                  <a:prstClr val="black"/>
                </a:solidFill>
                <a:latin typeface="HP001 4 hàng"/>
              </a:rPr>
              <a:t>π</a:t>
            </a:r>
            <a:r>
              <a:rPr lang="vi-VN" sz="4800" b="1">
                <a:solidFill>
                  <a:prstClr val="black"/>
                </a:solidFill>
                <a:latin typeface="HP001 4 hàng" pitchFamily="34" charset="0"/>
              </a:rPr>
              <a:t>ét nhà</a:t>
            </a:r>
            <a:endParaRPr lang="en-US" sz="4800" b="1">
              <a:solidFill>
                <a:prstClr val="black"/>
              </a:solidFill>
              <a:latin typeface="HP001 4 hàng" pitchFamily="34" charset="0"/>
            </a:endParaRPr>
          </a:p>
        </p:txBody>
      </p:sp>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 y="75"/>
            <a:ext cx="1139883" cy="1559367"/>
          </a:xfrm>
          <a:prstGeom prst="rect">
            <a:avLst/>
          </a:prstGeom>
        </p:spPr>
      </p:pic>
      <p:sp>
        <p:nvSpPr>
          <p:cNvPr id="6" name="Rectangle 5"/>
          <p:cNvSpPr/>
          <p:nvPr/>
        </p:nvSpPr>
        <p:spPr>
          <a:xfrm>
            <a:off x="729735" y="3390384"/>
            <a:ext cx="11462268" cy="861775"/>
          </a:xfrm>
          <a:prstGeom prst="rect">
            <a:avLst/>
          </a:prstGeom>
        </p:spPr>
        <p:txBody>
          <a:bodyPr wrap="square" lIns="121888" tIns="60944" rIns="121888" bIns="60944">
            <a:spAutoFit/>
          </a:bodyPr>
          <a:lstStyle/>
          <a:p>
            <a:pPr algn="just" defTabSz="1218674"/>
            <a:r>
              <a:rPr lang="vi-VN" sz="4800" b="1">
                <a:solidFill>
                  <a:prstClr val="black"/>
                </a:solidFill>
                <a:latin typeface="HP001 4 hàng" pitchFamily="34" charset="0"/>
              </a:rPr>
              <a:t> Em </a:t>
            </a:r>
            <a:r>
              <a:rPr lang="vi-VN" sz="4800" b="1">
                <a:solidFill>
                  <a:prstClr val="black"/>
                </a:solidFill>
                <a:latin typeface="HP001 4 hàng"/>
              </a:rPr>
              <a:t>ǟ</a:t>
            </a:r>
            <a:r>
              <a:rPr lang="vi-VN" sz="4800" b="1">
                <a:solidFill>
                  <a:prstClr val="black"/>
                </a:solidFill>
                <a:latin typeface="HP001 4 hàng" pitchFamily="34" charset="0"/>
              </a:rPr>
              <a:t>ửa bát</a:t>
            </a:r>
            <a:endParaRPr lang="en-US" sz="4800" b="1">
              <a:solidFill>
                <a:prstClr val="black"/>
              </a:solidFill>
              <a:latin typeface="HP001 4 hàng" pitchFamily="34" charset="0"/>
            </a:endParaRPr>
          </a:p>
        </p:txBody>
      </p:sp>
    </p:spTree>
    <p:extLst>
      <p:ext uri="{BB962C8B-B14F-4D97-AF65-F5344CB8AC3E}">
        <p14:creationId xmlns:p14="http://schemas.microsoft.com/office/powerpoint/2010/main" val="35106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35" t="59047" r="6471" b="4396"/>
          <a:stretch/>
        </p:blipFill>
        <p:spPr>
          <a:xfrm>
            <a:off x="0" y="-1"/>
            <a:ext cx="12192000" cy="6992471"/>
          </a:xfrm>
          <a:prstGeom prst="rect">
            <a:avLst/>
          </a:prstGeom>
        </p:spPr>
      </p:pic>
    </p:spTree>
    <p:extLst>
      <p:ext uri="{BB962C8B-B14F-4D97-AF65-F5344CB8AC3E}">
        <p14:creationId xmlns:p14="http://schemas.microsoft.com/office/powerpoint/2010/main" val="514024502"/>
      </p:ext>
    </p:extLst>
  </p:cSld>
  <p:clrMapOvr>
    <a:masterClrMapping/>
  </p:clrMapOvr>
  <p:transition advTm="6645"/>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Hoa Bé Ngoan - Nhạc Thiếu Nhi Hay Cho Bé - Mầm Chồi Lá 00_00_44-00_01_4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53387" cy="6858000"/>
          </a:xfrm>
        </p:spPr>
      </p:pic>
    </p:spTree>
    <p:extLst>
      <p:ext uri="{BB962C8B-B14F-4D97-AF65-F5344CB8AC3E}">
        <p14:creationId xmlns:p14="http://schemas.microsoft.com/office/powerpoint/2010/main" val="176880028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23804"/>
          <a:stretch>
            <a:fillRect/>
          </a:stretch>
        </p:blipFill>
        <p:spPr>
          <a:xfrm>
            <a:off x="509" y="1981201"/>
            <a:ext cx="12190992" cy="48768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512" y="1426552"/>
            <a:ext cx="711589" cy="1109383"/>
          </a:xfrm>
          <a:prstGeom prst="rect">
            <a:avLst/>
          </a:prstGeom>
        </p:spPr>
      </p:pic>
      <p:pic>
        <p:nvPicPr>
          <p:cNvPr id="6" name="图片 5"/>
          <p:cNvPicPr>
            <a:picLocks noChangeAspect="1"/>
          </p:cNvPicPr>
          <p:nvPr/>
        </p:nvPicPr>
        <p:blipFill>
          <a:blip r:embed="rId5" cstate="email"/>
          <a:stretch>
            <a:fillRect/>
          </a:stretch>
        </p:blipFill>
        <p:spPr>
          <a:xfrm>
            <a:off x="848013" y="3627359"/>
            <a:ext cx="1931049" cy="2278599"/>
          </a:xfrm>
          <a:prstGeom prst="rect">
            <a:avLst/>
          </a:prstGeom>
        </p:spPr>
      </p:pic>
      <p:sp>
        <p:nvSpPr>
          <p:cNvPr id="9" name="TextBox 8"/>
          <p:cNvSpPr txBox="1"/>
          <p:nvPr/>
        </p:nvSpPr>
        <p:spPr>
          <a:xfrm>
            <a:off x="1813535" y="1672699"/>
            <a:ext cx="9051719" cy="1877160"/>
          </a:xfrm>
          <a:prstGeom prst="rect">
            <a:avLst/>
          </a:prstGeom>
          <a:noFill/>
        </p:spPr>
        <p:txBody>
          <a:bodyPr wrap="square" lIns="91079" tIns="45583" rIns="91079" bIns="45583" rtlCol="0">
            <a:spAutoFit/>
          </a:bodyPr>
          <a:lstStyle/>
          <a:p>
            <a:pPr marL="455312" lvl="1" defTabSz="910685"/>
            <a:r>
              <a:rPr lang="en-US" sz="11600" b="1">
                <a:solidFill>
                  <a:srgbClr val="FF0000"/>
                </a:solidFill>
                <a:latin typeface="VNI-Avo" pitchFamily="2" charset="0"/>
                <a:cs typeface="Times New Roman" panose="02020603050405020304" pitchFamily="18" charset="0"/>
              </a:rPr>
              <a:t>CUÛNG COÁ</a:t>
            </a:r>
            <a:endParaRPr lang="en-US" sz="40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569057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par>
                                <p:cTn id="8" presetID="2"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250" fill="hold"/>
                                        <p:tgtEl>
                                          <p:spTgt spid="6"/>
                                        </p:tgtEl>
                                        <p:attrNameLst>
                                          <p:attrName>ppt_x</p:attrName>
                                        </p:attrNameLst>
                                      </p:cBhvr>
                                      <p:tavLst>
                                        <p:tav tm="0">
                                          <p:val>
                                            <p:strVal val="0-#ppt_w/2"/>
                                          </p:val>
                                        </p:tav>
                                        <p:tav tm="100000">
                                          <p:val>
                                            <p:strVal val="#ppt_x"/>
                                          </p:val>
                                        </p:tav>
                                      </p:tavLst>
                                    </p:anim>
                                    <p:anim calcmode="lin" valueType="num">
                                      <p:cBhvr additive="base">
                                        <p:cTn id="11" dur="225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250"/>
                                        <p:tgtEl>
                                          <p:spTgt spid="5"/>
                                        </p:tgtEl>
                                      </p:cBhvr>
                                    </p:animEffect>
                                    <p:anim calcmode="lin" valueType="num">
                                      <p:cBhvr>
                                        <p:cTn id="15" dur="2250" fill="hold"/>
                                        <p:tgtEl>
                                          <p:spTgt spid="5"/>
                                        </p:tgtEl>
                                        <p:attrNameLst>
                                          <p:attrName>ppt_x</p:attrName>
                                        </p:attrNameLst>
                                      </p:cBhvr>
                                      <p:tavLst>
                                        <p:tav tm="0">
                                          <p:val>
                                            <p:strVal val="#ppt_x"/>
                                          </p:val>
                                        </p:tav>
                                        <p:tav tm="100000">
                                          <p:val>
                                            <p:strVal val="#ppt_x"/>
                                          </p:val>
                                        </p:tav>
                                      </p:tavLst>
                                    </p:anim>
                                    <p:anim calcmode="lin" valueType="num">
                                      <p:cBhvr>
                                        <p:cTn id="16" dur="225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422402" y="4292354"/>
            <a:ext cx="45190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a:solidFill>
                  <a:prstClr val="black"/>
                </a:solidFill>
              </a:rPr>
              <a:t>A. </a:t>
            </a:r>
            <a:r>
              <a:rPr lang="vi-VN" sz="3200">
                <a:solidFill>
                  <a:prstClr val="black"/>
                </a:solidFill>
                <a:latin typeface="Arial" panose="020B0604020202020204" pitchFamily="34" charset="0"/>
              </a:rPr>
              <a:t>khăn mặt</a:t>
            </a:r>
            <a:endParaRPr lang="vi-VN" sz="3200" dirty="0">
              <a:solidFill>
                <a:prstClr val="black"/>
              </a:solidFill>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913165" y="4292354"/>
            <a:ext cx="45190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vi-VN" sz="3200">
                <a:solidFill>
                  <a:prstClr val="black"/>
                </a:solidFill>
              </a:rPr>
              <a:t>. </a:t>
            </a:r>
            <a:r>
              <a:rPr lang="en-US" sz="3200">
                <a:solidFill>
                  <a:prstClr val="black"/>
                </a:solidFill>
              </a:rPr>
              <a:t>băn </a:t>
            </a:r>
            <a:r>
              <a:rPr lang="en-US" sz="3200">
                <a:solidFill>
                  <a:prstClr val="black"/>
                </a:solidFill>
                <a:latin typeface="Arial" panose="020B0604020202020204" pitchFamily="34" charset="0"/>
              </a:rPr>
              <a:t>khoăn</a:t>
            </a:r>
            <a:endParaRPr lang="vi-VN" sz="3200" dirty="0">
              <a:solidFill>
                <a:prstClr val="black"/>
              </a:solidFill>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291" y="4259613"/>
            <a:ext cx="897263"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0677" y="4239302"/>
            <a:ext cx="896171" cy="537702"/>
          </a:xfrm>
          <a:prstGeom prst="rect">
            <a:avLst/>
          </a:prstGeom>
        </p:spPr>
      </p:pic>
      <p:grpSp>
        <p:nvGrpSpPr>
          <p:cNvPr id="8" name="Group 7"/>
          <p:cNvGrpSpPr/>
          <p:nvPr/>
        </p:nvGrpSpPr>
        <p:grpSpPr>
          <a:xfrm>
            <a:off x="406403" y="499601"/>
            <a:ext cx="12191588" cy="3412630"/>
            <a:chOff x="330958" y="248315"/>
            <a:chExt cx="9143691" cy="3412630"/>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6630274" y="381000"/>
              <a:ext cx="2844375" cy="3247712"/>
              <a:chOff x="8876763" y="-521788"/>
              <a:chExt cx="2844375" cy="3247712"/>
            </a:xfrm>
          </p:grpSpPr>
          <p:pic>
            <p:nvPicPr>
              <p:cNvPr id="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8876763" y="1589993"/>
                <a:ext cx="1191635" cy="857409"/>
                <a:chOff x="8015653" y="2725924"/>
                <a:chExt cx="1191635" cy="857409"/>
              </a:xfrm>
            </p:grpSpPr>
            <p:pic>
              <p:nvPicPr>
                <p:cNvPr id="26"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2500" l="0" r="100000">
                              <a14:backgroundMark x1="40432" y1="18056" x2="57622" y2="23241"/>
                              <a14:backgroundMark x1="7243" y1="9630" x2="25514" y2="2685"/>
                              <a14:backgroundMark x1="26378" y1="28611" x2="69405" y2="14722"/>
                              <a14:backgroundMark x1="18270" y1="37685" x2="68541" y2="28241"/>
                              <a14:backgroundMark x1="62162" y1="23519" x2="83784" y2="35556"/>
                              <a14:backgroundMark x1="86378" y1="3426" x2="96216" y2="8889"/>
                              <a14:backgroundMark x1="83027" y1="5278" x2="99135" y2="12593"/>
                              <a14:backgroundMark x1="11027" y1="10741" x2="3351" y2="30833"/>
                              <a14:backgroundMark x1="3351" y1="27870" x2="865" y2="42407"/>
                              <a14:backgroundMark x1="3351" y1="61759" x2="17405" y2="92778"/>
                              <a14:backgroundMark x1="94919" y1="67222" x2="89730" y2="92037"/>
                              <a14:backgroundMark x1="1730" y1="42778" x2="1730" y2="48611"/>
                            </a14:backgroundRemoval>
                          </a14:imgEffect>
                        </a14:imgLayer>
                      </a14:imgProps>
                    </a:ex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a:blip r:embed="rId12" cstate="print">
                  <a:extLst>
                    <a:ext uri="{BEBA8EAE-BF5A-486C-A8C5-ECC9F3942E4B}">
                      <a14:imgProps xmlns:a14="http://schemas.microsoft.com/office/drawing/2010/main">
                        <a14:imgLayer r:embed="rId13">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8217302" y="2799166"/>
                  <a:ext cx="690168" cy="501317"/>
                </a:xfrm>
                <a:prstGeom prst="rect">
                  <a:avLst/>
                </a:prstGeom>
              </p:spPr>
            </p:pic>
            <p:grpSp>
              <p:nvGrpSpPr>
                <p:cNvPr id="5" name="Group 4"/>
                <p:cNvGrpSpPr/>
                <p:nvPr/>
              </p:nvGrpSpPr>
              <p:grpSpPr>
                <a:xfrm>
                  <a:off x="8057662" y="2866529"/>
                  <a:ext cx="1149626" cy="494544"/>
                  <a:chOff x="9979481" y="2866529"/>
                  <a:chExt cx="1149626" cy="494544"/>
                </a:xfrm>
              </p:grpSpPr>
              <p:pic>
                <p:nvPicPr>
                  <p:cNvPr id="28" name="Picture 27"/>
                  <p:cNvPicPr>
                    <a:picLocks noChangeAspect="1"/>
                  </p:cNvPicPr>
                  <p:nvPr/>
                </p:nvPicPr>
                <p:blipFill>
                  <a:blip r:embed="rId14" cstate="print">
                    <a:extLst>
                      <a:ext uri="{BEBA8EAE-BF5A-486C-A8C5-ECC9F3942E4B}">
                        <a14:imgProps xmlns:a14="http://schemas.microsoft.com/office/drawing/2010/main">
                          <a14:imgLayer r:embed="rId15">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516353" y="2866529"/>
                    <a:ext cx="612754" cy="445086"/>
                  </a:xfrm>
                  <a:prstGeom prst="rect">
                    <a:avLst/>
                  </a:prstGeom>
                </p:spPr>
              </p:pic>
              <p:pic>
                <p:nvPicPr>
                  <p:cNvPr id="29" name="Picture 28"/>
                  <p:cNvPicPr>
                    <a:picLocks noChangeAspect="1"/>
                  </p:cNvPicPr>
                  <p:nvPr/>
                </p:nvPicPr>
                <p:blipFill>
                  <a:blip r:embed="rId14" cstate="print">
                    <a:extLst>
                      <a:ext uri="{BEBA8EAE-BF5A-486C-A8C5-ECC9F3942E4B}">
                        <a14:imgProps xmlns:a14="http://schemas.microsoft.com/office/drawing/2010/main">
                          <a14:imgLayer r:embed="rId15">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9979481" y="2866529"/>
                    <a:ext cx="612754" cy="445086"/>
                  </a:xfrm>
                  <a:prstGeom prst="rect">
                    <a:avLst/>
                  </a:prstGeom>
                </p:spPr>
              </p:pic>
              <p:pic>
                <p:nvPicPr>
                  <p:cNvPr id="31" name="Picture 30"/>
                  <p:cNvPicPr>
                    <a:picLocks noChangeAspect="1"/>
                  </p:cNvPicPr>
                  <p:nvPr/>
                </p:nvPicPr>
                <p:blipFill>
                  <a:blip r:embed="rId14" cstate="print">
                    <a:extLst>
                      <a:ext uri="{BEBA8EAE-BF5A-486C-A8C5-ECC9F3942E4B}">
                        <a14:imgProps xmlns:a14="http://schemas.microsoft.com/office/drawing/2010/main">
                          <a14:imgLayer r:embed="rId15">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311438" y="2915987"/>
                    <a:ext cx="612754" cy="445086"/>
                  </a:xfrm>
                  <a:prstGeom prst="rect">
                    <a:avLst/>
                  </a:prstGeom>
                </p:spPr>
              </p:pic>
            </p:grpSp>
          </p:grpSp>
        </p:grpSp>
        <p:pic>
          <p:nvPicPr>
            <p:cNvPr id="3075"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94" b="100000" l="0" r="99385">
                          <a14:foregroundMark x1="38154" y1="34144" x2="58154" y2="49884"/>
                          <a14:foregroundMark x1="17231" y1="38079" x2="66769" y2="57060"/>
                          <a14:foregroundMark x1="75538" y1="30208" x2="73692" y2="59722"/>
                          <a14:foregroundMark x1="65077" y1="28935" x2="78154" y2="53819"/>
                          <a14:foregroundMark x1="46769" y1="32176" x2="39846" y2="55787"/>
                          <a14:foregroundMark x1="59846" y1="39468" x2="42462" y2="59722"/>
                          <a14:foregroundMark x1="60615" y1="33565" x2="37231" y2="49884"/>
                          <a14:foregroundMark x1="68462" y1="36806" x2="68462" y2="53125"/>
                          <a14:foregroundMark x1="79846" y1="42708" x2="66769" y2="59722"/>
                          <a14:foregroundMark x1="71077" y1="37500" x2="59846" y2="57060"/>
                          <a14:foregroundMark x1="52000" y1="29630" x2="52000" y2="49884"/>
                          <a14:foregroundMark x1="56308" y1="61690" x2="63231" y2="68171"/>
                          <a14:foregroundMark x1="66769" y1="58333" x2="67692" y2="72106"/>
                          <a14:foregroundMark x1="49385" y1="62269" x2="52923" y2="66204"/>
                        </a14:backgroundRemoval>
                      </a14:imgEffect>
                    </a14:imgLayer>
                  </a14:imgProps>
                </a:ex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2565942" y="1134070"/>
            <a:ext cx="6400800" cy="830997"/>
          </a:xfrm>
          <a:prstGeom prst="rect">
            <a:avLst/>
          </a:prstGeom>
          <a:noFill/>
        </p:spPr>
        <p:txBody>
          <a:bodyPr wrap="square" rtlCol="0">
            <a:spAutoFit/>
          </a:bodyPr>
          <a:lstStyle/>
          <a:p>
            <a:pPr algn="r"/>
            <a:r>
              <a:rPr lang="en-US" sz="4800" b="1">
                <a:solidFill>
                  <a:srgbClr val="FFFF00"/>
                </a:solidFill>
                <a:latin typeface="Times New Roman" pitchFamily="18" charset="0"/>
                <a:cs typeface="Times New Roman" pitchFamily="18" charset="0"/>
              </a:rPr>
              <a:t>Tìm tiếng chứa vần </a:t>
            </a:r>
            <a:r>
              <a:rPr lang="en-US" sz="4800" b="1">
                <a:solidFill>
                  <a:schemeClr val="bg1"/>
                </a:solidFill>
                <a:latin typeface="Times New Roman" pitchFamily="18" charset="0"/>
                <a:cs typeface="Times New Roman" pitchFamily="18" charset="0"/>
              </a:rPr>
              <a:t>oăn</a:t>
            </a:r>
            <a:endParaRPr lang="en-US" sz="2800" b="1" dirty="0">
              <a:solidFill>
                <a:schemeClr val="bg1"/>
              </a:solidFill>
            </a:endParaRPr>
          </a:p>
        </p:txBody>
      </p:sp>
      <p:sp>
        <p:nvSpPr>
          <p:cNvPr id="37" name="Right Arrow 36">
            <a:hlinkClick r:id="rId18" action="ppaction://hlinksldjump"/>
          </p:cNvPr>
          <p:cNvSpPr/>
          <p:nvPr/>
        </p:nvSpPr>
        <p:spPr>
          <a:xfrm>
            <a:off x="10515191" y="5791205"/>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98633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2"/>
                                        </p:tgtEl>
                                        <p:attrNameLst>
                                          <p:attrName>fillcolor</p:attrName>
                                        </p:attrNameLst>
                                      </p:cBhvr>
                                      <p:to>
                                        <a:srgbClr val="FFF2CC"/>
                                      </p:to>
                                    </p:animClr>
                                    <p:set>
                                      <p:cBhvr>
                                        <p:cTn id="20" dur="250" fill="hold"/>
                                        <p:tgtEl>
                                          <p:spTgt spid="12"/>
                                        </p:tgtEl>
                                        <p:attrNameLst>
                                          <p:attrName>fill.type</p:attrName>
                                        </p:attrNameLst>
                                      </p:cBhvr>
                                      <p:to>
                                        <p:strVal val="solid"/>
                                      </p:to>
                                    </p:set>
                                    <p:set>
                                      <p:cBhvr>
                                        <p:cTn id="21" dur="25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50" fill="hold"/>
                                        <p:tgtEl>
                                          <p:spTgt spid="16"/>
                                        </p:tgtEl>
                                        <p:attrNameLst>
                                          <p:attrName>ppt_w</p:attrName>
                                        </p:attrNameLst>
                                      </p:cBhvr>
                                      <p:tavLst>
                                        <p:tav tm="0">
                                          <p:val>
                                            <p:strVal val="4*#ppt_w"/>
                                          </p:val>
                                        </p:tav>
                                        <p:tav tm="100000">
                                          <p:val>
                                            <p:strVal val="#ppt_w"/>
                                          </p:val>
                                        </p:tav>
                                      </p:tavLst>
                                    </p:anim>
                                    <p:anim calcmode="lin" valueType="num">
                                      <p:cBhvr>
                                        <p:cTn id="2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12"/>
                                        </p:tgtEl>
                                        <p:attrNameLst>
                                          <p:attrName>fillcolor</p:attrName>
                                        </p:attrNameLst>
                                      </p:cBhvr>
                                      <p:to>
                                        <a:srgbClr val="FFFF00"/>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00B05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20" name="Group 19"/>
          <p:cNvGrpSpPr/>
          <p:nvPr/>
        </p:nvGrpSpPr>
        <p:grpSpPr>
          <a:xfrm>
            <a:off x="203203" y="188846"/>
            <a:ext cx="12191588" cy="3412630"/>
            <a:chOff x="330958" y="248315"/>
            <a:chExt cx="9143691" cy="3412630"/>
          </a:xfrm>
        </p:grpSpPr>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6630274" y="381000"/>
              <a:ext cx="2844375" cy="3247712"/>
              <a:chOff x="8876763" y="-521788"/>
              <a:chExt cx="2844375" cy="3247712"/>
            </a:xfrm>
          </p:grpSpPr>
          <p:pic>
            <p:nvPicPr>
              <p:cNvPr id="30"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8876763" y="1589993"/>
                <a:ext cx="1191635" cy="857409"/>
                <a:chOff x="8015653" y="2725924"/>
                <a:chExt cx="1191635" cy="857409"/>
              </a:xfrm>
            </p:grpSpPr>
            <p:pic>
              <p:nvPicPr>
                <p:cNvPr id="32" name="Picture 4"/>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500" l="0" r="100000">
                              <a14:backgroundMark x1="40432" y1="18056" x2="57622" y2="23241"/>
                              <a14:backgroundMark x1="7243" y1="9630" x2="25514" y2="2685"/>
                              <a14:backgroundMark x1="26378" y1="28611" x2="69405" y2="14722"/>
                              <a14:backgroundMark x1="18270" y1="37685" x2="68541" y2="28241"/>
                              <a14:backgroundMark x1="62162" y1="23519" x2="83784" y2="35556"/>
                              <a14:backgroundMark x1="86378" y1="3426" x2="96216" y2="8889"/>
                              <a14:backgroundMark x1="83027" y1="5278" x2="99135" y2="12593"/>
                              <a14:backgroundMark x1="11027" y1="10741" x2="3351" y2="30833"/>
                              <a14:backgroundMark x1="3351" y1="27870" x2="865" y2="42407"/>
                              <a14:backgroundMark x1="3351" y1="61759" x2="17405" y2="92778"/>
                              <a14:backgroundMark x1="94919" y1="67222" x2="89730" y2="92037"/>
                              <a14:backgroundMark x1="1730" y1="42778" x2="1730" y2="48611"/>
                            </a14:backgroundRemoval>
                          </a14:imgEffect>
                        </a14:imgLayer>
                      </a14:imgProps>
                    </a:ex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8217302" y="2799166"/>
                  <a:ext cx="690168" cy="501317"/>
                </a:xfrm>
                <a:prstGeom prst="rect">
                  <a:avLst/>
                </a:prstGeom>
              </p:spPr>
            </p:pic>
            <p:grpSp>
              <p:nvGrpSpPr>
                <p:cNvPr id="34" name="Group 33"/>
                <p:cNvGrpSpPr/>
                <p:nvPr/>
              </p:nvGrpSpPr>
              <p:grpSpPr>
                <a:xfrm>
                  <a:off x="8057662" y="2866529"/>
                  <a:ext cx="1149626" cy="494544"/>
                  <a:chOff x="9979481" y="2866529"/>
                  <a:chExt cx="1149626" cy="494544"/>
                </a:xfrm>
              </p:grpSpPr>
              <p:pic>
                <p:nvPicPr>
                  <p:cNvPr id="35" name="Picture 34"/>
                  <p:cNvPicPr>
                    <a:picLocks noChangeAspect="1"/>
                  </p:cNvPicPr>
                  <p:nvPr/>
                </p:nvPicPr>
                <p:blipFill>
                  <a:blip r:embed="rId12" cstate="print">
                    <a:extLst>
                      <a:ext uri="{BEBA8EAE-BF5A-486C-A8C5-ECC9F3942E4B}">
                        <a14:imgProps xmlns:a14="http://schemas.microsoft.com/office/drawing/2010/main">
                          <a14:imgLayer r:embed="rId13">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516353" y="2866529"/>
                    <a:ext cx="612754" cy="445086"/>
                  </a:xfrm>
                  <a:prstGeom prst="rect">
                    <a:avLst/>
                  </a:prstGeom>
                </p:spPr>
              </p:pic>
              <p:pic>
                <p:nvPicPr>
                  <p:cNvPr id="36" name="Picture 35"/>
                  <p:cNvPicPr>
                    <a:picLocks noChangeAspect="1"/>
                  </p:cNvPicPr>
                  <p:nvPr/>
                </p:nvPicPr>
                <p:blipFill>
                  <a:blip r:embed="rId12" cstate="print">
                    <a:extLst>
                      <a:ext uri="{BEBA8EAE-BF5A-486C-A8C5-ECC9F3942E4B}">
                        <a14:imgProps xmlns:a14="http://schemas.microsoft.com/office/drawing/2010/main">
                          <a14:imgLayer r:embed="rId13">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9979481" y="2866529"/>
                    <a:ext cx="612754" cy="445086"/>
                  </a:xfrm>
                  <a:prstGeom prst="rect">
                    <a:avLst/>
                  </a:prstGeom>
                </p:spPr>
              </p:pic>
              <p:pic>
                <p:nvPicPr>
                  <p:cNvPr id="37" name="Picture 36"/>
                  <p:cNvPicPr>
                    <a:picLocks noChangeAspect="1"/>
                  </p:cNvPicPr>
                  <p:nvPr/>
                </p:nvPicPr>
                <p:blipFill>
                  <a:blip r:embed="rId12" cstate="print">
                    <a:extLst>
                      <a:ext uri="{BEBA8EAE-BF5A-486C-A8C5-ECC9F3942E4B}">
                        <a14:imgProps xmlns:a14="http://schemas.microsoft.com/office/drawing/2010/main">
                          <a14:imgLayer r:embed="rId13">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311438" y="2915987"/>
                    <a:ext cx="612754" cy="445086"/>
                  </a:xfrm>
                  <a:prstGeom prst="rect">
                    <a:avLst/>
                  </a:prstGeom>
                </p:spPr>
              </p:pic>
            </p:grpSp>
          </p:grpSp>
        </p:grpSp>
        <p:pic>
          <p:nvPicPr>
            <p:cNvPr id="29"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694" b="100000" l="0" r="99385">
                          <a14:foregroundMark x1="38154" y1="34144" x2="58154" y2="49884"/>
                          <a14:foregroundMark x1="17231" y1="38079" x2="66769" y2="57060"/>
                          <a14:foregroundMark x1="75538" y1="30208" x2="73692" y2="59722"/>
                          <a14:foregroundMark x1="65077" y1="28935" x2="78154" y2="53819"/>
                          <a14:foregroundMark x1="46769" y1="32176" x2="39846" y2="55787"/>
                          <a14:foregroundMark x1="59846" y1="39468" x2="42462" y2="59722"/>
                          <a14:foregroundMark x1="60615" y1="33565" x2="37231" y2="49884"/>
                          <a14:foregroundMark x1="68462" y1="36806" x2="68462" y2="53125"/>
                          <a14:foregroundMark x1="79846" y1="42708" x2="66769" y2="59722"/>
                          <a14:foregroundMark x1="71077" y1="37500" x2="59846" y2="57060"/>
                          <a14:foregroundMark x1="52000" y1="29630" x2="52000" y2="49884"/>
                          <a14:foregroundMark x1="56308" y1="61690" x2="63231" y2="68171"/>
                          <a14:foregroundMark x1="66769" y1="58333" x2="67692" y2="72106"/>
                          <a14:foregroundMark x1="49385" y1="62269" x2="52923" y2="66204"/>
                        </a14:backgroundRemoval>
                      </a14:imgEffect>
                    </a14:imgLayer>
                  </a14:imgProps>
                </a:ex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a:extLst>
              <a:ext uri="{FF2B5EF4-FFF2-40B4-BE49-F238E27FC236}">
                <a16:creationId xmlns:a16="http://schemas.microsoft.com/office/drawing/2014/main" id="{57129CBA-AB00-46D9-BA65-557E4E278E95}"/>
              </a:ext>
            </a:extLst>
          </p:cNvPr>
          <p:cNvSpPr/>
          <p:nvPr/>
        </p:nvSpPr>
        <p:spPr>
          <a:xfrm>
            <a:off x="6519921" y="4938133"/>
            <a:ext cx="45190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dirty="0">
                <a:solidFill>
                  <a:prstClr val="black"/>
                </a:solidFill>
              </a:rPr>
              <a:t>D</a:t>
            </a:r>
            <a:r>
              <a:rPr lang="vi-VN" sz="4800">
                <a:solidFill>
                  <a:prstClr val="black"/>
                </a:solidFill>
              </a:rPr>
              <a:t>. </a:t>
            </a:r>
            <a:r>
              <a:rPr lang="en-US" sz="4800">
                <a:solidFill>
                  <a:prstClr val="black"/>
                </a:solidFill>
                <a:latin typeface="Arial" panose="020B0604020202020204" pitchFamily="34" charset="0"/>
              </a:rPr>
              <a:t>ang</a:t>
            </a:r>
            <a:endParaRPr lang="vi-VN" sz="4800" dirty="0">
              <a:solidFill>
                <a:prstClr val="black"/>
              </a:solidFill>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248046" y="4938134"/>
            <a:ext cx="45190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a:solidFill>
                  <a:prstClr val="black"/>
                </a:solidFill>
              </a:rPr>
              <a:t>C.</a:t>
            </a:r>
            <a:r>
              <a:rPr lang="en-US" sz="4800">
                <a:solidFill>
                  <a:prstClr val="black"/>
                </a:solidFill>
                <a:latin typeface="Arial" panose="020B0604020202020204" pitchFamily="34" charset="0"/>
              </a:rPr>
              <a:t>an</a:t>
            </a:r>
            <a:endParaRPr lang="vi-VN" sz="4800" dirty="0">
              <a:solidFill>
                <a:prstClr val="black"/>
              </a:solidFill>
            </a:endParaRPr>
          </a:p>
        </p:txBody>
      </p:sp>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81797" y="5044220"/>
            <a:ext cx="896171"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70895" y="4964696"/>
            <a:ext cx="896172" cy="590658"/>
          </a:xfrm>
          <a:prstGeom prst="rect">
            <a:avLst/>
          </a:prstGeom>
        </p:spPr>
      </p:pic>
      <p:sp>
        <p:nvSpPr>
          <p:cNvPr id="27" name="TextBox 26"/>
          <p:cNvSpPr txBox="1"/>
          <p:nvPr/>
        </p:nvSpPr>
        <p:spPr>
          <a:xfrm>
            <a:off x="2736533" y="990605"/>
            <a:ext cx="6400800" cy="1938992"/>
          </a:xfrm>
          <a:prstGeom prst="rect">
            <a:avLst/>
          </a:prstGeom>
          <a:noFill/>
        </p:spPr>
        <p:txBody>
          <a:bodyPr wrap="square" rtlCol="0">
            <a:spAutoFit/>
          </a:bodyPr>
          <a:lstStyle/>
          <a:p>
            <a:pPr algn="ctr"/>
            <a:r>
              <a:rPr lang="en-US" sz="6000" b="1">
                <a:solidFill>
                  <a:prstClr val="white"/>
                </a:solidFill>
                <a:latin typeface="Times New Roman" pitchFamily="18" charset="0"/>
                <a:cs typeface="Times New Roman" pitchFamily="18" charset="0"/>
              </a:rPr>
              <a:t>Điền </a:t>
            </a:r>
            <a:r>
              <a:rPr lang="en-US" sz="6000" b="1">
                <a:solidFill>
                  <a:srgbClr val="FFFF00"/>
                </a:solidFill>
                <a:latin typeface="Times New Roman" pitchFamily="18" charset="0"/>
                <a:cs typeface="Times New Roman" pitchFamily="18" charset="0"/>
              </a:rPr>
              <a:t>an</a:t>
            </a:r>
            <a:r>
              <a:rPr lang="en-US" sz="6000" b="1">
                <a:solidFill>
                  <a:prstClr val="white"/>
                </a:solidFill>
                <a:latin typeface="Times New Roman" pitchFamily="18" charset="0"/>
                <a:cs typeface="Times New Roman" pitchFamily="18" charset="0"/>
              </a:rPr>
              <a:t> hay </a:t>
            </a:r>
            <a:r>
              <a:rPr lang="en-US" sz="6000" b="1">
                <a:solidFill>
                  <a:srgbClr val="FFFF00"/>
                </a:solidFill>
                <a:latin typeface="Times New Roman" pitchFamily="18" charset="0"/>
                <a:cs typeface="Times New Roman" pitchFamily="18" charset="0"/>
              </a:rPr>
              <a:t>ang</a:t>
            </a:r>
          </a:p>
          <a:p>
            <a:pPr algn="ctr"/>
            <a:r>
              <a:rPr lang="en-US" sz="6000" b="1">
                <a:solidFill>
                  <a:schemeClr val="bg1"/>
                </a:solidFill>
                <a:latin typeface="Times New Roman" pitchFamily="18" charset="0"/>
                <a:cs typeface="Times New Roman" pitchFamily="18" charset="0"/>
              </a:rPr>
              <a:t>m.... về</a:t>
            </a:r>
            <a:endParaRPr lang="en-US" sz="3600" b="1" dirty="0">
              <a:solidFill>
                <a:schemeClr val="bg1"/>
              </a:solidFill>
            </a:endParaRPr>
          </a:p>
        </p:txBody>
      </p:sp>
      <p:sp>
        <p:nvSpPr>
          <p:cNvPr id="38" name="Right Arrow 37">
            <a:hlinkClick r:id="rId18" action="ppaction://hlinksldjump"/>
          </p:cNvPr>
          <p:cNvSpPr/>
          <p:nvPr/>
        </p:nvSpPr>
        <p:spPr>
          <a:xfrm>
            <a:off x="10515191" y="5791205"/>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83733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3"/>
                                        </p:tgtEl>
                                        <p:attrNameLst>
                                          <p:attrName>fillcolor</p:attrName>
                                        </p:attrNameLst>
                                      </p:cBhvr>
                                      <p:to>
                                        <a:srgbClr val="FFF2CC"/>
                                      </p:to>
                                    </p:animClr>
                                    <p:set>
                                      <p:cBhvr>
                                        <p:cTn id="20" dur="250" fill="hold"/>
                                        <p:tgtEl>
                                          <p:spTgt spid="13"/>
                                        </p:tgtEl>
                                        <p:attrNameLst>
                                          <p:attrName>fill.type</p:attrName>
                                        </p:attrNameLst>
                                      </p:cBhvr>
                                      <p:to>
                                        <p:strVal val="solid"/>
                                      </p:to>
                                    </p:set>
                                    <p:set>
                                      <p:cBhvr>
                                        <p:cTn id="21" dur="250" fill="hold"/>
                                        <p:tgtEl>
                                          <p:spTgt spid="1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strVal val="4*#ppt_w"/>
                                          </p:val>
                                        </p:tav>
                                        <p:tav tm="100000">
                                          <p:val>
                                            <p:strVal val="#ppt_w"/>
                                          </p:val>
                                        </p:tav>
                                      </p:tavLst>
                                    </p:anim>
                                    <p:anim calcmode="lin" valueType="num">
                                      <p:cBhvr>
                                        <p:cTn id="2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13"/>
                                        </p:tgtEl>
                                        <p:attrNameLst>
                                          <p:attrName>fillcolor</p:attrName>
                                        </p:attrNameLst>
                                      </p:cBhvr>
                                      <p:to>
                                        <a:srgbClr val="00B050"/>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4"/>
                                        </p:tgtEl>
                                        <p:attrNameLst>
                                          <p:attrName>fillcolor</p:attrName>
                                        </p:attrNameLst>
                                      </p:cBhvr>
                                      <p:to>
                                        <a:srgbClr val="FFF2CC"/>
                                      </p:to>
                                    </p:animClr>
                                    <p:set>
                                      <p:cBhvr>
                                        <p:cTn id="35" dur="250" fill="hold"/>
                                        <p:tgtEl>
                                          <p:spTgt spid="14"/>
                                        </p:tgtEl>
                                        <p:attrNameLst>
                                          <p:attrName>fill.type</p:attrName>
                                        </p:attrNameLst>
                                      </p:cBhvr>
                                      <p:to>
                                        <p:strVal val="solid"/>
                                      </p:to>
                                    </p:set>
                                    <p:set>
                                      <p:cBhvr>
                                        <p:cTn id="36" dur="25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250" fill="hold"/>
                                        <p:tgtEl>
                                          <p:spTgt spid="19"/>
                                        </p:tgtEl>
                                        <p:attrNameLst>
                                          <p:attrName>ppt_w</p:attrName>
                                        </p:attrNameLst>
                                      </p:cBhvr>
                                      <p:tavLst>
                                        <p:tav tm="0">
                                          <p:val>
                                            <p:strVal val="4*#ppt_w"/>
                                          </p:val>
                                        </p:tav>
                                        <p:tav tm="100000">
                                          <p:val>
                                            <p:strVal val="#ppt_w"/>
                                          </p:val>
                                        </p:tav>
                                      </p:tavLst>
                                    </p:anim>
                                    <p:anim calcmode="lin" valueType="num">
                                      <p:cBhvr>
                                        <p:cTn id="4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rgbClr val="FFFF00"/>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20" name="Group 19"/>
          <p:cNvGrpSpPr/>
          <p:nvPr/>
        </p:nvGrpSpPr>
        <p:grpSpPr>
          <a:xfrm>
            <a:off x="203203" y="1445373"/>
            <a:ext cx="12191588" cy="3412630"/>
            <a:chOff x="330958" y="248315"/>
            <a:chExt cx="9143691" cy="3412630"/>
          </a:xfrm>
        </p:grpSpPr>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6630274" y="381000"/>
              <a:ext cx="2844375" cy="3247712"/>
              <a:chOff x="8876763" y="-521788"/>
              <a:chExt cx="2844375" cy="3247712"/>
            </a:xfrm>
          </p:grpSpPr>
          <p:pic>
            <p:nvPicPr>
              <p:cNvPr id="30"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8876763" y="1589993"/>
                <a:ext cx="1191635" cy="857409"/>
                <a:chOff x="8015653" y="2725924"/>
                <a:chExt cx="1191635" cy="857409"/>
              </a:xfrm>
            </p:grpSpPr>
            <p:pic>
              <p:nvPicPr>
                <p:cNvPr id="32"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2500" l="0" r="100000">
                              <a14:backgroundMark x1="40432" y1="18056" x2="57622" y2="23241"/>
                              <a14:backgroundMark x1="7243" y1="9630" x2="25514" y2="2685"/>
                              <a14:backgroundMark x1="26378" y1="28611" x2="69405" y2="14722"/>
                              <a14:backgroundMark x1="18270" y1="37685" x2="68541" y2="28241"/>
                              <a14:backgroundMark x1="62162" y1="23519" x2="83784" y2="35556"/>
                              <a14:backgroundMark x1="86378" y1="3426" x2="96216" y2="8889"/>
                              <a14:backgroundMark x1="83027" y1="5278" x2="99135" y2="12593"/>
                              <a14:backgroundMark x1="11027" y1="10741" x2="3351" y2="30833"/>
                              <a14:backgroundMark x1="3351" y1="27870" x2="865" y2="42407"/>
                              <a14:backgroundMark x1="3351" y1="61759" x2="17405" y2="92778"/>
                              <a14:backgroundMark x1="94919" y1="67222" x2="89730" y2="92037"/>
                              <a14:backgroundMark x1="1730" y1="42778" x2="1730" y2="48611"/>
                            </a14:backgroundRemoval>
                          </a14:imgEffect>
                        </a14:imgLayer>
                      </a14:imgProps>
                    </a:ex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8217302" y="2799166"/>
                  <a:ext cx="690168" cy="501317"/>
                </a:xfrm>
                <a:prstGeom prst="rect">
                  <a:avLst/>
                </a:prstGeom>
              </p:spPr>
            </p:pic>
            <p:grpSp>
              <p:nvGrpSpPr>
                <p:cNvPr id="34" name="Group 33"/>
                <p:cNvGrpSpPr/>
                <p:nvPr/>
              </p:nvGrpSpPr>
              <p:grpSpPr>
                <a:xfrm>
                  <a:off x="8057662" y="2866529"/>
                  <a:ext cx="1149626" cy="494544"/>
                  <a:chOff x="9979481" y="2866529"/>
                  <a:chExt cx="1149626" cy="494544"/>
                </a:xfrm>
              </p:grpSpPr>
              <p:pic>
                <p:nvPicPr>
                  <p:cNvPr id="35" name="Picture 34"/>
                  <p:cNvPicPr>
                    <a:picLocks noChangeAspect="1"/>
                  </p:cNvPicPr>
                  <p:nvPr/>
                </p:nvPicPr>
                <p:blipFill>
                  <a:blip r:embed="rId9" cstate="print">
                    <a:extLst>
                      <a:ext uri="{BEBA8EAE-BF5A-486C-A8C5-ECC9F3942E4B}">
                        <a14:imgProps xmlns:a14="http://schemas.microsoft.com/office/drawing/2010/main">
                          <a14:imgLayer r:embed="rId10">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516353" y="2866529"/>
                    <a:ext cx="612754" cy="445086"/>
                  </a:xfrm>
                  <a:prstGeom prst="rect">
                    <a:avLst/>
                  </a:prstGeom>
                </p:spPr>
              </p:pic>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9979481" y="2866529"/>
                    <a:ext cx="612754" cy="445086"/>
                  </a:xfrm>
                  <a:prstGeom prst="rect">
                    <a:avLst/>
                  </a:prstGeom>
                </p:spPr>
              </p:pic>
              <p:pic>
                <p:nvPicPr>
                  <p:cNvPr id="37" name="Picture 36"/>
                  <p:cNvPicPr>
                    <a:picLocks noChangeAspect="1"/>
                  </p:cNvPicPr>
                  <p:nvPr/>
                </p:nvPicPr>
                <p:blipFill>
                  <a:blip r:embed="rId9" cstate="print">
                    <a:extLst>
                      <a:ext uri="{BEBA8EAE-BF5A-486C-A8C5-ECC9F3942E4B}">
                        <a14:imgProps xmlns:a14="http://schemas.microsoft.com/office/drawing/2010/main">
                          <a14:imgLayer r:embed="rId10">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311438" y="2915987"/>
                    <a:ext cx="612754" cy="445086"/>
                  </a:xfrm>
                  <a:prstGeom prst="rect">
                    <a:avLst/>
                  </a:prstGeom>
                </p:spPr>
              </p:pic>
            </p:grpSp>
          </p:grpSp>
        </p:grpSp>
        <p:pic>
          <p:nvPicPr>
            <p:cNvPr id="29"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94" b="100000" l="0" r="99385">
                          <a14:foregroundMark x1="38154" y1="34144" x2="58154" y2="49884"/>
                          <a14:foregroundMark x1="17231" y1="38079" x2="66769" y2="57060"/>
                          <a14:foregroundMark x1="75538" y1="30208" x2="73692" y2="59722"/>
                          <a14:foregroundMark x1="65077" y1="28935" x2="78154" y2="53819"/>
                          <a14:foregroundMark x1="46769" y1="32176" x2="39846" y2="55787"/>
                          <a14:foregroundMark x1="59846" y1="39468" x2="42462" y2="59722"/>
                          <a14:foregroundMark x1="60615" y1="33565" x2="37231" y2="49884"/>
                          <a14:foregroundMark x1="68462" y1="36806" x2="68462" y2="53125"/>
                          <a14:foregroundMark x1="79846" y1="42708" x2="66769" y2="59722"/>
                          <a14:foregroundMark x1="71077" y1="37500" x2="59846" y2="57060"/>
                          <a14:foregroundMark x1="52000" y1="29630" x2="52000" y2="49884"/>
                          <a14:foregroundMark x1="56308" y1="61690" x2="63231" y2="68171"/>
                          <a14:foregroundMark x1="66769" y1="58333" x2="67692" y2="72106"/>
                          <a14:foregroundMark x1="49385" y1="62269" x2="52923" y2="66204"/>
                        </a14:backgroundRemoval>
                      </a14:imgEffect>
                    </a14:imgLayer>
                  </a14:imgProps>
                </a:ex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TextBox 26"/>
          <p:cNvSpPr txBox="1"/>
          <p:nvPr/>
        </p:nvSpPr>
        <p:spPr>
          <a:xfrm>
            <a:off x="2618076" y="2190934"/>
            <a:ext cx="6400800" cy="1200329"/>
          </a:xfrm>
          <a:prstGeom prst="rect">
            <a:avLst/>
          </a:prstGeom>
          <a:noFill/>
        </p:spPr>
        <p:txBody>
          <a:bodyPr wrap="square" rtlCol="0">
            <a:spAutoFit/>
          </a:bodyPr>
          <a:lstStyle/>
          <a:p>
            <a:pPr algn="ctr"/>
            <a:r>
              <a:rPr lang="en-US" sz="3600" b="1" dirty="0" err="1">
                <a:solidFill>
                  <a:prstClr val="white"/>
                </a:solidFill>
                <a:latin typeface="Times New Roman" pitchFamily="18" charset="0"/>
                <a:cs typeface="Times New Roman" pitchFamily="18" charset="0"/>
              </a:rPr>
              <a:t>Kể</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một</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số</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việc</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mà</a:t>
            </a:r>
            <a:r>
              <a:rPr lang="en-US" sz="3600" b="1" dirty="0">
                <a:solidFill>
                  <a:prstClr val="white"/>
                </a:solidFill>
                <a:latin typeface="Times New Roman" pitchFamily="18" charset="0"/>
                <a:cs typeface="Times New Roman" pitchFamily="18" charset="0"/>
              </a:rPr>
              <a:t> </a:t>
            </a:r>
            <a:r>
              <a:rPr lang="en-US" sz="3600" b="1">
                <a:solidFill>
                  <a:prstClr val="white"/>
                </a:solidFill>
                <a:latin typeface="Times New Roman" pitchFamily="18" charset="0"/>
                <a:cs typeface="Times New Roman" pitchFamily="18" charset="0"/>
              </a:rPr>
              <a:t>em </a:t>
            </a:r>
            <a:r>
              <a:rPr lang="en-US" sz="3600" b="1" dirty="0" err="1">
                <a:solidFill>
                  <a:prstClr val="white"/>
                </a:solidFill>
                <a:latin typeface="Times New Roman" pitchFamily="18" charset="0"/>
                <a:cs typeface="Times New Roman" pitchFamily="18" charset="0"/>
              </a:rPr>
              <a:t>đã</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làm</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giúp</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bố</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mẹ</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ông</a:t>
            </a:r>
            <a:r>
              <a:rPr lang="en-US" sz="3600" b="1" dirty="0">
                <a:solidFill>
                  <a:prstClr val="white"/>
                </a:solidFill>
                <a:latin typeface="Times New Roman" pitchFamily="18" charset="0"/>
                <a:cs typeface="Times New Roman" pitchFamily="18" charset="0"/>
              </a:rPr>
              <a:t> </a:t>
            </a:r>
            <a:r>
              <a:rPr lang="en-US" sz="3600" b="1" dirty="0" err="1">
                <a:solidFill>
                  <a:prstClr val="white"/>
                </a:solidFill>
                <a:latin typeface="Times New Roman" pitchFamily="18" charset="0"/>
                <a:cs typeface="Times New Roman" pitchFamily="18" charset="0"/>
              </a:rPr>
              <a:t>bà</a:t>
            </a:r>
            <a:r>
              <a:rPr lang="en-US" sz="3600" b="1" dirty="0">
                <a:solidFill>
                  <a:prstClr val="white"/>
                </a:solidFill>
                <a:latin typeface="Times New Roman" pitchFamily="18" charset="0"/>
                <a:cs typeface="Times New Roman" pitchFamily="18" charset="0"/>
              </a:rPr>
              <a:t>?</a:t>
            </a:r>
            <a:endParaRPr lang="en-US" b="1" dirty="0">
              <a:solidFill>
                <a:prstClr val="white"/>
              </a:solidFill>
            </a:endParaRPr>
          </a:p>
        </p:txBody>
      </p:sp>
      <p:sp>
        <p:nvSpPr>
          <p:cNvPr id="38" name="Right Arrow 37">
            <a:hlinkClick r:id="rId13" action="ppaction://hlinksldjump"/>
          </p:cNvPr>
          <p:cNvSpPr/>
          <p:nvPr/>
        </p:nvSpPr>
        <p:spPr>
          <a:xfrm>
            <a:off x="10515191" y="5791205"/>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67312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artoon Cute Childrens Day Holiday Background Design, Cartoon, Colorful  Background, Childrens Day Background Background Image for Free Downloa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589" y="31"/>
            <a:ext cx="12151511" cy="69307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64018" y="1897114"/>
            <a:ext cx="6844375" cy="2186857"/>
          </a:xfrm>
          <a:prstGeom prst="rect">
            <a:avLst/>
          </a:prstGeom>
          <a:noFill/>
        </p:spPr>
        <p:txBody>
          <a:bodyPr wrap="square" lIns="123551" tIns="61774" rIns="123551" bIns="61774">
            <a:spAutoFit/>
            <a:scene3d>
              <a:camera prst="orthographicFront"/>
              <a:lightRig rig="soft" dir="t">
                <a:rot lat="0" lon="0" rev="15600000"/>
              </a:lightRig>
            </a:scene3d>
            <a:sp3d extrusionH="57150" prstMaterial="softEdge">
              <a:bevelT w="25400" h="38100"/>
            </a:sp3d>
          </a:bodyPr>
          <a:lstStyle/>
          <a:p>
            <a:pPr algn="ctr" defTabSz="966434">
              <a:defRPr/>
            </a:pPr>
            <a:r>
              <a:rPr lang="en-US" sz="6700" b="1" dirty="0" err="1">
                <a:ln/>
                <a:solidFill>
                  <a:srgbClr val="FF0000"/>
                </a:solidFill>
                <a:latin typeface="VNI-Avo" pitchFamily="2" charset="0"/>
              </a:rPr>
              <a:t>Chaøo</a:t>
            </a:r>
            <a:r>
              <a:rPr lang="en-US" sz="6700" b="1" dirty="0">
                <a:ln/>
                <a:solidFill>
                  <a:srgbClr val="FF0000"/>
                </a:solidFill>
                <a:latin typeface="VNI-Avo" pitchFamily="2" charset="0"/>
              </a:rPr>
              <a:t> </a:t>
            </a:r>
            <a:r>
              <a:rPr lang="en-US" sz="6700" b="1" dirty="0" err="1">
                <a:ln/>
                <a:solidFill>
                  <a:srgbClr val="FF0000"/>
                </a:solidFill>
                <a:latin typeface="VNI-Avo" pitchFamily="2" charset="0"/>
              </a:rPr>
              <a:t>taïm</a:t>
            </a:r>
            <a:r>
              <a:rPr lang="en-US" sz="6700" b="1" dirty="0">
                <a:ln/>
                <a:solidFill>
                  <a:srgbClr val="FF0000"/>
                </a:solidFill>
                <a:latin typeface="VNI-Avo" pitchFamily="2" charset="0"/>
              </a:rPr>
              <a:t> </a:t>
            </a:r>
            <a:r>
              <a:rPr lang="en-US" sz="6700" b="1" dirty="0" err="1">
                <a:ln/>
                <a:solidFill>
                  <a:srgbClr val="FF0000"/>
                </a:solidFill>
                <a:latin typeface="VNI-Avo" pitchFamily="2" charset="0"/>
              </a:rPr>
              <a:t>bieät</a:t>
            </a:r>
            <a:r>
              <a:rPr lang="en-US" sz="6700" b="1" dirty="0">
                <a:ln/>
                <a:solidFill>
                  <a:srgbClr val="FF0000"/>
                </a:solidFill>
                <a:latin typeface="VNI-Avo" pitchFamily="2" charset="0"/>
              </a:rPr>
              <a:t> </a:t>
            </a:r>
          </a:p>
          <a:p>
            <a:pPr algn="ctr" defTabSz="966434">
              <a:defRPr/>
            </a:pPr>
            <a:r>
              <a:rPr lang="en-US" sz="6700" b="1" dirty="0" err="1">
                <a:ln/>
                <a:solidFill>
                  <a:srgbClr val="FF0000"/>
                </a:solidFill>
                <a:latin typeface="VNI-Avo" pitchFamily="2" charset="0"/>
              </a:rPr>
              <a:t>caùc</a:t>
            </a:r>
            <a:r>
              <a:rPr lang="en-US" sz="6700" b="1" dirty="0">
                <a:ln/>
                <a:solidFill>
                  <a:srgbClr val="FF0000"/>
                </a:solidFill>
                <a:latin typeface="VNI-Avo" pitchFamily="2" charset="0"/>
              </a:rPr>
              <a:t> con</a:t>
            </a:r>
          </a:p>
        </p:txBody>
      </p:sp>
    </p:spTree>
    <p:extLst>
      <p:ext uri="{BB962C8B-B14F-4D97-AF65-F5344CB8AC3E}">
        <p14:creationId xmlns:p14="http://schemas.microsoft.com/office/powerpoint/2010/main" val="183120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 y="7"/>
            <a:ext cx="12194117" cy="6860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 y="3934376"/>
            <a:ext cx="12194117" cy="292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0000000我图PPT\03.20\亲子乐园\r6t.png"/>
          <p:cNvPicPr>
            <a:picLocks noChangeAspect="1" noChangeArrowheads="1"/>
          </p:cNvPicPr>
          <p:nvPr/>
        </p:nvPicPr>
        <p:blipFill rotWithShape="1">
          <a:blip r:embed="rId5">
            <a:extLst>
              <a:ext uri="{28A0092B-C50C-407E-A947-70E740481C1C}">
                <a14:useLocalDpi xmlns:a14="http://schemas.microsoft.com/office/drawing/2010/main" val="0"/>
              </a:ext>
            </a:extLst>
          </a:blip>
          <a:srcRect b="45219"/>
          <a:stretch/>
        </p:blipFill>
        <p:spPr bwMode="auto">
          <a:xfrm>
            <a:off x="12" y="-123395"/>
            <a:ext cx="12210381" cy="41563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txBox="1">
            <a:spLocks noChangeArrowheads="1"/>
          </p:cNvSpPr>
          <p:nvPr/>
        </p:nvSpPr>
        <p:spPr bwMode="auto">
          <a:xfrm>
            <a:off x="2412832" y="2951004"/>
            <a:ext cx="7376632" cy="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1" tIns="45696" rIns="91391" bIns="45696"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292">
              <a:defRPr/>
            </a:pPr>
            <a:r>
              <a:rPr lang="en-US" altLang="zh-CN" sz="5333" kern="0">
                <a:solidFill>
                  <a:prstClr val="white"/>
                </a:solidFill>
                <a:latin typeface="VNI-Avo" pitchFamily="2" charset="0"/>
                <a:ea typeface="微软雅黑" panose="020B0503020204020204" pitchFamily="34" charset="-122"/>
                <a:cs typeface="Times New Roman" panose="02020603050405020304" pitchFamily="18" charset="0"/>
              </a:rPr>
              <a:t>NHÖÕNG BOÂNG HOA NHOÛ</a:t>
            </a:r>
            <a:endParaRPr lang="zh-CN" altLang="en-US" sz="5333" kern="0" dirty="0">
              <a:solidFill>
                <a:prstClr val="white"/>
              </a:solidFill>
              <a:latin typeface="VNI-Avo" pitchFamily="2" charset="0"/>
              <a:ea typeface="微软雅黑" panose="020B0503020204020204" pitchFamily="34" charset="-122"/>
              <a:cs typeface="Times New Roman" panose="02020603050405020304" pitchFamily="18" charset="0"/>
            </a:endParaRPr>
          </a:p>
        </p:txBody>
      </p:sp>
      <p:pic>
        <p:nvPicPr>
          <p:cNvPr id="2050" name="Picture 2" descr="E:\0000000我图PPT\00001PNG素材\儿童卡通\64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3406" y="1575239"/>
            <a:ext cx="3138047" cy="563312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55705" y="-127703"/>
            <a:ext cx="2768533" cy="313061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349" y="4391800"/>
            <a:ext cx="3139976" cy="21096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p:cNvSpPr txBox="1">
            <a:spLocks noChangeArrowheads="1"/>
          </p:cNvSpPr>
          <p:nvPr/>
        </p:nvSpPr>
        <p:spPr bwMode="auto">
          <a:xfrm>
            <a:off x="1028565" y="1437606"/>
            <a:ext cx="9696587" cy="830997"/>
          </a:xfrm>
          <a:prstGeom prst="rect">
            <a:avLst/>
          </a:prstGeom>
          <a:noFill/>
          <a:ln w="9525">
            <a:noFill/>
            <a:miter lim="800000"/>
            <a:headEnd/>
            <a:tailEnd/>
          </a:ln>
        </p:spPr>
        <p:txBody>
          <a:bodyPr wrap="square">
            <a:spAutoFit/>
          </a:bodyPr>
          <a:lstStyle/>
          <a:p>
            <a:pPr algn="ctr"/>
            <a:r>
              <a:rPr lang="en-US" altLang="ko-KR" sz="4800" b="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CHUÛ ÑEÀ 21</a:t>
            </a:r>
            <a:endParaRPr lang="en-US" altLang="ko-KR" sz="48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11" name="TextBox 1"/>
          <p:cNvSpPr txBox="1">
            <a:spLocks noChangeArrowheads="1"/>
          </p:cNvSpPr>
          <p:nvPr/>
        </p:nvSpPr>
        <p:spPr bwMode="auto">
          <a:xfrm>
            <a:off x="1125813" y="2587444"/>
            <a:ext cx="9696587" cy="830997"/>
          </a:xfrm>
          <a:prstGeom prst="rect">
            <a:avLst/>
          </a:prstGeom>
          <a:noFill/>
          <a:ln w="9525">
            <a:noFill/>
            <a:miter lim="800000"/>
            <a:headEnd/>
            <a:tailEnd/>
          </a:ln>
        </p:spPr>
        <p:txBody>
          <a:bodyPr wrap="square">
            <a:spAutoFit/>
          </a:bodyPr>
          <a:lstStyle/>
          <a:p>
            <a:pPr algn="ctr"/>
            <a:r>
              <a:rPr lang="en-US" altLang="ko-KR" sz="4800" b="1">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rPr>
              <a:t>NHÖÕNG BOÂNG HOA NHOÛ</a:t>
            </a:r>
            <a:endParaRPr lang="en-US" altLang="ko-KR" sz="4800" b="1" dirty="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9044310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 presetClass="entr" presetSubtype="9" fill="hold" nodeType="withEffect">
                                  <p:stCondLst>
                                    <p:cond delay="550"/>
                                  </p:stCondLst>
                                  <p:childTnLst>
                                    <p:set>
                                      <p:cBhvr>
                                        <p:cTn id="9" dur="1" fill="hold">
                                          <p:stCondLst>
                                            <p:cond delay="0"/>
                                          </p:stCondLst>
                                        </p:cTn>
                                        <p:tgtEl>
                                          <p:spTgt spid="2053"/>
                                        </p:tgtEl>
                                        <p:attrNameLst>
                                          <p:attrName>style.visibility</p:attrName>
                                        </p:attrNameLst>
                                      </p:cBhvr>
                                      <p:to>
                                        <p:strVal val="visible"/>
                                      </p:to>
                                    </p:set>
                                    <p:anim calcmode="lin" valueType="num">
                                      <p:cBhvr additive="base">
                                        <p:cTn id="10" dur="500" fill="hold"/>
                                        <p:tgtEl>
                                          <p:spTgt spid="2053"/>
                                        </p:tgtEl>
                                        <p:attrNameLst>
                                          <p:attrName>ppt_x</p:attrName>
                                        </p:attrNameLst>
                                      </p:cBhvr>
                                      <p:tavLst>
                                        <p:tav tm="0">
                                          <p:val>
                                            <p:strVal val="0-#ppt_w/2"/>
                                          </p:val>
                                        </p:tav>
                                        <p:tav tm="100000">
                                          <p:val>
                                            <p:strVal val="#ppt_x"/>
                                          </p:val>
                                        </p:tav>
                                      </p:tavLst>
                                    </p:anim>
                                    <p:anim calcmode="lin" valueType="num">
                                      <p:cBhvr additive="base">
                                        <p:cTn id="11" dur="500" fill="hold"/>
                                        <p:tgtEl>
                                          <p:spTgt spid="2053"/>
                                        </p:tgtEl>
                                        <p:attrNameLst>
                                          <p:attrName>ppt_y</p:attrName>
                                        </p:attrNameLst>
                                      </p:cBhvr>
                                      <p:tavLst>
                                        <p:tav tm="0">
                                          <p:val>
                                            <p:strVal val="0-#ppt_h/2"/>
                                          </p:val>
                                        </p:tav>
                                        <p:tav tm="100000">
                                          <p:val>
                                            <p:strVal val="#ppt_y"/>
                                          </p:val>
                                        </p:tav>
                                      </p:tavLst>
                                    </p:anim>
                                  </p:childTnLst>
                                </p:cTn>
                              </p:par>
                              <p:par>
                                <p:cTn id="12" presetID="2" presetClass="entr" presetSubtype="8" fill="hold" nodeType="withEffect">
                                  <p:stCondLst>
                                    <p:cond delay="85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0-#ppt_w/2"/>
                                          </p:val>
                                        </p:tav>
                                        <p:tav tm="100000">
                                          <p:val>
                                            <p:strVal val="#ppt_x"/>
                                          </p:val>
                                        </p:tav>
                                      </p:tavLst>
                                    </p:anim>
                                    <p:anim calcmode="lin" valueType="num">
                                      <p:cBhvr additive="base">
                                        <p:cTn id="15" dur="500" fill="hold"/>
                                        <p:tgtEl>
                                          <p:spTgt spid="205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15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1+#ppt_w/2"/>
                                          </p:val>
                                        </p:tav>
                                        <p:tav tm="100000">
                                          <p:val>
                                            <p:strVal val="#ppt_x"/>
                                          </p:val>
                                        </p:tav>
                                      </p:tavLst>
                                    </p:anim>
                                    <p:anim calcmode="lin" valueType="num">
                                      <p:cBhvr additive="base">
                                        <p:cTn id="19" dur="500" fill="hold"/>
                                        <p:tgtEl>
                                          <p:spTgt spid="2050"/>
                                        </p:tgtEl>
                                        <p:attrNameLst>
                                          <p:attrName>ppt_y</p:attrName>
                                        </p:attrNameLst>
                                      </p:cBhvr>
                                      <p:tavLst>
                                        <p:tav tm="0">
                                          <p:val>
                                            <p:strVal val="#ppt_y"/>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7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1960897" y="863903"/>
            <a:ext cx="9696587" cy="830997"/>
          </a:xfrm>
          <a:prstGeom prst="rect">
            <a:avLst/>
          </a:prstGeom>
          <a:noFill/>
          <a:ln w="9525">
            <a:noFill/>
            <a:miter lim="800000"/>
            <a:headEnd/>
            <a:tailEnd/>
          </a:ln>
        </p:spPr>
        <p:txBody>
          <a:bodyPr wrap="square">
            <a:spAutoFit/>
          </a:bodyPr>
          <a:lstStyle/>
          <a:p>
            <a:pPr algn="ctr"/>
            <a:r>
              <a:rPr lang="en-US" altLang="ko-KR" sz="4800" b="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BAØI 1</a:t>
            </a:r>
            <a:endParaRPr lang="en-US" altLang="ko-KR" sz="48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4" name="TextBox 1"/>
          <p:cNvSpPr txBox="1">
            <a:spLocks noChangeArrowheads="1"/>
          </p:cNvSpPr>
          <p:nvPr/>
        </p:nvSpPr>
        <p:spPr bwMode="auto">
          <a:xfrm>
            <a:off x="2058142" y="2013722"/>
            <a:ext cx="9696587" cy="830997"/>
          </a:xfrm>
          <a:prstGeom prst="rect">
            <a:avLst/>
          </a:prstGeom>
          <a:noFill/>
          <a:ln w="9525">
            <a:noFill/>
            <a:miter lim="800000"/>
            <a:headEnd/>
            <a:tailEnd/>
          </a:ln>
        </p:spPr>
        <p:txBody>
          <a:bodyPr wrap="square">
            <a:spAutoFit/>
          </a:bodyPr>
          <a:lstStyle/>
          <a:p>
            <a:pPr algn="ctr"/>
            <a:r>
              <a:rPr lang="en-US" altLang="ko-KR" sz="4800" b="1">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rPr>
              <a:t>BOÂNG HOA NIEÀM VUI</a:t>
            </a:r>
            <a:endParaRPr lang="en-US" altLang="ko-KR" sz="4800" b="1" dirty="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835973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6023" t="18562" b="38301"/>
          <a:stretch/>
        </p:blipFill>
        <p:spPr>
          <a:xfrm>
            <a:off x="2223252" y="60684"/>
            <a:ext cx="8337176" cy="6797316"/>
          </a:xfrm>
          <a:prstGeom prst="rect">
            <a:avLst/>
          </a:prstGeom>
        </p:spPr>
      </p:pic>
      <p:sp>
        <p:nvSpPr>
          <p:cNvPr id="4" name="Rectangle 3"/>
          <p:cNvSpPr/>
          <p:nvPr/>
        </p:nvSpPr>
        <p:spPr>
          <a:xfrm>
            <a:off x="1909507" y="815790"/>
            <a:ext cx="4482353" cy="412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1"/>
          <p:cNvSpPr txBox="1">
            <a:spLocks noChangeArrowheads="1"/>
          </p:cNvSpPr>
          <p:nvPr/>
        </p:nvSpPr>
        <p:spPr bwMode="auto">
          <a:xfrm>
            <a:off x="352293" y="60713"/>
            <a:ext cx="11678347" cy="584775"/>
          </a:xfrm>
          <a:prstGeom prst="rect">
            <a:avLst/>
          </a:prstGeom>
          <a:noFill/>
          <a:ln w="9525">
            <a:noFill/>
            <a:miter lim="800000"/>
            <a:headEnd/>
            <a:tailEnd/>
          </a:ln>
        </p:spPr>
        <p:txBody>
          <a:bodyPr wrap="square">
            <a:spAutoFit/>
          </a:bodyPr>
          <a:lstStyle/>
          <a:p>
            <a:pPr algn="ctr"/>
            <a:r>
              <a:rPr lang="en-US" altLang="ko-KR" sz="3200" b="1">
                <a:effectLst>
                  <a:outerShdw blurRad="38100" dist="38100" dir="2700000" algn="tl">
                    <a:srgbClr val="000000">
                      <a:alpha val="43137"/>
                    </a:srgbClr>
                  </a:outerShdw>
                </a:effectLst>
                <a:latin typeface="VNI-Avo" pitchFamily="2" charset="0"/>
                <a:cs typeface="Times New Roman" panose="02020603050405020304" pitchFamily="18" charset="0"/>
              </a:rPr>
              <a:t>Quan saùt tranh vaø cho bieát baïn nhoû ñang nghó veà ai?</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180" t="20708" r="87832" b="74092"/>
          <a:stretch/>
        </p:blipFill>
        <p:spPr>
          <a:xfrm>
            <a:off x="-71717" y="38"/>
            <a:ext cx="806825" cy="645469"/>
          </a:xfrm>
          <a:prstGeom prst="rect">
            <a:avLst/>
          </a:prstGeom>
        </p:spPr>
      </p:pic>
    </p:spTree>
    <p:extLst>
      <p:ext uri="{BB962C8B-B14F-4D97-AF65-F5344CB8AC3E}">
        <p14:creationId xmlns:p14="http://schemas.microsoft.com/office/powerpoint/2010/main" val="360596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069115"/>
            <a:ext cx="7456712" cy="523220"/>
          </a:xfrm>
          <a:prstGeom prst="rect">
            <a:avLst/>
          </a:prstGeom>
          <a:noFill/>
        </p:spPr>
        <p:txBody>
          <a:bodyPr wrap="square" rtlCol="0">
            <a:spAutoFit/>
          </a:bodyPr>
          <a:lstStyle/>
          <a:p>
            <a:r>
              <a:rPr lang="en-US" sz="2800" b="1" i="1" dirty="0">
                <a:latin typeface="VNI-Avo" pitchFamily="2" charset="0"/>
              </a:rPr>
              <a:t>Theo </a:t>
            </a:r>
            <a:r>
              <a:rPr lang="en-US" sz="2800" b="1" dirty="0" err="1">
                <a:latin typeface="VNI-Avo" pitchFamily="2" charset="0"/>
              </a:rPr>
              <a:t>Xu-khoâm-lin-xki</a:t>
            </a:r>
            <a:r>
              <a:rPr lang="en-US" sz="2800" b="1" i="1" dirty="0">
                <a:latin typeface="VNI-Avo" pitchFamily="2" charset="0"/>
              </a:rPr>
              <a:t>, </a:t>
            </a:r>
            <a:r>
              <a:rPr lang="en-US" sz="2800" b="1" dirty="0" err="1">
                <a:latin typeface="VNI-Avo" pitchFamily="2" charset="0"/>
              </a:rPr>
              <a:t>Maïnh</a:t>
            </a:r>
            <a:r>
              <a:rPr lang="en-US" sz="2800" b="1" dirty="0">
                <a:latin typeface="VNI-Avo" pitchFamily="2" charset="0"/>
              </a:rPr>
              <a:t> </a:t>
            </a:r>
            <a:r>
              <a:rPr lang="en-US" sz="2800" b="1" dirty="0" err="1">
                <a:latin typeface="VNI-Avo" pitchFamily="2" charset="0"/>
              </a:rPr>
              <a:t>Höôûng</a:t>
            </a:r>
            <a:r>
              <a:rPr lang="en-US" sz="2800" b="1" dirty="0">
                <a:latin typeface="VNI-Avo" pitchFamily="2" charset="0"/>
              </a:rPr>
              <a:t> </a:t>
            </a:r>
            <a:r>
              <a:rPr lang="en-US" sz="2800" b="1" i="1" dirty="0" err="1">
                <a:latin typeface="VNI-Avo" pitchFamily="2" charset="0"/>
              </a:rPr>
              <a:t>dòch</a:t>
            </a:r>
            <a:endParaRPr lang="en-US" sz="3200" b="1" i="1" dirty="0">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40665" y="735988"/>
            <a:ext cx="11514464" cy="5170646"/>
          </a:xfrm>
          <a:prstGeom prst="rect">
            <a:avLst/>
          </a:prstGeom>
          <a:noFill/>
        </p:spPr>
        <p:txBody>
          <a:bodyPr wrap="square" rtlCol="0">
            <a:spAutoFit/>
          </a:bodyPr>
          <a:lstStyle/>
          <a:p>
            <a:pPr algn="just"/>
            <a:r>
              <a:rPr lang="en-US" sz="3000" b="1">
                <a:latin typeface="VNI-Avo" pitchFamily="2" charset="0"/>
              </a:rPr>
              <a:t>	Saùng sôùm, An vaøo vöôøn hoa cuûa tröôøng. Em ñònh haùi boâng cuùc maøu xanh, ñöôïc caû lôùp goïi laø hoa nieàm vui. Ba cuûa An ñang bò beänh. Em muoán ñöôïc taëng boâng hoa nieàm vui ñeå ba dòu côn ñau.</a:t>
            </a:r>
          </a:p>
          <a:p>
            <a:pPr algn="just"/>
            <a:r>
              <a:rPr lang="en-US" sz="3000" b="1">
                <a:latin typeface="VNI-Avo" pitchFamily="2" charset="0"/>
              </a:rPr>
              <a:t>	An giô tay ñònh haùi, nhöng em baên khoaên roài döøng laïi. Vì em nghó hoa laø cuûa chung.</a:t>
            </a:r>
          </a:p>
          <a:p>
            <a:pPr algn="just"/>
            <a:r>
              <a:rPr lang="en-US" sz="3000" b="1">
                <a:latin typeface="VNI-Avo" pitchFamily="2" charset="0"/>
              </a:rPr>
              <a:t>	Coâ giaùo ñeán. Nghe An noùi lyù do, coâ haùi vaø ñöa em boâng hoa. Coâ nhoeûn mieäng cöôøi, aâu yeám noùi:</a:t>
            </a:r>
          </a:p>
          <a:p>
            <a:pPr marL="457200" indent="-457200" algn="just">
              <a:buFontTx/>
              <a:buChar char="-"/>
            </a:pPr>
            <a:r>
              <a:rPr lang="en-US" sz="3000" b="1">
                <a:latin typeface="VNI-Avo" pitchFamily="2" charset="0"/>
              </a:rPr>
              <a:t>Em laø coâ beù hieáu thaûo, An aï.</a:t>
            </a:r>
          </a:p>
          <a:p>
            <a:pPr algn="just"/>
            <a:r>
              <a:rPr lang="en-US" sz="3000" b="1">
                <a:latin typeface="VNI-Avo" pitchFamily="2" charset="0"/>
              </a:rPr>
              <a:t>	Ba khoûi beänh, ba cuøng An ñeán tröôøng caûm ôn coâ giaùo. Ba coøn taëng nhaø tröôøng moät chaäu hoa cuùc tím raát ñeïp.</a:t>
            </a:r>
            <a:endParaRPr lang="en-US" sz="3000" b="1" dirty="0">
              <a:latin typeface="VNI-Avo" pitchFamily="2" charset="0"/>
            </a:endParaRP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66636"/>
            <a:ext cx="8610708" cy="707886"/>
          </a:xfrm>
          <a:prstGeom prst="rect">
            <a:avLst/>
          </a:prstGeom>
          <a:noFill/>
        </p:spPr>
        <p:txBody>
          <a:bodyPr wrap="square" rtlCol="0">
            <a:spAutoFit/>
          </a:bodyPr>
          <a:lstStyle/>
          <a:p>
            <a:pPr algn="ctr"/>
            <a:r>
              <a:rPr lang="en-US" sz="4000" b="1">
                <a:solidFill>
                  <a:srgbClr val="00B050"/>
                </a:solidFill>
                <a:latin typeface="VNI-Avo" pitchFamily="2" charset="0"/>
              </a:rPr>
              <a:t>Boâng hoa nieàm vui</a:t>
            </a:r>
            <a:endParaRPr lang="en-US" sz="4000" b="1" dirty="0">
              <a:solidFill>
                <a:srgbClr val="00B050"/>
              </a:solidFill>
              <a:latin typeface="VNI-Avo" pitchFamily="2" charset="0"/>
            </a:endParaRPr>
          </a:p>
        </p:txBody>
      </p:sp>
      <p:pic>
        <p:nvPicPr>
          <p:cNvPr id="7" name="[hanhtrangso.nxbgd.vn] Đọc_ Bông hoa niềm vui.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5">
                <a:tint val="45000"/>
                <a:satMod val="400000"/>
              </a:schemeClr>
            </a:duotone>
          </a:blip>
          <a:stretch>
            <a:fillRect/>
          </a:stretch>
        </p:blipFill>
        <p:spPr>
          <a:xfrm>
            <a:off x="10188624" y="0"/>
            <a:ext cx="609600" cy="609600"/>
          </a:xfrm>
          <a:prstGeom prst="rect">
            <a:avLst/>
          </a:prstGeom>
        </p:spPr>
      </p:pic>
    </p:spTree>
    <p:extLst>
      <p:ext uri="{BB962C8B-B14F-4D97-AF65-F5344CB8AC3E}">
        <p14:creationId xmlns:p14="http://schemas.microsoft.com/office/powerpoint/2010/main" val="1788190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06"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069115"/>
            <a:ext cx="7456712" cy="523220"/>
          </a:xfrm>
          <a:prstGeom prst="rect">
            <a:avLst/>
          </a:prstGeom>
          <a:noFill/>
        </p:spPr>
        <p:txBody>
          <a:bodyPr wrap="square" rtlCol="0">
            <a:spAutoFit/>
          </a:bodyPr>
          <a:lstStyle/>
          <a:p>
            <a:r>
              <a:rPr lang="en-US" sz="2800" b="1" i="1" dirty="0">
                <a:solidFill>
                  <a:prstClr val="black"/>
                </a:solidFill>
                <a:latin typeface="VNI-Avo" pitchFamily="2" charset="0"/>
              </a:rPr>
              <a:t>Theo </a:t>
            </a:r>
            <a:r>
              <a:rPr lang="en-US" sz="2800" b="1" dirty="0" err="1">
                <a:solidFill>
                  <a:prstClr val="black"/>
                </a:solidFill>
                <a:latin typeface="VNI-Avo" pitchFamily="2" charset="0"/>
              </a:rPr>
              <a:t>Xu-khoâm-lin-xki</a:t>
            </a:r>
            <a:r>
              <a:rPr lang="en-US" sz="2800" b="1" i="1" dirty="0">
                <a:solidFill>
                  <a:prstClr val="black"/>
                </a:solidFill>
                <a:latin typeface="VNI-Avo" pitchFamily="2" charset="0"/>
              </a:rPr>
              <a:t>, </a:t>
            </a:r>
            <a:r>
              <a:rPr lang="en-US" sz="2800" b="1" dirty="0" err="1">
                <a:solidFill>
                  <a:prstClr val="black"/>
                </a:solidFill>
                <a:latin typeface="VNI-Avo" pitchFamily="2" charset="0"/>
              </a:rPr>
              <a:t>Maïnh</a:t>
            </a:r>
            <a:r>
              <a:rPr lang="en-US" sz="2800" b="1" dirty="0">
                <a:solidFill>
                  <a:prstClr val="black"/>
                </a:solidFill>
                <a:latin typeface="VNI-Avo" pitchFamily="2" charset="0"/>
              </a:rPr>
              <a:t> </a:t>
            </a:r>
            <a:r>
              <a:rPr lang="en-US" sz="2800" b="1" dirty="0" err="1">
                <a:solidFill>
                  <a:prstClr val="black"/>
                </a:solidFill>
                <a:latin typeface="VNI-Avo" pitchFamily="2" charset="0"/>
              </a:rPr>
              <a:t>Höôûng</a:t>
            </a:r>
            <a:r>
              <a:rPr lang="en-US" sz="2800" b="1" dirty="0">
                <a:solidFill>
                  <a:prstClr val="black"/>
                </a:solidFill>
                <a:latin typeface="VNI-Avo" pitchFamily="2" charset="0"/>
              </a:rPr>
              <a:t> </a:t>
            </a:r>
            <a:r>
              <a:rPr lang="en-US" sz="2800" b="1" i="1" dirty="0" err="1">
                <a:solidFill>
                  <a:prstClr val="black"/>
                </a:solidFill>
                <a:latin typeface="VNI-Avo" pitchFamily="2" charset="0"/>
              </a:rPr>
              <a:t>dòch</a:t>
            </a:r>
            <a:endParaRPr lang="en-US" sz="3200" b="1" i="1" dirty="0">
              <a:solidFill>
                <a:prstClr val="black"/>
              </a:solidFill>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94446" y="734618"/>
            <a:ext cx="11460683" cy="5786199"/>
          </a:xfrm>
          <a:prstGeom prst="rect">
            <a:avLst/>
          </a:prstGeom>
          <a:noFill/>
        </p:spPr>
        <p:txBody>
          <a:bodyPr wrap="square" rtlCol="0">
            <a:spAutoFit/>
          </a:bodyPr>
          <a:lstStyle/>
          <a:p>
            <a:pPr algn="just"/>
            <a:r>
              <a:rPr lang="en-US" sz="3000" b="1" dirty="0">
                <a:solidFill>
                  <a:prstClr val="black"/>
                </a:solidFill>
                <a:latin typeface="VNI-Avo" pitchFamily="2" charset="0"/>
              </a:rPr>
              <a:t>	</a:t>
            </a:r>
            <a:r>
              <a:rPr lang="en-US" sz="3000" b="1" dirty="0" err="1">
                <a:solidFill>
                  <a:prstClr val="black"/>
                </a:solidFill>
                <a:latin typeface="VNI-Avo" pitchFamily="2" charset="0"/>
              </a:rPr>
              <a:t>Saùng</a:t>
            </a:r>
            <a:r>
              <a:rPr lang="en-US" sz="3000" b="1" dirty="0">
                <a:solidFill>
                  <a:prstClr val="black"/>
                </a:solidFill>
                <a:latin typeface="VNI-Avo" pitchFamily="2" charset="0"/>
              </a:rPr>
              <a:t> </a:t>
            </a:r>
            <a:r>
              <a:rPr lang="en-US" sz="3000" b="1" dirty="0" err="1">
                <a:solidFill>
                  <a:prstClr val="black"/>
                </a:solidFill>
                <a:latin typeface="VNI-Avo" pitchFamily="2" charset="0"/>
              </a:rPr>
              <a:t>sôùm</a:t>
            </a:r>
            <a:r>
              <a:rPr lang="en-US" sz="3000" b="1" dirty="0">
                <a:solidFill>
                  <a:prstClr val="black"/>
                </a:solidFill>
                <a:latin typeface="VNI-Avo" pitchFamily="2" charset="0"/>
              </a:rPr>
              <a:t>, An </a:t>
            </a:r>
            <a:r>
              <a:rPr lang="en-US" sz="3000" b="1" dirty="0" err="1">
                <a:solidFill>
                  <a:prstClr val="black"/>
                </a:solidFill>
                <a:latin typeface="VNI-Avo" pitchFamily="2" charset="0"/>
              </a:rPr>
              <a:t>vaøo</a:t>
            </a:r>
            <a:r>
              <a:rPr lang="en-US" sz="3000" b="1" dirty="0">
                <a:solidFill>
                  <a:prstClr val="black"/>
                </a:solidFill>
                <a:latin typeface="VNI-Avo" pitchFamily="2" charset="0"/>
              </a:rPr>
              <a:t> </a:t>
            </a:r>
            <a:r>
              <a:rPr lang="en-US" sz="3000" b="1" dirty="0" err="1">
                <a:solidFill>
                  <a:prstClr val="black"/>
                </a:solidFill>
                <a:latin typeface="VNI-Avo" pitchFamily="2" charset="0"/>
              </a:rPr>
              <a:t>vöôøn</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cuûa</a:t>
            </a:r>
            <a:r>
              <a:rPr lang="en-US" sz="3000" b="1" dirty="0">
                <a:solidFill>
                  <a:prstClr val="black"/>
                </a:solidFill>
                <a:latin typeface="VNI-Avo" pitchFamily="2" charset="0"/>
              </a:rPr>
              <a:t> </a:t>
            </a:r>
            <a:r>
              <a:rPr lang="en-US" sz="3000" b="1" dirty="0" err="1">
                <a:solidFill>
                  <a:prstClr val="black"/>
                </a:solidFill>
                <a:latin typeface="VNI-Avo" pitchFamily="2" charset="0"/>
              </a:rPr>
              <a:t>tröôøng</a:t>
            </a: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ñònh</a:t>
            </a:r>
            <a:r>
              <a:rPr lang="en-US" sz="3000" b="1" dirty="0">
                <a:solidFill>
                  <a:prstClr val="black"/>
                </a:solidFill>
                <a:latin typeface="VNI-Avo" pitchFamily="2" charset="0"/>
              </a:rPr>
              <a:t> </a:t>
            </a:r>
            <a:r>
              <a:rPr lang="en-US" sz="3000" b="1" dirty="0" err="1">
                <a:solidFill>
                  <a:prstClr val="black"/>
                </a:solidFill>
                <a:latin typeface="VNI-Avo" pitchFamily="2" charset="0"/>
              </a:rPr>
              <a:t>haùi</a:t>
            </a:r>
            <a:r>
              <a:rPr lang="en-US" sz="3000" b="1" dirty="0">
                <a:solidFill>
                  <a:prstClr val="black"/>
                </a:solidFill>
                <a:latin typeface="VNI-Avo" pitchFamily="2" charset="0"/>
              </a:rPr>
              <a:t> </a:t>
            </a:r>
            <a:r>
              <a:rPr lang="en-US" sz="3000" b="1" dirty="0" err="1">
                <a:solidFill>
                  <a:prstClr val="black"/>
                </a:solidFill>
                <a:latin typeface="VNI-Avo" pitchFamily="2" charset="0"/>
              </a:rPr>
              <a:t>boâng</a:t>
            </a:r>
            <a:r>
              <a:rPr lang="en-US" sz="3000" b="1" dirty="0">
                <a:solidFill>
                  <a:prstClr val="black"/>
                </a:solidFill>
                <a:latin typeface="VNI-Avo" pitchFamily="2" charset="0"/>
              </a:rPr>
              <a:t> </a:t>
            </a:r>
            <a:r>
              <a:rPr lang="en-US" sz="3000" b="1" dirty="0" err="1">
                <a:solidFill>
                  <a:prstClr val="black"/>
                </a:solidFill>
                <a:latin typeface="VNI-Avo" pitchFamily="2" charset="0"/>
              </a:rPr>
              <a:t>cuùc</a:t>
            </a:r>
            <a:r>
              <a:rPr lang="en-US" sz="3000" b="1" dirty="0">
                <a:solidFill>
                  <a:prstClr val="black"/>
                </a:solidFill>
                <a:latin typeface="VNI-Avo" pitchFamily="2" charset="0"/>
              </a:rPr>
              <a:t> </a:t>
            </a:r>
            <a:r>
              <a:rPr lang="en-US" sz="3000" b="1" dirty="0" err="1">
                <a:solidFill>
                  <a:prstClr val="black"/>
                </a:solidFill>
                <a:latin typeface="VNI-Avo" pitchFamily="2" charset="0"/>
              </a:rPr>
              <a:t>maøu</a:t>
            </a:r>
            <a:r>
              <a:rPr lang="en-US" sz="3000" b="1" dirty="0">
                <a:solidFill>
                  <a:prstClr val="black"/>
                </a:solidFill>
                <a:latin typeface="VNI-Avo" pitchFamily="2" charset="0"/>
              </a:rPr>
              <a:t> </a:t>
            </a:r>
            <a:r>
              <a:rPr lang="en-US" sz="3000" b="1" dirty="0" err="1">
                <a:solidFill>
                  <a:prstClr val="black"/>
                </a:solidFill>
                <a:latin typeface="VNI-Avo" pitchFamily="2" charset="0"/>
              </a:rPr>
              <a:t>xanh</a:t>
            </a:r>
            <a:r>
              <a:rPr lang="en-US" sz="3000" b="1" dirty="0">
                <a:solidFill>
                  <a:prstClr val="black"/>
                </a:solidFill>
                <a:latin typeface="VNI-Avo" pitchFamily="2" charset="0"/>
              </a:rPr>
              <a:t>, </a:t>
            </a:r>
            <a:r>
              <a:rPr lang="en-US" sz="3000" b="1" dirty="0" err="1">
                <a:solidFill>
                  <a:prstClr val="black"/>
                </a:solidFill>
                <a:latin typeface="VNI-Avo" pitchFamily="2" charset="0"/>
              </a:rPr>
              <a:t>ñöôïc</a:t>
            </a:r>
            <a:r>
              <a:rPr lang="en-US" sz="3000" b="1" dirty="0">
                <a:solidFill>
                  <a:prstClr val="black"/>
                </a:solidFill>
                <a:latin typeface="VNI-Avo" pitchFamily="2" charset="0"/>
              </a:rPr>
              <a:t> </a:t>
            </a:r>
            <a:r>
              <a:rPr lang="en-US" sz="3000" b="1" dirty="0" err="1">
                <a:solidFill>
                  <a:prstClr val="black"/>
                </a:solidFill>
                <a:latin typeface="VNI-Avo" pitchFamily="2" charset="0"/>
              </a:rPr>
              <a:t>caû</a:t>
            </a:r>
            <a:r>
              <a:rPr lang="en-US" sz="3000" b="1" dirty="0">
                <a:solidFill>
                  <a:prstClr val="black"/>
                </a:solidFill>
                <a:latin typeface="VNI-Avo" pitchFamily="2" charset="0"/>
              </a:rPr>
              <a:t> </a:t>
            </a:r>
            <a:r>
              <a:rPr lang="en-US" sz="3000" b="1" dirty="0" err="1">
                <a:solidFill>
                  <a:prstClr val="black"/>
                </a:solidFill>
                <a:latin typeface="VNI-Avo" pitchFamily="2" charset="0"/>
              </a:rPr>
              <a:t>lôùp</a:t>
            </a:r>
            <a:r>
              <a:rPr lang="en-US" sz="3000" b="1" dirty="0">
                <a:solidFill>
                  <a:prstClr val="black"/>
                </a:solidFill>
                <a:latin typeface="VNI-Avo" pitchFamily="2" charset="0"/>
              </a:rPr>
              <a:t> </a:t>
            </a:r>
            <a:r>
              <a:rPr lang="en-US" sz="3000" b="1" dirty="0" err="1">
                <a:solidFill>
                  <a:prstClr val="black"/>
                </a:solidFill>
                <a:latin typeface="VNI-Avo" pitchFamily="2" charset="0"/>
              </a:rPr>
              <a:t>goïi</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nieàm</a:t>
            </a:r>
            <a:r>
              <a:rPr lang="en-US" sz="3000" b="1" dirty="0">
                <a:solidFill>
                  <a:prstClr val="black"/>
                </a:solidFill>
                <a:latin typeface="VNI-Avo" pitchFamily="2" charset="0"/>
              </a:rPr>
              <a:t> </a:t>
            </a:r>
            <a:r>
              <a:rPr lang="en-US" sz="3000" b="1" dirty="0" err="1">
                <a:solidFill>
                  <a:prstClr val="black"/>
                </a:solidFill>
                <a:latin typeface="VNI-Avo" pitchFamily="2" charset="0"/>
              </a:rPr>
              <a:t>vui</a:t>
            </a:r>
            <a:r>
              <a:rPr lang="en-US" sz="3000" b="1" dirty="0">
                <a:solidFill>
                  <a:prstClr val="black"/>
                </a:solidFill>
                <a:latin typeface="VNI-Avo" pitchFamily="2" charset="0"/>
              </a:rPr>
              <a:t>.                               Ba </a:t>
            </a:r>
            <a:r>
              <a:rPr lang="en-US" sz="3000" b="1" dirty="0" err="1">
                <a:solidFill>
                  <a:prstClr val="black"/>
                </a:solidFill>
                <a:latin typeface="VNI-Avo" pitchFamily="2" charset="0"/>
              </a:rPr>
              <a:t>cuûa</a:t>
            </a:r>
            <a:r>
              <a:rPr lang="en-US" sz="3000" b="1" dirty="0">
                <a:solidFill>
                  <a:prstClr val="black"/>
                </a:solidFill>
                <a:latin typeface="VNI-Avo" pitchFamily="2" charset="0"/>
              </a:rPr>
              <a:t> An </a:t>
            </a:r>
            <a:r>
              <a:rPr lang="en-US" sz="3000" b="1" dirty="0" err="1">
                <a:solidFill>
                  <a:prstClr val="black"/>
                </a:solidFill>
                <a:latin typeface="VNI-Avo" pitchFamily="2" charset="0"/>
              </a:rPr>
              <a:t>ñang</a:t>
            </a:r>
            <a:r>
              <a:rPr lang="en-US" sz="3000" b="1" dirty="0">
                <a:solidFill>
                  <a:prstClr val="black"/>
                </a:solidFill>
                <a:latin typeface="VNI-Avo" pitchFamily="2" charset="0"/>
              </a:rPr>
              <a:t> </a:t>
            </a:r>
            <a:r>
              <a:rPr lang="en-US" sz="3000" b="1" dirty="0" err="1">
                <a:solidFill>
                  <a:prstClr val="black"/>
                </a:solidFill>
                <a:latin typeface="VNI-Avo" pitchFamily="2" charset="0"/>
              </a:rPr>
              <a:t>bò</a:t>
            </a:r>
            <a:r>
              <a:rPr lang="en-US" sz="3000" b="1" dirty="0">
                <a:solidFill>
                  <a:prstClr val="black"/>
                </a:solidFill>
                <a:latin typeface="VNI-Avo" pitchFamily="2" charset="0"/>
              </a:rPr>
              <a:t> </a:t>
            </a:r>
            <a:r>
              <a:rPr lang="en-US" sz="3000" b="1" dirty="0" err="1">
                <a:solidFill>
                  <a:prstClr val="black"/>
                </a:solidFill>
                <a:latin typeface="VNI-Avo" pitchFamily="2" charset="0"/>
              </a:rPr>
              <a:t>beänh</a:t>
            </a: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muoán</a:t>
            </a:r>
            <a:r>
              <a:rPr lang="en-US" sz="3000" b="1" dirty="0">
                <a:solidFill>
                  <a:prstClr val="black"/>
                </a:solidFill>
                <a:latin typeface="VNI-Avo" pitchFamily="2" charset="0"/>
              </a:rPr>
              <a:t> </a:t>
            </a:r>
            <a:r>
              <a:rPr lang="en-US" sz="3000" b="1" dirty="0" err="1">
                <a:solidFill>
                  <a:prstClr val="black"/>
                </a:solidFill>
                <a:latin typeface="VNI-Avo" pitchFamily="2" charset="0"/>
              </a:rPr>
              <a:t>ñöôïc</a:t>
            </a:r>
            <a:r>
              <a:rPr lang="en-US" sz="3000" b="1" dirty="0">
                <a:solidFill>
                  <a:prstClr val="black"/>
                </a:solidFill>
                <a:latin typeface="VNI-Avo" pitchFamily="2" charset="0"/>
              </a:rPr>
              <a:t> </a:t>
            </a:r>
            <a:r>
              <a:rPr lang="en-US" sz="3000" b="1" dirty="0" err="1">
                <a:solidFill>
                  <a:prstClr val="black"/>
                </a:solidFill>
                <a:latin typeface="VNI-Avo" pitchFamily="2" charset="0"/>
              </a:rPr>
              <a:t>taëng</a:t>
            </a:r>
            <a:r>
              <a:rPr lang="en-US" sz="3000" b="1" dirty="0">
                <a:solidFill>
                  <a:prstClr val="black"/>
                </a:solidFill>
                <a:latin typeface="VNI-Avo" pitchFamily="2" charset="0"/>
              </a:rPr>
              <a:t> </a:t>
            </a:r>
            <a:r>
              <a:rPr lang="en-US" sz="3000" b="1" dirty="0" err="1">
                <a:solidFill>
                  <a:prstClr val="black"/>
                </a:solidFill>
                <a:latin typeface="VNI-Avo" pitchFamily="2" charset="0"/>
              </a:rPr>
              <a:t>boâng</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nieàm</a:t>
            </a:r>
            <a:r>
              <a:rPr lang="en-US" sz="3000" b="1" dirty="0">
                <a:solidFill>
                  <a:prstClr val="black"/>
                </a:solidFill>
                <a:latin typeface="VNI-Avo" pitchFamily="2" charset="0"/>
              </a:rPr>
              <a:t> </a:t>
            </a:r>
            <a:r>
              <a:rPr lang="en-US" sz="3000" b="1" dirty="0" err="1">
                <a:solidFill>
                  <a:prstClr val="black"/>
                </a:solidFill>
                <a:latin typeface="VNI-Avo" pitchFamily="2" charset="0"/>
              </a:rPr>
              <a:t>vui</a:t>
            </a:r>
            <a:r>
              <a:rPr lang="en-US" sz="3000" b="1" dirty="0">
                <a:solidFill>
                  <a:prstClr val="black"/>
                </a:solidFill>
                <a:latin typeface="VNI-Avo" pitchFamily="2" charset="0"/>
              </a:rPr>
              <a:t> </a:t>
            </a:r>
            <a:r>
              <a:rPr lang="en-US" sz="3000" b="1" dirty="0" err="1">
                <a:solidFill>
                  <a:prstClr val="black"/>
                </a:solidFill>
                <a:latin typeface="VNI-Avo" pitchFamily="2" charset="0"/>
              </a:rPr>
              <a:t>ñeå</a:t>
            </a:r>
            <a:r>
              <a:rPr lang="en-US" sz="3000" b="1" dirty="0">
                <a:solidFill>
                  <a:prstClr val="black"/>
                </a:solidFill>
                <a:latin typeface="VNI-Avo" pitchFamily="2" charset="0"/>
              </a:rPr>
              <a:t> </a:t>
            </a:r>
            <a:r>
              <a:rPr lang="en-US" sz="3000" b="1" dirty="0" err="1">
                <a:solidFill>
                  <a:prstClr val="black"/>
                </a:solidFill>
                <a:latin typeface="VNI-Avo" pitchFamily="2" charset="0"/>
              </a:rPr>
              <a:t>ba</a:t>
            </a:r>
            <a:r>
              <a:rPr lang="en-US" sz="3000" b="1" dirty="0">
                <a:solidFill>
                  <a:prstClr val="black"/>
                </a:solidFill>
                <a:latin typeface="VNI-Avo" pitchFamily="2" charset="0"/>
              </a:rPr>
              <a:t> </a:t>
            </a:r>
            <a:r>
              <a:rPr lang="en-US" sz="3000" b="1" dirty="0" err="1">
                <a:solidFill>
                  <a:prstClr val="black"/>
                </a:solidFill>
                <a:latin typeface="VNI-Avo" pitchFamily="2" charset="0"/>
              </a:rPr>
              <a:t>dòu</a:t>
            </a:r>
            <a:r>
              <a:rPr lang="en-US" sz="3000" b="1" dirty="0">
                <a:solidFill>
                  <a:prstClr val="black"/>
                </a:solidFill>
                <a:latin typeface="VNI-Avo" pitchFamily="2" charset="0"/>
              </a:rPr>
              <a:t> </a:t>
            </a:r>
            <a:r>
              <a:rPr lang="en-US" sz="3000" b="1" dirty="0" err="1">
                <a:solidFill>
                  <a:prstClr val="black"/>
                </a:solidFill>
                <a:latin typeface="VNI-Avo" pitchFamily="2" charset="0"/>
              </a:rPr>
              <a:t>côn</a:t>
            </a:r>
            <a:r>
              <a:rPr lang="en-US" sz="3000" b="1" dirty="0">
                <a:solidFill>
                  <a:prstClr val="black"/>
                </a:solidFill>
                <a:latin typeface="VNI-Avo" pitchFamily="2" charset="0"/>
              </a:rPr>
              <a:t> </a:t>
            </a:r>
            <a:r>
              <a:rPr lang="en-US" sz="3000" b="1" dirty="0" err="1">
                <a:solidFill>
                  <a:prstClr val="black"/>
                </a:solidFill>
                <a:latin typeface="VNI-Avo" pitchFamily="2" charset="0"/>
              </a:rPr>
              <a:t>ñau</a:t>
            </a:r>
            <a:r>
              <a:rPr lang="en-US" sz="3000" b="1" dirty="0">
                <a:solidFill>
                  <a:prstClr val="black"/>
                </a:solidFill>
                <a:latin typeface="VNI-Avo" pitchFamily="2" charset="0"/>
              </a:rPr>
              <a:t>.</a:t>
            </a:r>
          </a:p>
          <a:p>
            <a:pPr algn="just"/>
            <a:r>
              <a:rPr lang="en-US" sz="3000" b="1" dirty="0">
                <a:solidFill>
                  <a:prstClr val="black"/>
                </a:solidFill>
                <a:latin typeface="VNI-Avo" pitchFamily="2" charset="0"/>
              </a:rPr>
              <a:t>	An </a:t>
            </a:r>
            <a:r>
              <a:rPr lang="en-US" sz="3000" b="1" dirty="0" err="1">
                <a:solidFill>
                  <a:prstClr val="black"/>
                </a:solidFill>
                <a:latin typeface="VNI-Avo" pitchFamily="2" charset="0"/>
              </a:rPr>
              <a:t>giô</a:t>
            </a:r>
            <a:r>
              <a:rPr lang="en-US" sz="3000" b="1" dirty="0">
                <a:solidFill>
                  <a:prstClr val="black"/>
                </a:solidFill>
                <a:latin typeface="VNI-Avo" pitchFamily="2" charset="0"/>
              </a:rPr>
              <a:t> </a:t>
            </a:r>
            <a:r>
              <a:rPr lang="en-US" sz="3000" b="1" dirty="0" err="1">
                <a:solidFill>
                  <a:prstClr val="black"/>
                </a:solidFill>
                <a:latin typeface="VNI-Avo" pitchFamily="2" charset="0"/>
              </a:rPr>
              <a:t>tay</a:t>
            </a:r>
            <a:r>
              <a:rPr lang="en-US" sz="3000" b="1" dirty="0">
                <a:solidFill>
                  <a:prstClr val="black"/>
                </a:solidFill>
                <a:latin typeface="VNI-Avo" pitchFamily="2" charset="0"/>
              </a:rPr>
              <a:t> </a:t>
            </a:r>
            <a:r>
              <a:rPr lang="en-US" sz="3000" b="1" dirty="0" err="1">
                <a:solidFill>
                  <a:prstClr val="black"/>
                </a:solidFill>
                <a:latin typeface="VNI-Avo" pitchFamily="2" charset="0"/>
              </a:rPr>
              <a:t>ñònh</a:t>
            </a:r>
            <a:r>
              <a:rPr lang="en-US" sz="3000" b="1" dirty="0">
                <a:solidFill>
                  <a:prstClr val="black"/>
                </a:solidFill>
                <a:latin typeface="VNI-Avo" pitchFamily="2" charset="0"/>
              </a:rPr>
              <a:t> </a:t>
            </a:r>
            <a:r>
              <a:rPr lang="en-US" sz="3000" b="1" dirty="0" err="1">
                <a:solidFill>
                  <a:prstClr val="black"/>
                </a:solidFill>
                <a:latin typeface="VNI-Avo" pitchFamily="2" charset="0"/>
              </a:rPr>
              <a:t>haùi</a:t>
            </a:r>
            <a:r>
              <a:rPr lang="en-US" sz="3000" b="1" dirty="0">
                <a:solidFill>
                  <a:prstClr val="black"/>
                </a:solidFill>
                <a:latin typeface="VNI-Avo" pitchFamily="2" charset="0"/>
              </a:rPr>
              <a:t>, </a:t>
            </a:r>
            <a:r>
              <a:rPr lang="en-US" sz="3000" b="1" dirty="0" err="1">
                <a:solidFill>
                  <a:prstClr val="black"/>
                </a:solidFill>
                <a:latin typeface="VNI-Avo" pitchFamily="2" charset="0"/>
              </a:rPr>
              <a:t>nhöng</a:t>
            </a: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baên</a:t>
            </a:r>
            <a:r>
              <a:rPr lang="en-US" sz="3000" b="1" dirty="0">
                <a:solidFill>
                  <a:prstClr val="black"/>
                </a:solidFill>
                <a:latin typeface="VNI-Avo" pitchFamily="2" charset="0"/>
              </a:rPr>
              <a:t> </a:t>
            </a:r>
            <a:r>
              <a:rPr lang="en-US" sz="3000" b="1" dirty="0" err="1">
                <a:solidFill>
                  <a:prstClr val="black"/>
                </a:solidFill>
                <a:latin typeface="VNI-Avo" pitchFamily="2" charset="0"/>
              </a:rPr>
              <a:t>khoaên</a:t>
            </a:r>
            <a:r>
              <a:rPr lang="en-US" sz="3000" b="1" dirty="0">
                <a:solidFill>
                  <a:prstClr val="black"/>
                </a:solidFill>
                <a:latin typeface="VNI-Avo" pitchFamily="2" charset="0"/>
              </a:rPr>
              <a:t> </a:t>
            </a:r>
            <a:r>
              <a:rPr lang="en-US" sz="3000" b="1" dirty="0" err="1">
                <a:solidFill>
                  <a:prstClr val="black"/>
                </a:solidFill>
                <a:latin typeface="VNI-Avo" pitchFamily="2" charset="0"/>
              </a:rPr>
              <a:t>roài</a:t>
            </a:r>
            <a:r>
              <a:rPr lang="en-US" sz="3000" b="1" dirty="0">
                <a:solidFill>
                  <a:prstClr val="black"/>
                </a:solidFill>
                <a:latin typeface="VNI-Avo" pitchFamily="2" charset="0"/>
              </a:rPr>
              <a:t> </a:t>
            </a:r>
            <a:r>
              <a:rPr lang="en-US" sz="3000" b="1" dirty="0" err="1">
                <a:solidFill>
                  <a:prstClr val="black"/>
                </a:solidFill>
                <a:latin typeface="VNI-Avo" pitchFamily="2" charset="0"/>
              </a:rPr>
              <a:t>döøng</a:t>
            </a:r>
            <a:r>
              <a:rPr lang="en-US" sz="3000" b="1" dirty="0">
                <a:solidFill>
                  <a:prstClr val="black"/>
                </a:solidFill>
                <a:latin typeface="VNI-Avo" pitchFamily="2" charset="0"/>
              </a:rPr>
              <a:t> </a:t>
            </a:r>
            <a:r>
              <a:rPr lang="en-US" sz="3000" b="1" dirty="0" err="1">
                <a:solidFill>
                  <a:prstClr val="black"/>
                </a:solidFill>
                <a:latin typeface="VNI-Avo" pitchFamily="2" charset="0"/>
              </a:rPr>
              <a:t>laïi</a:t>
            </a:r>
            <a:r>
              <a:rPr lang="en-US" sz="3000" b="1" dirty="0">
                <a:solidFill>
                  <a:prstClr val="black"/>
                </a:solidFill>
                <a:latin typeface="VNI-Avo" pitchFamily="2" charset="0"/>
              </a:rPr>
              <a:t>. </a:t>
            </a:r>
            <a:r>
              <a:rPr lang="en-US" sz="3000" b="1" dirty="0" err="1">
                <a:solidFill>
                  <a:prstClr val="black"/>
                </a:solidFill>
                <a:latin typeface="VNI-Avo" pitchFamily="2" charset="0"/>
              </a:rPr>
              <a:t>Vì</a:t>
            </a: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nghó</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cuûa</a:t>
            </a:r>
            <a:r>
              <a:rPr lang="en-US" sz="3000" b="1" dirty="0">
                <a:solidFill>
                  <a:prstClr val="black"/>
                </a:solidFill>
                <a:latin typeface="VNI-Avo" pitchFamily="2" charset="0"/>
              </a:rPr>
              <a:t> </a:t>
            </a:r>
            <a:r>
              <a:rPr lang="en-US" sz="3000" b="1" dirty="0" err="1">
                <a:solidFill>
                  <a:prstClr val="black"/>
                </a:solidFill>
                <a:latin typeface="VNI-Avo" pitchFamily="2" charset="0"/>
              </a:rPr>
              <a:t>chung</a:t>
            </a:r>
            <a:r>
              <a:rPr lang="en-US" sz="3000" b="1" dirty="0">
                <a:solidFill>
                  <a:prstClr val="black"/>
                </a:solidFill>
                <a:latin typeface="VNI-Avo" pitchFamily="2" charset="0"/>
              </a:rPr>
              <a:t>.</a:t>
            </a:r>
          </a:p>
          <a:p>
            <a:pPr algn="just"/>
            <a:r>
              <a:rPr lang="en-US" sz="3000" b="1" dirty="0">
                <a:solidFill>
                  <a:prstClr val="black"/>
                </a:solidFill>
                <a:latin typeface="VNI-Avo" pitchFamily="2" charset="0"/>
              </a:rPr>
              <a:t>	</a:t>
            </a:r>
            <a:r>
              <a:rPr lang="en-US" sz="3000" b="1" dirty="0" err="1">
                <a:solidFill>
                  <a:prstClr val="black"/>
                </a:solidFill>
                <a:latin typeface="VNI-Avo" pitchFamily="2" charset="0"/>
              </a:rPr>
              <a:t>Coâ</a:t>
            </a:r>
            <a:r>
              <a:rPr lang="en-US" sz="3000" b="1" dirty="0">
                <a:solidFill>
                  <a:prstClr val="black"/>
                </a:solidFill>
                <a:latin typeface="VNI-Avo" pitchFamily="2" charset="0"/>
              </a:rPr>
              <a:t> </a:t>
            </a:r>
            <a:r>
              <a:rPr lang="en-US" sz="3000" b="1" dirty="0" err="1">
                <a:solidFill>
                  <a:prstClr val="black"/>
                </a:solidFill>
                <a:latin typeface="VNI-Avo" pitchFamily="2" charset="0"/>
              </a:rPr>
              <a:t>giaùo</a:t>
            </a:r>
            <a:r>
              <a:rPr lang="en-US" sz="3000" b="1" dirty="0">
                <a:solidFill>
                  <a:prstClr val="black"/>
                </a:solidFill>
                <a:latin typeface="VNI-Avo" pitchFamily="2" charset="0"/>
              </a:rPr>
              <a:t> </a:t>
            </a:r>
            <a:r>
              <a:rPr lang="en-US" sz="3000" b="1" dirty="0" err="1">
                <a:solidFill>
                  <a:prstClr val="black"/>
                </a:solidFill>
                <a:latin typeface="VNI-Avo" pitchFamily="2" charset="0"/>
              </a:rPr>
              <a:t>ñeán</a:t>
            </a:r>
            <a:r>
              <a:rPr lang="en-US" sz="2400" b="1" dirty="0">
                <a:solidFill>
                  <a:prstClr val="black"/>
                </a:solidFill>
                <a:latin typeface="VNI-Avo" pitchFamily="2" charset="0"/>
              </a:rPr>
              <a:t>.</a:t>
            </a:r>
            <a:r>
              <a:rPr lang="en-US" sz="2000" b="1" dirty="0">
                <a:solidFill>
                  <a:prstClr val="black"/>
                </a:solidFill>
                <a:latin typeface="VNI-Avo" pitchFamily="2" charset="0"/>
              </a:rPr>
              <a:t>   </a:t>
            </a:r>
            <a:r>
              <a:rPr lang="en-US" sz="3000" b="1" dirty="0" err="1">
                <a:solidFill>
                  <a:prstClr val="black"/>
                </a:solidFill>
                <a:latin typeface="VNI-Avo" pitchFamily="2" charset="0"/>
              </a:rPr>
              <a:t>Nghe</a:t>
            </a:r>
            <a:r>
              <a:rPr lang="en-US" sz="3000" b="1" dirty="0">
                <a:solidFill>
                  <a:prstClr val="black"/>
                </a:solidFill>
                <a:latin typeface="VNI-Avo" pitchFamily="2" charset="0"/>
              </a:rPr>
              <a:t> An </a:t>
            </a:r>
            <a:r>
              <a:rPr lang="en-US" sz="3000" b="1" dirty="0" err="1">
                <a:solidFill>
                  <a:prstClr val="black"/>
                </a:solidFill>
                <a:latin typeface="VNI-Avo" pitchFamily="2" charset="0"/>
              </a:rPr>
              <a:t>noùi</a:t>
            </a:r>
            <a:r>
              <a:rPr lang="en-US" sz="3000" b="1" dirty="0">
                <a:solidFill>
                  <a:prstClr val="black"/>
                </a:solidFill>
                <a:latin typeface="VNI-Avo" pitchFamily="2" charset="0"/>
              </a:rPr>
              <a:t> </a:t>
            </a:r>
            <a:r>
              <a:rPr lang="en-US" sz="3000" b="1" dirty="0" err="1">
                <a:solidFill>
                  <a:prstClr val="black"/>
                </a:solidFill>
                <a:latin typeface="VNI-Avo" pitchFamily="2" charset="0"/>
              </a:rPr>
              <a:t>lyù</a:t>
            </a:r>
            <a:r>
              <a:rPr lang="en-US" sz="3000" b="1" dirty="0">
                <a:solidFill>
                  <a:prstClr val="black"/>
                </a:solidFill>
                <a:latin typeface="VNI-Avo" pitchFamily="2" charset="0"/>
              </a:rPr>
              <a:t> do, </a:t>
            </a:r>
            <a:r>
              <a:rPr lang="en-US" sz="3000" b="1" dirty="0" err="1">
                <a:solidFill>
                  <a:prstClr val="black"/>
                </a:solidFill>
                <a:latin typeface="VNI-Avo" pitchFamily="2" charset="0"/>
              </a:rPr>
              <a:t>coâ</a:t>
            </a:r>
            <a:r>
              <a:rPr lang="en-US" sz="3000" b="1" dirty="0">
                <a:solidFill>
                  <a:prstClr val="black"/>
                </a:solidFill>
                <a:latin typeface="VNI-Avo" pitchFamily="2" charset="0"/>
              </a:rPr>
              <a:t> </a:t>
            </a:r>
            <a:r>
              <a:rPr lang="en-US" sz="3000" b="1" dirty="0" err="1">
                <a:solidFill>
                  <a:prstClr val="black"/>
                </a:solidFill>
                <a:latin typeface="VNI-Avo" pitchFamily="2" charset="0"/>
              </a:rPr>
              <a:t>haùi</a:t>
            </a:r>
            <a:r>
              <a:rPr lang="en-US" sz="3000" b="1" dirty="0">
                <a:solidFill>
                  <a:prstClr val="black"/>
                </a:solidFill>
                <a:latin typeface="VNI-Avo" pitchFamily="2" charset="0"/>
              </a:rPr>
              <a:t> </a:t>
            </a:r>
            <a:r>
              <a:rPr lang="en-US" sz="3000" b="1" dirty="0" err="1">
                <a:solidFill>
                  <a:prstClr val="black"/>
                </a:solidFill>
                <a:latin typeface="VNI-Avo" pitchFamily="2" charset="0"/>
              </a:rPr>
              <a:t>vaø</a:t>
            </a:r>
            <a:r>
              <a:rPr lang="en-US" sz="3000" b="1" dirty="0">
                <a:solidFill>
                  <a:prstClr val="black"/>
                </a:solidFill>
                <a:latin typeface="VNI-Avo" pitchFamily="2" charset="0"/>
              </a:rPr>
              <a:t> </a:t>
            </a:r>
            <a:r>
              <a:rPr lang="en-US" sz="3000" b="1" dirty="0" err="1">
                <a:solidFill>
                  <a:prstClr val="black"/>
                </a:solidFill>
                <a:latin typeface="VNI-Avo" pitchFamily="2" charset="0"/>
              </a:rPr>
              <a:t>ñöa</a:t>
            </a: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boâng</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Coâ</a:t>
            </a:r>
            <a:r>
              <a:rPr lang="en-US" sz="3000" b="1" dirty="0">
                <a:solidFill>
                  <a:prstClr val="black"/>
                </a:solidFill>
                <a:latin typeface="VNI-Avo" pitchFamily="2" charset="0"/>
              </a:rPr>
              <a:t> </a:t>
            </a:r>
            <a:r>
              <a:rPr lang="en-US" sz="3000" b="1" dirty="0" err="1">
                <a:solidFill>
                  <a:prstClr val="black"/>
                </a:solidFill>
                <a:latin typeface="VNI-Avo" pitchFamily="2" charset="0"/>
              </a:rPr>
              <a:t>nhoeûn</a:t>
            </a:r>
            <a:r>
              <a:rPr lang="en-US" sz="3000" b="1" dirty="0">
                <a:solidFill>
                  <a:prstClr val="black"/>
                </a:solidFill>
                <a:latin typeface="VNI-Avo" pitchFamily="2" charset="0"/>
              </a:rPr>
              <a:t> </a:t>
            </a:r>
            <a:r>
              <a:rPr lang="en-US" sz="3000" b="1" dirty="0" err="1">
                <a:solidFill>
                  <a:prstClr val="black"/>
                </a:solidFill>
                <a:latin typeface="VNI-Avo" pitchFamily="2" charset="0"/>
              </a:rPr>
              <a:t>mieäng</a:t>
            </a:r>
            <a:r>
              <a:rPr lang="en-US" sz="3000" b="1" dirty="0">
                <a:solidFill>
                  <a:prstClr val="black"/>
                </a:solidFill>
                <a:latin typeface="VNI-Avo" pitchFamily="2" charset="0"/>
              </a:rPr>
              <a:t> </a:t>
            </a:r>
            <a:r>
              <a:rPr lang="en-US" sz="3000" b="1" dirty="0" err="1">
                <a:solidFill>
                  <a:prstClr val="black"/>
                </a:solidFill>
                <a:latin typeface="VNI-Avo" pitchFamily="2" charset="0"/>
              </a:rPr>
              <a:t>cöôøi</a:t>
            </a:r>
            <a:r>
              <a:rPr lang="en-US" sz="3000" b="1" dirty="0">
                <a:solidFill>
                  <a:prstClr val="black"/>
                </a:solidFill>
                <a:latin typeface="VNI-Avo" pitchFamily="2" charset="0"/>
              </a:rPr>
              <a:t>, </a:t>
            </a:r>
            <a:r>
              <a:rPr lang="en-US" sz="3000" b="1" dirty="0" err="1">
                <a:solidFill>
                  <a:prstClr val="black"/>
                </a:solidFill>
                <a:latin typeface="VNI-Avo" pitchFamily="2" charset="0"/>
              </a:rPr>
              <a:t>aâu</a:t>
            </a:r>
            <a:r>
              <a:rPr lang="en-US" sz="3000" b="1" dirty="0">
                <a:solidFill>
                  <a:prstClr val="black"/>
                </a:solidFill>
                <a:latin typeface="VNI-Avo" pitchFamily="2" charset="0"/>
              </a:rPr>
              <a:t> </a:t>
            </a:r>
            <a:r>
              <a:rPr lang="en-US" sz="3000" b="1" dirty="0" err="1">
                <a:solidFill>
                  <a:prstClr val="black"/>
                </a:solidFill>
                <a:latin typeface="VNI-Avo" pitchFamily="2" charset="0"/>
              </a:rPr>
              <a:t>yeám</a:t>
            </a:r>
            <a:r>
              <a:rPr lang="en-US" sz="3000" b="1" dirty="0">
                <a:solidFill>
                  <a:prstClr val="black"/>
                </a:solidFill>
                <a:latin typeface="VNI-Avo" pitchFamily="2" charset="0"/>
              </a:rPr>
              <a:t> </a:t>
            </a:r>
            <a:r>
              <a:rPr lang="en-US" sz="3000" b="1" dirty="0" err="1">
                <a:solidFill>
                  <a:prstClr val="black"/>
                </a:solidFill>
                <a:latin typeface="VNI-Avo" pitchFamily="2" charset="0"/>
              </a:rPr>
              <a:t>noùi</a:t>
            </a:r>
            <a:r>
              <a:rPr lang="en-US" sz="3000" b="1" dirty="0">
                <a:solidFill>
                  <a:prstClr val="black"/>
                </a:solidFill>
                <a:latin typeface="VNI-Avo" pitchFamily="2" charset="0"/>
              </a:rPr>
              <a:t>:</a:t>
            </a:r>
          </a:p>
          <a:p>
            <a:pPr marL="457200" indent="-457200" algn="just">
              <a:buFontTx/>
              <a:buChar char="-"/>
            </a:pPr>
            <a:r>
              <a:rPr lang="en-US" sz="3000" b="1" dirty="0">
                <a:solidFill>
                  <a:prstClr val="black"/>
                </a:solidFill>
                <a:latin typeface="VNI-Avo" pitchFamily="2" charset="0"/>
              </a:rPr>
              <a:t>    </a:t>
            </a:r>
            <a:r>
              <a:rPr lang="en-US" sz="3000" b="1" dirty="0" err="1">
                <a:solidFill>
                  <a:prstClr val="black"/>
                </a:solidFill>
                <a:latin typeface="VNI-Avo" pitchFamily="2" charset="0"/>
              </a:rPr>
              <a:t>Em</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coâ</a:t>
            </a:r>
            <a:r>
              <a:rPr lang="en-US" sz="3000" b="1" dirty="0">
                <a:solidFill>
                  <a:prstClr val="black"/>
                </a:solidFill>
                <a:latin typeface="VNI-Avo" pitchFamily="2" charset="0"/>
              </a:rPr>
              <a:t> </a:t>
            </a:r>
            <a:r>
              <a:rPr lang="en-US" sz="3000" b="1" dirty="0" err="1">
                <a:solidFill>
                  <a:prstClr val="black"/>
                </a:solidFill>
                <a:latin typeface="VNI-Avo" pitchFamily="2" charset="0"/>
              </a:rPr>
              <a:t>beù</a:t>
            </a:r>
            <a:r>
              <a:rPr lang="en-US" sz="3000" b="1" dirty="0">
                <a:solidFill>
                  <a:prstClr val="black"/>
                </a:solidFill>
                <a:latin typeface="VNI-Avo" pitchFamily="2" charset="0"/>
              </a:rPr>
              <a:t> </a:t>
            </a:r>
            <a:r>
              <a:rPr lang="en-US" sz="3000" b="1" dirty="0" err="1">
                <a:solidFill>
                  <a:prstClr val="black"/>
                </a:solidFill>
                <a:latin typeface="VNI-Avo" pitchFamily="2" charset="0"/>
              </a:rPr>
              <a:t>hieáu</a:t>
            </a:r>
            <a:r>
              <a:rPr lang="en-US" sz="3000" b="1" dirty="0">
                <a:solidFill>
                  <a:prstClr val="black"/>
                </a:solidFill>
                <a:latin typeface="VNI-Avo" pitchFamily="2" charset="0"/>
              </a:rPr>
              <a:t> </a:t>
            </a:r>
            <a:r>
              <a:rPr lang="en-US" sz="3000" b="1" dirty="0" err="1">
                <a:solidFill>
                  <a:prstClr val="black"/>
                </a:solidFill>
                <a:latin typeface="VNI-Avo" pitchFamily="2" charset="0"/>
              </a:rPr>
              <a:t>thaûo</a:t>
            </a:r>
            <a:r>
              <a:rPr lang="en-US" sz="3000" b="1" dirty="0">
                <a:solidFill>
                  <a:prstClr val="black"/>
                </a:solidFill>
                <a:latin typeface="VNI-Avo" pitchFamily="2" charset="0"/>
              </a:rPr>
              <a:t>, An </a:t>
            </a:r>
            <a:r>
              <a:rPr lang="en-US" sz="3000" b="1" dirty="0" err="1">
                <a:solidFill>
                  <a:prstClr val="black"/>
                </a:solidFill>
                <a:latin typeface="VNI-Avo" pitchFamily="2" charset="0"/>
              </a:rPr>
              <a:t>aï</a:t>
            </a:r>
            <a:r>
              <a:rPr lang="en-US" sz="3000" b="1" dirty="0">
                <a:solidFill>
                  <a:prstClr val="black"/>
                </a:solidFill>
                <a:latin typeface="VNI-Avo" pitchFamily="2" charset="0"/>
              </a:rPr>
              <a:t>.</a:t>
            </a:r>
          </a:p>
          <a:p>
            <a:pPr algn="just"/>
            <a:r>
              <a:rPr lang="en-US" sz="3000" dirty="0">
                <a:solidFill>
                  <a:prstClr val="black"/>
                </a:solidFill>
                <a:latin typeface="VNI-Avo" pitchFamily="2" charset="0"/>
              </a:rPr>
              <a:t>	</a:t>
            </a:r>
            <a:r>
              <a:rPr lang="en-US" sz="3000" b="1" dirty="0">
                <a:solidFill>
                  <a:prstClr val="black"/>
                </a:solidFill>
                <a:latin typeface="VNI-Avo" pitchFamily="2" charset="0"/>
              </a:rPr>
              <a:t>Ba </a:t>
            </a:r>
            <a:r>
              <a:rPr lang="en-US" sz="3000" b="1" dirty="0" err="1">
                <a:solidFill>
                  <a:prstClr val="black"/>
                </a:solidFill>
                <a:latin typeface="VNI-Avo" pitchFamily="2" charset="0"/>
              </a:rPr>
              <a:t>khoûi</a:t>
            </a:r>
            <a:r>
              <a:rPr lang="en-US" sz="3000" b="1" dirty="0">
                <a:solidFill>
                  <a:prstClr val="black"/>
                </a:solidFill>
                <a:latin typeface="VNI-Avo" pitchFamily="2" charset="0"/>
              </a:rPr>
              <a:t> </a:t>
            </a:r>
            <a:r>
              <a:rPr lang="en-US" sz="3000" b="1" dirty="0" err="1">
                <a:solidFill>
                  <a:prstClr val="black"/>
                </a:solidFill>
                <a:latin typeface="VNI-Avo" pitchFamily="2" charset="0"/>
              </a:rPr>
              <a:t>beänh</a:t>
            </a:r>
            <a:r>
              <a:rPr lang="en-US" sz="3000" b="1" dirty="0">
                <a:solidFill>
                  <a:prstClr val="black"/>
                </a:solidFill>
                <a:latin typeface="VNI-Avo" pitchFamily="2" charset="0"/>
              </a:rPr>
              <a:t>, </a:t>
            </a:r>
            <a:r>
              <a:rPr lang="en-US" sz="3000" b="1" dirty="0" err="1">
                <a:solidFill>
                  <a:prstClr val="black"/>
                </a:solidFill>
                <a:latin typeface="VNI-Avo" pitchFamily="2" charset="0"/>
              </a:rPr>
              <a:t>ba</a:t>
            </a:r>
            <a:r>
              <a:rPr lang="en-US" sz="3000" b="1" dirty="0">
                <a:solidFill>
                  <a:prstClr val="black"/>
                </a:solidFill>
                <a:latin typeface="VNI-Avo" pitchFamily="2" charset="0"/>
              </a:rPr>
              <a:t> </a:t>
            </a:r>
            <a:r>
              <a:rPr lang="en-US" sz="3000" b="1" dirty="0" err="1">
                <a:solidFill>
                  <a:prstClr val="black"/>
                </a:solidFill>
                <a:latin typeface="VNI-Avo" pitchFamily="2" charset="0"/>
              </a:rPr>
              <a:t>cuøng</a:t>
            </a:r>
            <a:r>
              <a:rPr lang="en-US" sz="3000" b="1" dirty="0">
                <a:solidFill>
                  <a:prstClr val="black"/>
                </a:solidFill>
                <a:latin typeface="VNI-Avo" pitchFamily="2" charset="0"/>
              </a:rPr>
              <a:t> An </a:t>
            </a:r>
            <a:r>
              <a:rPr lang="en-US" sz="3000" b="1" dirty="0" err="1">
                <a:solidFill>
                  <a:prstClr val="black"/>
                </a:solidFill>
                <a:latin typeface="VNI-Avo" pitchFamily="2" charset="0"/>
              </a:rPr>
              <a:t>ñeán</a:t>
            </a:r>
            <a:r>
              <a:rPr lang="en-US" sz="3000" b="1" dirty="0">
                <a:solidFill>
                  <a:prstClr val="black"/>
                </a:solidFill>
                <a:latin typeface="VNI-Avo" pitchFamily="2" charset="0"/>
              </a:rPr>
              <a:t> </a:t>
            </a:r>
            <a:r>
              <a:rPr lang="en-US" sz="3000" b="1" dirty="0" err="1">
                <a:solidFill>
                  <a:prstClr val="black"/>
                </a:solidFill>
                <a:latin typeface="VNI-Avo" pitchFamily="2" charset="0"/>
              </a:rPr>
              <a:t>tröôøng</a:t>
            </a:r>
            <a:r>
              <a:rPr lang="en-US" sz="3000" b="1" dirty="0">
                <a:solidFill>
                  <a:prstClr val="black"/>
                </a:solidFill>
                <a:latin typeface="VNI-Avo" pitchFamily="2" charset="0"/>
              </a:rPr>
              <a:t> </a:t>
            </a:r>
            <a:r>
              <a:rPr lang="en-US" sz="3000" b="1" dirty="0" err="1">
                <a:solidFill>
                  <a:prstClr val="black"/>
                </a:solidFill>
                <a:latin typeface="VNI-Avo" pitchFamily="2" charset="0"/>
              </a:rPr>
              <a:t>caûm</a:t>
            </a:r>
            <a:r>
              <a:rPr lang="en-US" sz="3000" b="1" dirty="0">
                <a:solidFill>
                  <a:prstClr val="black"/>
                </a:solidFill>
                <a:latin typeface="VNI-Avo" pitchFamily="2" charset="0"/>
              </a:rPr>
              <a:t> </a:t>
            </a:r>
            <a:r>
              <a:rPr lang="en-US" sz="3000" b="1" dirty="0" err="1">
                <a:solidFill>
                  <a:prstClr val="black"/>
                </a:solidFill>
                <a:latin typeface="VNI-Avo" pitchFamily="2" charset="0"/>
              </a:rPr>
              <a:t>ôn</a:t>
            </a:r>
            <a:r>
              <a:rPr lang="en-US" sz="3000" b="1" dirty="0">
                <a:solidFill>
                  <a:prstClr val="black"/>
                </a:solidFill>
                <a:latin typeface="VNI-Avo" pitchFamily="2" charset="0"/>
              </a:rPr>
              <a:t> </a:t>
            </a:r>
            <a:r>
              <a:rPr lang="en-US" sz="3000" b="1" dirty="0" err="1">
                <a:solidFill>
                  <a:prstClr val="black"/>
                </a:solidFill>
                <a:latin typeface="VNI-Avo" pitchFamily="2" charset="0"/>
              </a:rPr>
              <a:t>coâ</a:t>
            </a:r>
            <a:r>
              <a:rPr lang="en-US" sz="3000" b="1" dirty="0">
                <a:solidFill>
                  <a:prstClr val="black"/>
                </a:solidFill>
                <a:latin typeface="VNI-Avo" pitchFamily="2" charset="0"/>
              </a:rPr>
              <a:t> </a:t>
            </a:r>
            <a:r>
              <a:rPr lang="en-US" sz="3000" b="1" dirty="0" err="1">
                <a:solidFill>
                  <a:prstClr val="black"/>
                </a:solidFill>
                <a:latin typeface="VNI-Avo" pitchFamily="2" charset="0"/>
              </a:rPr>
              <a:t>giaùo</a:t>
            </a:r>
            <a:r>
              <a:rPr lang="en-US" sz="4000" b="1" dirty="0">
                <a:solidFill>
                  <a:prstClr val="black"/>
                </a:solidFill>
                <a:latin typeface="VNI-Avo" pitchFamily="2" charset="0"/>
              </a:rPr>
              <a:t>.   </a:t>
            </a:r>
            <a:r>
              <a:rPr lang="en-US" sz="3000" b="1" dirty="0">
                <a:solidFill>
                  <a:prstClr val="black"/>
                </a:solidFill>
                <a:latin typeface="VNI-Avo" pitchFamily="2" charset="0"/>
              </a:rPr>
              <a:t>Ba </a:t>
            </a:r>
            <a:r>
              <a:rPr lang="en-US" sz="3000" b="1" dirty="0" err="1">
                <a:solidFill>
                  <a:prstClr val="black"/>
                </a:solidFill>
                <a:latin typeface="VNI-Avo" pitchFamily="2" charset="0"/>
              </a:rPr>
              <a:t>coøn</a:t>
            </a:r>
            <a:r>
              <a:rPr lang="en-US" sz="3000" b="1" dirty="0">
                <a:solidFill>
                  <a:prstClr val="black"/>
                </a:solidFill>
                <a:latin typeface="VNI-Avo" pitchFamily="2" charset="0"/>
              </a:rPr>
              <a:t> </a:t>
            </a:r>
            <a:r>
              <a:rPr lang="en-US" sz="3000" b="1" dirty="0" err="1">
                <a:solidFill>
                  <a:prstClr val="black"/>
                </a:solidFill>
                <a:latin typeface="VNI-Avo" pitchFamily="2" charset="0"/>
              </a:rPr>
              <a:t>taëng</a:t>
            </a:r>
            <a:r>
              <a:rPr lang="en-US" sz="3000" b="1" dirty="0">
                <a:solidFill>
                  <a:prstClr val="black"/>
                </a:solidFill>
                <a:latin typeface="VNI-Avo" pitchFamily="2" charset="0"/>
              </a:rPr>
              <a:t> </a:t>
            </a:r>
            <a:r>
              <a:rPr lang="en-US" sz="3000" b="1" dirty="0" err="1">
                <a:solidFill>
                  <a:prstClr val="black"/>
                </a:solidFill>
                <a:latin typeface="VNI-Avo" pitchFamily="2" charset="0"/>
              </a:rPr>
              <a:t>nhaø</a:t>
            </a:r>
            <a:r>
              <a:rPr lang="en-US" sz="3000" b="1" dirty="0">
                <a:solidFill>
                  <a:prstClr val="black"/>
                </a:solidFill>
                <a:latin typeface="VNI-Avo" pitchFamily="2" charset="0"/>
              </a:rPr>
              <a:t> </a:t>
            </a:r>
            <a:r>
              <a:rPr lang="en-US" sz="3000" b="1" dirty="0" err="1">
                <a:solidFill>
                  <a:prstClr val="black"/>
                </a:solidFill>
                <a:latin typeface="VNI-Avo" pitchFamily="2" charset="0"/>
              </a:rPr>
              <a:t>tröôøng</a:t>
            </a:r>
            <a:r>
              <a:rPr lang="en-US" sz="3000" b="1" dirty="0">
                <a:solidFill>
                  <a:prstClr val="black"/>
                </a:solidFill>
                <a:latin typeface="VNI-Avo" pitchFamily="2" charset="0"/>
              </a:rPr>
              <a:t> </a:t>
            </a:r>
            <a:r>
              <a:rPr lang="en-US" sz="3000" b="1" dirty="0" err="1">
                <a:solidFill>
                  <a:prstClr val="black"/>
                </a:solidFill>
                <a:latin typeface="VNI-Avo" pitchFamily="2" charset="0"/>
              </a:rPr>
              <a:t>moät</a:t>
            </a:r>
            <a:r>
              <a:rPr lang="en-US" sz="3000" b="1" dirty="0">
                <a:solidFill>
                  <a:prstClr val="black"/>
                </a:solidFill>
                <a:latin typeface="VNI-Avo" pitchFamily="2" charset="0"/>
              </a:rPr>
              <a:t> </a:t>
            </a:r>
            <a:r>
              <a:rPr lang="en-US" sz="3000" b="1" dirty="0" err="1">
                <a:solidFill>
                  <a:prstClr val="black"/>
                </a:solidFill>
                <a:latin typeface="VNI-Avo" pitchFamily="2" charset="0"/>
              </a:rPr>
              <a:t>chaäu</a:t>
            </a:r>
            <a:r>
              <a:rPr lang="en-US" sz="3000" b="1" dirty="0">
                <a:solidFill>
                  <a:prstClr val="black"/>
                </a:solidFill>
                <a:latin typeface="VNI-Avo" pitchFamily="2" charset="0"/>
              </a:rPr>
              <a:t> </a:t>
            </a:r>
            <a:r>
              <a:rPr lang="en-US" sz="3000" b="1" dirty="0" err="1">
                <a:solidFill>
                  <a:prstClr val="black"/>
                </a:solidFill>
                <a:latin typeface="VNI-Avo" pitchFamily="2" charset="0"/>
              </a:rPr>
              <a:t>hoa</a:t>
            </a:r>
            <a:r>
              <a:rPr lang="en-US" sz="3000" b="1" dirty="0">
                <a:solidFill>
                  <a:prstClr val="black"/>
                </a:solidFill>
                <a:latin typeface="VNI-Avo" pitchFamily="2" charset="0"/>
              </a:rPr>
              <a:t> </a:t>
            </a:r>
            <a:r>
              <a:rPr lang="en-US" sz="3000" b="1" dirty="0" err="1">
                <a:solidFill>
                  <a:prstClr val="black"/>
                </a:solidFill>
                <a:latin typeface="VNI-Avo" pitchFamily="2" charset="0"/>
              </a:rPr>
              <a:t>cuùc</a:t>
            </a:r>
            <a:r>
              <a:rPr lang="en-US" sz="3000" b="1" dirty="0">
                <a:solidFill>
                  <a:prstClr val="black"/>
                </a:solidFill>
                <a:latin typeface="VNI-Avo" pitchFamily="2" charset="0"/>
              </a:rPr>
              <a:t> </a:t>
            </a:r>
            <a:r>
              <a:rPr lang="en-US" sz="3000" b="1" dirty="0" err="1">
                <a:solidFill>
                  <a:prstClr val="black"/>
                </a:solidFill>
                <a:latin typeface="VNI-Avo" pitchFamily="2" charset="0"/>
              </a:rPr>
              <a:t>tím</a:t>
            </a:r>
            <a:r>
              <a:rPr lang="en-US" sz="3000" b="1" dirty="0">
                <a:solidFill>
                  <a:prstClr val="black"/>
                </a:solidFill>
                <a:latin typeface="VNI-Avo" pitchFamily="2" charset="0"/>
              </a:rPr>
              <a:t> </a:t>
            </a:r>
            <a:r>
              <a:rPr lang="en-US" sz="3000" b="1" dirty="0" err="1">
                <a:solidFill>
                  <a:prstClr val="black"/>
                </a:solidFill>
                <a:latin typeface="VNI-Avo" pitchFamily="2" charset="0"/>
              </a:rPr>
              <a:t>raát</a:t>
            </a:r>
            <a:r>
              <a:rPr lang="en-US" sz="3000" b="1" dirty="0">
                <a:solidFill>
                  <a:prstClr val="black"/>
                </a:solidFill>
                <a:latin typeface="VNI-Avo" pitchFamily="2" charset="0"/>
              </a:rPr>
              <a:t> </a:t>
            </a:r>
            <a:r>
              <a:rPr lang="en-US" sz="3000" b="1" dirty="0" err="1">
                <a:solidFill>
                  <a:prstClr val="black"/>
                </a:solidFill>
                <a:latin typeface="VNI-Avo" pitchFamily="2" charset="0"/>
              </a:rPr>
              <a:t>ñeïp</a:t>
            </a:r>
            <a:r>
              <a:rPr lang="en-US" sz="3000" b="1" dirty="0">
                <a:solidFill>
                  <a:prstClr val="black"/>
                </a:solidFill>
                <a:latin typeface="VNI-Avo" pitchFamily="2" charset="0"/>
              </a:rPr>
              <a:t>.</a:t>
            </a: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66636"/>
            <a:ext cx="8610708" cy="707886"/>
          </a:xfrm>
          <a:prstGeom prst="rect">
            <a:avLst/>
          </a:prstGeom>
          <a:noFill/>
        </p:spPr>
        <p:txBody>
          <a:bodyPr wrap="square" rtlCol="0">
            <a:spAutoFit/>
          </a:bodyPr>
          <a:lstStyle/>
          <a:p>
            <a:pPr algn="ctr"/>
            <a:r>
              <a:rPr lang="en-US" sz="4000" b="1">
                <a:solidFill>
                  <a:srgbClr val="00B050"/>
                </a:solidFill>
                <a:latin typeface="VNI-Avo" pitchFamily="2" charset="0"/>
              </a:rPr>
              <a:t>Boâng hoa nieàm vui</a:t>
            </a:r>
            <a:endParaRPr lang="en-US" sz="4000" b="1" dirty="0">
              <a:solidFill>
                <a:srgbClr val="00B050"/>
              </a:solidFill>
              <a:latin typeface="VNI-Avo" pitchFamily="2" charset="0"/>
            </a:endParaRPr>
          </a:p>
        </p:txBody>
      </p:sp>
      <p:sp>
        <p:nvSpPr>
          <p:cNvPr id="6" name="Oval 5"/>
          <p:cNvSpPr/>
          <p:nvPr/>
        </p:nvSpPr>
        <p:spPr>
          <a:xfrm>
            <a:off x="915869" y="644955"/>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Arial Rounded MT Bold" pitchFamily="34" charset="0"/>
                <a:ea typeface="+mn-ea"/>
                <a:cs typeface="+mn-cs"/>
              </a:rPr>
              <a:t>1</a:t>
            </a:r>
          </a:p>
        </p:txBody>
      </p:sp>
      <p:sp>
        <p:nvSpPr>
          <p:cNvPr id="8" name="Oval 7"/>
          <p:cNvSpPr/>
          <p:nvPr/>
        </p:nvSpPr>
        <p:spPr>
          <a:xfrm>
            <a:off x="9064793" y="585179"/>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Arial Rounded MT Bold" pitchFamily="34" charset="0"/>
              </a:rPr>
              <a:t>2</a:t>
            </a:r>
            <a:endParaRPr kumimoji="0" lang="en-US" sz="2400" b="0" i="0" u="none" strike="noStrike" kern="0" cap="none" spc="0" normalizeH="0" baseline="0" noProof="0" dirty="0">
              <a:ln>
                <a:noFill/>
              </a:ln>
              <a:solidFill>
                <a:srgbClr val="FF0000"/>
              </a:solidFill>
              <a:effectLst/>
              <a:uLnTx/>
              <a:uFillTx/>
              <a:latin typeface="Arial Rounded MT Bold" pitchFamily="34" charset="0"/>
            </a:endParaRPr>
          </a:p>
        </p:txBody>
      </p:sp>
      <p:sp>
        <p:nvSpPr>
          <p:cNvPr id="9" name="Oval 8"/>
          <p:cNvSpPr/>
          <p:nvPr/>
        </p:nvSpPr>
        <p:spPr>
          <a:xfrm>
            <a:off x="80207" y="1623447"/>
            <a:ext cx="367197"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Arial Rounded MT Bold" pitchFamily="34" charset="0"/>
              </a:rPr>
              <a:t>3</a:t>
            </a:r>
            <a:endParaRPr kumimoji="0" lang="en-US" sz="24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0" name="Oval 9"/>
          <p:cNvSpPr/>
          <p:nvPr/>
        </p:nvSpPr>
        <p:spPr>
          <a:xfrm>
            <a:off x="5374062" y="1623448"/>
            <a:ext cx="347350"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Arial Rounded MT Bold" pitchFamily="34" charset="0"/>
              </a:rPr>
              <a:t>4</a:t>
            </a:r>
            <a:endParaRPr kumimoji="0" lang="en-US" sz="24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1" name="Oval 10"/>
          <p:cNvSpPr/>
          <p:nvPr/>
        </p:nvSpPr>
        <p:spPr>
          <a:xfrm>
            <a:off x="968862" y="2567629"/>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0000"/>
                </a:solidFill>
                <a:latin typeface="Arial Rounded MT Bold" pitchFamily="34" charset="0"/>
              </a:rPr>
              <a:t>5</a:t>
            </a:r>
            <a:endParaRPr kumimoji="0" lang="en-US" sz="20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2" name="Oval 11"/>
          <p:cNvSpPr/>
          <p:nvPr/>
        </p:nvSpPr>
        <p:spPr>
          <a:xfrm>
            <a:off x="80207" y="2862833"/>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0000"/>
                </a:solidFill>
                <a:latin typeface="Arial Rounded MT Bold" pitchFamily="34" charset="0"/>
              </a:rPr>
              <a:t>6</a:t>
            </a:r>
            <a:endParaRPr kumimoji="0" lang="en-US" sz="20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3" name="Oval 12"/>
          <p:cNvSpPr/>
          <p:nvPr/>
        </p:nvSpPr>
        <p:spPr>
          <a:xfrm>
            <a:off x="950937" y="3449946"/>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0000"/>
                </a:solidFill>
                <a:latin typeface="Arial Rounded MT Bold" pitchFamily="34" charset="0"/>
              </a:rPr>
              <a:t>7</a:t>
            </a:r>
            <a:endParaRPr kumimoji="0" lang="en-US" sz="20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4" name="Oval 13"/>
          <p:cNvSpPr/>
          <p:nvPr/>
        </p:nvSpPr>
        <p:spPr>
          <a:xfrm>
            <a:off x="3848973" y="3368487"/>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Arial Rounded MT Bold" pitchFamily="34" charset="0"/>
              </a:rPr>
              <a:t>8</a:t>
            </a:r>
            <a:endParaRPr kumimoji="0" lang="en-US" sz="24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5" name="Oval 14"/>
          <p:cNvSpPr/>
          <p:nvPr/>
        </p:nvSpPr>
        <p:spPr>
          <a:xfrm>
            <a:off x="2370246" y="3851834"/>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FF0000"/>
                </a:solidFill>
                <a:latin typeface="Arial Rounded MT Bold" pitchFamily="34" charset="0"/>
              </a:rPr>
              <a:t>9</a:t>
            </a:r>
            <a:endParaRPr kumimoji="0" lang="en-US" sz="2400" b="0" i="0" u="none" strike="noStrike" kern="0" cap="none" spc="0" normalizeH="0" baseline="0" noProof="0" dirty="0">
              <a:ln>
                <a:noFill/>
              </a:ln>
              <a:solidFill>
                <a:srgbClr val="FF0000"/>
              </a:solidFill>
              <a:effectLst/>
              <a:uLnTx/>
              <a:uFillTx/>
              <a:latin typeface="Arial Rounded MT Bold" pitchFamily="34" charset="0"/>
            </a:endParaRPr>
          </a:p>
        </p:txBody>
      </p:sp>
      <p:sp>
        <p:nvSpPr>
          <p:cNvPr id="16" name="Oval 15"/>
          <p:cNvSpPr/>
          <p:nvPr/>
        </p:nvSpPr>
        <p:spPr>
          <a:xfrm>
            <a:off x="394446" y="4364194"/>
            <a:ext cx="822826"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Rounded MT Bold" pitchFamily="34" charset="0"/>
                <a:ea typeface="+mn-ea"/>
                <a:cs typeface="+mn-cs"/>
              </a:rPr>
              <a:t>10</a:t>
            </a:r>
          </a:p>
        </p:txBody>
      </p:sp>
      <p:sp>
        <p:nvSpPr>
          <p:cNvPr id="17" name="Oval 16"/>
          <p:cNvSpPr/>
          <p:nvPr/>
        </p:nvSpPr>
        <p:spPr>
          <a:xfrm>
            <a:off x="702125" y="4801110"/>
            <a:ext cx="685925" cy="586325"/>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rial Rounded MT Bold" pitchFamily="34" charset="0"/>
                <a:ea typeface="+mn-ea"/>
                <a:cs typeface="+mn-cs"/>
              </a:rPr>
              <a:t>11</a:t>
            </a:r>
          </a:p>
        </p:txBody>
      </p:sp>
      <p:sp>
        <p:nvSpPr>
          <p:cNvPr id="18" name="TextBox 17">
            <a:extLst>
              <a:ext uri="{FF2B5EF4-FFF2-40B4-BE49-F238E27FC236}">
                <a16:creationId xmlns:a16="http://schemas.microsoft.com/office/drawing/2014/main" id="{717745D8-FC38-46F6-A5F2-1C0E1063E674}"/>
              </a:ext>
            </a:extLst>
          </p:cNvPr>
          <p:cNvSpPr txBox="1"/>
          <p:nvPr/>
        </p:nvSpPr>
        <p:spPr>
          <a:xfrm>
            <a:off x="1193708" y="734618"/>
            <a:ext cx="2284597" cy="553998"/>
          </a:xfrm>
          <a:prstGeom prst="rect">
            <a:avLst/>
          </a:prstGeom>
          <a:noFill/>
        </p:spPr>
        <p:txBody>
          <a:bodyPr wrap="square" rtlCol="0">
            <a:spAutoFit/>
          </a:bodyPr>
          <a:lstStyle/>
          <a:p>
            <a:pPr algn="ctr"/>
            <a:r>
              <a:rPr lang="en-US" sz="3000" b="1">
                <a:solidFill>
                  <a:srgbClr val="FF0000"/>
                </a:solidFill>
                <a:latin typeface="VNI-Avo" pitchFamily="2" charset="0"/>
              </a:rPr>
              <a:t>Saùng sôùm</a:t>
            </a:r>
            <a:endParaRPr lang="en-US" sz="3000" b="1" dirty="0">
              <a:solidFill>
                <a:srgbClr val="FF0000"/>
              </a:solidFill>
              <a:latin typeface="VNI-Avo" pitchFamily="2" charset="0"/>
            </a:endParaRPr>
          </a:p>
        </p:txBody>
      </p:sp>
      <p:sp>
        <p:nvSpPr>
          <p:cNvPr id="19" name="TextBox 18">
            <a:extLst>
              <a:ext uri="{FF2B5EF4-FFF2-40B4-BE49-F238E27FC236}">
                <a16:creationId xmlns:a16="http://schemas.microsoft.com/office/drawing/2014/main" id="{717745D8-FC38-46F6-A5F2-1C0E1063E674}"/>
              </a:ext>
            </a:extLst>
          </p:cNvPr>
          <p:cNvSpPr txBox="1"/>
          <p:nvPr/>
        </p:nvSpPr>
        <p:spPr>
          <a:xfrm>
            <a:off x="4807011" y="734618"/>
            <a:ext cx="2026023" cy="553998"/>
          </a:xfrm>
          <a:prstGeom prst="rect">
            <a:avLst/>
          </a:prstGeom>
          <a:noFill/>
        </p:spPr>
        <p:txBody>
          <a:bodyPr wrap="square" rtlCol="0">
            <a:spAutoFit/>
          </a:bodyPr>
          <a:lstStyle/>
          <a:p>
            <a:pPr algn="ctr"/>
            <a:r>
              <a:rPr lang="en-US" sz="3000" b="1" dirty="0" err="1">
                <a:solidFill>
                  <a:srgbClr val="FF0000"/>
                </a:solidFill>
                <a:latin typeface="VNI-Avo" pitchFamily="2" charset="0"/>
              </a:rPr>
              <a:t>vöôøn</a:t>
            </a:r>
            <a:r>
              <a:rPr lang="en-US" sz="3000" b="1" dirty="0">
                <a:solidFill>
                  <a:srgbClr val="FF0000"/>
                </a:solidFill>
                <a:latin typeface="VNI-Avo" pitchFamily="2" charset="0"/>
              </a:rPr>
              <a:t> </a:t>
            </a:r>
            <a:r>
              <a:rPr lang="en-US" sz="3000" b="1" dirty="0" err="1">
                <a:solidFill>
                  <a:srgbClr val="FF0000"/>
                </a:solidFill>
                <a:latin typeface="VNI-Avo" pitchFamily="2" charset="0"/>
              </a:rPr>
              <a:t>hoa</a:t>
            </a:r>
            <a:endParaRPr lang="en-US" sz="3000" b="1" dirty="0">
              <a:solidFill>
                <a:srgbClr val="FF0000"/>
              </a:solidFill>
              <a:latin typeface="VNI-Avo" pitchFamily="2" charset="0"/>
            </a:endParaRPr>
          </a:p>
        </p:txBody>
      </p:sp>
      <p:sp>
        <p:nvSpPr>
          <p:cNvPr id="20" name="TextBox 19">
            <a:extLst>
              <a:ext uri="{FF2B5EF4-FFF2-40B4-BE49-F238E27FC236}">
                <a16:creationId xmlns:a16="http://schemas.microsoft.com/office/drawing/2014/main" id="{717745D8-FC38-46F6-A5F2-1C0E1063E674}"/>
              </a:ext>
            </a:extLst>
          </p:cNvPr>
          <p:cNvSpPr txBox="1"/>
          <p:nvPr/>
        </p:nvSpPr>
        <p:spPr>
          <a:xfrm>
            <a:off x="7577636" y="745289"/>
            <a:ext cx="1489483" cy="553998"/>
          </a:xfrm>
          <a:prstGeom prst="rect">
            <a:avLst/>
          </a:prstGeom>
          <a:noFill/>
        </p:spPr>
        <p:txBody>
          <a:bodyPr wrap="square" rtlCol="0">
            <a:spAutoFit/>
          </a:bodyPr>
          <a:lstStyle/>
          <a:p>
            <a:pPr algn="ctr"/>
            <a:r>
              <a:rPr lang="en-US" sz="3000" b="1" dirty="0" err="1">
                <a:solidFill>
                  <a:srgbClr val="FF0000"/>
                </a:solidFill>
                <a:latin typeface="VNI-Avo" pitchFamily="2" charset="0"/>
              </a:rPr>
              <a:t>tröôøng</a:t>
            </a:r>
            <a:endParaRPr lang="en-US" sz="3000" b="1" dirty="0">
              <a:solidFill>
                <a:srgbClr val="FF0000"/>
              </a:solidFill>
              <a:latin typeface="VNI-Avo" pitchFamily="2" charset="0"/>
            </a:endParaRPr>
          </a:p>
        </p:txBody>
      </p:sp>
      <p:sp>
        <p:nvSpPr>
          <p:cNvPr id="21" name="TextBox 20">
            <a:extLst>
              <a:ext uri="{FF2B5EF4-FFF2-40B4-BE49-F238E27FC236}">
                <a16:creationId xmlns:a16="http://schemas.microsoft.com/office/drawing/2014/main" id="{717745D8-FC38-46F6-A5F2-1C0E1063E674}"/>
              </a:ext>
            </a:extLst>
          </p:cNvPr>
          <p:cNvSpPr txBox="1"/>
          <p:nvPr/>
        </p:nvSpPr>
        <p:spPr>
          <a:xfrm>
            <a:off x="7105679" y="2567629"/>
            <a:ext cx="2408805" cy="553998"/>
          </a:xfrm>
          <a:prstGeom prst="rect">
            <a:avLst/>
          </a:prstGeom>
          <a:noFill/>
        </p:spPr>
        <p:txBody>
          <a:bodyPr wrap="square" rtlCol="0">
            <a:spAutoFit/>
          </a:bodyPr>
          <a:lstStyle/>
          <a:p>
            <a:pPr algn="ctr"/>
            <a:r>
              <a:rPr lang="en-US" sz="3000" b="1" dirty="0" err="1">
                <a:solidFill>
                  <a:srgbClr val="FF0000"/>
                </a:solidFill>
                <a:latin typeface="VNI-Avo" pitchFamily="2" charset="0"/>
              </a:rPr>
              <a:t>baên</a:t>
            </a:r>
            <a:r>
              <a:rPr lang="en-US" sz="3000" b="1" dirty="0">
                <a:solidFill>
                  <a:srgbClr val="FF0000"/>
                </a:solidFill>
                <a:latin typeface="VNI-Avo" pitchFamily="2" charset="0"/>
              </a:rPr>
              <a:t> </a:t>
            </a:r>
            <a:r>
              <a:rPr lang="en-US" sz="3000" b="1" dirty="0" err="1">
                <a:solidFill>
                  <a:srgbClr val="FF0000"/>
                </a:solidFill>
                <a:latin typeface="VNI-Avo" pitchFamily="2" charset="0"/>
              </a:rPr>
              <a:t>khoaên</a:t>
            </a:r>
            <a:endParaRPr lang="en-US" sz="3000" b="1" dirty="0">
              <a:solidFill>
                <a:srgbClr val="FF0000"/>
              </a:solidFill>
              <a:latin typeface="VNI-Avo" pitchFamily="2" charset="0"/>
            </a:endParaRPr>
          </a:p>
        </p:txBody>
      </p:sp>
      <p:sp>
        <p:nvSpPr>
          <p:cNvPr id="22" name="Oval 21"/>
          <p:cNvSpPr/>
          <p:nvPr/>
        </p:nvSpPr>
        <p:spPr>
          <a:xfrm>
            <a:off x="1418553" y="5387435"/>
            <a:ext cx="662153"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Arial Rounded MT Bold" pitchFamily="34" charset="0"/>
                <a:ea typeface="+mn-ea"/>
                <a:cs typeface="+mn-cs"/>
              </a:rPr>
              <a:t>12</a:t>
            </a:r>
          </a:p>
        </p:txBody>
      </p:sp>
      <p:sp>
        <p:nvSpPr>
          <p:cNvPr id="23" name="TextBox 22">
            <a:extLst>
              <a:ext uri="{FF2B5EF4-FFF2-40B4-BE49-F238E27FC236}">
                <a16:creationId xmlns:a16="http://schemas.microsoft.com/office/drawing/2014/main" id="{717745D8-FC38-46F6-A5F2-1C0E1063E674}"/>
              </a:ext>
            </a:extLst>
          </p:cNvPr>
          <p:cNvSpPr txBox="1"/>
          <p:nvPr/>
        </p:nvSpPr>
        <p:spPr>
          <a:xfrm>
            <a:off x="3403359" y="3939009"/>
            <a:ext cx="2807303" cy="553998"/>
          </a:xfrm>
          <a:prstGeom prst="rect">
            <a:avLst/>
          </a:prstGeom>
          <a:noFill/>
        </p:spPr>
        <p:txBody>
          <a:bodyPr wrap="square" rtlCol="0">
            <a:spAutoFit/>
          </a:bodyPr>
          <a:lstStyle/>
          <a:p>
            <a:pPr algn="ctr"/>
            <a:r>
              <a:rPr lang="en-US" sz="3000" b="1" dirty="0" err="1">
                <a:solidFill>
                  <a:srgbClr val="FF0000"/>
                </a:solidFill>
                <a:latin typeface="VNI-Avo" pitchFamily="2" charset="0"/>
              </a:rPr>
              <a:t>nhoeûn</a:t>
            </a:r>
            <a:r>
              <a:rPr lang="en-US" sz="3000" b="1" dirty="0">
                <a:solidFill>
                  <a:srgbClr val="FF0000"/>
                </a:solidFill>
                <a:latin typeface="VNI-Avo" pitchFamily="2" charset="0"/>
              </a:rPr>
              <a:t> </a:t>
            </a:r>
            <a:r>
              <a:rPr lang="en-US" sz="3000" b="1" dirty="0" err="1">
                <a:solidFill>
                  <a:srgbClr val="FF0000"/>
                </a:solidFill>
                <a:latin typeface="VNI-Avo" pitchFamily="2" charset="0"/>
              </a:rPr>
              <a:t>mieäng</a:t>
            </a:r>
            <a:endParaRPr lang="en-US" sz="3000" b="1" dirty="0">
              <a:solidFill>
                <a:srgbClr val="FF0000"/>
              </a:solidFill>
              <a:latin typeface="VNI-Avo" pitchFamily="2" charset="0"/>
            </a:endParaRPr>
          </a:p>
        </p:txBody>
      </p:sp>
    </p:spTree>
    <p:extLst>
      <p:ext uri="{BB962C8B-B14F-4D97-AF65-F5344CB8AC3E}">
        <p14:creationId xmlns:p14="http://schemas.microsoft.com/office/powerpoint/2010/main" val="299679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18"/>
                                        </p:tgtEl>
                                        <p:attrNameLst>
                                          <p:attrName>fillcolor</p:attrName>
                                        </p:attrNameLst>
                                      </p:cBhvr>
                                      <p:to>
                                        <a:schemeClr val="accent2"/>
                                      </p:to>
                                    </p:animClr>
                                    <p:set>
                                      <p:cBhvr>
                                        <p:cTn id="72" dur="2000" fill="hold"/>
                                        <p:tgtEl>
                                          <p:spTgt spid="18"/>
                                        </p:tgtEl>
                                        <p:attrNameLst>
                                          <p:attrName>fill.type</p:attrName>
                                        </p:attrNameLst>
                                      </p:cBhvr>
                                      <p:to>
                                        <p:strVal val="solid"/>
                                      </p:to>
                                    </p:set>
                                    <p:set>
                                      <p:cBhvr>
                                        <p:cTn id="73" dur="2000" fill="hold"/>
                                        <p:tgtEl>
                                          <p:spTgt spid="18"/>
                                        </p:tgtEl>
                                        <p:attrNameLst>
                                          <p:attrName>fill.on</p:attrName>
                                        </p:attrNameLst>
                                      </p:cBhvr>
                                      <p:to>
                                        <p:strVal val="true"/>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down)">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19"/>
                                        </p:tgtEl>
                                        <p:attrNameLst>
                                          <p:attrName>fillcolor</p:attrName>
                                        </p:attrNameLst>
                                      </p:cBhvr>
                                      <p:to>
                                        <a:schemeClr val="accent2"/>
                                      </p:to>
                                    </p:animClr>
                                    <p:set>
                                      <p:cBhvr>
                                        <p:cTn id="83" dur="2000" fill="hold"/>
                                        <p:tgtEl>
                                          <p:spTgt spid="19"/>
                                        </p:tgtEl>
                                        <p:attrNameLst>
                                          <p:attrName>fill.type</p:attrName>
                                        </p:attrNameLst>
                                      </p:cBhvr>
                                      <p:to>
                                        <p:strVal val="solid"/>
                                      </p:to>
                                    </p:set>
                                    <p:set>
                                      <p:cBhvr>
                                        <p:cTn id="84" dur="2000" fill="hold"/>
                                        <p:tgtEl>
                                          <p:spTgt spid="19"/>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down)">
                                      <p:cBhvr>
                                        <p:cTn id="89" dur="500"/>
                                        <p:tgtEl>
                                          <p:spTgt spid="20"/>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mph" presetSubtype="2" fill="hold" nodeType="clickEffect">
                                  <p:stCondLst>
                                    <p:cond delay="0"/>
                                  </p:stCondLst>
                                  <p:childTnLst>
                                    <p:animClr clrSpc="rgb" dir="cw">
                                      <p:cBhvr>
                                        <p:cTn id="93" dur="2000" fill="hold"/>
                                        <p:tgtEl>
                                          <p:spTgt spid="20"/>
                                        </p:tgtEl>
                                        <p:attrNameLst>
                                          <p:attrName>fillcolor</p:attrName>
                                        </p:attrNameLst>
                                      </p:cBhvr>
                                      <p:to>
                                        <a:schemeClr val="accent2"/>
                                      </p:to>
                                    </p:animClr>
                                    <p:set>
                                      <p:cBhvr>
                                        <p:cTn id="94" dur="2000" fill="hold"/>
                                        <p:tgtEl>
                                          <p:spTgt spid="20"/>
                                        </p:tgtEl>
                                        <p:attrNameLst>
                                          <p:attrName>fill.type</p:attrName>
                                        </p:attrNameLst>
                                      </p:cBhvr>
                                      <p:to>
                                        <p:strVal val="solid"/>
                                      </p:to>
                                    </p:set>
                                    <p:set>
                                      <p:cBhvr>
                                        <p:cTn id="95" dur="2000" fill="hold"/>
                                        <p:tgtEl>
                                          <p:spTgt spid="20"/>
                                        </p:tgtEl>
                                        <p:attrNameLst>
                                          <p:attrName>fill.on</p:attrName>
                                        </p:attrNameLst>
                                      </p:cBhvr>
                                      <p:to>
                                        <p:strVal val="tru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wipe(down)">
                                      <p:cBhvr>
                                        <p:cTn id="100" dur="500"/>
                                        <p:tgtEl>
                                          <p:spTgt spid="21"/>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2000" fill="hold"/>
                                        <p:tgtEl>
                                          <p:spTgt spid="21"/>
                                        </p:tgtEl>
                                        <p:attrNameLst>
                                          <p:attrName>fillcolor</p:attrName>
                                        </p:attrNameLst>
                                      </p:cBhvr>
                                      <p:to>
                                        <a:schemeClr val="accent2"/>
                                      </p:to>
                                    </p:animClr>
                                    <p:set>
                                      <p:cBhvr>
                                        <p:cTn id="105" dur="2000" fill="hold"/>
                                        <p:tgtEl>
                                          <p:spTgt spid="21"/>
                                        </p:tgtEl>
                                        <p:attrNameLst>
                                          <p:attrName>fill.type</p:attrName>
                                        </p:attrNameLst>
                                      </p:cBhvr>
                                      <p:to>
                                        <p:strVal val="solid"/>
                                      </p:to>
                                    </p:set>
                                    <p:set>
                                      <p:cBhvr>
                                        <p:cTn id="106" dur="2000" fill="hold"/>
                                        <p:tgtEl>
                                          <p:spTgt spid="21"/>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ipe(down)">
                                      <p:cBhvr>
                                        <p:cTn id="111" dur="500"/>
                                        <p:tgtEl>
                                          <p:spTgt spid="23"/>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mph" presetSubtype="2" fill="hold" nodeType="clickEffect">
                                  <p:stCondLst>
                                    <p:cond delay="0"/>
                                  </p:stCondLst>
                                  <p:childTnLst>
                                    <p:animClr clrSpc="rgb" dir="cw">
                                      <p:cBhvr>
                                        <p:cTn id="115" dur="2000" fill="hold"/>
                                        <p:tgtEl>
                                          <p:spTgt spid="23"/>
                                        </p:tgtEl>
                                        <p:attrNameLst>
                                          <p:attrName>fillcolor</p:attrName>
                                        </p:attrNameLst>
                                      </p:cBhvr>
                                      <p:to>
                                        <a:schemeClr val="accent2"/>
                                      </p:to>
                                    </p:animClr>
                                    <p:set>
                                      <p:cBhvr>
                                        <p:cTn id="116" dur="2000" fill="hold"/>
                                        <p:tgtEl>
                                          <p:spTgt spid="23"/>
                                        </p:tgtEl>
                                        <p:attrNameLst>
                                          <p:attrName>fill.type</p:attrName>
                                        </p:attrNameLst>
                                      </p:cBhvr>
                                      <p:to>
                                        <p:strVal val="solid"/>
                                      </p:to>
                                    </p:set>
                                    <p:set>
                                      <p:cBhvr>
                                        <p:cTn id="117"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62+] Children Background Images on WallpaperSafari"/>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362111" y="939015"/>
            <a:ext cx="5432658" cy="1021352"/>
            <a:chOff x="3568352" y="2594608"/>
            <a:chExt cx="5760641" cy="1195255"/>
          </a:xfrm>
        </p:grpSpPr>
        <p:sp>
          <p:nvSpPr>
            <p:cNvPr id="2" name="Wave 1"/>
            <p:cNvSpPr/>
            <p:nvPr/>
          </p:nvSpPr>
          <p:spPr>
            <a:xfrm>
              <a:off x="3568352" y="2594608"/>
              <a:ext cx="5760641" cy="1195255"/>
            </a:xfrm>
            <a:prstGeom prst="wav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698"/>
              <a:endParaRPr lang="en-US" sz="1900">
                <a:solidFill>
                  <a:prstClr val="white"/>
                </a:solidFill>
              </a:endParaRPr>
            </a:p>
          </p:txBody>
        </p:sp>
        <p:sp>
          <p:nvSpPr>
            <p:cNvPr id="3" name="文本框 6"/>
            <p:cNvSpPr txBox="1">
              <a:spLocks noChangeArrowheads="1"/>
            </p:cNvSpPr>
            <p:nvPr/>
          </p:nvSpPr>
          <p:spPr bwMode="auto">
            <a:xfrm>
              <a:off x="4197684" y="2765359"/>
              <a:ext cx="4429966" cy="75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3195" fontAlgn="base">
                <a:spcBef>
                  <a:spcPct val="0"/>
                </a:spcBef>
                <a:spcAft>
                  <a:spcPct val="0"/>
                </a:spcAft>
                <a:defRPr/>
              </a:pPr>
              <a:r>
                <a:rPr lang="en-US" altLang="zh-CN" sz="3600" b="1" dirty="0" err="1">
                  <a:solidFill>
                    <a:prstClr val="black"/>
                  </a:solidFill>
                  <a:latin typeface="VNI-Avo" pitchFamily="2" charset="0"/>
                  <a:ea typeface="华康海报体W12(P)" panose="040B0C00000000000000" pitchFamily="82" charset="-122"/>
                </a:rPr>
                <a:t>Luyeän</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ñoïc</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töø</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khoù</a:t>
              </a:r>
              <a:endParaRPr lang="zh-CN" altLang="en-US" sz="3600" b="1" dirty="0">
                <a:solidFill>
                  <a:prstClr val="black"/>
                </a:solidFill>
                <a:latin typeface="VNI-Avo" pitchFamily="2" charset="0"/>
                <a:ea typeface="华康海报体W12(P)" panose="040B0C00000000000000" pitchFamily="82" charset="-122"/>
              </a:endParaRPr>
            </a:p>
          </p:txBody>
        </p:sp>
      </p:grpSp>
      <p:sp>
        <p:nvSpPr>
          <p:cNvPr id="5" name="TextBox 4"/>
          <p:cNvSpPr txBox="1"/>
          <p:nvPr/>
        </p:nvSpPr>
        <p:spPr>
          <a:xfrm>
            <a:off x="1499673" y="2540828"/>
            <a:ext cx="3164091" cy="724287"/>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saùng sôùm</a:t>
            </a:r>
            <a:endParaRPr lang="en-US" sz="4100" b="1" dirty="0">
              <a:solidFill>
                <a:srgbClr val="FF0000"/>
              </a:solidFill>
              <a:latin typeface="VNI-Avo" pitchFamily="2" charset="0"/>
            </a:endParaRPr>
          </a:p>
        </p:txBody>
      </p:sp>
      <p:sp>
        <p:nvSpPr>
          <p:cNvPr id="12" name="TextBox 11"/>
          <p:cNvSpPr txBox="1"/>
          <p:nvPr/>
        </p:nvSpPr>
        <p:spPr>
          <a:xfrm>
            <a:off x="6828825" y="2628971"/>
            <a:ext cx="3164091" cy="724287"/>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vöôøn hoa</a:t>
            </a:r>
            <a:endParaRPr lang="en-US" sz="4100" b="1" dirty="0">
              <a:solidFill>
                <a:srgbClr val="FF0000"/>
              </a:solidFill>
              <a:latin typeface="VNI-Avo" pitchFamily="2" charset="0"/>
            </a:endParaRPr>
          </a:p>
        </p:txBody>
      </p:sp>
      <p:sp>
        <p:nvSpPr>
          <p:cNvPr id="13" name="TextBox 12"/>
          <p:cNvSpPr txBox="1"/>
          <p:nvPr/>
        </p:nvSpPr>
        <p:spPr>
          <a:xfrm>
            <a:off x="1424433" y="4231537"/>
            <a:ext cx="3164091" cy="724485"/>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tröôøng</a:t>
            </a:r>
            <a:endParaRPr lang="en-US" sz="4100" b="1" dirty="0">
              <a:solidFill>
                <a:srgbClr val="FF0000"/>
              </a:solidFill>
              <a:latin typeface="VNI-Avo" pitchFamily="2" charset="0"/>
            </a:endParaRPr>
          </a:p>
        </p:txBody>
      </p:sp>
      <p:sp>
        <p:nvSpPr>
          <p:cNvPr id="14" name="TextBox 13"/>
          <p:cNvSpPr txBox="1"/>
          <p:nvPr/>
        </p:nvSpPr>
        <p:spPr>
          <a:xfrm>
            <a:off x="6834517" y="4195603"/>
            <a:ext cx="3164091" cy="724287"/>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baên khoaên</a:t>
            </a:r>
            <a:endParaRPr lang="en-US" sz="4100" b="1" dirty="0">
              <a:solidFill>
                <a:srgbClr val="FF0000"/>
              </a:solidFill>
              <a:latin typeface="VNI-Avo" pitchFamily="2" charset="0"/>
            </a:endParaRPr>
          </a:p>
        </p:txBody>
      </p:sp>
      <p:sp>
        <p:nvSpPr>
          <p:cNvPr id="10" name="TextBox 9"/>
          <p:cNvSpPr txBox="1"/>
          <p:nvPr/>
        </p:nvSpPr>
        <p:spPr>
          <a:xfrm>
            <a:off x="3928055" y="5522380"/>
            <a:ext cx="3907100" cy="724287"/>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nhoeûn mieäng</a:t>
            </a:r>
            <a:endParaRPr lang="en-US" sz="4100" b="1" dirty="0">
              <a:solidFill>
                <a:srgbClr val="FF0000"/>
              </a:solidFill>
              <a:latin typeface="VNI-Avo" pitchFamily="2" charset="0"/>
            </a:endParaRPr>
          </a:p>
        </p:txBody>
      </p:sp>
    </p:spTree>
    <p:extLst>
      <p:ext uri="{BB962C8B-B14F-4D97-AF65-F5344CB8AC3E}">
        <p14:creationId xmlns:p14="http://schemas.microsoft.com/office/powerpoint/2010/main" val="6219601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486210&quot;&gt;&lt;property id=&quot;20148&quot; value=&quot;5&quot;/&gt;&lt;property id=&quot;20300&quot; value=&quot;Slide 2&quot;/&gt;&lt;property id=&quot;20307&quot; value=&quot;276&quot;/&gt;&lt;/object&gt;&lt;object type=&quot;3&quot; unique_id=&quot;490133&quot;&gt;&lt;property id=&quot;20148&quot; value=&quot;5&quot;/&gt;&lt;property id=&quot;20300&quot; value=&quot;Slide 6&quot;/&gt;&lt;property id=&quot;20307&quot; value=&quot;287&quot;/&gt;&lt;/object&gt;&lt;object type=&quot;3&quot; unique_id=&quot;493711&quot;&gt;&lt;property id=&quot;20148&quot; value=&quot;5&quot;/&gt;&lt;property id=&quot;20300&quot; value=&quot;Slide 14&quot;/&gt;&lt;property id=&quot;20307&quot; value=&quot;291&quot;/&gt;&lt;/object&gt;&lt;object type=&quot;3&quot; unique_id=&quot;493998&quot;&gt;&lt;property id=&quot;20148&quot; value=&quot;5&quot;/&gt;&lt;property id=&quot;20300&quot; value=&quot;Slide 28&quot;/&gt;&lt;property id=&quot;20307&quot; value=&quot;293&quot;/&gt;&lt;/object&gt;&lt;object type=&quot;3&quot; unique_id=&quot;493999&quot;&gt;&lt;property id=&quot;20148&quot; value=&quot;5&quot;/&gt;&lt;property id=&quot;20300&quot; value=&quot;Slide 35&quot;/&gt;&lt;property id=&quot;20307&quot; value=&quot;292&quot;/&gt;&lt;/object&gt;&lt;object type=&quot;3&quot; unique_id=&quot;494171&quot;&gt;&lt;property id=&quot;20148&quot; value=&quot;5&quot;/&gt;&lt;property id=&quot;20300&quot; value=&quot;Slide 1 - &amp;quot;+&amp;quot;&quot;/&gt;&lt;property id=&quot;20307&quot; value=&quot;295&quot;/&gt;&lt;/object&gt;&lt;object type=&quot;3&quot; unique_id=&quot;494410&quot;&gt;&lt;property id=&quot;20148&quot; value=&quot;5&quot;/&gt;&lt;property id=&quot;20300&quot; value=&quot;Slide 4&quot;/&gt;&lt;property id=&quot;20307&quot; value=&quot;296&quot;/&gt;&lt;/object&gt;&lt;object type=&quot;3&quot; unique_id=&quot;494625&quot;&gt;&lt;property id=&quot;20148&quot; value=&quot;5&quot;/&gt;&lt;property id=&quot;20300&quot; value=&quot;Slide 5&quot;/&gt;&lt;property id=&quot;20307&quot; value=&quot;298&quot;/&gt;&lt;/object&gt;&lt;object type=&quot;3&quot; unique_id=&quot;494856&quot;&gt;&lt;property id=&quot;20148&quot; value=&quot;5&quot;/&gt;&lt;property id=&quot;20300&quot; value=&quot;Slide 3&quot;/&gt;&lt;property id=&quot;20307&quot; value=&quot;299&quot;/&gt;&lt;/object&gt;&lt;object type=&quot;3&quot; unique_id=&quot;494922&quot;&gt;&lt;property id=&quot;20148&quot; value=&quot;5&quot;/&gt;&lt;property id=&quot;20300&quot; value=&quot;Slide 7&quot;/&gt;&lt;property id=&quot;20307&quot; value=&quot;300&quot;/&gt;&lt;/object&gt;&lt;object type=&quot;3&quot; unique_id=&quot;495119&quot;&gt;&lt;property id=&quot;20148&quot; value=&quot;5&quot;/&gt;&lt;property id=&quot;20300&quot; value=&quot;Slide 8&quot;/&gt;&lt;property id=&quot;20307&quot; value=&quot;301&quot;/&gt;&lt;/object&gt;&lt;object type=&quot;3&quot; unique_id=&quot;495494&quot;&gt;&lt;property id=&quot;20148&quot; value=&quot;5&quot;/&gt;&lt;property id=&quot;20300&quot; value=&quot;Slide 9&quot;/&gt;&lt;property id=&quot;20307&quot; value=&quot;302&quot;/&gt;&lt;/object&gt;&lt;object type=&quot;3&quot; unique_id=&quot;495495&quot;&gt;&lt;property id=&quot;20148&quot; value=&quot;5&quot;/&gt;&lt;property id=&quot;20300&quot; value=&quot;Slide 13&quot;/&gt;&lt;property id=&quot;20307&quot; value=&quot;303&quot;/&gt;&lt;/object&gt;&lt;object type=&quot;3&quot; unique_id=&quot;495644&quot;&gt;&lt;property id=&quot;20148&quot; value=&quot;5&quot;/&gt;&lt;property id=&quot;20300&quot; value=&quot;Slide 11&quot;/&gt;&lt;property id=&quot;20307&quot; value=&quot;306&quot;/&gt;&lt;/object&gt;&lt;object type=&quot;3&quot; unique_id=&quot;495645&quot;&gt;&lt;property id=&quot;20148&quot; value=&quot;5&quot;/&gt;&lt;property id=&quot;20300&quot; value=&quot;Slide 12&quot;/&gt;&lt;property id=&quot;20307&quot; value=&quot;307&quot;/&gt;&lt;/object&gt;&lt;object type=&quot;3&quot; unique_id=&quot;495713&quot;&gt;&lt;property id=&quot;20148&quot; value=&quot;5&quot;/&gt;&lt;property id=&quot;20300&quot; value=&quot;Slide 10&quot;/&gt;&lt;property id=&quot;20307&quot; value=&quot;308&quot;/&gt;&lt;/object&gt;&lt;object type=&quot;3&quot; unique_id=&quot;496557&quot;&gt;&lt;property id=&quot;20148&quot; value=&quot;5&quot;/&gt;&lt;property id=&quot;20300&quot; value=&quot;Slide 19&quot;/&gt;&lt;property id=&quot;20307&quot; value=&quot;309&quot;/&gt;&lt;/object&gt;&lt;object type=&quot;3&quot; unique_id=&quot;496558&quot;&gt;&lt;property id=&quot;20148&quot; value=&quot;5&quot;/&gt;&lt;property id=&quot;20300&quot; value=&quot;Slide 20&quot;/&gt;&lt;property id=&quot;20307&quot; value=&quot;310&quot;/&gt;&lt;/object&gt;&lt;object type=&quot;3&quot; unique_id=&quot;496788&quot;&gt;&lt;property id=&quot;20148&quot; value=&quot;5&quot;/&gt;&lt;property id=&quot;20300&quot; value=&quot;Slide 21&quot;/&gt;&lt;property id=&quot;20307&quot; value=&quot;313&quot;/&gt;&lt;/object&gt;&lt;object type=&quot;3&quot; unique_id=&quot;497034&quot;&gt;&lt;property id=&quot;20148&quot; value=&quot;5&quot;/&gt;&lt;property id=&quot;20300&quot; value=&quot;Slide 22&quot;/&gt;&lt;property id=&quot;20307&quot; value=&quot;314&quot;/&gt;&lt;/object&gt;&lt;object type=&quot;3&quot; unique_id=&quot;497457&quot;&gt;&lt;property id=&quot;20148&quot; value=&quot;5&quot;/&gt;&lt;property id=&quot;20300&quot; value=&quot;Slide 23&quot;/&gt;&lt;property id=&quot;20307&quot; value=&quot;315&quot;/&gt;&lt;/object&gt;&lt;object type=&quot;3&quot; unique_id=&quot;497692&quot;&gt;&lt;property id=&quot;20148&quot; value=&quot;5&quot;/&gt;&lt;property id=&quot;20300&quot; value=&quot;Slide 24&quot;/&gt;&lt;property id=&quot;20307&quot; value=&quot;316&quot;/&gt;&lt;/object&gt;&lt;object type=&quot;3&quot; unique_id=&quot;497828&quot;&gt;&lt;property id=&quot;20148&quot; value=&quot;5&quot;/&gt;&lt;property id=&quot;20300&quot; value=&quot;Slide 27&quot;/&gt;&lt;property id=&quot;20307&quot; value=&quot;317&quot;/&gt;&lt;/object&gt;&lt;object type=&quot;3&quot; unique_id=&quot;497913&quot;&gt;&lt;property id=&quot;20148&quot; value=&quot;5&quot;/&gt;&lt;property id=&quot;20300&quot; value=&quot;Slide 25&quot;/&gt;&lt;property id=&quot;20307&quot; value=&quot;318&quot;/&gt;&lt;/object&gt;&lt;object type=&quot;3&quot; unique_id=&quot;498077&quot;&gt;&lt;property id=&quot;20148&quot; value=&quot;5&quot;/&gt;&lt;property id=&quot;20300&quot; value=&quot;Slide 15&quot;/&gt;&lt;property id=&quot;20307&quot; value=&quot;319&quot;/&gt;&lt;/object&gt;&lt;object type=&quot;3&quot; unique_id=&quot;498078&quot;&gt;&lt;property id=&quot;20148&quot; value=&quot;5&quot;/&gt;&lt;property id=&quot;20300&quot; value=&quot;Slide 16&quot;/&gt;&lt;property id=&quot;20307&quot; value=&quot;320&quot;/&gt;&lt;/object&gt;&lt;object type=&quot;3&quot; unique_id=&quot;498080&quot;&gt;&lt;property id=&quot;20148&quot; value=&quot;5&quot;/&gt;&lt;property id=&quot;20300&quot; value=&quot;Slide 18&quot;/&gt;&lt;property id=&quot;20307&quot; value=&quot;322&quot;/&gt;&lt;/object&gt;&lt;object type=&quot;3&quot; unique_id=&quot;498389&quot;&gt;&lt;property id=&quot;20148&quot; value=&quot;5&quot;/&gt;&lt;property id=&quot;20300&quot; value=&quot;Slide 26&quot;/&gt;&lt;property id=&quot;20307&quot; value=&quot;323&quot;/&gt;&lt;/object&gt;&lt;object type=&quot;3&quot; unique_id=&quot;498545&quot;&gt;&lt;property id=&quot;20148&quot; value=&quot;5&quot;/&gt;&lt;property id=&quot;20300&quot; value=&quot;Slide 17&quot;/&gt;&lt;property id=&quot;20307&quot; value=&quot;324&quot;/&gt;&lt;/object&gt;&lt;object type=&quot;3&quot; unique_id=&quot;498817&quot;&gt;&lt;property id=&quot;20148&quot; value=&quot;5&quot;/&gt;&lt;property id=&quot;20300&quot; value=&quot;Slide 29 - &amp;quot;TRÒ CHƠI: HÁI DÂU&amp;quot;&quot;/&gt;&lt;property id=&quot;20307&quot; value=&quot;325&quot;/&gt;&lt;/object&gt;&lt;object type=&quot;3&quot; unique_id=&quot;498818&quot;&gt;&lt;property id=&quot;20148&quot; value=&quot;5&quot;/&gt;&lt;property id=&quot;20300&quot; value=&quot;Slide 30&quot;/&gt;&lt;property id=&quot;20307&quot; value=&quot;326&quot;/&gt;&lt;/object&gt;&lt;object type=&quot;3&quot; unique_id=&quot;498819&quot;&gt;&lt;property id=&quot;20148&quot; value=&quot;5&quot;/&gt;&lt;property id=&quot;20300&quot; value=&quot;Slide 31&quot;/&gt;&lt;property id=&quot;20307&quot; value=&quot;327&quot;/&gt;&lt;/object&gt;&lt;object type=&quot;3&quot; unique_id=&quot;498820&quot;&gt;&lt;property id=&quot;20148&quot; value=&quot;5&quot;/&gt;&lt;property id=&quot;20300&quot; value=&quot;Slide 32&quot;/&gt;&lt;property id=&quot;20307&quot; value=&quot;328&quot;/&gt;&lt;/object&gt;&lt;object type=&quot;3&quot; unique_id=&quot;498821&quot;&gt;&lt;property id=&quot;20148&quot; value=&quot;5&quot;/&gt;&lt;property id=&quot;20300&quot; value=&quot;Slide 33&quot;/&gt;&lt;property id=&quot;20307&quot; value=&quot;329&quot;/&gt;&lt;/object&gt;&lt;object type=&quot;3&quot; unique_id=&quot;498822&quot;&gt;&lt;property id=&quot;20148&quot; value=&quot;5&quot;/&gt;&lt;property id=&quot;20300&quot; value=&quot;Slide 34&quot;/&gt;&lt;property id=&quot;20307&quot; value=&quot;330&quot;/&gt;&lt;/object&gt;&lt;/object&gt;&lt;object type=&quot;8&quot; unique_id=&quot;10032&quot;&gt;&lt;/object&gt;&lt;/object&gt;&lt;/database&gt;"/>
  <p:tag name="SECTOMILLISECCONVERTED" val="1"/>
</p:tagLst>
</file>

<file path=ppt/theme/_rels/them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TotalTime>
  <Words>1163</Words>
  <Application>Microsoft Office PowerPoint</Application>
  <PresentationFormat>Màn hình rộng</PresentationFormat>
  <Paragraphs>146</Paragraphs>
  <Slides>34</Slides>
  <Notes>9</Notes>
  <HiddenSlides>0</HiddenSlides>
  <MMClips>3</MMClips>
  <ScaleCrop>false</ScaleCrop>
  <HeadingPairs>
    <vt:vector size="6" baseType="variant">
      <vt:variant>
        <vt:lpstr>Phông được Dùng</vt:lpstr>
      </vt:variant>
      <vt:variant>
        <vt:i4>17</vt:i4>
      </vt:variant>
      <vt:variant>
        <vt:lpstr>Chủ đề</vt:lpstr>
      </vt:variant>
      <vt:variant>
        <vt:i4>18</vt:i4>
      </vt:variant>
      <vt:variant>
        <vt:lpstr>Tiêu đề Bản chiếu</vt:lpstr>
      </vt:variant>
      <vt:variant>
        <vt:i4>34</vt:i4>
      </vt:variant>
    </vt:vector>
  </HeadingPairs>
  <TitlesOfParts>
    <vt:vector size="69" baseType="lpstr">
      <vt:lpstr>等线</vt:lpstr>
      <vt:lpstr>微软雅黑</vt:lpstr>
      <vt:lpstr>黑体</vt:lpstr>
      <vt:lpstr>SimSun</vt:lpstr>
      <vt:lpstr>Arial</vt:lpstr>
      <vt:lpstr>Arial Rounded MT Bold</vt:lpstr>
      <vt:lpstr>Calibri</vt:lpstr>
      <vt:lpstr>Calibri Light</vt:lpstr>
      <vt:lpstr>Franklin Gothic Book</vt:lpstr>
      <vt:lpstr>Franklin Gothic Medium</vt:lpstr>
      <vt:lpstr>HP001</vt:lpstr>
      <vt:lpstr>HP001 4 hàng</vt:lpstr>
      <vt:lpstr>HP001 4H</vt:lpstr>
      <vt:lpstr>Times New Roman</vt:lpstr>
      <vt:lpstr>Verdana</vt:lpstr>
      <vt:lpstr>VNI-Avo</vt:lpstr>
      <vt:lpstr>Wingdings</vt:lpstr>
      <vt:lpstr>Office Theme</vt:lpstr>
      <vt:lpstr>Office 主题​​</vt:lpstr>
      <vt:lpstr>4_Office 主题​​</vt:lpstr>
      <vt:lpstr>5_Office 主题​​</vt:lpstr>
      <vt:lpstr>sample</vt:lpstr>
      <vt:lpstr>2_Office 主题​​</vt:lpstr>
      <vt:lpstr>1_Office Theme</vt:lpstr>
      <vt:lpstr>9_Office Theme</vt:lpstr>
      <vt:lpstr>3_Office 主题​​</vt:lpstr>
      <vt:lpstr>Office 主题</vt:lpstr>
      <vt:lpstr>3_Office Theme</vt:lpstr>
      <vt:lpstr>7_Office Theme</vt:lpstr>
      <vt:lpstr>4_Office Theme</vt:lpstr>
      <vt:lpstr>2_Default Design</vt:lpstr>
      <vt:lpstr>Angles</vt:lpstr>
      <vt:lpstr>5_Office Theme</vt:lpstr>
      <vt:lpstr>10_Office Theme</vt:lpstr>
      <vt:lpstr>8_Office Theme</vt:lpstr>
      <vt:lpstr>+</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Nhàn</dc:creator>
  <cp:lastModifiedBy>PC</cp:lastModifiedBy>
  <cp:revision>216</cp:revision>
  <dcterms:created xsi:type="dcterms:W3CDTF">2021-01-11T01:39:47Z</dcterms:created>
  <dcterms:modified xsi:type="dcterms:W3CDTF">2024-02-24T15:29:51Z</dcterms:modified>
</cp:coreProperties>
</file>