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16" r:id="rId2"/>
    <p:sldId id="417" r:id="rId3"/>
    <p:sldId id="384" r:id="rId4"/>
    <p:sldId id="387" r:id="rId5"/>
    <p:sldId id="418" r:id="rId6"/>
    <p:sldId id="419" r:id="rId7"/>
    <p:sldId id="422" r:id="rId8"/>
    <p:sldId id="420" r:id="rId9"/>
    <p:sldId id="421" r:id="rId10"/>
    <p:sldId id="423" r:id="rId11"/>
    <p:sldId id="424" r:id="rId12"/>
    <p:sldId id="427" r:id="rId13"/>
    <p:sldId id="425" r:id="rId14"/>
    <p:sldId id="428" r:id="rId15"/>
    <p:sldId id="430" r:id="rId16"/>
    <p:sldId id="429" r:id="rId17"/>
    <p:sldId id="431" r:id="rId18"/>
    <p:sldId id="432" r:id="rId19"/>
    <p:sldId id="433" r:id="rId20"/>
    <p:sldId id="434" r:id="rId21"/>
    <p:sldId id="397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1696"/>
    <a:srgbClr val="85604C"/>
    <a:srgbClr val="FFFFFF"/>
    <a:srgbClr val="197F0A"/>
    <a:srgbClr val="DBEFF9"/>
    <a:srgbClr val="578F3D"/>
    <a:srgbClr val="4A352A"/>
    <a:srgbClr val="2B170D"/>
    <a:srgbClr val="401F02"/>
    <a:srgbClr val="86A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81944" autoAdjust="0"/>
  </p:normalViewPr>
  <p:slideViewPr>
    <p:cSldViewPr snapToGrid="0" snapToObjects="1">
      <p:cViewPr varScale="1">
        <p:scale>
          <a:sx n="51" d="100"/>
          <a:sy n="51" d="100"/>
        </p:scale>
        <p:origin x="138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2023/8/13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2023/8/13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815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807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73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282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8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869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6567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47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59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2023/8/13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C309E16-24C5-4BF2-BFF6-3FF0191A62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4B99A0-69F5-441C-9D6A-0CE35FF1B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6703"/>
            <a:ext cx="9303302" cy="3346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68E5E6-C7B1-434E-B507-A0CDD2A8D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132" y="389611"/>
            <a:ext cx="7114649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DA6D3-1A39-4ED9-88F5-17638413B583}"/>
              </a:ext>
            </a:extLst>
          </p:cNvPr>
          <p:cNvSpPr txBox="1"/>
          <p:nvPr/>
        </p:nvSpPr>
        <p:spPr>
          <a:xfrm>
            <a:off x="2410522" y="50188"/>
            <a:ext cx="70311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 Love Of Thunder" panose="02040603050506020204" pitchFamily="18" charset="0"/>
              </a:rPr>
              <a:t>làm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 Love Of Thunder" panose="02040603050506020204" pitchFamily="18" charset="0"/>
              </a:rPr>
              <a:t> bài trong nhóm nhỏ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D8DA9-E36E-4FA3-AC3B-CED60F4C09A0}"/>
              </a:ext>
            </a:extLst>
          </p:cNvPr>
          <p:cNvSpPr txBox="1"/>
          <p:nvPr/>
        </p:nvSpPr>
        <p:spPr>
          <a:xfrm>
            <a:off x="4187041" y="429925"/>
            <a:ext cx="41812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197F0A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CHỮA BÀI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7F0A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26A7F8-EC2C-4332-8566-3D56EA65F776}"/>
              </a:ext>
            </a:extLst>
          </p:cNvPr>
          <p:cNvSpPr txBox="1"/>
          <p:nvPr/>
        </p:nvSpPr>
        <p:spPr>
          <a:xfrm>
            <a:off x="939886" y="1208059"/>
            <a:ext cx="9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nở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9658528-70F0-4C6D-A879-A30CCB9BFC01}"/>
              </a:ext>
            </a:extLst>
          </p:cNvPr>
          <p:cNvSpPr/>
          <p:nvPr/>
        </p:nvSpPr>
        <p:spPr>
          <a:xfrm>
            <a:off x="1351119" y="1995088"/>
            <a:ext cx="669732" cy="2595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904792-5438-494B-A5FC-C825211C7F7C}"/>
              </a:ext>
            </a:extLst>
          </p:cNvPr>
          <p:cNvSpPr txBox="1"/>
          <p:nvPr/>
        </p:nvSpPr>
        <p:spPr>
          <a:xfrm>
            <a:off x="2020851" y="1801700"/>
            <a:ext cx="617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nở đỏ</a:t>
            </a:r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18DD80-E890-4C02-B87E-0D7586009C8C}"/>
              </a:ext>
            </a:extLst>
          </p:cNvPr>
          <p:cNvSpPr txBox="1"/>
          <p:nvPr/>
        </p:nvSpPr>
        <p:spPr>
          <a:xfrm>
            <a:off x="939886" y="2482421"/>
            <a:ext cx="9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Trước mắt chúng tôi là những cánh đồng 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rộng.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E9CDE74-6677-477A-845A-E35C48A70883}"/>
              </a:ext>
            </a:extLst>
          </p:cNvPr>
          <p:cNvSpPr/>
          <p:nvPr/>
        </p:nvSpPr>
        <p:spPr>
          <a:xfrm>
            <a:off x="1351119" y="3356531"/>
            <a:ext cx="669732" cy="2595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5A1E06-AA56-4DAE-AFE0-B92264969113}"/>
              </a:ext>
            </a:extLst>
          </p:cNvPr>
          <p:cNvSpPr txBox="1"/>
          <p:nvPr/>
        </p:nvSpPr>
        <p:spPr>
          <a:xfrm>
            <a:off x="1999348" y="3122619"/>
            <a:ext cx="974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mắt chúng tôi là những cánh đồng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ngát.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B2F3E9-BD45-46E4-AF4B-DA2EBF2C3924}"/>
              </a:ext>
            </a:extLst>
          </p:cNvPr>
          <p:cNvSpPr txBox="1"/>
          <p:nvPr/>
        </p:nvSpPr>
        <p:spPr>
          <a:xfrm>
            <a:off x="939886" y="3804584"/>
            <a:ext cx="9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 sớm, mặt sông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sáng</a:t>
            </a:r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ánh nắng.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6ECEDC6-0865-40F7-95D4-DE0D8382FC94}"/>
              </a:ext>
            </a:extLst>
          </p:cNvPr>
          <p:cNvSpPr/>
          <p:nvPr/>
        </p:nvSpPr>
        <p:spPr>
          <a:xfrm>
            <a:off x="1351119" y="4628217"/>
            <a:ext cx="669732" cy="2595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FBF03D-5349-42DE-A363-2EB46523FA04}"/>
              </a:ext>
            </a:extLst>
          </p:cNvPr>
          <p:cNvSpPr txBox="1"/>
          <p:nvPr/>
        </p:nvSpPr>
        <p:spPr>
          <a:xfrm>
            <a:off x="1999348" y="4397745"/>
            <a:ext cx="974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sớm, mặt sông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 lánh</a:t>
            </a:r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ánh nắng</a:t>
            </a:r>
            <a:endParaRPr lang="vi-VN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274F2D-51C9-4828-AC34-620ED7F467A4}"/>
              </a:ext>
            </a:extLst>
          </p:cNvPr>
          <p:cNvSpPr txBox="1"/>
          <p:nvPr/>
        </p:nvSpPr>
        <p:spPr>
          <a:xfrm>
            <a:off x="1035579" y="5070584"/>
            <a:ext cx="9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xoải cánh bay </a:t>
            </a:r>
            <a:r>
              <a:rPr lang="vi-VN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F17AB87-256C-4C24-9F94-8021C8C27069}"/>
              </a:ext>
            </a:extLst>
          </p:cNvPr>
          <p:cNvSpPr/>
          <p:nvPr/>
        </p:nvSpPr>
        <p:spPr>
          <a:xfrm>
            <a:off x="1351119" y="5821261"/>
            <a:ext cx="669732" cy="25955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9CC61E-B53D-4EB9-9571-79271D6F74A2}"/>
              </a:ext>
            </a:extLst>
          </p:cNvPr>
          <p:cNvSpPr txBox="1"/>
          <p:nvPr/>
        </p:nvSpPr>
        <p:spPr>
          <a:xfrm>
            <a:off x="2020851" y="5576562"/>
            <a:ext cx="974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sải cánh bay </a:t>
            </a:r>
            <a:r>
              <a:rPr 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 vút</a:t>
            </a: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>
            <a:extLst>
              <a:ext uri="{FF2B5EF4-FFF2-40B4-BE49-F238E27FC236}">
                <a16:creationId xmlns:a16="http://schemas.microsoft.com/office/drawing/2014/main" id="{805A0298-7B7C-40D8-8255-8ECAD3C08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53" y="138663"/>
            <a:ext cx="7846497" cy="2380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7198D6-C1C0-446A-9EE4-DDD75A36C35C}"/>
              </a:ext>
            </a:extLst>
          </p:cNvPr>
          <p:cNvSpPr txBox="1"/>
          <p:nvPr/>
        </p:nvSpPr>
        <p:spPr>
          <a:xfrm>
            <a:off x="3262608" y="605493"/>
            <a:ext cx="6039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lí do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tại sao em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chọn được từ đã 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053" y="0"/>
            <a:ext cx="7765537" cy="7765537"/>
          </a:xfrm>
          <a:prstGeom prst="rect">
            <a:avLst/>
          </a:prstGeom>
        </p:spPr>
      </p:pic>
      <p:pic>
        <p:nvPicPr>
          <p:cNvPr id="1026" name="Picture 2" descr="Hình ảnh Cô Giáo PNG, Vector, PSD, và biểu tượng để tải về miễn phí |  pngtree">
            <a:extLst>
              <a:ext uri="{FF2B5EF4-FFF2-40B4-BE49-F238E27FC236}">
                <a16:creationId xmlns:a16="http://schemas.microsoft.com/office/drawing/2014/main" id="{4960B0AC-85B1-44B0-B802-AB0C5DA3B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1167" l="10000" r="90000">
                        <a14:foregroundMark x1="40167" y1="6667" x2="59083" y2="9583"/>
                        <a14:foregroundMark x1="43750" y1="90417" x2="51167" y2="9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41" y="2052043"/>
            <a:ext cx="4914014" cy="49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0A277-76E3-4CA1-8D49-EE1672EEA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165" y="2529326"/>
            <a:ext cx="4386170" cy="43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560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0F1698-AFEF-42D3-83ED-6C7325A74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866" y="398344"/>
            <a:ext cx="804741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69659" y="367043"/>
            <a:ext cx="11180190" cy="6123914"/>
          </a:xfrm>
          <a:custGeom>
            <a:avLst/>
            <a:gdLst>
              <a:gd name="connsiteX0" fmla="*/ 0 w 11180190"/>
              <a:gd name="connsiteY0" fmla="*/ 1020673 h 6123914"/>
              <a:gd name="connsiteX1" fmla="*/ 1020673 w 11180190"/>
              <a:gd name="connsiteY1" fmla="*/ 0 h 6123914"/>
              <a:gd name="connsiteX2" fmla="*/ 1591851 w 11180190"/>
              <a:gd name="connsiteY2" fmla="*/ 0 h 6123914"/>
              <a:gd name="connsiteX3" fmla="*/ 2345805 w 11180190"/>
              <a:gd name="connsiteY3" fmla="*/ 0 h 6123914"/>
              <a:gd name="connsiteX4" fmla="*/ 2642818 w 11180190"/>
              <a:gd name="connsiteY4" fmla="*/ 0 h 6123914"/>
              <a:gd name="connsiteX5" fmla="*/ 3122607 w 11180190"/>
              <a:gd name="connsiteY5" fmla="*/ 0 h 6123914"/>
              <a:gd name="connsiteX6" fmla="*/ 3419620 w 11180190"/>
              <a:gd name="connsiteY6" fmla="*/ 0 h 6123914"/>
              <a:gd name="connsiteX7" fmla="*/ 3990797 w 11180190"/>
              <a:gd name="connsiteY7" fmla="*/ 0 h 6123914"/>
              <a:gd name="connsiteX8" fmla="*/ 4379198 w 11180190"/>
              <a:gd name="connsiteY8" fmla="*/ 0 h 6123914"/>
              <a:gd name="connsiteX9" fmla="*/ 5041764 w 11180190"/>
              <a:gd name="connsiteY9" fmla="*/ 0 h 6123914"/>
              <a:gd name="connsiteX10" fmla="*/ 5612942 w 11180190"/>
              <a:gd name="connsiteY10" fmla="*/ 0 h 6123914"/>
              <a:gd name="connsiteX11" fmla="*/ 6366897 w 11180190"/>
              <a:gd name="connsiteY11" fmla="*/ 0 h 6123914"/>
              <a:gd name="connsiteX12" fmla="*/ 6755298 w 11180190"/>
              <a:gd name="connsiteY12" fmla="*/ 0 h 6123914"/>
              <a:gd name="connsiteX13" fmla="*/ 7326475 w 11180190"/>
              <a:gd name="connsiteY13" fmla="*/ 0 h 6123914"/>
              <a:gd name="connsiteX14" fmla="*/ 8080430 w 11180190"/>
              <a:gd name="connsiteY14" fmla="*/ 0 h 6123914"/>
              <a:gd name="connsiteX15" fmla="*/ 8468831 w 11180190"/>
              <a:gd name="connsiteY15" fmla="*/ 0 h 6123914"/>
              <a:gd name="connsiteX16" fmla="*/ 9131397 w 11180190"/>
              <a:gd name="connsiteY16" fmla="*/ 0 h 6123914"/>
              <a:gd name="connsiteX17" fmla="*/ 10159517 w 11180190"/>
              <a:gd name="connsiteY17" fmla="*/ 0 h 6123914"/>
              <a:gd name="connsiteX18" fmla="*/ 11180190 w 11180190"/>
              <a:gd name="connsiteY18" fmla="*/ 1020673 h 6123914"/>
              <a:gd name="connsiteX19" fmla="*/ 11180190 w 11180190"/>
              <a:gd name="connsiteY19" fmla="*/ 1644723 h 6123914"/>
              <a:gd name="connsiteX20" fmla="*/ 11180190 w 11180190"/>
              <a:gd name="connsiteY20" fmla="*/ 2146295 h 6123914"/>
              <a:gd name="connsiteX21" fmla="*/ 11180190 w 11180190"/>
              <a:gd name="connsiteY21" fmla="*/ 2607042 h 6123914"/>
              <a:gd name="connsiteX22" fmla="*/ 11180190 w 11180190"/>
              <a:gd name="connsiteY22" fmla="*/ 3190266 h 6123914"/>
              <a:gd name="connsiteX23" fmla="*/ 11180190 w 11180190"/>
              <a:gd name="connsiteY23" fmla="*/ 3691839 h 6123914"/>
              <a:gd name="connsiteX24" fmla="*/ 11180190 w 11180190"/>
              <a:gd name="connsiteY24" fmla="*/ 4193412 h 6123914"/>
              <a:gd name="connsiteX25" fmla="*/ 11180190 w 11180190"/>
              <a:gd name="connsiteY25" fmla="*/ 5103241 h 6123914"/>
              <a:gd name="connsiteX26" fmla="*/ 10159517 w 11180190"/>
              <a:gd name="connsiteY26" fmla="*/ 6123914 h 6123914"/>
              <a:gd name="connsiteX27" fmla="*/ 9771116 w 11180190"/>
              <a:gd name="connsiteY27" fmla="*/ 6123914 h 6123914"/>
              <a:gd name="connsiteX28" fmla="*/ 9474104 w 11180190"/>
              <a:gd name="connsiteY28" fmla="*/ 6123914 h 6123914"/>
              <a:gd name="connsiteX29" fmla="*/ 9085703 w 11180190"/>
              <a:gd name="connsiteY29" fmla="*/ 6123914 h 6123914"/>
              <a:gd name="connsiteX30" fmla="*/ 8331748 w 11180190"/>
              <a:gd name="connsiteY30" fmla="*/ 6123914 h 6123914"/>
              <a:gd name="connsiteX31" fmla="*/ 8034736 w 11180190"/>
              <a:gd name="connsiteY31" fmla="*/ 6123914 h 6123914"/>
              <a:gd name="connsiteX32" fmla="*/ 7554946 w 11180190"/>
              <a:gd name="connsiteY32" fmla="*/ 6123914 h 6123914"/>
              <a:gd name="connsiteX33" fmla="*/ 6983769 w 11180190"/>
              <a:gd name="connsiteY33" fmla="*/ 6123914 h 6123914"/>
              <a:gd name="connsiteX34" fmla="*/ 6321203 w 11180190"/>
              <a:gd name="connsiteY34" fmla="*/ 6123914 h 6123914"/>
              <a:gd name="connsiteX35" fmla="*/ 5932802 w 11180190"/>
              <a:gd name="connsiteY35" fmla="*/ 6123914 h 6123914"/>
              <a:gd name="connsiteX36" fmla="*/ 5361624 w 11180190"/>
              <a:gd name="connsiteY36" fmla="*/ 6123914 h 6123914"/>
              <a:gd name="connsiteX37" fmla="*/ 4699058 w 11180190"/>
              <a:gd name="connsiteY37" fmla="*/ 6123914 h 6123914"/>
              <a:gd name="connsiteX38" fmla="*/ 4310657 w 11180190"/>
              <a:gd name="connsiteY38" fmla="*/ 6123914 h 6123914"/>
              <a:gd name="connsiteX39" fmla="*/ 3648091 w 11180190"/>
              <a:gd name="connsiteY39" fmla="*/ 6123914 h 6123914"/>
              <a:gd name="connsiteX40" fmla="*/ 3076913 w 11180190"/>
              <a:gd name="connsiteY40" fmla="*/ 6123914 h 6123914"/>
              <a:gd name="connsiteX41" fmla="*/ 2779900 w 11180190"/>
              <a:gd name="connsiteY41" fmla="*/ 6123914 h 6123914"/>
              <a:gd name="connsiteX42" fmla="*/ 2025946 w 11180190"/>
              <a:gd name="connsiteY42" fmla="*/ 6123914 h 6123914"/>
              <a:gd name="connsiteX43" fmla="*/ 1546157 w 11180190"/>
              <a:gd name="connsiteY43" fmla="*/ 6123914 h 6123914"/>
              <a:gd name="connsiteX44" fmla="*/ 1020673 w 11180190"/>
              <a:gd name="connsiteY44" fmla="*/ 6123914 h 6123914"/>
              <a:gd name="connsiteX45" fmla="*/ 0 w 11180190"/>
              <a:gd name="connsiteY45" fmla="*/ 5103241 h 6123914"/>
              <a:gd name="connsiteX46" fmla="*/ 0 w 11180190"/>
              <a:gd name="connsiteY46" fmla="*/ 4438366 h 6123914"/>
              <a:gd name="connsiteX47" fmla="*/ 0 w 11180190"/>
              <a:gd name="connsiteY47" fmla="*/ 3895967 h 6123914"/>
              <a:gd name="connsiteX48" fmla="*/ 0 w 11180190"/>
              <a:gd name="connsiteY48" fmla="*/ 3435220 h 6123914"/>
              <a:gd name="connsiteX49" fmla="*/ 0 w 11180190"/>
              <a:gd name="connsiteY49" fmla="*/ 2933648 h 6123914"/>
              <a:gd name="connsiteX50" fmla="*/ 0 w 11180190"/>
              <a:gd name="connsiteY50" fmla="*/ 2391249 h 6123914"/>
              <a:gd name="connsiteX51" fmla="*/ 0 w 11180190"/>
              <a:gd name="connsiteY51" fmla="*/ 1726374 h 6123914"/>
              <a:gd name="connsiteX52" fmla="*/ 0 w 11180190"/>
              <a:gd name="connsiteY52" fmla="*/ 1020673 h 612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123914" fill="none" extrusionOk="0">
                <a:moveTo>
                  <a:pt x="0" y="1020673"/>
                </a:moveTo>
                <a:cubicBezTo>
                  <a:pt x="159772" y="457074"/>
                  <a:pt x="378633" y="-24487"/>
                  <a:pt x="1020673" y="0"/>
                </a:cubicBezTo>
                <a:cubicBezTo>
                  <a:pt x="1159613" y="-38777"/>
                  <a:pt x="1415424" y="50574"/>
                  <a:pt x="1591851" y="0"/>
                </a:cubicBezTo>
                <a:cubicBezTo>
                  <a:pt x="1768278" y="-50574"/>
                  <a:pt x="1973876" y="78171"/>
                  <a:pt x="2345805" y="0"/>
                </a:cubicBezTo>
                <a:cubicBezTo>
                  <a:pt x="2717734" y="-78171"/>
                  <a:pt x="2498648" y="10248"/>
                  <a:pt x="2642818" y="0"/>
                </a:cubicBezTo>
                <a:cubicBezTo>
                  <a:pt x="2786988" y="-10248"/>
                  <a:pt x="3013342" y="57509"/>
                  <a:pt x="3122607" y="0"/>
                </a:cubicBezTo>
                <a:cubicBezTo>
                  <a:pt x="3231872" y="-57509"/>
                  <a:pt x="3325706" y="5839"/>
                  <a:pt x="3419620" y="0"/>
                </a:cubicBezTo>
                <a:cubicBezTo>
                  <a:pt x="3513534" y="-5839"/>
                  <a:pt x="3773076" y="41423"/>
                  <a:pt x="3990797" y="0"/>
                </a:cubicBezTo>
                <a:cubicBezTo>
                  <a:pt x="4208518" y="-41423"/>
                  <a:pt x="4285451" y="30522"/>
                  <a:pt x="4379198" y="0"/>
                </a:cubicBezTo>
                <a:cubicBezTo>
                  <a:pt x="4472945" y="-30522"/>
                  <a:pt x="4796838" y="63524"/>
                  <a:pt x="5041764" y="0"/>
                </a:cubicBezTo>
                <a:cubicBezTo>
                  <a:pt x="5286690" y="-63524"/>
                  <a:pt x="5458042" y="35260"/>
                  <a:pt x="5612942" y="0"/>
                </a:cubicBezTo>
                <a:cubicBezTo>
                  <a:pt x="5767842" y="-35260"/>
                  <a:pt x="6202737" y="43286"/>
                  <a:pt x="6366897" y="0"/>
                </a:cubicBezTo>
                <a:cubicBezTo>
                  <a:pt x="6531057" y="-43286"/>
                  <a:pt x="6574554" y="38873"/>
                  <a:pt x="6755298" y="0"/>
                </a:cubicBezTo>
                <a:cubicBezTo>
                  <a:pt x="6936042" y="-38873"/>
                  <a:pt x="7090060" y="56740"/>
                  <a:pt x="7326475" y="0"/>
                </a:cubicBezTo>
                <a:cubicBezTo>
                  <a:pt x="7562890" y="-56740"/>
                  <a:pt x="7859975" y="63808"/>
                  <a:pt x="8080430" y="0"/>
                </a:cubicBezTo>
                <a:cubicBezTo>
                  <a:pt x="8300885" y="-63808"/>
                  <a:pt x="8384297" y="27352"/>
                  <a:pt x="8468831" y="0"/>
                </a:cubicBezTo>
                <a:cubicBezTo>
                  <a:pt x="8553365" y="-27352"/>
                  <a:pt x="8944049" y="15250"/>
                  <a:pt x="9131397" y="0"/>
                </a:cubicBezTo>
                <a:cubicBezTo>
                  <a:pt x="9318745" y="-15250"/>
                  <a:pt x="9918590" y="87401"/>
                  <a:pt x="10159517" y="0"/>
                </a:cubicBezTo>
                <a:cubicBezTo>
                  <a:pt x="10688499" y="66695"/>
                  <a:pt x="11079062" y="424663"/>
                  <a:pt x="11180190" y="1020673"/>
                </a:cubicBezTo>
                <a:cubicBezTo>
                  <a:pt x="11188272" y="1286175"/>
                  <a:pt x="11168997" y="1381593"/>
                  <a:pt x="11180190" y="1644723"/>
                </a:cubicBezTo>
                <a:cubicBezTo>
                  <a:pt x="11191383" y="1907853"/>
                  <a:pt x="11141087" y="1953963"/>
                  <a:pt x="11180190" y="2146295"/>
                </a:cubicBezTo>
                <a:cubicBezTo>
                  <a:pt x="11219293" y="2338627"/>
                  <a:pt x="11132057" y="2409869"/>
                  <a:pt x="11180190" y="2607042"/>
                </a:cubicBezTo>
                <a:cubicBezTo>
                  <a:pt x="11228323" y="2804215"/>
                  <a:pt x="11171919" y="3042801"/>
                  <a:pt x="11180190" y="3190266"/>
                </a:cubicBezTo>
                <a:cubicBezTo>
                  <a:pt x="11188461" y="3337731"/>
                  <a:pt x="11175221" y="3542568"/>
                  <a:pt x="11180190" y="3691839"/>
                </a:cubicBezTo>
                <a:cubicBezTo>
                  <a:pt x="11185159" y="3841110"/>
                  <a:pt x="11168493" y="4053278"/>
                  <a:pt x="11180190" y="4193412"/>
                </a:cubicBezTo>
                <a:cubicBezTo>
                  <a:pt x="11191887" y="4333546"/>
                  <a:pt x="11094867" y="4857371"/>
                  <a:pt x="11180190" y="5103241"/>
                </a:cubicBezTo>
                <a:cubicBezTo>
                  <a:pt x="11108518" y="5699171"/>
                  <a:pt x="10610466" y="6182206"/>
                  <a:pt x="10159517" y="6123914"/>
                </a:cubicBezTo>
                <a:cubicBezTo>
                  <a:pt x="10070426" y="6161704"/>
                  <a:pt x="9936892" y="6079621"/>
                  <a:pt x="9771116" y="6123914"/>
                </a:cubicBezTo>
                <a:cubicBezTo>
                  <a:pt x="9605340" y="6168207"/>
                  <a:pt x="9621684" y="6116148"/>
                  <a:pt x="9474104" y="6123914"/>
                </a:cubicBezTo>
                <a:cubicBezTo>
                  <a:pt x="9326524" y="6131680"/>
                  <a:pt x="9175971" y="6084872"/>
                  <a:pt x="9085703" y="6123914"/>
                </a:cubicBezTo>
                <a:cubicBezTo>
                  <a:pt x="8995435" y="6162956"/>
                  <a:pt x="8693431" y="6106389"/>
                  <a:pt x="8331748" y="6123914"/>
                </a:cubicBezTo>
                <a:cubicBezTo>
                  <a:pt x="7970066" y="6141439"/>
                  <a:pt x="8101879" y="6123893"/>
                  <a:pt x="8034736" y="6123914"/>
                </a:cubicBezTo>
                <a:cubicBezTo>
                  <a:pt x="7967593" y="6123935"/>
                  <a:pt x="7652156" y="6089943"/>
                  <a:pt x="7554946" y="6123914"/>
                </a:cubicBezTo>
                <a:cubicBezTo>
                  <a:pt x="7457736" y="6157885"/>
                  <a:pt x="7231850" y="6075149"/>
                  <a:pt x="6983769" y="6123914"/>
                </a:cubicBezTo>
                <a:cubicBezTo>
                  <a:pt x="6735688" y="6172679"/>
                  <a:pt x="6517270" y="6058004"/>
                  <a:pt x="6321203" y="6123914"/>
                </a:cubicBezTo>
                <a:cubicBezTo>
                  <a:pt x="6125136" y="6189824"/>
                  <a:pt x="6110547" y="6114170"/>
                  <a:pt x="5932802" y="6123914"/>
                </a:cubicBezTo>
                <a:cubicBezTo>
                  <a:pt x="5755057" y="6133658"/>
                  <a:pt x="5560459" y="6082592"/>
                  <a:pt x="5361624" y="6123914"/>
                </a:cubicBezTo>
                <a:cubicBezTo>
                  <a:pt x="5162789" y="6165236"/>
                  <a:pt x="4940820" y="6085932"/>
                  <a:pt x="4699058" y="6123914"/>
                </a:cubicBezTo>
                <a:cubicBezTo>
                  <a:pt x="4457296" y="6161896"/>
                  <a:pt x="4463980" y="6088319"/>
                  <a:pt x="4310657" y="6123914"/>
                </a:cubicBezTo>
                <a:cubicBezTo>
                  <a:pt x="4157334" y="6159509"/>
                  <a:pt x="3913053" y="6097128"/>
                  <a:pt x="3648091" y="6123914"/>
                </a:cubicBezTo>
                <a:cubicBezTo>
                  <a:pt x="3383129" y="6150700"/>
                  <a:pt x="3213828" y="6106865"/>
                  <a:pt x="3076913" y="6123914"/>
                </a:cubicBezTo>
                <a:cubicBezTo>
                  <a:pt x="2939998" y="6140963"/>
                  <a:pt x="2878652" y="6119934"/>
                  <a:pt x="2779900" y="6123914"/>
                </a:cubicBezTo>
                <a:cubicBezTo>
                  <a:pt x="2681148" y="6127894"/>
                  <a:pt x="2293867" y="6058126"/>
                  <a:pt x="2025946" y="6123914"/>
                </a:cubicBezTo>
                <a:cubicBezTo>
                  <a:pt x="1758025" y="6189702"/>
                  <a:pt x="1648741" y="6112234"/>
                  <a:pt x="1546157" y="6123914"/>
                </a:cubicBezTo>
                <a:cubicBezTo>
                  <a:pt x="1443573" y="6135594"/>
                  <a:pt x="1161578" y="6121195"/>
                  <a:pt x="1020673" y="6123914"/>
                </a:cubicBezTo>
                <a:cubicBezTo>
                  <a:pt x="447526" y="6137953"/>
                  <a:pt x="131714" y="5719284"/>
                  <a:pt x="0" y="5103241"/>
                </a:cubicBezTo>
                <a:cubicBezTo>
                  <a:pt x="-9929" y="4800193"/>
                  <a:pt x="61043" y="4720342"/>
                  <a:pt x="0" y="4438366"/>
                </a:cubicBezTo>
                <a:cubicBezTo>
                  <a:pt x="-61043" y="4156391"/>
                  <a:pt x="31475" y="4082857"/>
                  <a:pt x="0" y="3895967"/>
                </a:cubicBezTo>
                <a:cubicBezTo>
                  <a:pt x="-31475" y="3709077"/>
                  <a:pt x="22880" y="3592917"/>
                  <a:pt x="0" y="3435220"/>
                </a:cubicBezTo>
                <a:cubicBezTo>
                  <a:pt x="-22880" y="3277523"/>
                  <a:pt x="16714" y="3050087"/>
                  <a:pt x="0" y="2933648"/>
                </a:cubicBezTo>
                <a:cubicBezTo>
                  <a:pt x="-16714" y="2817209"/>
                  <a:pt x="36188" y="2508548"/>
                  <a:pt x="0" y="2391249"/>
                </a:cubicBezTo>
                <a:cubicBezTo>
                  <a:pt x="-36188" y="2273950"/>
                  <a:pt x="53917" y="1876550"/>
                  <a:pt x="0" y="1726374"/>
                </a:cubicBezTo>
                <a:cubicBezTo>
                  <a:pt x="-53917" y="1576199"/>
                  <a:pt x="40954" y="1278413"/>
                  <a:pt x="0" y="1020673"/>
                </a:cubicBezTo>
                <a:close/>
              </a:path>
              <a:path w="11180190" h="6123914" stroke="0" extrusionOk="0">
                <a:moveTo>
                  <a:pt x="0" y="1020673"/>
                </a:moveTo>
                <a:cubicBezTo>
                  <a:pt x="-51466" y="508474"/>
                  <a:pt x="519075" y="-39954"/>
                  <a:pt x="1020673" y="0"/>
                </a:cubicBezTo>
                <a:cubicBezTo>
                  <a:pt x="1109302" y="-10801"/>
                  <a:pt x="1230680" y="12236"/>
                  <a:pt x="1409074" y="0"/>
                </a:cubicBezTo>
                <a:cubicBezTo>
                  <a:pt x="1587468" y="-12236"/>
                  <a:pt x="1665702" y="35385"/>
                  <a:pt x="1797475" y="0"/>
                </a:cubicBezTo>
                <a:cubicBezTo>
                  <a:pt x="1929248" y="-35385"/>
                  <a:pt x="2281794" y="28015"/>
                  <a:pt x="2460041" y="0"/>
                </a:cubicBezTo>
                <a:cubicBezTo>
                  <a:pt x="2638288" y="-28015"/>
                  <a:pt x="2856612" y="9264"/>
                  <a:pt x="3122607" y="0"/>
                </a:cubicBezTo>
                <a:cubicBezTo>
                  <a:pt x="3388602" y="-9264"/>
                  <a:pt x="3534129" y="9422"/>
                  <a:pt x="3785173" y="0"/>
                </a:cubicBezTo>
                <a:cubicBezTo>
                  <a:pt x="4036217" y="-9422"/>
                  <a:pt x="3985815" y="24255"/>
                  <a:pt x="4173574" y="0"/>
                </a:cubicBezTo>
                <a:cubicBezTo>
                  <a:pt x="4361333" y="-24255"/>
                  <a:pt x="4524917" y="39166"/>
                  <a:pt x="4653363" y="0"/>
                </a:cubicBezTo>
                <a:cubicBezTo>
                  <a:pt x="4781809" y="-39166"/>
                  <a:pt x="5014324" y="29611"/>
                  <a:pt x="5224541" y="0"/>
                </a:cubicBezTo>
                <a:cubicBezTo>
                  <a:pt x="5434758" y="-29611"/>
                  <a:pt x="5718711" y="13655"/>
                  <a:pt x="5978496" y="0"/>
                </a:cubicBezTo>
                <a:cubicBezTo>
                  <a:pt x="6238282" y="-13655"/>
                  <a:pt x="6224690" y="2595"/>
                  <a:pt x="6366897" y="0"/>
                </a:cubicBezTo>
                <a:cubicBezTo>
                  <a:pt x="6509104" y="-2595"/>
                  <a:pt x="6726475" y="41039"/>
                  <a:pt x="7029463" y="0"/>
                </a:cubicBezTo>
                <a:cubicBezTo>
                  <a:pt x="7332451" y="-41039"/>
                  <a:pt x="7515265" y="69832"/>
                  <a:pt x="7692029" y="0"/>
                </a:cubicBezTo>
                <a:cubicBezTo>
                  <a:pt x="7868793" y="-69832"/>
                  <a:pt x="7890621" y="27864"/>
                  <a:pt x="8080430" y="0"/>
                </a:cubicBezTo>
                <a:cubicBezTo>
                  <a:pt x="8270239" y="-27864"/>
                  <a:pt x="8514800" y="48149"/>
                  <a:pt x="8834385" y="0"/>
                </a:cubicBezTo>
                <a:cubicBezTo>
                  <a:pt x="9153971" y="-48149"/>
                  <a:pt x="9324724" y="57264"/>
                  <a:pt x="9588339" y="0"/>
                </a:cubicBezTo>
                <a:cubicBezTo>
                  <a:pt x="9851954" y="-57264"/>
                  <a:pt x="9903288" y="65027"/>
                  <a:pt x="10159517" y="0"/>
                </a:cubicBezTo>
                <a:cubicBezTo>
                  <a:pt x="10623566" y="34830"/>
                  <a:pt x="11230094" y="556209"/>
                  <a:pt x="11180190" y="1020673"/>
                </a:cubicBezTo>
                <a:cubicBezTo>
                  <a:pt x="11243318" y="1289094"/>
                  <a:pt x="11168515" y="1356151"/>
                  <a:pt x="11180190" y="1644723"/>
                </a:cubicBezTo>
                <a:cubicBezTo>
                  <a:pt x="11191865" y="1933295"/>
                  <a:pt x="11147415" y="1935422"/>
                  <a:pt x="11180190" y="2105470"/>
                </a:cubicBezTo>
                <a:cubicBezTo>
                  <a:pt x="11212965" y="2275518"/>
                  <a:pt x="11118170" y="2456955"/>
                  <a:pt x="11180190" y="2688694"/>
                </a:cubicBezTo>
                <a:cubicBezTo>
                  <a:pt x="11242210" y="2920433"/>
                  <a:pt x="11177873" y="3033537"/>
                  <a:pt x="11180190" y="3312743"/>
                </a:cubicBezTo>
                <a:cubicBezTo>
                  <a:pt x="11182507" y="3591949"/>
                  <a:pt x="11142881" y="3632126"/>
                  <a:pt x="11180190" y="3855142"/>
                </a:cubicBezTo>
                <a:cubicBezTo>
                  <a:pt x="11217499" y="4078158"/>
                  <a:pt x="11167694" y="4136489"/>
                  <a:pt x="11180190" y="4397540"/>
                </a:cubicBezTo>
                <a:cubicBezTo>
                  <a:pt x="11192686" y="4658591"/>
                  <a:pt x="11111089" y="4832553"/>
                  <a:pt x="11180190" y="5103241"/>
                </a:cubicBezTo>
                <a:cubicBezTo>
                  <a:pt x="11142477" y="5718496"/>
                  <a:pt x="10747157" y="6214849"/>
                  <a:pt x="10159517" y="6123914"/>
                </a:cubicBezTo>
                <a:cubicBezTo>
                  <a:pt x="10031475" y="6171169"/>
                  <a:pt x="9866254" y="6086187"/>
                  <a:pt x="9588339" y="6123914"/>
                </a:cubicBezTo>
                <a:cubicBezTo>
                  <a:pt x="9310424" y="6161641"/>
                  <a:pt x="9104941" y="6116924"/>
                  <a:pt x="8834385" y="6123914"/>
                </a:cubicBezTo>
                <a:cubicBezTo>
                  <a:pt x="8563829" y="6130904"/>
                  <a:pt x="8333139" y="6099603"/>
                  <a:pt x="8171818" y="6123914"/>
                </a:cubicBezTo>
                <a:cubicBezTo>
                  <a:pt x="8010497" y="6148225"/>
                  <a:pt x="7699746" y="6097163"/>
                  <a:pt x="7509252" y="6123914"/>
                </a:cubicBezTo>
                <a:cubicBezTo>
                  <a:pt x="7318758" y="6150665"/>
                  <a:pt x="7001673" y="6073530"/>
                  <a:pt x="6846686" y="6123914"/>
                </a:cubicBezTo>
                <a:cubicBezTo>
                  <a:pt x="6691699" y="6174298"/>
                  <a:pt x="6579499" y="6094164"/>
                  <a:pt x="6458285" y="6123914"/>
                </a:cubicBezTo>
                <a:cubicBezTo>
                  <a:pt x="6337071" y="6153664"/>
                  <a:pt x="5956494" y="6109551"/>
                  <a:pt x="5704331" y="6123914"/>
                </a:cubicBezTo>
                <a:cubicBezTo>
                  <a:pt x="5452168" y="6138277"/>
                  <a:pt x="5236829" y="6087569"/>
                  <a:pt x="4950376" y="6123914"/>
                </a:cubicBezTo>
                <a:cubicBezTo>
                  <a:pt x="4663923" y="6160259"/>
                  <a:pt x="4572600" y="6082840"/>
                  <a:pt x="4379198" y="6123914"/>
                </a:cubicBezTo>
                <a:cubicBezTo>
                  <a:pt x="4185796" y="6164988"/>
                  <a:pt x="4116744" y="6085467"/>
                  <a:pt x="3899409" y="6123914"/>
                </a:cubicBezTo>
                <a:cubicBezTo>
                  <a:pt x="3682074" y="6162361"/>
                  <a:pt x="3675073" y="6120280"/>
                  <a:pt x="3511008" y="6123914"/>
                </a:cubicBezTo>
                <a:cubicBezTo>
                  <a:pt x="3346943" y="6127548"/>
                  <a:pt x="2967330" y="6037348"/>
                  <a:pt x="2757053" y="6123914"/>
                </a:cubicBezTo>
                <a:cubicBezTo>
                  <a:pt x="2546777" y="6210480"/>
                  <a:pt x="2381306" y="6098797"/>
                  <a:pt x="2277264" y="6123914"/>
                </a:cubicBezTo>
                <a:cubicBezTo>
                  <a:pt x="2173222" y="6149031"/>
                  <a:pt x="1940774" y="6122345"/>
                  <a:pt x="1797475" y="6123914"/>
                </a:cubicBezTo>
                <a:cubicBezTo>
                  <a:pt x="1654176" y="6125483"/>
                  <a:pt x="1389387" y="6079164"/>
                  <a:pt x="1020673" y="6123914"/>
                </a:cubicBezTo>
                <a:cubicBezTo>
                  <a:pt x="329428" y="6189421"/>
                  <a:pt x="-44469" y="5504741"/>
                  <a:pt x="0" y="5103241"/>
                </a:cubicBezTo>
                <a:cubicBezTo>
                  <a:pt x="-28359" y="4935675"/>
                  <a:pt x="57260" y="4716152"/>
                  <a:pt x="0" y="4520017"/>
                </a:cubicBezTo>
                <a:cubicBezTo>
                  <a:pt x="-57260" y="4323882"/>
                  <a:pt x="36494" y="4255533"/>
                  <a:pt x="0" y="4059270"/>
                </a:cubicBezTo>
                <a:cubicBezTo>
                  <a:pt x="-36494" y="3863007"/>
                  <a:pt x="54927" y="3655916"/>
                  <a:pt x="0" y="3394395"/>
                </a:cubicBezTo>
                <a:cubicBezTo>
                  <a:pt x="-54927" y="3132874"/>
                  <a:pt x="25967" y="3038689"/>
                  <a:pt x="0" y="2770345"/>
                </a:cubicBezTo>
                <a:cubicBezTo>
                  <a:pt x="-25967" y="2502001"/>
                  <a:pt x="39154" y="2384599"/>
                  <a:pt x="0" y="2105470"/>
                </a:cubicBezTo>
                <a:cubicBezTo>
                  <a:pt x="-39154" y="1826342"/>
                  <a:pt x="44139" y="1828564"/>
                  <a:pt x="0" y="1644723"/>
                </a:cubicBezTo>
                <a:cubicBezTo>
                  <a:pt x="-44139" y="1460882"/>
                  <a:pt x="32988" y="1162353"/>
                  <a:pt x="0" y="102067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2FE55-3BC7-4481-95CB-D5C908DBE6CB}"/>
              </a:ext>
            </a:extLst>
          </p:cNvPr>
          <p:cNvGrpSpPr/>
          <p:nvPr/>
        </p:nvGrpSpPr>
        <p:grpSpPr>
          <a:xfrm>
            <a:off x="1480467" y="616676"/>
            <a:ext cx="10151418" cy="707886"/>
            <a:chOff x="1380705" y="780549"/>
            <a:chExt cx="9236257" cy="707886"/>
          </a:xfrm>
        </p:grpSpPr>
        <p:sp>
          <p:nvSpPr>
            <p:cNvPr id="2" name="TextBox 1"/>
            <p:cNvSpPr txBox="1"/>
            <p:nvPr/>
          </p:nvSpPr>
          <p:spPr>
            <a:xfrm>
              <a:off x="1380705" y="780549"/>
              <a:ext cx="92362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169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ED169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169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từ ngữ phù hợp thay cho mỗi 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E72E0A-12C5-46A6-B3BE-3F30F62E7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2837" y="937186"/>
              <a:ext cx="496914" cy="4800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B4C5A3-4CA4-4186-B9B2-097CF95C258B}"/>
              </a:ext>
            </a:extLst>
          </p:cNvPr>
          <p:cNvGrpSpPr/>
          <p:nvPr/>
        </p:nvGrpSpPr>
        <p:grpSpPr>
          <a:xfrm>
            <a:off x="800985" y="1531729"/>
            <a:ext cx="10738885" cy="2800767"/>
            <a:chOff x="786808" y="1807535"/>
            <a:chExt cx="10738885" cy="280076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FC60A9-DEBA-450D-A159-63068BFC13F1}"/>
                </a:ext>
              </a:extLst>
            </p:cNvPr>
            <p:cNvSpPr txBox="1"/>
            <p:nvPr/>
          </p:nvSpPr>
          <p:spPr>
            <a:xfrm>
              <a:off x="786808" y="1807535"/>
              <a:ext cx="1073888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Sáng sớm mùa thu, bầu trời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Những cụm mây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trôi. Ánh nắng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chiếu xuống làm cho vườn hoa cúc càng thêm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Những mắt lá</a:t>
              </a:r>
              <a:endPara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xoè ra,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gió. </a:t>
              </a:r>
              <a:endParaRPr lang="en-US" sz="240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C40DFD-B32D-47EF-AF83-EC5F29E0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5831" y="1942493"/>
              <a:ext cx="546150" cy="4800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1D2C8E0-60BB-4FC2-BE97-69608C21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413" y="2612345"/>
              <a:ext cx="546150" cy="4800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E8E07-2F3C-4C6E-8422-6C5E559AB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5849" y="2612345"/>
              <a:ext cx="546150" cy="4800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CEA454-69BF-4F13-A19E-472060FC3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4311" y="3301145"/>
              <a:ext cx="546150" cy="48007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932AF4-76BC-41C7-873E-647BCBEF9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6795" y="3283591"/>
              <a:ext cx="546150" cy="48007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6E0C575-B285-4163-AC73-8D267D03D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3563" y="3989946"/>
              <a:ext cx="546150" cy="48007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E845E7-F5C5-4DBC-8040-F40DB530A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4549" y="3352413"/>
            <a:ext cx="12436549" cy="42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DA6D3-1A39-4ED9-88F5-17638413B583}"/>
              </a:ext>
            </a:extLst>
          </p:cNvPr>
          <p:cNvSpPr txBox="1"/>
          <p:nvPr/>
        </p:nvSpPr>
        <p:spPr>
          <a:xfrm>
            <a:off x="2410522" y="175316"/>
            <a:ext cx="70311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 bài vào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vở bài tập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D8DA9-E36E-4FA3-AC3B-CED60F4C09A0}"/>
              </a:ext>
            </a:extLst>
          </p:cNvPr>
          <p:cNvSpPr txBox="1"/>
          <p:nvPr/>
        </p:nvSpPr>
        <p:spPr>
          <a:xfrm>
            <a:off x="4187041" y="429925"/>
            <a:ext cx="41812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197F0A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CHỮA BÀI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7F0A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690BB-321F-4851-BBC1-7B692C2382E8}"/>
              </a:ext>
            </a:extLst>
          </p:cNvPr>
          <p:cNvGrpSpPr/>
          <p:nvPr/>
        </p:nvGrpSpPr>
        <p:grpSpPr>
          <a:xfrm>
            <a:off x="800985" y="1576750"/>
            <a:ext cx="10738885" cy="3477875"/>
            <a:chOff x="786808" y="1807535"/>
            <a:chExt cx="10738885" cy="34778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B99B1A-4848-4BEA-8867-B7C6C80F819C}"/>
                </a:ext>
              </a:extLst>
            </p:cNvPr>
            <p:cNvSpPr txBox="1"/>
            <p:nvPr/>
          </p:nvSpPr>
          <p:spPr>
            <a:xfrm>
              <a:off x="786808" y="1807535"/>
              <a:ext cx="1073888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Sáng sớm mùa thu, bầu trời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Những cụm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mây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Ánh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nắng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</a:p>
            <a:p>
              <a:pPr algn="just"/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chiếu xuống làm cho vườn hoa cúc càng thêm</a:t>
              </a:r>
              <a:endPara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Những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lá</a:t>
              </a:r>
              <a:r>
                <a:rPr lang="en-US" sz="4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xoè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ra,</a:t>
              </a:r>
              <a:endParaRPr kumimoji="0" lang="en-US" sz="4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gió. </a:t>
              </a:r>
              <a:endParaRPr lang="en-US" sz="24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7E3BAC1-4B0C-4F22-B6FA-5F87F2B03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8906" y="1940983"/>
              <a:ext cx="546150" cy="4800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EC61E1-67F1-4A7C-A38C-0E99A6A8B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4971" y="2612345"/>
              <a:ext cx="546150" cy="4800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70EF47-D92D-4059-B8C1-0709B35B6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4980" y="2649154"/>
              <a:ext cx="546150" cy="48007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B12BC9B-7BE0-4B6C-9E46-738CD6571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4807" y="3956753"/>
              <a:ext cx="546150" cy="48007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8B6FED-4356-4AD9-AEAD-BC4220D4F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8970" y="4692347"/>
              <a:ext cx="546150" cy="48007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EF64FE2-FEA4-48CE-ACC7-26BBE607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3012" y="3989946"/>
              <a:ext cx="546150" cy="48007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A749667-14BF-43FB-B4EB-1D563A7503B6}"/>
              </a:ext>
            </a:extLst>
          </p:cNvPr>
          <p:cNvSpPr txBox="1"/>
          <p:nvPr/>
        </p:nvSpPr>
        <p:spPr>
          <a:xfrm>
            <a:off x="7259616" y="1533903"/>
            <a:ext cx="2731232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r>
              <a:rPr lang="en-US" sz="44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字魂27号-布丁体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914342-5AE3-43BB-8FC2-610DAFDAA5C9}"/>
              </a:ext>
            </a:extLst>
          </p:cNvPr>
          <p:cNvSpPr txBox="1"/>
          <p:nvPr/>
        </p:nvSpPr>
        <p:spPr>
          <a:xfrm>
            <a:off x="3347593" y="2273683"/>
            <a:ext cx="1914693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lững lờ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字魂27号-布丁体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70C978-0E2E-42F7-A6EC-9D3AAD8DDE79}"/>
              </a:ext>
            </a:extLst>
          </p:cNvPr>
          <p:cNvSpPr txBox="1"/>
          <p:nvPr/>
        </p:nvSpPr>
        <p:spPr>
          <a:xfrm>
            <a:off x="9057556" y="2260496"/>
            <a:ext cx="2115502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字魂27号-布丁体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DBC12D-098D-407A-B6A0-41DBEBC4B36D}"/>
              </a:ext>
            </a:extLst>
          </p:cNvPr>
          <p:cNvSpPr txBox="1"/>
          <p:nvPr/>
        </p:nvSpPr>
        <p:spPr>
          <a:xfrm>
            <a:off x="883175" y="3614475"/>
            <a:ext cx="3534178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 rỡ sắc màu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字魂27号-布丁体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EF08C5-44A0-42F0-80FC-343F9DD50ADC}"/>
              </a:ext>
            </a:extLst>
          </p:cNvPr>
          <p:cNvSpPr txBox="1"/>
          <p:nvPr/>
        </p:nvSpPr>
        <p:spPr>
          <a:xfrm>
            <a:off x="8196158" y="3588124"/>
            <a:ext cx="1342835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字魂27号-布丁体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F20AA8-0291-47BB-A3DD-072AAC8EB3F1}"/>
              </a:ext>
            </a:extLst>
          </p:cNvPr>
          <p:cNvSpPr txBox="1"/>
          <p:nvPr/>
        </p:nvSpPr>
        <p:spPr>
          <a:xfrm>
            <a:off x="851283" y="4239231"/>
            <a:ext cx="2340414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rinh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字魂27号-布丁体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702" y="4405397"/>
            <a:ext cx="2785356" cy="24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560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C5BAD-B8E9-407D-80B7-0CFB5DC1A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786" y="113015"/>
            <a:ext cx="7328027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69659" y="568538"/>
            <a:ext cx="11180190" cy="6123914"/>
          </a:xfrm>
          <a:custGeom>
            <a:avLst/>
            <a:gdLst>
              <a:gd name="connsiteX0" fmla="*/ 0 w 11180190"/>
              <a:gd name="connsiteY0" fmla="*/ 1020673 h 6123914"/>
              <a:gd name="connsiteX1" fmla="*/ 1020673 w 11180190"/>
              <a:gd name="connsiteY1" fmla="*/ 0 h 6123914"/>
              <a:gd name="connsiteX2" fmla="*/ 1591851 w 11180190"/>
              <a:gd name="connsiteY2" fmla="*/ 0 h 6123914"/>
              <a:gd name="connsiteX3" fmla="*/ 2345805 w 11180190"/>
              <a:gd name="connsiteY3" fmla="*/ 0 h 6123914"/>
              <a:gd name="connsiteX4" fmla="*/ 2642818 w 11180190"/>
              <a:gd name="connsiteY4" fmla="*/ 0 h 6123914"/>
              <a:gd name="connsiteX5" fmla="*/ 3122607 w 11180190"/>
              <a:gd name="connsiteY5" fmla="*/ 0 h 6123914"/>
              <a:gd name="connsiteX6" fmla="*/ 3419620 w 11180190"/>
              <a:gd name="connsiteY6" fmla="*/ 0 h 6123914"/>
              <a:gd name="connsiteX7" fmla="*/ 3990797 w 11180190"/>
              <a:gd name="connsiteY7" fmla="*/ 0 h 6123914"/>
              <a:gd name="connsiteX8" fmla="*/ 4379198 w 11180190"/>
              <a:gd name="connsiteY8" fmla="*/ 0 h 6123914"/>
              <a:gd name="connsiteX9" fmla="*/ 5041764 w 11180190"/>
              <a:gd name="connsiteY9" fmla="*/ 0 h 6123914"/>
              <a:gd name="connsiteX10" fmla="*/ 5612942 w 11180190"/>
              <a:gd name="connsiteY10" fmla="*/ 0 h 6123914"/>
              <a:gd name="connsiteX11" fmla="*/ 6366897 w 11180190"/>
              <a:gd name="connsiteY11" fmla="*/ 0 h 6123914"/>
              <a:gd name="connsiteX12" fmla="*/ 6755298 w 11180190"/>
              <a:gd name="connsiteY12" fmla="*/ 0 h 6123914"/>
              <a:gd name="connsiteX13" fmla="*/ 7326475 w 11180190"/>
              <a:gd name="connsiteY13" fmla="*/ 0 h 6123914"/>
              <a:gd name="connsiteX14" fmla="*/ 8080430 w 11180190"/>
              <a:gd name="connsiteY14" fmla="*/ 0 h 6123914"/>
              <a:gd name="connsiteX15" fmla="*/ 8468831 w 11180190"/>
              <a:gd name="connsiteY15" fmla="*/ 0 h 6123914"/>
              <a:gd name="connsiteX16" fmla="*/ 9131397 w 11180190"/>
              <a:gd name="connsiteY16" fmla="*/ 0 h 6123914"/>
              <a:gd name="connsiteX17" fmla="*/ 10159517 w 11180190"/>
              <a:gd name="connsiteY17" fmla="*/ 0 h 6123914"/>
              <a:gd name="connsiteX18" fmla="*/ 11180190 w 11180190"/>
              <a:gd name="connsiteY18" fmla="*/ 1020673 h 6123914"/>
              <a:gd name="connsiteX19" fmla="*/ 11180190 w 11180190"/>
              <a:gd name="connsiteY19" fmla="*/ 1644723 h 6123914"/>
              <a:gd name="connsiteX20" fmla="*/ 11180190 w 11180190"/>
              <a:gd name="connsiteY20" fmla="*/ 2146295 h 6123914"/>
              <a:gd name="connsiteX21" fmla="*/ 11180190 w 11180190"/>
              <a:gd name="connsiteY21" fmla="*/ 2607042 h 6123914"/>
              <a:gd name="connsiteX22" fmla="*/ 11180190 w 11180190"/>
              <a:gd name="connsiteY22" fmla="*/ 3190266 h 6123914"/>
              <a:gd name="connsiteX23" fmla="*/ 11180190 w 11180190"/>
              <a:gd name="connsiteY23" fmla="*/ 3691839 h 6123914"/>
              <a:gd name="connsiteX24" fmla="*/ 11180190 w 11180190"/>
              <a:gd name="connsiteY24" fmla="*/ 4193412 h 6123914"/>
              <a:gd name="connsiteX25" fmla="*/ 11180190 w 11180190"/>
              <a:gd name="connsiteY25" fmla="*/ 5103241 h 6123914"/>
              <a:gd name="connsiteX26" fmla="*/ 10159517 w 11180190"/>
              <a:gd name="connsiteY26" fmla="*/ 6123914 h 6123914"/>
              <a:gd name="connsiteX27" fmla="*/ 9771116 w 11180190"/>
              <a:gd name="connsiteY27" fmla="*/ 6123914 h 6123914"/>
              <a:gd name="connsiteX28" fmla="*/ 9474104 w 11180190"/>
              <a:gd name="connsiteY28" fmla="*/ 6123914 h 6123914"/>
              <a:gd name="connsiteX29" fmla="*/ 9085703 w 11180190"/>
              <a:gd name="connsiteY29" fmla="*/ 6123914 h 6123914"/>
              <a:gd name="connsiteX30" fmla="*/ 8331748 w 11180190"/>
              <a:gd name="connsiteY30" fmla="*/ 6123914 h 6123914"/>
              <a:gd name="connsiteX31" fmla="*/ 8034736 w 11180190"/>
              <a:gd name="connsiteY31" fmla="*/ 6123914 h 6123914"/>
              <a:gd name="connsiteX32" fmla="*/ 7554946 w 11180190"/>
              <a:gd name="connsiteY32" fmla="*/ 6123914 h 6123914"/>
              <a:gd name="connsiteX33" fmla="*/ 6983769 w 11180190"/>
              <a:gd name="connsiteY33" fmla="*/ 6123914 h 6123914"/>
              <a:gd name="connsiteX34" fmla="*/ 6321203 w 11180190"/>
              <a:gd name="connsiteY34" fmla="*/ 6123914 h 6123914"/>
              <a:gd name="connsiteX35" fmla="*/ 5932802 w 11180190"/>
              <a:gd name="connsiteY35" fmla="*/ 6123914 h 6123914"/>
              <a:gd name="connsiteX36" fmla="*/ 5361624 w 11180190"/>
              <a:gd name="connsiteY36" fmla="*/ 6123914 h 6123914"/>
              <a:gd name="connsiteX37" fmla="*/ 4699058 w 11180190"/>
              <a:gd name="connsiteY37" fmla="*/ 6123914 h 6123914"/>
              <a:gd name="connsiteX38" fmla="*/ 4310657 w 11180190"/>
              <a:gd name="connsiteY38" fmla="*/ 6123914 h 6123914"/>
              <a:gd name="connsiteX39" fmla="*/ 3648091 w 11180190"/>
              <a:gd name="connsiteY39" fmla="*/ 6123914 h 6123914"/>
              <a:gd name="connsiteX40" fmla="*/ 3076913 w 11180190"/>
              <a:gd name="connsiteY40" fmla="*/ 6123914 h 6123914"/>
              <a:gd name="connsiteX41" fmla="*/ 2779900 w 11180190"/>
              <a:gd name="connsiteY41" fmla="*/ 6123914 h 6123914"/>
              <a:gd name="connsiteX42" fmla="*/ 2025946 w 11180190"/>
              <a:gd name="connsiteY42" fmla="*/ 6123914 h 6123914"/>
              <a:gd name="connsiteX43" fmla="*/ 1546157 w 11180190"/>
              <a:gd name="connsiteY43" fmla="*/ 6123914 h 6123914"/>
              <a:gd name="connsiteX44" fmla="*/ 1020673 w 11180190"/>
              <a:gd name="connsiteY44" fmla="*/ 6123914 h 6123914"/>
              <a:gd name="connsiteX45" fmla="*/ 0 w 11180190"/>
              <a:gd name="connsiteY45" fmla="*/ 5103241 h 6123914"/>
              <a:gd name="connsiteX46" fmla="*/ 0 w 11180190"/>
              <a:gd name="connsiteY46" fmla="*/ 4438366 h 6123914"/>
              <a:gd name="connsiteX47" fmla="*/ 0 w 11180190"/>
              <a:gd name="connsiteY47" fmla="*/ 3895967 h 6123914"/>
              <a:gd name="connsiteX48" fmla="*/ 0 w 11180190"/>
              <a:gd name="connsiteY48" fmla="*/ 3435220 h 6123914"/>
              <a:gd name="connsiteX49" fmla="*/ 0 w 11180190"/>
              <a:gd name="connsiteY49" fmla="*/ 2933648 h 6123914"/>
              <a:gd name="connsiteX50" fmla="*/ 0 w 11180190"/>
              <a:gd name="connsiteY50" fmla="*/ 2391249 h 6123914"/>
              <a:gd name="connsiteX51" fmla="*/ 0 w 11180190"/>
              <a:gd name="connsiteY51" fmla="*/ 1726374 h 6123914"/>
              <a:gd name="connsiteX52" fmla="*/ 0 w 11180190"/>
              <a:gd name="connsiteY52" fmla="*/ 1020673 h 612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123914" fill="none" extrusionOk="0">
                <a:moveTo>
                  <a:pt x="0" y="1020673"/>
                </a:moveTo>
                <a:cubicBezTo>
                  <a:pt x="159772" y="457074"/>
                  <a:pt x="378633" y="-24487"/>
                  <a:pt x="1020673" y="0"/>
                </a:cubicBezTo>
                <a:cubicBezTo>
                  <a:pt x="1159613" y="-38777"/>
                  <a:pt x="1415424" y="50574"/>
                  <a:pt x="1591851" y="0"/>
                </a:cubicBezTo>
                <a:cubicBezTo>
                  <a:pt x="1768278" y="-50574"/>
                  <a:pt x="1973876" y="78171"/>
                  <a:pt x="2345805" y="0"/>
                </a:cubicBezTo>
                <a:cubicBezTo>
                  <a:pt x="2717734" y="-78171"/>
                  <a:pt x="2498648" y="10248"/>
                  <a:pt x="2642818" y="0"/>
                </a:cubicBezTo>
                <a:cubicBezTo>
                  <a:pt x="2786988" y="-10248"/>
                  <a:pt x="3013342" y="57509"/>
                  <a:pt x="3122607" y="0"/>
                </a:cubicBezTo>
                <a:cubicBezTo>
                  <a:pt x="3231872" y="-57509"/>
                  <a:pt x="3325706" y="5839"/>
                  <a:pt x="3419620" y="0"/>
                </a:cubicBezTo>
                <a:cubicBezTo>
                  <a:pt x="3513534" y="-5839"/>
                  <a:pt x="3773076" y="41423"/>
                  <a:pt x="3990797" y="0"/>
                </a:cubicBezTo>
                <a:cubicBezTo>
                  <a:pt x="4208518" y="-41423"/>
                  <a:pt x="4285451" y="30522"/>
                  <a:pt x="4379198" y="0"/>
                </a:cubicBezTo>
                <a:cubicBezTo>
                  <a:pt x="4472945" y="-30522"/>
                  <a:pt x="4796838" y="63524"/>
                  <a:pt x="5041764" y="0"/>
                </a:cubicBezTo>
                <a:cubicBezTo>
                  <a:pt x="5286690" y="-63524"/>
                  <a:pt x="5458042" y="35260"/>
                  <a:pt x="5612942" y="0"/>
                </a:cubicBezTo>
                <a:cubicBezTo>
                  <a:pt x="5767842" y="-35260"/>
                  <a:pt x="6202737" y="43286"/>
                  <a:pt x="6366897" y="0"/>
                </a:cubicBezTo>
                <a:cubicBezTo>
                  <a:pt x="6531057" y="-43286"/>
                  <a:pt x="6574554" y="38873"/>
                  <a:pt x="6755298" y="0"/>
                </a:cubicBezTo>
                <a:cubicBezTo>
                  <a:pt x="6936042" y="-38873"/>
                  <a:pt x="7090060" y="56740"/>
                  <a:pt x="7326475" y="0"/>
                </a:cubicBezTo>
                <a:cubicBezTo>
                  <a:pt x="7562890" y="-56740"/>
                  <a:pt x="7859975" y="63808"/>
                  <a:pt x="8080430" y="0"/>
                </a:cubicBezTo>
                <a:cubicBezTo>
                  <a:pt x="8300885" y="-63808"/>
                  <a:pt x="8384297" y="27352"/>
                  <a:pt x="8468831" y="0"/>
                </a:cubicBezTo>
                <a:cubicBezTo>
                  <a:pt x="8553365" y="-27352"/>
                  <a:pt x="8944049" y="15250"/>
                  <a:pt x="9131397" y="0"/>
                </a:cubicBezTo>
                <a:cubicBezTo>
                  <a:pt x="9318745" y="-15250"/>
                  <a:pt x="9918590" y="87401"/>
                  <a:pt x="10159517" y="0"/>
                </a:cubicBezTo>
                <a:cubicBezTo>
                  <a:pt x="10688499" y="66695"/>
                  <a:pt x="11079062" y="424663"/>
                  <a:pt x="11180190" y="1020673"/>
                </a:cubicBezTo>
                <a:cubicBezTo>
                  <a:pt x="11188272" y="1286175"/>
                  <a:pt x="11168997" y="1381593"/>
                  <a:pt x="11180190" y="1644723"/>
                </a:cubicBezTo>
                <a:cubicBezTo>
                  <a:pt x="11191383" y="1907853"/>
                  <a:pt x="11141087" y="1953963"/>
                  <a:pt x="11180190" y="2146295"/>
                </a:cubicBezTo>
                <a:cubicBezTo>
                  <a:pt x="11219293" y="2338627"/>
                  <a:pt x="11132057" y="2409869"/>
                  <a:pt x="11180190" y="2607042"/>
                </a:cubicBezTo>
                <a:cubicBezTo>
                  <a:pt x="11228323" y="2804215"/>
                  <a:pt x="11171919" y="3042801"/>
                  <a:pt x="11180190" y="3190266"/>
                </a:cubicBezTo>
                <a:cubicBezTo>
                  <a:pt x="11188461" y="3337731"/>
                  <a:pt x="11175221" y="3542568"/>
                  <a:pt x="11180190" y="3691839"/>
                </a:cubicBezTo>
                <a:cubicBezTo>
                  <a:pt x="11185159" y="3841110"/>
                  <a:pt x="11168493" y="4053278"/>
                  <a:pt x="11180190" y="4193412"/>
                </a:cubicBezTo>
                <a:cubicBezTo>
                  <a:pt x="11191887" y="4333546"/>
                  <a:pt x="11094867" y="4857371"/>
                  <a:pt x="11180190" y="5103241"/>
                </a:cubicBezTo>
                <a:cubicBezTo>
                  <a:pt x="11108518" y="5699171"/>
                  <a:pt x="10610466" y="6182206"/>
                  <a:pt x="10159517" y="6123914"/>
                </a:cubicBezTo>
                <a:cubicBezTo>
                  <a:pt x="10070426" y="6161704"/>
                  <a:pt x="9936892" y="6079621"/>
                  <a:pt x="9771116" y="6123914"/>
                </a:cubicBezTo>
                <a:cubicBezTo>
                  <a:pt x="9605340" y="6168207"/>
                  <a:pt x="9621684" y="6116148"/>
                  <a:pt x="9474104" y="6123914"/>
                </a:cubicBezTo>
                <a:cubicBezTo>
                  <a:pt x="9326524" y="6131680"/>
                  <a:pt x="9175971" y="6084872"/>
                  <a:pt x="9085703" y="6123914"/>
                </a:cubicBezTo>
                <a:cubicBezTo>
                  <a:pt x="8995435" y="6162956"/>
                  <a:pt x="8693431" y="6106389"/>
                  <a:pt x="8331748" y="6123914"/>
                </a:cubicBezTo>
                <a:cubicBezTo>
                  <a:pt x="7970066" y="6141439"/>
                  <a:pt x="8101879" y="6123893"/>
                  <a:pt x="8034736" y="6123914"/>
                </a:cubicBezTo>
                <a:cubicBezTo>
                  <a:pt x="7967593" y="6123935"/>
                  <a:pt x="7652156" y="6089943"/>
                  <a:pt x="7554946" y="6123914"/>
                </a:cubicBezTo>
                <a:cubicBezTo>
                  <a:pt x="7457736" y="6157885"/>
                  <a:pt x="7231850" y="6075149"/>
                  <a:pt x="6983769" y="6123914"/>
                </a:cubicBezTo>
                <a:cubicBezTo>
                  <a:pt x="6735688" y="6172679"/>
                  <a:pt x="6517270" y="6058004"/>
                  <a:pt x="6321203" y="6123914"/>
                </a:cubicBezTo>
                <a:cubicBezTo>
                  <a:pt x="6125136" y="6189824"/>
                  <a:pt x="6110547" y="6114170"/>
                  <a:pt x="5932802" y="6123914"/>
                </a:cubicBezTo>
                <a:cubicBezTo>
                  <a:pt x="5755057" y="6133658"/>
                  <a:pt x="5560459" y="6082592"/>
                  <a:pt x="5361624" y="6123914"/>
                </a:cubicBezTo>
                <a:cubicBezTo>
                  <a:pt x="5162789" y="6165236"/>
                  <a:pt x="4940820" y="6085932"/>
                  <a:pt x="4699058" y="6123914"/>
                </a:cubicBezTo>
                <a:cubicBezTo>
                  <a:pt x="4457296" y="6161896"/>
                  <a:pt x="4463980" y="6088319"/>
                  <a:pt x="4310657" y="6123914"/>
                </a:cubicBezTo>
                <a:cubicBezTo>
                  <a:pt x="4157334" y="6159509"/>
                  <a:pt x="3913053" y="6097128"/>
                  <a:pt x="3648091" y="6123914"/>
                </a:cubicBezTo>
                <a:cubicBezTo>
                  <a:pt x="3383129" y="6150700"/>
                  <a:pt x="3213828" y="6106865"/>
                  <a:pt x="3076913" y="6123914"/>
                </a:cubicBezTo>
                <a:cubicBezTo>
                  <a:pt x="2939998" y="6140963"/>
                  <a:pt x="2878652" y="6119934"/>
                  <a:pt x="2779900" y="6123914"/>
                </a:cubicBezTo>
                <a:cubicBezTo>
                  <a:pt x="2681148" y="6127894"/>
                  <a:pt x="2293867" y="6058126"/>
                  <a:pt x="2025946" y="6123914"/>
                </a:cubicBezTo>
                <a:cubicBezTo>
                  <a:pt x="1758025" y="6189702"/>
                  <a:pt x="1648741" y="6112234"/>
                  <a:pt x="1546157" y="6123914"/>
                </a:cubicBezTo>
                <a:cubicBezTo>
                  <a:pt x="1443573" y="6135594"/>
                  <a:pt x="1161578" y="6121195"/>
                  <a:pt x="1020673" y="6123914"/>
                </a:cubicBezTo>
                <a:cubicBezTo>
                  <a:pt x="447526" y="6137953"/>
                  <a:pt x="131714" y="5719284"/>
                  <a:pt x="0" y="5103241"/>
                </a:cubicBezTo>
                <a:cubicBezTo>
                  <a:pt x="-9929" y="4800193"/>
                  <a:pt x="61043" y="4720342"/>
                  <a:pt x="0" y="4438366"/>
                </a:cubicBezTo>
                <a:cubicBezTo>
                  <a:pt x="-61043" y="4156391"/>
                  <a:pt x="31475" y="4082857"/>
                  <a:pt x="0" y="3895967"/>
                </a:cubicBezTo>
                <a:cubicBezTo>
                  <a:pt x="-31475" y="3709077"/>
                  <a:pt x="22880" y="3592917"/>
                  <a:pt x="0" y="3435220"/>
                </a:cubicBezTo>
                <a:cubicBezTo>
                  <a:pt x="-22880" y="3277523"/>
                  <a:pt x="16714" y="3050087"/>
                  <a:pt x="0" y="2933648"/>
                </a:cubicBezTo>
                <a:cubicBezTo>
                  <a:pt x="-16714" y="2817209"/>
                  <a:pt x="36188" y="2508548"/>
                  <a:pt x="0" y="2391249"/>
                </a:cubicBezTo>
                <a:cubicBezTo>
                  <a:pt x="-36188" y="2273950"/>
                  <a:pt x="53917" y="1876550"/>
                  <a:pt x="0" y="1726374"/>
                </a:cubicBezTo>
                <a:cubicBezTo>
                  <a:pt x="-53917" y="1576199"/>
                  <a:pt x="40954" y="1278413"/>
                  <a:pt x="0" y="1020673"/>
                </a:cubicBezTo>
                <a:close/>
              </a:path>
              <a:path w="11180190" h="6123914" stroke="0" extrusionOk="0">
                <a:moveTo>
                  <a:pt x="0" y="1020673"/>
                </a:moveTo>
                <a:cubicBezTo>
                  <a:pt x="-51466" y="508474"/>
                  <a:pt x="519075" y="-39954"/>
                  <a:pt x="1020673" y="0"/>
                </a:cubicBezTo>
                <a:cubicBezTo>
                  <a:pt x="1109302" y="-10801"/>
                  <a:pt x="1230680" y="12236"/>
                  <a:pt x="1409074" y="0"/>
                </a:cubicBezTo>
                <a:cubicBezTo>
                  <a:pt x="1587468" y="-12236"/>
                  <a:pt x="1665702" y="35385"/>
                  <a:pt x="1797475" y="0"/>
                </a:cubicBezTo>
                <a:cubicBezTo>
                  <a:pt x="1929248" y="-35385"/>
                  <a:pt x="2281794" y="28015"/>
                  <a:pt x="2460041" y="0"/>
                </a:cubicBezTo>
                <a:cubicBezTo>
                  <a:pt x="2638288" y="-28015"/>
                  <a:pt x="2856612" y="9264"/>
                  <a:pt x="3122607" y="0"/>
                </a:cubicBezTo>
                <a:cubicBezTo>
                  <a:pt x="3388602" y="-9264"/>
                  <a:pt x="3534129" y="9422"/>
                  <a:pt x="3785173" y="0"/>
                </a:cubicBezTo>
                <a:cubicBezTo>
                  <a:pt x="4036217" y="-9422"/>
                  <a:pt x="3985815" y="24255"/>
                  <a:pt x="4173574" y="0"/>
                </a:cubicBezTo>
                <a:cubicBezTo>
                  <a:pt x="4361333" y="-24255"/>
                  <a:pt x="4524917" y="39166"/>
                  <a:pt x="4653363" y="0"/>
                </a:cubicBezTo>
                <a:cubicBezTo>
                  <a:pt x="4781809" y="-39166"/>
                  <a:pt x="5014324" y="29611"/>
                  <a:pt x="5224541" y="0"/>
                </a:cubicBezTo>
                <a:cubicBezTo>
                  <a:pt x="5434758" y="-29611"/>
                  <a:pt x="5718711" y="13655"/>
                  <a:pt x="5978496" y="0"/>
                </a:cubicBezTo>
                <a:cubicBezTo>
                  <a:pt x="6238282" y="-13655"/>
                  <a:pt x="6224690" y="2595"/>
                  <a:pt x="6366897" y="0"/>
                </a:cubicBezTo>
                <a:cubicBezTo>
                  <a:pt x="6509104" y="-2595"/>
                  <a:pt x="6726475" y="41039"/>
                  <a:pt x="7029463" y="0"/>
                </a:cubicBezTo>
                <a:cubicBezTo>
                  <a:pt x="7332451" y="-41039"/>
                  <a:pt x="7515265" y="69832"/>
                  <a:pt x="7692029" y="0"/>
                </a:cubicBezTo>
                <a:cubicBezTo>
                  <a:pt x="7868793" y="-69832"/>
                  <a:pt x="7890621" y="27864"/>
                  <a:pt x="8080430" y="0"/>
                </a:cubicBezTo>
                <a:cubicBezTo>
                  <a:pt x="8270239" y="-27864"/>
                  <a:pt x="8514800" y="48149"/>
                  <a:pt x="8834385" y="0"/>
                </a:cubicBezTo>
                <a:cubicBezTo>
                  <a:pt x="9153971" y="-48149"/>
                  <a:pt x="9324724" y="57264"/>
                  <a:pt x="9588339" y="0"/>
                </a:cubicBezTo>
                <a:cubicBezTo>
                  <a:pt x="9851954" y="-57264"/>
                  <a:pt x="9903288" y="65027"/>
                  <a:pt x="10159517" y="0"/>
                </a:cubicBezTo>
                <a:cubicBezTo>
                  <a:pt x="10623566" y="34830"/>
                  <a:pt x="11230094" y="556209"/>
                  <a:pt x="11180190" y="1020673"/>
                </a:cubicBezTo>
                <a:cubicBezTo>
                  <a:pt x="11243318" y="1289094"/>
                  <a:pt x="11168515" y="1356151"/>
                  <a:pt x="11180190" y="1644723"/>
                </a:cubicBezTo>
                <a:cubicBezTo>
                  <a:pt x="11191865" y="1933295"/>
                  <a:pt x="11147415" y="1935422"/>
                  <a:pt x="11180190" y="2105470"/>
                </a:cubicBezTo>
                <a:cubicBezTo>
                  <a:pt x="11212965" y="2275518"/>
                  <a:pt x="11118170" y="2456955"/>
                  <a:pt x="11180190" y="2688694"/>
                </a:cubicBezTo>
                <a:cubicBezTo>
                  <a:pt x="11242210" y="2920433"/>
                  <a:pt x="11177873" y="3033537"/>
                  <a:pt x="11180190" y="3312743"/>
                </a:cubicBezTo>
                <a:cubicBezTo>
                  <a:pt x="11182507" y="3591949"/>
                  <a:pt x="11142881" y="3632126"/>
                  <a:pt x="11180190" y="3855142"/>
                </a:cubicBezTo>
                <a:cubicBezTo>
                  <a:pt x="11217499" y="4078158"/>
                  <a:pt x="11167694" y="4136489"/>
                  <a:pt x="11180190" y="4397540"/>
                </a:cubicBezTo>
                <a:cubicBezTo>
                  <a:pt x="11192686" y="4658591"/>
                  <a:pt x="11111089" y="4832553"/>
                  <a:pt x="11180190" y="5103241"/>
                </a:cubicBezTo>
                <a:cubicBezTo>
                  <a:pt x="11142477" y="5718496"/>
                  <a:pt x="10747157" y="6214849"/>
                  <a:pt x="10159517" y="6123914"/>
                </a:cubicBezTo>
                <a:cubicBezTo>
                  <a:pt x="10031475" y="6171169"/>
                  <a:pt x="9866254" y="6086187"/>
                  <a:pt x="9588339" y="6123914"/>
                </a:cubicBezTo>
                <a:cubicBezTo>
                  <a:pt x="9310424" y="6161641"/>
                  <a:pt x="9104941" y="6116924"/>
                  <a:pt x="8834385" y="6123914"/>
                </a:cubicBezTo>
                <a:cubicBezTo>
                  <a:pt x="8563829" y="6130904"/>
                  <a:pt x="8333139" y="6099603"/>
                  <a:pt x="8171818" y="6123914"/>
                </a:cubicBezTo>
                <a:cubicBezTo>
                  <a:pt x="8010497" y="6148225"/>
                  <a:pt x="7699746" y="6097163"/>
                  <a:pt x="7509252" y="6123914"/>
                </a:cubicBezTo>
                <a:cubicBezTo>
                  <a:pt x="7318758" y="6150665"/>
                  <a:pt x="7001673" y="6073530"/>
                  <a:pt x="6846686" y="6123914"/>
                </a:cubicBezTo>
                <a:cubicBezTo>
                  <a:pt x="6691699" y="6174298"/>
                  <a:pt x="6579499" y="6094164"/>
                  <a:pt x="6458285" y="6123914"/>
                </a:cubicBezTo>
                <a:cubicBezTo>
                  <a:pt x="6337071" y="6153664"/>
                  <a:pt x="5956494" y="6109551"/>
                  <a:pt x="5704331" y="6123914"/>
                </a:cubicBezTo>
                <a:cubicBezTo>
                  <a:pt x="5452168" y="6138277"/>
                  <a:pt x="5236829" y="6087569"/>
                  <a:pt x="4950376" y="6123914"/>
                </a:cubicBezTo>
                <a:cubicBezTo>
                  <a:pt x="4663923" y="6160259"/>
                  <a:pt x="4572600" y="6082840"/>
                  <a:pt x="4379198" y="6123914"/>
                </a:cubicBezTo>
                <a:cubicBezTo>
                  <a:pt x="4185796" y="6164988"/>
                  <a:pt x="4116744" y="6085467"/>
                  <a:pt x="3899409" y="6123914"/>
                </a:cubicBezTo>
                <a:cubicBezTo>
                  <a:pt x="3682074" y="6162361"/>
                  <a:pt x="3675073" y="6120280"/>
                  <a:pt x="3511008" y="6123914"/>
                </a:cubicBezTo>
                <a:cubicBezTo>
                  <a:pt x="3346943" y="6127548"/>
                  <a:pt x="2967330" y="6037348"/>
                  <a:pt x="2757053" y="6123914"/>
                </a:cubicBezTo>
                <a:cubicBezTo>
                  <a:pt x="2546777" y="6210480"/>
                  <a:pt x="2381306" y="6098797"/>
                  <a:pt x="2277264" y="6123914"/>
                </a:cubicBezTo>
                <a:cubicBezTo>
                  <a:pt x="2173222" y="6149031"/>
                  <a:pt x="1940774" y="6122345"/>
                  <a:pt x="1797475" y="6123914"/>
                </a:cubicBezTo>
                <a:cubicBezTo>
                  <a:pt x="1654176" y="6125483"/>
                  <a:pt x="1389387" y="6079164"/>
                  <a:pt x="1020673" y="6123914"/>
                </a:cubicBezTo>
                <a:cubicBezTo>
                  <a:pt x="329428" y="6189421"/>
                  <a:pt x="-44469" y="5504741"/>
                  <a:pt x="0" y="5103241"/>
                </a:cubicBezTo>
                <a:cubicBezTo>
                  <a:pt x="-28359" y="4935675"/>
                  <a:pt x="57260" y="4716152"/>
                  <a:pt x="0" y="4520017"/>
                </a:cubicBezTo>
                <a:cubicBezTo>
                  <a:pt x="-57260" y="4323882"/>
                  <a:pt x="36494" y="4255533"/>
                  <a:pt x="0" y="4059270"/>
                </a:cubicBezTo>
                <a:cubicBezTo>
                  <a:pt x="-36494" y="3863007"/>
                  <a:pt x="54927" y="3655916"/>
                  <a:pt x="0" y="3394395"/>
                </a:cubicBezTo>
                <a:cubicBezTo>
                  <a:pt x="-54927" y="3132874"/>
                  <a:pt x="25967" y="3038689"/>
                  <a:pt x="0" y="2770345"/>
                </a:cubicBezTo>
                <a:cubicBezTo>
                  <a:pt x="-25967" y="2502001"/>
                  <a:pt x="39154" y="2384599"/>
                  <a:pt x="0" y="2105470"/>
                </a:cubicBezTo>
                <a:cubicBezTo>
                  <a:pt x="-39154" y="1826342"/>
                  <a:pt x="44139" y="1828564"/>
                  <a:pt x="0" y="1644723"/>
                </a:cubicBezTo>
                <a:cubicBezTo>
                  <a:pt x="-44139" y="1460882"/>
                  <a:pt x="32988" y="1162353"/>
                  <a:pt x="0" y="102067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8396" y="1042674"/>
            <a:ext cx="1015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mỗi từ sau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E845E7-F5C5-4DBC-8040-F40DB530A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549" y="3284140"/>
            <a:ext cx="12436549" cy="445889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AEAA0F-8A3A-4090-AA29-C7FBB183E2D7}"/>
              </a:ext>
            </a:extLst>
          </p:cNvPr>
          <p:cNvGrpSpPr/>
          <p:nvPr/>
        </p:nvGrpSpPr>
        <p:grpSpPr>
          <a:xfrm>
            <a:off x="1297281" y="2451631"/>
            <a:ext cx="3763013" cy="1178864"/>
            <a:chOff x="1382341" y="1967023"/>
            <a:chExt cx="3763013" cy="1178864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59D3A600-A171-4593-9941-5E5CB88B6203}"/>
                </a:ext>
              </a:extLst>
            </p:cNvPr>
            <p:cNvSpPr/>
            <p:nvPr/>
          </p:nvSpPr>
          <p:spPr>
            <a:xfrm>
              <a:off x="1382341" y="1967023"/>
              <a:ext cx="3593696" cy="1178864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ADF3D5-ED70-482A-B154-55ABAA779FF7}"/>
                </a:ext>
              </a:extLst>
            </p:cNvPr>
            <p:cNvSpPr txBox="1"/>
            <p:nvPr/>
          </p:nvSpPr>
          <p:spPr>
            <a:xfrm>
              <a:off x="2210768" y="2231654"/>
              <a:ext cx="2934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san sát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C85FD2-2606-461D-BB4C-68FF06B60A68}"/>
              </a:ext>
            </a:extLst>
          </p:cNvPr>
          <p:cNvGrpSpPr/>
          <p:nvPr/>
        </p:nvGrpSpPr>
        <p:grpSpPr>
          <a:xfrm>
            <a:off x="6343964" y="2480773"/>
            <a:ext cx="3593696" cy="1178864"/>
            <a:chOff x="1382341" y="1967023"/>
            <a:chExt cx="3593696" cy="1178864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402094E8-99DD-4072-86DB-2568F0DD2402}"/>
                </a:ext>
              </a:extLst>
            </p:cNvPr>
            <p:cNvSpPr/>
            <p:nvPr/>
          </p:nvSpPr>
          <p:spPr>
            <a:xfrm>
              <a:off x="1382341" y="1967023"/>
              <a:ext cx="3593696" cy="1178864"/>
            </a:xfrm>
            <a:prstGeom prst="cloud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2746ED8-88CC-4092-BDA1-3168EA438FA5}"/>
                </a:ext>
              </a:extLst>
            </p:cNvPr>
            <p:cNvSpPr txBox="1"/>
            <p:nvPr/>
          </p:nvSpPr>
          <p:spPr>
            <a:xfrm>
              <a:off x="2014925" y="2202512"/>
              <a:ext cx="2934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thưa thớt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9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DA6D3-1A39-4ED9-88F5-17638413B583}"/>
              </a:ext>
            </a:extLst>
          </p:cNvPr>
          <p:cNvSpPr txBox="1"/>
          <p:nvPr/>
        </p:nvSpPr>
        <p:spPr>
          <a:xfrm>
            <a:off x="2410522" y="175316"/>
            <a:ext cx="70311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 bài vào vở bài tập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5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D8DA9-E36E-4FA3-AC3B-CED60F4C09A0}"/>
              </a:ext>
            </a:extLst>
          </p:cNvPr>
          <p:cNvSpPr txBox="1"/>
          <p:nvPr/>
        </p:nvSpPr>
        <p:spPr>
          <a:xfrm>
            <a:off x="4250961" y="452621"/>
            <a:ext cx="41812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197F0A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CHỮA BÀI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7F0A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2E66309-0C64-4BDD-BAB1-9B365B71B414}"/>
              </a:ext>
            </a:extLst>
          </p:cNvPr>
          <p:cNvGrpSpPr/>
          <p:nvPr/>
        </p:nvGrpSpPr>
        <p:grpSpPr>
          <a:xfrm>
            <a:off x="487948" y="1537398"/>
            <a:ext cx="3763013" cy="1178864"/>
            <a:chOff x="1382341" y="1967023"/>
            <a:chExt cx="3763013" cy="1178864"/>
          </a:xfrm>
        </p:grpSpPr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70FDF4D1-5668-45E4-A9BF-5ED4A932A4FA}"/>
                </a:ext>
              </a:extLst>
            </p:cNvPr>
            <p:cNvSpPr/>
            <p:nvPr/>
          </p:nvSpPr>
          <p:spPr>
            <a:xfrm>
              <a:off x="1382341" y="1967023"/>
              <a:ext cx="3593696" cy="1178864"/>
            </a:xfrm>
            <a:prstGeom prst="clou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B0E468-6CAD-4C83-BBE1-CE0B74F802E3}"/>
                </a:ext>
              </a:extLst>
            </p:cNvPr>
            <p:cNvSpPr txBox="1"/>
            <p:nvPr/>
          </p:nvSpPr>
          <p:spPr>
            <a:xfrm>
              <a:off x="2210768" y="2231654"/>
              <a:ext cx="2934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san sát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BDE86F-0A4E-45ED-A43A-A2246A974550}"/>
              </a:ext>
            </a:extLst>
          </p:cNvPr>
          <p:cNvSpPr txBox="1"/>
          <p:nvPr/>
        </p:nvSpPr>
        <p:spPr>
          <a:xfrm>
            <a:off x="4188823" y="1537398"/>
            <a:ext cx="7511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u="none" strike="noStrike" baseline="0">
                <a:solidFill>
                  <a:srgbClr val="ED1696"/>
                </a:solidFill>
                <a:latin typeface="TimesNewRomanPS-ItalicMT"/>
              </a:rPr>
              <a:t>Những ngôi nhà cao tầng mọc lên san sát, chạy dọc theo hai bên phố</a:t>
            </a:r>
            <a:endParaRPr lang="en-US" sz="4000" b="1">
              <a:solidFill>
                <a:srgbClr val="ED1696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654C8F-6183-4AB3-8FA3-A369ABB3D300}"/>
              </a:ext>
            </a:extLst>
          </p:cNvPr>
          <p:cNvGrpSpPr/>
          <p:nvPr/>
        </p:nvGrpSpPr>
        <p:grpSpPr>
          <a:xfrm>
            <a:off x="7477807" y="3580066"/>
            <a:ext cx="3593696" cy="1178864"/>
            <a:chOff x="1382341" y="1967023"/>
            <a:chExt cx="3593696" cy="1178864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0F91E50C-023C-4284-9CB8-B6D3CF408099}"/>
                </a:ext>
              </a:extLst>
            </p:cNvPr>
            <p:cNvSpPr/>
            <p:nvPr/>
          </p:nvSpPr>
          <p:spPr>
            <a:xfrm>
              <a:off x="1382341" y="1967023"/>
              <a:ext cx="3593696" cy="1178864"/>
            </a:xfrm>
            <a:prstGeom prst="cloud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1DA53E-2244-4DBA-9CD3-17FE101921AB}"/>
                </a:ext>
              </a:extLst>
            </p:cNvPr>
            <p:cNvSpPr txBox="1"/>
            <p:nvPr/>
          </p:nvSpPr>
          <p:spPr>
            <a:xfrm>
              <a:off x="2014925" y="2202512"/>
              <a:ext cx="29345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thưa thớt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932800" y="3480019"/>
            <a:ext cx="629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1">
                <a:solidFill>
                  <a:srgbClr val="ED1696"/>
                </a:solidFill>
                <a:latin typeface="TimesNewRomanPS-ItalicMT"/>
              </a:rPr>
              <a:t>Càng xa trung tâm thành phố, nhà cửa càng thưa thớt</a:t>
            </a:r>
            <a:endParaRPr lang="en-US" sz="4000" b="1">
              <a:solidFill>
                <a:srgbClr val="ED1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094450194">
            <a:hlinkClick r:id="" action="ppaction://media"/>
            <a:extLst>
              <a:ext uri="{FF2B5EF4-FFF2-40B4-BE49-F238E27FC236}">
                <a16:creationId xmlns:a16="http://schemas.microsoft.com/office/drawing/2014/main" id="{4CAE0A6E-D708-4EA5-9B15-E2D31654E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975234" y="741145"/>
            <a:ext cx="6997566" cy="25853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altLang="zh-CN" sz="5400" b="1" spc="-300">
                <a:solidFill>
                  <a:srgbClr val="0070C0"/>
                </a:solidFill>
                <a:latin typeface="Arial" panose="020B0604020202020204" pitchFamily="34" charset="0"/>
                <a:ea typeface="Arrus-Black" panose="02020500000000000000" pitchFamily="18" charset="0"/>
                <a:cs typeface="Arial" panose="020B0604020202020204" pitchFamily="34" charset="0"/>
                <a:sym typeface="+mn-lt"/>
              </a:rPr>
              <a:t>2.1.</a:t>
            </a:r>
          </a:p>
          <a:p>
            <a:pPr algn="ctr"/>
            <a:r>
              <a:rPr lang="en-US" altLang="zh-CN" sz="5400" b="1" spc="-300">
                <a:solidFill>
                  <a:srgbClr val="0070C0"/>
                </a:solidFill>
                <a:latin typeface="Arial" panose="020B0604020202020204" pitchFamily="34" charset="0"/>
                <a:ea typeface="Arrus-Black" panose="02020500000000000000" pitchFamily="18" charset="0"/>
                <a:cs typeface="Arial" panose="020B0604020202020204" pitchFamily="34" charset="0"/>
                <a:sym typeface="+mn-lt"/>
              </a:rPr>
              <a:t> Chọn từ ngữ phù hợp để sử dụng trong câu</a:t>
            </a:r>
            <a:endParaRPr lang="zh-CN" altLang="en-US" sz="5400" b="1" spc="-300" dirty="0">
              <a:solidFill>
                <a:srgbClr val="0070C0"/>
              </a:solidFill>
              <a:latin typeface="Arial" panose="020B0604020202020204" pitchFamily="34" charset="0"/>
              <a:ea typeface="Arrus-Black" panose="02020500000000000000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5*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2*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1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22FE55-3BC7-4481-95CB-D5C908DBE6CB}"/>
              </a:ext>
            </a:extLst>
          </p:cNvPr>
          <p:cNvGrpSpPr/>
          <p:nvPr/>
        </p:nvGrpSpPr>
        <p:grpSpPr>
          <a:xfrm>
            <a:off x="1145035" y="445964"/>
            <a:ext cx="10151418" cy="584775"/>
            <a:chOff x="1434885" y="775542"/>
            <a:chExt cx="9236257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1434885" y="775542"/>
              <a:ext cx="9236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200" b="1">
                  <a:solidFill>
                    <a:srgbClr val="ED169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r>
                <a:rPr lang="en-US" sz="3200" b="1">
                  <a:solidFill>
                    <a:srgbClr val="ED169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từ phù hợp trong ngoặc đơn thay cho mỗi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vi-VN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E72E0A-12C5-46A6-B3BE-3F30F62E7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6043" y="804207"/>
              <a:ext cx="428929" cy="4143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8661C2-355A-4A95-9AAC-5C93451988C4}"/>
              </a:ext>
            </a:extLst>
          </p:cNvPr>
          <p:cNvGrpSpPr/>
          <p:nvPr/>
        </p:nvGrpSpPr>
        <p:grpSpPr>
          <a:xfrm>
            <a:off x="1046609" y="1137924"/>
            <a:ext cx="5468258" cy="5078313"/>
            <a:chOff x="1139494" y="1285487"/>
            <a:chExt cx="5468258" cy="50783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C89211-D64C-452F-85B3-C3D508CBAFB3}"/>
                </a:ext>
              </a:extLst>
            </p:cNvPr>
            <p:cNvSpPr txBox="1"/>
            <p:nvPr/>
          </p:nvSpPr>
          <p:spPr>
            <a:xfrm>
              <a:off x="1139494" y="1285487"/>
              <a:ext cx="5468258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 trẻ 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(đeo, mang, vác) ba lô lên vai, bắt đầu cuộc hành trình.</a:t>
              </a:r>
            </a:p>
            <a:p>
              <a:pPr lvl="0" algn="just"/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 hải âu 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(bay, tung bay, chao liệng) trên bầu trời.</a:t>
              </a:r>
            </a:p>
            <a:p>
              <a:pPr lvl="0" algn="just"/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mặt trời chầm chậm</a:t>
              </a:r>
              <a:endPara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/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(mọc, nhô, ngoi) lên sau dãy núi.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81AEA1-FFF6-4BEA-B1D5-DFB24B635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3249" y="2979396"/>
              <a:ext cx="542565" cy="4730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E55BF8-9F99-4FBB-9438-5CF170FB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0684" y="1362619"/>
              <a:ext cx="542565" cy="4730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D3122B-D3BF-42FB-A62C-2F2D56A33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2107" y="5229289"/>
              <a:ext cx="542565" cy="47300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06DA1D9-9C34-4E93-A48D-0452968EB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817" y="2527152"/>
            <a:ext cx="3418190" cy="39820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9D8DA9-E36E-4FA3-AC3B-CED60F4C09A0}"/>
              </a:ext>
            </a:extLst>
          </p:cNvPr>
          <p:cNvSpPr txBox="1"/>
          <p:nvPr/>
        </p:nvSpPr>
        <p:spPr>
          <a:xfrm>
            <a:off x="7043001" y="959222"/>
            <a:ext cx="41812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Thảo luận nhóm đôi</a:t>
            </a:r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8661C2-355A-4A95-9AAC-5C93451988C4}"/>
              </a:ext>
            </a:extLst>
          </p:cNvPr>
          <p:cNvGrpSpPr/>
          <p:nvPr/>
        </p:nvGrpSpPr>
        <p:grpSpPr>
          <a:xfrm>
            <a:off x="1046608" y="1372832"/>
            <a:ext cx="9716169" cy="4524315"/>
            <a:chOff x="1139493" y="1657386"/>
            <a:chExt cx="9716169" cy="45243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C89211-D64C-452F-85B3-C3D508CBAFB3}"/>
                </a:ext>
              </a:extLst>
            </p:cNvPr>
            <p:cNvSpPr txBox="1"/>
            <p:nvPr/>
          </p:nvSpPr>
          <p:spPr>
            <a:xfrm>
              <a:off x="1139493" y="1657386"/>
              <a:ext cx="971616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Bọn trẻ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(đeo, mang, vác) ba lô lên vai, bắt đầu cuộc hành trình.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 hải âu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(bay, tung bay, chao liệng) trên bầu trời.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mặt trời chầm chậm</a:t>
              </a:r>
              <a:r>
                <a:rPr lang="en-US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(mọc, nhô, ngoi) lên sau dãy núi.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81AEA1-FFF6-4BEA-B1D5-DFB24B635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5146" y="3363693"/>
              <a:ext cx="542565" cy="4730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E55BF8-9F99-4FBB-9438-5CF170FB8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9768" y="1742446"/>
              <a:ext cx="542565" cy="4730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D3122B-D3BF-42FB-A62C-2F2D56A33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0553" y="5079838"/>
              <a:ext cx="542565" cy="473601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9D8DA9-E36E-4FA3-AC3B-CED60F4C09A0}"/>
              </a:ext>
            </a:extLst>
          </p:cNvPr>
          <p:cNvSpPr txBox="1"/>
          <p:nvPr/>
        </p:nvSpPr>
        <p:spPr>
          <a:xfrm>
            <a:off x="4187041" y="429925"/>
            <a:ext cx="41812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197F0A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CHỮA</a:t>
            </a:r>
            <a:r>
              <a:rPr kumimoji="0" lang="en-US" sz="5000" b="0" i="0" u="none" strike="noStrike" kern="1200" cap="none" spc="0" normalizeH="0" noProof="0">
                <a:ln>
                  <a:noFill/>
                </a:ln>
                <a:solidFill>
                  <a:srgbClr val="197F0A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BÀI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7F0A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C224D7-76B0-4E7D-BCA8-2756CCBA0B8A}"/>
              </a:ext>
            </a:extLst>
          </p:cNvPr>
          <p:cNvSpPr txBox="1"/>
          <p:nvPr/>
        </p:nvSpPr>
        <p:spPr>
          <a:xfrm>
            <a:off x="3145050" y="1357311"/>
            <a:ext cx="418125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293A3-BAC9-49C5-8DB2-5B253CF32B67}"/>
              </a:ext>
            </a:extLst>
          </p:cNvPr>
          <p:cNvSpPr txBox="1"/>
          <p:nvPr/>
        </p:nvSpPr>
        <p:spPr>
          <a:xfrm>
            <a:off x="3829446" y="3033124"/>
            <a:ext cx="600035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 liệng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49667-14BF-43FB-B4EB-1D563A7503B6}"/>
              </a:ext>
            </a:extLst>
          </p:cNvPr>
          <p:cNvSpPr txBox="1"/>
          <p:nvPr/>
        </p:nvSpPr>
        <p:spPr>
          <a:xfrm>
            <a:off x="6235135" y="4661517"/>
            <a:ext cx="379892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>
            <a:extLst>
              <a:ext uri="{FF2B5EF4-FFF2-40B4-BE49-F238E27FC236}">
                <a16:creationId xmlns:a16="http://schemas.microsoft.com/office/drawing/2014/main" id="{805A0298-7B7C-40D8-8255-8ECAD3C08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253" y="138663"/>
            <a:ext cx="7846497" cy="23802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7198D6-C1C0-446A-9EE4-DDD75A36C35C}"/>
              </a:ext>
            </a:extLst>
          </p:cNvPr>
          <p:cNvSpPr txBox="1"/>
          <p:nvPr/>
        </p:nvSpPr>
        <p:spPr>
          <a:xfrm>
            <a:off x="3262608" y="605493"/>
            <a:ext cx="60397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lí do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tại sao em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chọn được từ đã điền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4053" y="0"/>
            <a:ext cx="7765537" cy="7765537"/>
          </a:xfrm>
          <a:prstGeom prst="rect">
            <a:avLst/>
          </a:prstGeom>
        </p:spPr>
      </p:pic>
      <p:pic>
        <p:nvPicPr>
          <p:cNvPr id="1026" name="Picture 2" descr="Hình ảnh Cô Giáo PNG, Vector, PSD, và biểu tượng để tải về miễn phí |  pngtree">
            <a:extLst>
              <a:ext uri="{FF2B5EF4-FFF2-40B4-BE49-F238E27FC236}">
                <a16:creationId xmlns:a16="http://schemas.microsoft.com/office/drawing/2014/main" id="{4960B0AC-85B1-44B0-B802-AB0C5DA3B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1167" l="10000" r="90000">
                        <a14:foregroundMark x1="40167" y1="6667" x2="59083" y2="9583"/>
                        <a14:foregroundMark x1="43750" y1="90417" x2="51167" y2="9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40" y="2159010"/>
            <a:ext cx="4914014" cy="49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0A277-76E3-4CA1-8D49-EE1672EEA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2608" y="2484354"/>
            <a:ext cx="4386170" cy="43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560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C68330-E362-4B15-B120-9240000F3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997" y="113015"/>
            <a:ext cx="7718205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7745" y="495652"/>
            <a:ext cx="10232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từ phù hợp thay cho mỗi từ in đậm để câu văn sinh động hơn: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BFD21-454B-495C-9F4A-057522A6FEAD}"/>
              </a:ext>
            </a:extLst>
          </p:cNvPr>
          <p:cNvSpPr txBox="1"/>
          <p:nvPr/>
        </p:nvSpPr>
        <p:spPr>
          <a:xfrm>
            <a:off x="1105969" y="1607593"/>
            <a:ext cx="108335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40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M:</a:t>
            </a:r>
            <a:r>
              <a:rPr kumimoji="0" lang="vi-VN" sz="3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Trong vườn, những chùm hoa ngâu toả hương </a:t>
            </a:r>
            <a:r>
              <a:rPr kumimoji="0" lang="vi-VN" sz="3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thơm.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6520B73-9FE3-4B8E-BCA6-EE71DBFCCA0A}"/>
              </a:ext>
            </a:extLst>
          </p:cNvPr>
          <p:cNvSpPr/>
          <p:nvPr/>
        </p:nvSpPr>
        <p:spPr>
          <a:xfrm>
            <a:off x="813573" y="2556185"/>
            <a:ext cx="584791" cy="18075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060BB2-F329-4559-AFFA-EEAC0E330761}"/>
              </a:ext>
            </a:extLst>
          </p:cNvPr>
          <p:cNvSpPr txBox="1"/>
          <p:nvPr/>
        </p:nvSpPr>
        <p:spPr>
          <a:xfrm>
            <a:off x="1475450" y="2335544"/>
            <a:ext cx="101461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vườn, những chùm hoa ngâu toả hương </a:t>
            </a:r>
            <a:r>
              <a:rPr kumimoji="0" lang="vi-VN" sz="3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 ngát</a:t>
            </a:r>
            <a:r>
              <a:rPr kumimoji="0" lang="vi-VN" sz="3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EA9D-1DAF-4BA1-8BF2-AC18BBB54764}"/>
              </a:ext>
            </a:extLst>
          </p:cNvPr>
          <p:cNvSpPr txBox="1"/>
          <p:nvPr/>
        </p:nvSpPr>
        <p:spPr>
          <a:xfrm>
            <a:off x="967745" y="3330241"/>
            <a:ext cx="974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nở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đỏ.</a:t>
            </a:r>
          </a:p>
          <a:p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 mắt chúng tôi là những cánh đồng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Sáng sớm, mặt sông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sáng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dưới ánh nắng.</a:t>
            </a:r>
          </a:p>
          <a:p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 chim nhỏ xoải cánh bay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5BE9B00-C65B-459B-A021-76DC7DF42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166" y="4572836"/>
            <a:ext cx="2664928" cy="23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3" grpId="0" animBg="1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学校防拐骗安全教育PPT模板"/>
</p:tagLst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3830</TotalTime>
  <Words>525</Words>
  <PresentationFormat>Widescreen</PresentationFormat>
  <Paragraphs>81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DengXian</vt:lpstr>
      <vt:lpstr>#9Slide07 SVNAppleberry</vt:lpstr>
      <vt:lpstr>Arial</vt:lpstr>
      <vt:lpstr>SVN-A Love Of Thunder</vt:lpstr>
      <vt:lpstr>Times New Roman</vt:lpstr>
      <vt:lpstr>TimesNewRomanPS-ItalicMT</vt:lpstr>
      <vt:lpstr>字魂27号-布丁体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2018-06-17T04:53:58Z</dcterms:created>
  <dcterms:modified xsi:type="dcterms:W3CDTF">2023-08-13T13:27:52Z</dcterms:modified>
</cp:coreProperties>
</file>