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 id="2147483681" r:id="rId2"/>
    <p:sldMasterId id="2147483693" r:id="rId3"/>
    <p:sldMasterId id="2147483703" r:id="rId4"/>
    <p:sldMasterId id="2147483715" r:id="rId5"/>
  </p:sldMasterIdLst>
  <p:notesMasterIdLst>
    <p:notesMasterId r:id="rId32"/>
  </p:notesMasterIdLst>
  <p:sldIdLst>
    <p:sldId id="313" r:id="rId6"/>
    <p:sldId id="312" r:id="rId7"/>
    <p:sldId id="258" r:id="rId8"/>
    <p:sldId id="256" r:id="rId9"/>
    <p:sldId id="432" r:id="rId10"/>
    <p:sldId id="433" r:id="rId11"/>
    <p:sldId id="434" r:id="rId12"/>
    <p:sldId id="436" r:id="rId13"/>
    <p:sldId id="785" r:id="rId14"/>
    <p:sldId id="282" r:id="rId15"/>
    <p:sldId id="437" r:id="rId16"/>
    <p:sldId id="438" r:id="rId17"/>
    <p:sldId id="439" r:id="rId18"/>
    <p:sldId id="440" r:id="rId19"/>
    <p:sldId id="441" r:id="rId20"/>
    <p:sldId id="442" r:id="rId21"/>
    <p:sldId id="443" r:id="rId22"/>
    <p:sldId id="784" r:id="rId23"/>
    <p:sldId id="786" r:id="rId24"/>
    <p:sldId id="782" r:id="rId25"/>
    <p:sldId id="350" r:id="rId26"/>
    <p:sldId id="351" r:id="rId27"/>
    <p:sldId id="328" r:id="rId28"/>
    <p:sldId id="329" r:id="rId29"/>
    <p:sldId id="783" r:id="rId30"/>
    <p:sldId id="262" r:id="rId31"/>
  </p:sldIdLst>
  <p:sldSz cx="9144000" cy="5143500" type="screen16x9"/>
  <p:notesSz cx="6858000" cy="9144000"/>
  <p:embeddedFontLst>
    <p:embeddedFont>
      <p:font typeface="#9Slide05 Phobia" panose="020B0604020202020204" charset="-93"/>
      <p:regular r:id="rId33"/>
    </p:embeddedFont>
    <p:embeddedFont>
      <p:font typeface="#9Slide05 SVNClementine" panose="020F0502020204030203"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hango" panose="020B0604020202020204" charset="0"/>
      <p:regular r:id="rId41"/>
    </p:embeddedFont>
    <p:embeddedFont>
      <p:font typeface="Gochi Hand" panose="020B0604020202020204" charset="-93"/>
      <p:regular r:id="rId42"/>
    </p:embeddedFont>
    <p:embeddedFont>
      <p:font typeface="Irish Grover" panose="020B0604020202020204" charset="0"/>
      <p:regular r:id="rId43"/>
    </p:embeddedFont>
    <p:embeddedFont>
      <p:font typeface="Open Sans" panose="020B0606030504020204" pitchFamily="34" charset="0"/>
      <p:regular r:id="rId44"/>
      <p:bold r:id="rId45"/>
      <p:italic r:id="rId46"/>
      <p:boldItalic r:id="rId47"/>
    </p:embeddedFont>
    <p:embeddedFont>
      <p:font typeface="Roboto" panose="02000000000000000000" pitchFamily="2" charset="0"/>
      <p:regular r:id="rId48"/>
      <p:bold r:id="rId49"/>
      <p:italic r:id="rId50"/>
      <p:boldItalic r:id="rId51"/>
    </p:embeddedFont>
    <p:embeddedFont>
      <p:font typeface="SVN-Hole Hearted" panose="020B0604020202020204" charset="0"/>
      <p:regular r:id="rId52"/>
    </p:embeddedFont>
    <p:embeddedFont>
      <p:font typeface="SVN-Poky's" panose="020B0604020202020204" charset="0"/>
      <p:regular r:id="rId53"/>
    </p:embeddedFont>
    <p:embeddedFont>
      <p:font typeface="Ubuntu"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51">
          <p15:clr>
            <a:srgbClr val="9AA0A6"/>
          </p15:clr>
        </p15:guide>
        <p15:guide id="2" pos="5301">
          <p15:clr>
            <a:srgbClr val="9AA0A6"/>
          </p15:clr>
        </p15:guide>
        <p15:guide id="3" orient="horz" pos="531">
          <p15:clr>
            <a:srgbClr val="9AA0A6"/>
          </p15:clr>
        </p15:guide>
        <p15:guide id="4" orient="horz" pos="2906">
          <p15:clr>
            <a:srgbClr val="9AA0A6"/>
          </p15:clr>
        </p15:guide>
        <p15:guide id="5" orient="horz" pos="52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7D7D"/>
    <a:srgbClr val="00E8ED"/>
    <a:srgbClr val="6FFFBC"/>
    <a:srgbClr val="6AA0FF"/>
    <a:srgbClr val="FFE340"/>
    <a:srgbClr val="FFBE5D"/>
    <a:srgbClr val="A5F8CE"/>
    <a:srgbClr val="FF9AA2"/>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61040A-3FD1-41F5-A177-B5B9BA3DEE8E}">
  <a:tblStyle styleId="{8161040A-3FD1-41F5-A177-B5B9BA3DEE8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9484" autoAdjust="0"/>
  </p:normalViewPr>
  <p:slideViewPr>
    <p:cSldViewPr snapToGrid="0">
      <p:cViewPr varScale="1">
        <p:scale>
          <a:sx n="122" d="100"/>
          <a:sy n="122" d="100"/>
        </p:scale>
        <p:origin x="84" y="204"/>
      </p:cViewPr>
      <p:guideLst>
        <p:guide pos="451"/>
        <p:guide pos="5301"/>
        <p:guide orient="horz" pos="531"/>
        <p:guide orient="horz" pos="2906"/>
        <p:guide orient="horz" pos="5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3.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0033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a6ffe3b9f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a6ffe3b9f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34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Nhấp vào các rác để đến câu hỏi, sau khi dọn xong, GV khen HS rồi nhấp vào cổ 3 lá để tới kết luận</a:t>
            </a:r>
          </a:p>
          <a:p>
            <a:pPr marL="158750" indent="0">
              <a:buNone/>
            </a:pPr>
            <a:r>
              <a:rPr lang="en-US"/>
              <a:t>HS được chọn loại rác tuỳ ý</a:t>
            </a:r>
          </a:p>
        </p:txBody>
      </p:sp>
    </p:spTree>
    <p:extLst>
      <p:ext uri="{BB962C8B-B14F-4D97-AF65-F5344CB8AC3E}">
        <p14:creationId xmlns:p14="http://schemas.microsoft.com/office/powerpoint/2010/main" val="2734734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Nhấp vào AB để kiểm tra kết quả</a:t>
            </a:r>
          </a:p>
          <a:p>
            <a:r>
              <a:rPr lang="en-US"/>
              <a:t>Nhấp vào cỏ ba lá để quay lại dọn rác </a:t>
            </a:r>
          </a:p>
        </p:txBody>
      </p:sp>
    </p:spTree>
    <p:extLst>
      <p:ext uri="{BB962C8B-B14F-4D97-AF65-F5344CB8AC3E}">
        <p14:creationId xmlns:p14="http://schemas.microsoft.com/office/powerpoint/2010/main" val="879439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Nhấp vào AB để kiểm tra kết quả</a:t>
            </a:r>
          </a:p>
          <a:p>
            <a:r>
              <a:rPr lang="en-US"/>
              <a:t>Nhấp vào cỏ ba lá để quay lại dọn rác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8202F42-8E37-417F-B7D4-5F68870918A3}"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3372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click vào chữ A hoặc B để kiểm tra đáp án.</a:t>
            </a:r>
            <a:endParaRPr lang="en-US" dirty="0"/>
          </a:p>
        </p:txBody>
      </p:sp>
    </p:spTree>
    <p:extLst>
      <p:ext uri="{BB962C8B-B14F-4D97-AF65-F5344CB8AC3E}">
        <p14:creationId xmlns:p14="http://schemas.microsoft.com/office/powerpoint/2010/main" val="546205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Nhấp vào AB để kiểm tra kết quả</a:t>
            </a:r>
          </a:p>
          <a:p>
            <a:r>
              <a:rPr lang="en-US"/>
              <a:t>Nhấp vào cỏ ba lá để quay lại dọn rác </a:t>
            </a:r>
          </a:p>
        </p:txBody>
      </p:sp>
    </p:spTree>
    <p:extLst>
      <p:ext uri="{BB962C8B-B14F-4D97-AF65-F5344CB8AC3E}">
        <p14:creationId xmlns:p14="http://schemas.microsoft.com/office/powerpoint/2010/main" val="2345212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47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932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297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187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7707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be0e1090f1_0_2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be0e1090f1_0_2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517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9870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6470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71728">
            <a:off x="4886874" y="-773592"/>
            <a:ext cx="2623949" cy="189309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796424" y="1727652"/>
            <a:ext cx="3002891" cy="1608179"/>
          </a:xfrm>
          <a:custGeom>
            <a:avLst/>
            <a:gdLst/>
            <a:ahLst/>
            <a:cxnLst/>
            <a:rect l="l" t="t" r="r" b="b"/>
            <a:pathLst>
              <a:path w="75611" h="40493" extrusionOk="0">
                <a:moveTo>
                  <a:pt x="56636" y="0"/>
                </a:moveTo>
                <a:cubicBezTo>
                  <a:pt x="53130" y="0"/>
                  <a:pt x="49674" y="1375"/>
                  <a:pt x="47095" y="3991"/>
                </a:cubicBezTo>
                <a:cubicBezTo>
                  <a:pt x="45798" y="3427"/>
                  <a:pt x="44448" y="3161"/>
                  <a:pt x="43120" y="3161"/>
                </a:cubicBezTo>
                <a:cubicBezTo>
                  <a:pt x="39124" y="3161"/>
                  <a:pt x="35330" y="5575"/>
                  <a:pt x="33784" y="9552"/>
                </a:cubicBezTo>
                <a:cubicBezTo>
                  <a:pt x="33009" y="9173"/>
                  <a:pt x="32176" y="8988"/>
                  <a:pt x="31349" y="8988"/>
                </a:cubicBezTo>
                <a:cubicBezTo>
                  <a:pt x="29917" y="8988"/>
                  <a:pt x="28503" y="9542"/>
                  <a:pt x="27438" y="10599"/>
                </a:cubicBezTo>
                <a:cubicBezTo>
                  <a:pt x="25732" y="7406"/>
                  <a:pt x="22431" y="5510"/>
                  <a:pt x="18952" y="5510"/>
                </a:cubicBezTo>
                <a:cubicBezTo>
                  <a:pt x="18086" y="5510"/>
                  <a:pt x="17208" y="5628"/>
                  <a:pt x="16341" y="5873"/>
                </a:cubicBezTo>
                <a:cubicBezTo>
                  <a:pt x="11984" y="7099"/>
                  <a:pt x="9079" y="11195"/>
                  <a:pt x="9353" y="15707"/>
                </a:cubicBezTo>
                <a:cubicBezTo>
                  <a:pt x="9269" y="15695"/>
                  <a:pt x="9198" y="15671"/>
                  <a:pt x="9114" y="15659"/>
                </a:cubicBezTo>
                <a:lnTo>
                  <a:pt x="9114" y="15671"/>
                </a:lnTo>
                <a:cubicBezTo>
                  <a:pt x="8693" y="15601"/>
                  <a:pt x="8275" y="15567"/>
                  <a:pt x="7865" y="15567"/>
                </a:cubicBezTo>
                <a:cubicBezTo>
                  <a:pt x="3538" y="15567"/>
                  <a:pt x="1" y="19323"/>
                  <a:pt x="447" y="23803"/>
                </a:cubicBezTo>
                <a:cubicBezTo>
                  <a:pt x="850" y="27760"/>
                  <a:pt x="4188" y="30531"/>
                  <a:pt x="7882" y="30531"/>
                </a:cubicBezTo>
                <a:cubicBezTo>
                  <a:pt x="8769" y="30531"/>
                  <a:pt x="9675" y="30371"/>
                  <a:pt x="10567" y="30030"/>
                </a:cubicBezTo>
                <a:cubicBezTo>
                  <a:pt x="11317" y="33828"/>
                  <a:pt x="14079" y="36888"/>
                  <a:pt x="17782" y="38019"/>
                </a:cubicBezTo>
                <a:cubicBezTo>
                  <a:pt x="18781" y="38322"/>
                  <a:pt x="19803" y="38470"/>
                  <a:pt x="20818" y="38470"/>
                </a:cubicBezTo>
                <a:cubicBezTo>
                  <a:pt x="23551" y="38470"/>
                  <a:pt x="26223" y="37397"/>
                  <a:pt x="28212" y="35400"/>
                </a:cubicBezTo>
                <a:cubicBezTo>
                  <a:pt x="29131" y="35647"/>
                  <a:pt x="30067" y="35769"/>
                  <a:pt x="30999" y="35769"/>
                </a:cubicBezTo>
                <a:cubicBezTo>
                  <a:pt x="33205" y="35769"/>
                  <a:pt x="35380" y="35087"/>
                  <a:pt x="37213" y="33781"/>
                </a:cubicBezTo>
                <a:cubicBezTo>
                  <a:pt x="39004" y="37859"/>
                  <a:pt x="42944" y="40144"/>
                  <a:pt x="46978" y="40144"/>
                </a:cubicBezTo>
                <a:cubicBezTo>
                  <a:pt x="49327" y="40144"/>
                  <a:pt x="51708" y="39369"/>
                  <a:pt x="53715" y="37722"/>
                </a:cubicBezTo>
                <a:cubicBezTo>
                  <a:pt x="55691" y="39546"/>
                  <a:pt x="58234" y="40493"/>
                  <a:pt x="60806" y="40493"/>
                </a:cubicBezTo>
                <a:cubicBezTo>
                  <a:pt x="62481" y="40493"/>
                  <a:pt x="64167" y="40091"/>
                  <a:pt x="65717" y="39270"/>
                </a:cubicBezTo>
                <a:cubicBezTo>
                  <a:pt x="69646" y="37174"/>
                  <a:pt x="71813" y="32840"/>
                  <a:pt x="71134" y="28447"/>
                </a:cubicBezTo>
                <a:cubicBezTo>
                  <a:pt x="73908" y="27363"/>
                  <a:pt x="75611" y="24553"/>
                  <a:pt x="75301" y="21589"/>
                </a:cubicBezTo>
                <a:cubicBezTo>
                  <a:pt x="74992" y="18636"/>
                  <a:pt x="72729" y="16243"/>
                  <a:pt x="69801" y="15767"/>
                </a:cubicBezTo>
                <a:cubicBezTo>
                  <a:pt x="69812" y="15695"/>
                  <a:pt x="69824" y="15636"/>
                  <a:pt x="69836" y="15564"/>
                </a:cubicBezTo>
                <a:cubicBezTo>
                  <a:pt x="70789" y="9814"/>
                  <a:pt x="67896" y="4110"/>
                  <a:pt x="62704" y="1455"/>
                </a:cubicBezTo>
                <a:cubicBezTo>
                  <a:pt x="60777" y="476"/>
                  <a:pt x="58698" y="0"/>
                  <a:pt x="56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571728">
            <a:off x="1818749" y="309283"/>
            <a:ext cx="2623949" cy="189309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txBox="1">
            <a:spLocks noGrp="1"/>
          </p:cNvSpPr>
          <p:nvPr>
            <p:ph type="title"/>
          </p:nvPr>
        </p:nvSpPr>
        <p:spPr>
          <a:xfrm>
            <a:off x="3711688" y="503000"/>
            <a:ext cx="4821900" cy="18051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SzPts val="3600"/>
              <a:buNone/>
              <a:defRPr sz="6000" b="0">
                <a:solidFill>
                  <a:schemeClr val="dk1"/>
                </a:solidFill>
              </a:defRPr>
            </a:lvl1pPr>
            <a:lvl2pPr lvl="1">
              <a:spcBef>
                <a:spcPts val="0"/>
              </a:spcBef>
              <a:spcAft>
                <a:spcPts val="0"/>
              </a:spcAft>
              <a:buSzPts val="3600"/>
              <a:buNone/>
              <a:defRPr>
                <a:latin typeface="Roboto"/>
                <a:ea typeface="Roboto"/>
                <a:cs typeface="Roboto"/>
                <a:sym typeface="Roboto"/>
              </a:defRPr>
            </a:lvl2pPr>
            <a:lvl3pPr lvl="2">
              <a:spcBef>
                <a:spcPts val="0"/>
              </a:spcBef>
              <a:spcAft>
                <a:spcPts val="0"/>
              </a:spcAft>
              <a:buSzPts val="3600"/>
              <a:buNone/>
              <a:defRPr>
                <a:latin typeface="Roboto"/>
                <a:ea typeface="Roboto"/>
                <a:cs typeface="Roboto"/>
                <a:sym typeface="Roboto"/>
              </a:defRPr>
            </a:lvl3pPr>
            <a:lvl4pPr lvl="3">
              <a:spcBef>
                <a:spcPts val="0"/>
              </a:spcBef>
              <a:spcAft>
                <a:spcPts val="0"/>
              </a:spcAft>
              <a:buSzPts val="3600"/>
              <a:buNone/>
              <a:defRPr>
                <a:latin typeface="Roboto"/>
                <a:ea typeface="Roboto"/>
                <a:cs typeface="Roboto"/>
                <a:sym typeface="Roboto"/>
              </a:defRPr>
            </a:lvl4pPr>
            <a:lvl5pPr lvl="4">
              <a:spcBef>
                <a:spcPts val="0"/>
              </a:spcBef>
              <a:spcAft>
                <a:spcPts val="0"/>
              </a:spcAft>
              <a:buSzPts val="3600"/>
              <a:buNone/>
              <a:defRPr>
                <a:latin typeface="Roboto"/>
                <a:ea typeface="Roboto"/>
                <a:cs typeface="Roboto"/>
                <a:sym typeface="Roboto"/>
              </a:defRPr>
            </a:lvl5pPr>
            <a:lvl6pPr lvl="5">
              <a:spcBef>
                <a:spcPts val="0"/>
              </a:spcBef>
              <a:spcAft>
                <a:spcPts val="0"/>
              </a:spcAft>
              <a:buSzPts val="3600"/>
              <a:buNone/>
              <a:defRPr>
                <a:latin typeface="Roboto"/>
                <a:ea typeface="Roboto"/>
                <a:cs typeface="Roboto"/>
                <a:sym typeface="Roboto"/>
              </a:defRPr>
            </a:lvl6pPr>
            <a:lvl7pPr lvl="6">
              <a:spcBef>
                <a:spcPts val="0"/>
              </a:spcBef>
              <a:spcAft>
                <a:spcPts val="0"/>
              </a:spcAft>
              <a:buSzPts val="3600"/>
              <a:buNone/>
              <a:defRPr>
                <a:latin typeface="Roboto"/>
                <a:ea typeface="Roboto"/>
                <a:cs typeface="Roboto"/>
                <a:sym typeface="Roboto"/>
              </a:defRPr>
            </a:lvl7pPr>
            <a:lvl8pPr lvl="7">
              <a:spcBef>
                <a:spcPts val="0"/>
              </a:spcBef>
              <a:spcAft>
                <a:spcPts val="0"/>
              </a:spcAft>
              <a:buSzPts val="3600"/>
              <a:buNone/>
              <a:defRPr>
                <a:latin typeface="Roboto"/>
                <a:ea typeface="Roboto"/>
                <a:cs typeface="Roboto"/>
                <a:sym typeface="Roboto"/>
              </a:defRPr>
            </a:lvl8pPr>
            <a:lvl9pPr lvl="8">
              <a:spcBef>
                <a:spcPts val="0"/>
              </a:spcBef>
              <a:spcAft>
                <a:spcPts val="0"/>
              </a:spcAft>
              <a:buSzPts val="3600"/>
              <a:buNone/>
              <a:defRPr>
                <a:latin typeface="Roboto"/>
                <a:ea typeface="Roboto"/>
                <a:cs typeface="Roboto"/>
                <a:sym typeface="Roboto"/>
              </a:defRPr>
            </a:lvl9pPr>
          </a:lstStyle>
          <a:p>
            <a:endParaRPr/>
          </a:p>
        </p:txBody>
      </p:sp>
      <p:sp>
        <p:nvSpPr>
          <p:cNvPr id="22" name="Google Shape;22;p2"/>
          <p:cNvSpPr txBox="1">
            <a:spLocks noGrp="1"/>
          </p:cNvSpPr>
          <p:nvPr>
            <p:ph type="subTitle" idx="1"/>
          </p:nvPr>
        </p:nvSpPr>
        <p:spPr>
          <a:xfrm>
            <a:off x="3661438" y="2133688"/>
            <a:ext cx="4922400" cy="4356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1600">
                <a:solidFill>
                  <a:schemeClr val="dk1"/>
                </a:solidFill>
                <a:latin typeface="Ubuntu"/>
                <a:ea typeface="Ubuntu"/>
                <a:cs typeface="Ubuntu"/>
                <a:sym typeface="Ubuntu"/>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grpSp>
        <p:nvGrpSpPr>
          <p:cNvPr id="23" name="Google Shape;23;p2"/>
          <p:cNvGrpSpPr/>
          <p:nvPr/>
        </p:nvGrpSpPr>
        <p:grpSpPr>
          <a:xfrm>
            <a:off x="81864" y="105159"/>
            <a:ext cx="9523161" cy="512375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2CE7BFBB-052A-4B27-BC00-B6D543751813}"/>
              </a:ext>
            </a:extLst>
          </p:cNvPr>
          <p:cNvPicPr>
            <a:picLocks noChangeAspect="1"/>
          </p:cNvPicPr>
          <p:nvPr userDrawn="1"/>
        </p:nvPicPr>
        <p:blipFill>
          <a:blip r:embed="rId2"/>
          <a:stretch>
            <a:fillRect/>
          </a:stretch>
        </p:blipFill>
        <p:spPr>
          <a:xfrm>
            <a:off x="0" y="6317"/>
            <a:ext cx="9144000" cy="513086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65899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18/11/2024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66632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18/11/2024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01716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18/11/2024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18076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18/11/2024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715775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18/11/2024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733937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18/11/2024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19878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14277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83898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body" idx="1"/>
          </p:nvPr>
        </p:nvSpPr>
        <p:spPr>
          <a:xfrm>
            <a:off x="4668450" y="1749375"/>
            <a:ext cx="3578700" cy="2751600"/>
          </a:xfrm>
          <a:prstGeom prst="rect">
            <a:avLst/>
          </a:prstGeom>
        </p:spPr>
        <p:txBody>
          <a:bodyPr spcFirstLastPara="1" wrap="square" lIns="91425" tIns="91425" rIns="91425" bIns="91425" anchor="t" anchorCtr="0">
            <a:noAutofit/>
          </a:bodyPr>
          <a:lstStyle>
            <a:lvl1pPr marL="456057" lvl="0" indent="-316706">
              <a:lnSpc>
                <a:spcPct val="115000"/>
              </a:lnSpc>
              <a:spcBef>
                <a:spcPts val="0"/>
              </a:spcBef>
              <a:spcAft>
                <a:spcPts val="0"/>
              </a:spcAft>
              <a:buSzPts val="1400"/>
              <a:buChar char="●"/>
              <a:defRPr/>
            </a:lvl1pPr>
            <a:lvl2pPr marL="912114" lvl="1" indent="-278702">
              <a:spcBef>
                <a:spcPts val="0"/>
              </a:spcBef>
              <a:spcAft>
                <a:spcPts val="0"/>
              </a:spcAft>
              <a:buSzPts val="800"/>
              <a:buFont typeface="Open Sans"/>
              <a:buChar char="○"/>
              <a:defRPr sz="1197"/>
            </a:lvl2pPr>
            <a:lvl3pPr marL="1368171" lvl="2" indent="-278702">
              <a:spcBef>
                <a:spcPts val="0"/>
              </a:spcBef>
              <a:spcAft>
                <a:spcPts val="0"/>
              </a:spcAft>
              <a:buSzPts val="800"/>
              <a:buFont typeface="Open Sans"/>
              <a:buChar char="■"/>
              <a:defRPr sz="1197"/>
            </a:lvl3pPr>
            <a:lvl4pPr marL="1824228" lvl="3" indent="-278702">
              <a:spcBef>
                <a:spcPts val="0"/>
              </a:spcBef>
              <a:spcAft>
                <a:spcPts val="0"/>
              </a:spcAft>
              <a:buSzPts val="800"/>
              <a:buFont typeface="Open Sans"/>
              <a:buChar char="●"/>
              <a:defRPr sz="1197"/>
            </a:lvl4pPr>
            <a:lvl5pPr marL="2280285" lvl="4" indent="-316706">
              <a:spcBef>
                <a:spcPts val="0"/>
              </a:spcBef>
              <a:spcAft>
                <a:spcPts val="0"/>
              </a:spcAft>
              <a:buSzPts val="1400"/>
              <a:buFont typeface="Open Sans"/>
              <a:buChar char="○"/>
              <a:defRPr sz="1197"/>
            </a:lvl5pPr>
            <a:lvl6pPr marL="2736342" lvl="5" indent="-316706">
              <a:spcBef>
                <a:spcPts val="0"/>
              </a:spcBef>
              <a:spcAft>
                <a:spcPts val="0"/>
              </a:spcAft>
              <a:buSzPts val="1400"/>
              <a:buFont typeface="Open Sans"/>
              <a:buChar char="■"/>
              <a:defRPr sz="1197"/>
            </a:lvl6pPr>
            <a:lvl7pPr marL="3192399" lvl="6" indent="-272368">
              <a:spcBef>
                <a:spcPts val="0"/>
              </a:spcBef>
              <a:spcAft>
                <a:spcPts val="0"/>
              </a:spcAft>
              <a:buSzPts val="700"/>
              <a:buFont typeface="Open Sans"/>
              <a:buChar char="●"/>
              <a:defRPr sz="1197"/>
            </a:lvl7pPr>
            <a:lvl8pPr marL="3648456" lvl="7" indent="-272368">
              <a:spcBef>
                <a:spcPts val="0"/>
              </a:spcBef>
              <a:spcAft>
                <a:spcPts val="0"/>
              </a:spcAft>
              <a:buSzPts val="700"/>
              <a:buFont typeface="Open Sans"/>
              <a:buChar char="○"/>
              <a:defRPr sz="1197"/>
            </a:lvl8pPr>
            <a:lvl9pPr marL="4104513" lvl="8" indent="-266033">
              <a:spcBef>
                <a:spcPts val="0"/>
              </a:spcBef>
              <a:spcAft>
                <a:spcPts val="0"/>
              </a:spcAft>
              <a:buSzPts val="600"/>
              <a:buFont typeface="Open Sans"/>
              <a:buChar char="■"/>
              <a:defRPr sz="1197"/>
            </a:lvl9pPr>
          </a:lstStyle>
          <a:p>
            <a:endParaRPr/>
          </a:p>
        </p:txBody>
      </p:sp>
      <p:sp>
        <p:nvSpPr>
          <p:cNvPr id="51" name="Google Shape;51;p7"/>
          <p:cNvSpPr/>
          <p:nvPr/>
        </p:nvSpPr>
        <p:spPr>
          <a:xfrm>
            <a:off x="7604241" y="4536415"/>
            <a:ext cx="2490915" cy="208193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2" name="Google Shape;52;p7"/>
          <p:cNvSpPr/>
          <p:nvPr/>
        </p:nvSpPr>
        <p:spPr>
          <a:xfrm>
            <a:off x="7850650"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3" name="Google Shape;53;p7"/>
          <p:cNvSpPr/>
          <p:nvPr/>
        </p:nvSpPr>
        <p:spPr>
          <a:xfrm>
            <a:off x="-647626" y="4828278"/>
            <a:ext cx="3295208" cy="149822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 name="Google Shape;54;p7"/>
          <p:cNvSpPr/>
          <p:nvPr/>
        </p:nvSpPr>
        <p:spPr>
          <a:xfrm rot="-3863648">
            <a:off x="-1928999" y="131736"/>
            <a:ext cx="3300741" cy="186342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5" name="Google Shape;55;p7"/>
          <p:cNvSpPr txBox="1">
            <a:spLocks noGrp="1"/>
          </p:cNvSpPr>
          <p:nvPr>
            <p:ph type="title"/>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993"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4503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157"/>
        <p:cNvGrpSpPr/>
        <p:nvPr/>
      </p:nvGrpSpPr>
      <p:grpSpPr>
        <a:xfrm>
          <a:off x="0" y="0"/>
          <a:ext cx="0" cy="0"/>
          <a:chOff x="0" y="0"/>
          <a:chExt cx="0" cy="0"/>
        </a:xfrm>
      </p:grpSpPr>
      <p:grpSp>
        <p:nvGrpSpPr>
          <p:cNvPr id="158" name="Google Shape;158;p8"/>
          <p:cNvGrpSpPr/>
          <p:nvPr/>
        </p:nvGrpSpPr>
        <p:grpSpPr>
          <a:xfrm>
            <a:off x="529423" y="280885"/>
            <a:ext cx="8085133" cy="3817075"/>
            <a:chOff x="529423" y="280885"/>
            <a:chExt cx="8085133" cy="3817075"/>
          </a:xfrm>
        </p:grpSpPr>
        <p:sp>
          <p:nvSpPr>
            <p:cNvPr id="159" name="Google Shape;159;p8"/>
            <p:cNvSpPr/>
            <p:nvPr/>
          </p:nvSpPr>
          <p:spPr>
            <a:xfrm>
              <a:off x="1584371" y="450435"/>
              <a:ext cx="5863949" cy="2758867"/>
            </a:xfrm>
            <a:custGeom>
              <a:avLst/>
              <a:gdLst/>
              <a:ahLst/>
              <a:cxnLst/>
              <a:rect l="l" t="t" r="r" b="b"/>
              <a:pathLst>
                <a:path w="50233" h="28671" extrusionOk="0">
                  <a:moveTo>
                    <a:pt x="25194" y="0"/>
                  </a:moveTo>
                  <a:cubicBezTo>
                    <a:pt x="15502" y="0"/>
                    <a:pt x="8061" y="5001"/>
                    <a:pt x="3680" y="14478"/>
                  </a:cubicBezTo>
                  <a:cubicBezTo>
                    <a:pt x="465" y="21444"/>
                    <a:pt x="12" y="28302"/>
                    <a:pt x="0" y="28587"/>
                  </a:cubicBezTo>
                  <a:lnTo>
                    <a:pt x="2537" y="28671"/>
                  </a:lnTo>
                  <a:cubicBezTo>
                    <a:pt x="2548" y="28397"/>
                    <a:pt x="4442" y="1774"/>
                    <a:pt x="25194" y="1774"/>
                  </a:cubicBezTo>
                  <a:cubicBezTo>
                    <a:pt x="45947" y="1774"/>
                    <a:pt x="47685" y="28397"/>
                    <a:pt x="47697" y="28659"/>
                  </a:cubicBezTo>
                  <a:lnTo>
                    <a:pt x="50233" y="28587"/>
                  </a:lnTo>
                  <a:cubicBezTo>
                    <a:pt x="50221" y="28302"/>
                    <a:pt x="49804" y="21455"/>
                    <a:pt x="46625" y="14490"/>
                  </a:cubicBezTo>
                  <a:cubicBezTo>
                    <a:pt x="42303" y="5001"/>
                    <a:pt x="34886" y="0"/>
                    <a:pt x="25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1311908" y="280885"/>
              <a:ext cx="6408868" cy="2916965"/>
            </a:xfrm>
            <a:custGeom>
              <a:avLst/>
              <a:gdLst/>
              <a:ahLst/>
              <a:cxnLst/>
              <a:rect l="l" t="t" r="r" b="b"/>
              <a:pathLst>
                <a:path w="54901" h="30314" extrusionOk="0">
                  <a:moveTo>
                    <a:pt x="27540" y="0"/>
                  </a:moveTo>
                  <a:cubicBezTo>
                    <a:pt x="16955" y="0"/>
                    <a:pt x="8835" y="5287"/>
                    <a:pt x="4049" y="15300"/>
                  </a:cubicBezTo>
                  <a:cubicBezTo>
                    <a:pt x="513" y="22670"/>
                    <a:pt x="13" y="29921"/>
                    <a:pt x="1" y="30230"/>
                  </a:cubicBezTo>
                  <a:lnTo>
                    <a:pt x="2537" y="30314"/>
                  </a:lnTo>
                  <a:cubicBezTo>
                    <a:pt x="2537" y="30242"/>
                    <a:pt x="3037" y="22979"/>
                    <a:pt x="6466" y="15836"/>
                  </a:cubicBezTo>
                  <a:cubicBezTo>
                    <a:pt x="10943" y="6513"/>
                    <a:pt x="18027" y="1786"/>
                    <a:pt x="27528" y="1786"/>
                  </a:cubicBezTo>
                  <a:cubicBezTo>
                    <a:pt x="37029" y="1786"/>
                    <a:pt x="44090" y="6513"/>
                    <a:pt x="48519" y="15836"/>
                  </a:cubicBezTo>
                  <a:cubicBezTo>
                    <a:pt x="51900" y="22979"/>
                    <a:pt x="52365" y="30242"/>
                    <a:pt x="52365" y="30314"/>
                  </a:cubicBezTo>
                  <a:lnTo>
                    <a:pt x="54901" y="30242"/>
                  </a:lnTo>
                  <a:cubicBezTo>
                    <a:pt x="54889" y="29933"/>
                    <a:pt x="54436" y="22682"/>
                    <a:pt x="50936" y="15300"/>
                  </a:cubicBezTo>
                  <a:cubicBezTo>
                    <a:pt x="46209" y="5287"/>
                    <a:pt x="38113" y="0"/>
                    <a:pt x="27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1876213" y="583323"/>
              <a:ext cx="5280274" cy="2625980"/>
            </a:xfrm>
            <a:custGeom>
              <a:avLst/>
              <a:gdLst/>
              <a:ahLst/>
              <a:cxnLst/>
              <a:rect l="l" t="t" r="r" b="b"/>
              <a:pathLst>
                <a:path w="45233" h="27290" extrusionOk="0">
                  <a:moveTo>
                    <a:pt x="22682" y="1"/>
                  </a:moveTo>
                  <a:cubicBezTo>
                    <a:pt x="14038" y="1"/>
                    <a:pt x="7359" y="4775"/>
                    <a:pt x="3394" y="13812"/>
                  </a:cubicBezTo>
                  <a:cubicBezTo>
                    <a:pt x="477" y="20432"/>
                    <a:pt x="25" y="26932"/>
                    <a:pt x="1" y="27206"/>
                  </a:cubicBezTo>
                  <a:lnTo>
                    <a:pt x="2537" y="27290"/>
                  </a:lnTo>
                  <a:cubicBezTo>
                    <a:pt x="2561" y="27040"/>
                    <a:pt x="4466" y="1787"/>
                    <a:pt x="22682" y="1787"/>
                  </a:cubicBezTo>
                  <a:cubicBezTo>
                    <a:pt x="40899" y="1787"/>
                    <a:pt x="42673" y="27028"/>
                    <a:pt x="42685" y="27278"/>
                  </a:cubicBezTo>
                  <a:lnTo>
                    <a:pt x="45233" y="27206"/>
                  </a:lnTo>
                  <a:cubicBezTo>
                    <a:pt x="45209" y="26932"/>
                    <a:pt x="44780" y="20432"/>
                    <a:pt x="41911" y="13812"/>
                  </a:cubicBezTo>
                  <a:cubicBezTo>
                    <a:pt x="37982" y="4775"/>
                    <a:pt x="31338" y="1"/>
                    <a:pt x="22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2070813" y="741422"/>
              <a:ext cx="4891080" cy="2472501"/>
            </a:xfrm>
            <a:custGeom>
              <a:avLst/>
              <a:gdLst/>
              <a:ahLst/>
              <a:cxnLst/>
              <a:rect l="l" t="t" r="r" b="b"/>
              <a:pathLst>
                <a:path w="41899" h="25695" extrusionOk="0">
                  <a:moveTo>
                    <a:pt x="21003" y="1"/>
                  </a:moveTo>
                  <a:cubicBezTo>
                    <a:pt x="12978" y="1"/>
                    <a:pt x="6799" y="4501"/>
                    <a:pt x="3120" y="13014"/>
                  </a:cubicBezTo>
                  <a:cubicBezTo>
                    <a:pt x="441" y="19229"/>
                    <a:pt x="13" y="25349"/>
                    <a:pt x="1" y="25611"/>
                  </a:cubicBezTo>
                  <a:lnTo>
                    <a:pt x="2537" y="25694"/>
                  </a:lnTo>
                  <a:cubicBezTo>
                    <a:pt x="2549" y="25456"/>
                    <a:pt x="4311" y="1787"/>
                    <a:pt x="21003" y="1787"/>
                  </a:cubicBezTo>
                  <a:cubicBezTo>
                    <a:pt x="37708" y="1787"/>
                    <a:pt x="39339" y="25444"/>
                    <a:pt x="39363" y="25682"/>
                  </a:cubicBezTo>
                  <a:lnTo>
                    <a:pt x="41899" y="25611"/>
                  </a:lnTo>
                  <a:cubicBezTo>
                    <a:pt x="41887" y="25349"/>
                    <a:pt x="41494" y="19241"/>
                    <a:pt x="38839" y="13014"/>
                  </a:cubicBezTo>
                  <a:cubicBezTo>
                    <a:pt x="35207" y="4501"/>
                    <a:pt x="29040" y="1"/>
                    <a:pt x="2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261210" y="893844"/>
              <a:ext cx="4510290" cy="23074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508839" y="1066899"/>
              <a:ext cx="4015060" cy="2054127"/>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706712" y="1211475"/>
              <a:ext cx="3619321" cy="18516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529423" y="2327901"/>
              <a:ext cx="3200990" cy="1770059"/>
            </a:xfrm>
            <a:custGeom>
              <a:avLst/>
              <a:gdLst/>
              <a:ahLst/>
              <a:cxnLst/>
              <a:rect l="l" t="t" r="r" b="b"/>
              <a:pathLst>
                <a:path w="27421" h="18395" extrusionOk="0">
                  <a:moveTo>
                    <a:pt x="11187" y="1"/>
                  </a:moveTo>
                  <a:cubicBezTo>
                    <a:pt x="10830" y="1"/>
                    <a:pt x="10470" y="29"/>
                    <a:pt x="10109" y="87"/>
                  </a:cubicBezTo>
                  <a:cubicBezTo>
                    <a:pt x="7061" y="563"/>
                    <a:pt x="4716" y="3028"/>
                    <a:pt x="4394" y="6100"/>
                  </a:cubicBezTo>
                  <a:cubicBezTo>
                    <a:pt x="4370" y="6362"/>
                    <a:pt x="4358" y="6636"/>
                    <a:pt x="4370" y="6897"/>
                  </a:cubicBezTo>
                  <a:cubicBezTo>
                    <a:pt x="1537" y="7683"/>
                    <a:pt x="1" y="10731"/>
                    <a:pt x="1048" y="13470"/>
                  </a:cubicBezTo>
                  <a:cubicBezTo>
                    <a:pt x="1816" y="15453"/>
                    <a:pt x="3701" y="16637"/>
                    <a:pt x="5678" y="16637"/>
                  </a:cubicBezTo>
                  <a:cubicBezTo>
                    <a:pt x="6430" y="16637"/>
                    <a:pt x="7196" y="16465"/>
                    <a:pt x="7918" y="16101"/>
                  </a:cubicBezTo>
                  <a:cubicBezTo>
                    <a:pt x="8556" y="17621"/>
                    <a:pt x="9963" y="18393"/>
                    <a:pt x="11372" y="18393"/>
                  </a:cubicBezTo>
                  <a:cubicBezTo>
                    <a:pt x="12700" y="18393"/>
                    <a:pt x="14029" y="17707"/>
                    <a:pt x="14717" y="16315"/>
                  </a:cubicBezTo>
                  <a:cubicBezTo>
                    <a:pt x="15607" y="17636"/>
                    <a:pt x="17089" y="18395"/>
                    <a:pt x="18631" y="18395"/>
                  </a:cubicBezTo>
                  <a:cubicBezTo>
                    <a:pt x="19008" y="18395"/>
                    <a:pt x="19389" y="18350"/>
                    <a:pt x="19765" y="18256"/>
                  </a:cubicBezTo>
                  <a:cubicBezTo>
                    <a:pt x="21694" y="17780"/>
                    <a:pt x="23111" y="16149"/>
                    <a:pt x="23325" y="14184"/>
                  </a:cubicBezTo>
                  <a:lnTo>
                    <a:pt x="23325" y="14125"/>
                  </a:lnTo>
                  <a:cubicBezTo>
                    <a:pt x="23504" y="14184"/>
                    <a:pt x="23706" y="14220"/>
                    <a:pt x="23896" y="14244"/>
                  </a:cubicBezTo>
                  <a:cubicBezTo>
                    <a:pt x="24000" y="14254"/>
                    <a:pt x="24103" y="14259"/>
                    <a:pt x="24204" y="14259"/>
                  </a:cubicBezTo>
                  <a:cubicBezTo>
                    <a:pt x="25754" y="14259"/>
                    <a:pt x="27075" y="13093"/>
                    <a:pt x="27242" y="11529"/>
                  </a:cubicBezTo>
                  <a:cubicBezTo>
                    <a:pt x="27421" y="9862"/>
                    <a:pt x="26206" y="8362"/>
                    <a:pt x="24528" y="8183"/>
                  </a:cubicBezTo>
                  <a:lnTo>
                    <a:pt x="24539" y="8183"/>
                  </a:lnTo>
                  <a:cubicBezTo>
                    <a:pt x="24436" y="8173"/>
                    <a:pt x="24332" y="8167"/>
                    <a:pt x="24229" y="8167"/>
                  </a:cubicBezTo>
                  <a:cubicBezTo>
                    <a:pt x="23759" y="8167"/>
                    <a:pt x="23292" y="8276"/>
                    <a:pt x="22873" y="8481"/>
                  </a:cubicBezTo>
                  <a:cubicBezTo>
                    <a:pt x="22551" y="6124"/>
                    <a:pt x="20670" y="4290"/>
                    <a:pt x="18301" y="4052"/>
                  </a:cubicBezTo>
                  <a:cubicBezTo>
                    <a:pt x="18137" y="4032"/>
                    <a:pt x="17969" y="4023"/>
                    <a:pt x="17802" y="4023"/>
                  </a:cubicBezTo>
                  <a:cubicBezTo>
                    <a:pt x="17666" y="4023"/>
                    <a:pt x="17529" y="4029"/>
                    <a:pt x="17396" y="4040"/>
                  </a:cubicBezTo>
                  <a:cubicBezTo>
                    <a:pt x="16284" y="1554"/>
                    <a:pt x="13831" y="1"/>
                    <a:pt x="111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5396872" y="2317605"/>
              <a:ext cx="3217684" cy="1771214"/>
            </a:xfrm>
            <a:custGeom>
              <a:avLst/>
              <a:gdLst/>
              <a:ahLst/>
              <a:cxnLst/>
              <a:rect l="l" t="t" r="r" b="b"/>
              <a:pathLst>
                <a:path w="27564" h="18407" extrusionOk="0">
                  <a:moveTo>
                    <a:pt x="16385" y="1"/>
                  </a:moveTo>
                  <a:cubicBezTo>
                    <a:pt x="13733" y="1"/>
                    <a:pt x="11282" y="1553"/>
                    <a:pt x="10180" y="4040"/>
                  </a:cubicBezTo>
                  <a:cubicBezTo>
                    <a:pt x="10041" y="4029"/>
                    <a:pt x="9902" y="4023"/>
                    <a:pt x="9764" y="4023"/>
                  </a:cubicBezTo>
                  <a:cubicBezTo>
                    <a:pt x="9595" y="4023"/>
                    <a:pt x="9427" y="4032"/>
                    <a:pt x="9263" y="4052"/>
                  </a:cubicBezTo>
                  <a:cubicBezTo>
                    <a:pt x="6906" y="4302"/>
                    <a:pt x="5013" y="6135"/>
                    <a:pt x="4703" y="8493"/>
                  </a:cubicBezTo>
                  <a:cubicBezTo>
                    <a:pt x="4286" y="8284"/>
                    <a:pt x="3838" y="8173"/>
                    <a:pt x="3384" y="8173"/>
                  </a:cubicBezTo>
                  <a:cubicBezTo>
                    <a:pt x="3268" y="8173"/>
                    <a:pt x="3152" y="8181"/>
                    <a:pt x="3036" y="8195"/>
                  </a:cubicBezTo>
                  <a:cubicBezTo>
                    <a:pt x="1239" y="8374"/>
                    <a:pt x="0" y="10064"/>
                    <a:pt x="369" y="11826"/>
                  </a:cubicBezTo>
                  <a:cubicBezTo>
                    <a:pt x="664" y="13279"/>
                    <a:pt x="1938" y="14263"/>
                    <a:pt x="3344" y="14263"/>
                  </a:cubicBezTo>
                  <a:cubicBezTo>
                    <a:pt x="3643" y="14263"/>
                    <a:pt x="3948" y="14218"/>
                    <a:pt x="4251" y="14124"/>
                  </a:cubicBezTo>
                  <a:lnTo>
                    <a:pt x="4251" y="14184"/>
                  </a:lnTo>
                  <a:cubicBezTo>
                    <a:pt x="4453" y="16160"/>
                    <a:pt x="5870" y="17792"/>
                    <a:pt x="7799" y="18268"/>
                  </a:cubicBezTo>
                  <a:cubicBezTo>
                    <a:pt x="8177" y="18361"/>
                    <a:pt x="8559" y="18406"/>
                    <a:pt x="8936" y="18406"/>
                  </a:cubicBezTo>
                  <a:cubicBezTo>
                    <a:pt x="10482" y="18406"/>
                    <a:pt x="11957" y="17645"/>
                    <a:pt x="12847" y="16315"/>
                  </a:cubicBezTo>
                  <a:cubicBezTo>
                    <a:pt x="13535" y="17707"/>
                    <a:pt x="14864" y="18393"/>
                    <a:pt x="16192" y="18393"/>
                  </a:cubicBezTo>
                  <a:cubicBezTo>
                    <a:pt x="17601" y="18393"/>
                    <a:pt x="19008" y="17621"/>
                    <a:pt x="19646" y="16101"/>
                  </a:cubicBezTo>
                  <a:cubicBezTo>
                    <a:pt x="20366" y="16464"/>
                    <a:pt x="21128" y="16635"/>
                    <a:pt x="21877" y="16635"/>
                  </a:cubicBezTo>
                  <a:cubicBezTo>
                    <a:pt x="23853" y="16635"/>
                    <a:pt x="25735" y="15447"/>
                    <a:pt x="26504" y="13470"/>
                  </a:cubicBezTo>
                  <a:cubicBezTo>
                    <a:pt x="27563" y="10731"/>
                    <a:pt x="26027" y="7683"/>
                    <a:pt x="23206" y="6909"/>
                  </a:cubicBezTo>
                  <a:cubicBezTo>
                    <a:pt x="23206" y="6635"/>
                    <a:pt x="23194" y="6362"/>
                    <a:pt x="23170" y="6100"/>
                  </a:cubicBezTo>
                  <a:cubicBezTo>
                    <a:pt x="22848" y="3040"/>
                    <a:pt x="20503" y="563"/>
                    <a:pt x="17467" y="87"/>
                  </a:cubicBezTo>
                  <a:cubicBezTo>
                    <a:pt x="17105" y="29"/>
                    <a:pt x="16743" y="1"/>
                    <a:pt x="163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 name="Google Shape;168;p8"/>
          <p:cNvSpPr txBox="1">
            <a:spLocks noGrp="1"/>
          </p:cNvSpPr>
          <p:nvPr>
            <p:ph type="title"/>
          </p:nvPr>
        </p:nvSpPr>
        <p:spPr>
          <a:xfrm>
            <a:off x="1779150" y="1456650"/>
            <a:ext cx="5585700" cy="2230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4800"/>
              <a:buNone/>
              <a:defRPr sz="9600">
                <a:solidFill>
                  <a:schemeClr val="dk1"/>
                </a:solidFill>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7336950" y="5125976"/>
            <a:ext cx="109250" cy="17525"/>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284" name="Google Shape;284;p31"/>
          <p:cNvSpPr/>
          <p:nvPr/>
        </p:nvSpPr>
        <p:spPr>
          <a:xfrm>
            <a:off x="7629041" y="4124456"/>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285" name="Google Shape;285;p31"/>
          <p:cNvSpPr/>
          <p:nvPr/>
        </p:nvSpPr>
        <p:spPr>
          <a:xfrm>
            <a:off x="7806608" y="-684499"/>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286" name="Google Shape;286;p31"/>
          <p:cNvSpPr/>
          <p:nvPr/>
        </p:nvSpPr>
        <p:spPr>
          <a:xfrm rot="-2700000" flipH="1">
            <a:off x="-1272533" y="3213200"/>
            <a:ext cx="2162953" cy="202314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287" name="Google Shape;287;p31"/>
          <p:cNvSpPr/>
          <p:nvPr/>
        </p:nvSpPr>
        <p:spPr>
          <a:xfrm>
            <a:off x="-57175" y="-1600462"/>
            <a:ext cx="3739548" cy="2562861"/>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288" name="Google Shape;288;p31"/>
          <p:cNvSpPr/>
          <p:nvPr/>
        </p:nvSpPr>
        <p:spPr>
          <a:xfrm>
            <a:off x="1685370" y="4571104"/>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289" name="Google Shape;289;p31"/>
          <p:cNvSpPr/>
          <p:nvPr/>
        </p:nvSpPr>
        <p:spPr>
          <a:xfrm rot="6921510">
            <a:off x="3844251" y="-1214154"/>
            <a:ext cx="4027886" cy="227411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Tree>
    <p:extLst>
      <p:ext uri="{BB962C8B-B14F-4D97-AF65-F5344CB8AC3E}">
        <p14:creationId xmlns:p14="http://schemas.microsoft.com/office/powerpoint/2010/main" val="1163852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5"/>
        <p:cNvGrpSpPr/>
        <p:nvPr/>
      </p:nvGrpSpPr>
      <p:grpSpPr>
        <a:xfrm>
          <a:off x="0" y="0"/>
          <a:ext cx="0" cy="0"/>
          <a:chOff x="0" y="0"/>
          <a:chExt cx="0" cy="0"/>
        </a:xfrm>
      </p:grpSpPr>
      <p:sp>
        <p:nvSpPr>
          <p:cNvPr id="356" name="Google Shape;356;p31"/>
          <p:cNvSpPr/>
          <p:nvPr/>
        </p:nvSpPr>
        <p:spPr>
          <a:xfrm rot="-5400000">
            <a:off x="7436177" y="59974"/>
            <a:ext cx="1767729" cy="1647939"/>
          </a:xfrm>
          <a:custGeom>
            <a:avLst/>
            <a:gdLst/>
            <a:ahLst/>
            <a:cxnLst/>
            <a:rect l="l" t="t" r="r" b="b"/>
            <a:pathLst>
              <a:path w="135070" h="125917" extrusionOk="0">
                <a:moveTo>
                  <a:pt x="128746" y="0"/>
                </a:moveTo>
                <a:cubicBezTo>
                  <a:pt x="121139" y="0"/>
                  <a:pt x="113677" y="2611"/>
                  <a:pt x="107563" y="8725"/>
                </a:cubicBezTo>
                <a:cubicBezTo>
                  <a:pt x="100094" y="16125"/>
                  <a:pt x="94215" y="25013"/>
                  <a:pt x="83333" y="27412"/>
                </a:cubicBezTo>
                <a:cubicBezTo>
                  <a:pt x="80433" y="28045"/>
                  <a:pt x="77493" y="28308"/>
                  <a:pt x="74540" y="28308"/>
                </a:cubicBezTo>
                <a:cubicBezTo>
                  <a:pt x="67413" y="28308"/>
                  <a:pt x="60217" y="26779"/>
                  <a:pt x="53359" y="25249"/>
                </a:cubicBezTo>
                <a:cubicBezTo>
                  <a:pt x="47478" y="23955"/>
                  <a:pt x="41382" y="22741"/>
                  <a:pt x="35339" y="22741"/>
                </a:cubicBezTo>
                <a:cubicBezTo>
                  <a:pt x="30965" y="22741"/>
                  <a:pt x="26620" y="23378"/>
                  <a:pt x="22405" y="25080"/>
                </a:cubicBezTo>
                <a:cubicBezTo>
                  <a:pt x="20547" y="25824"/>
                  <a:pt x="18789" y="26770"/>
                  <a:pt x="17167" y="27919"/>
                </a:cubicBezTo>
                <a:cubicBezTo>
                  <a:pt x="5847" y="35759"/>
                  <a:pt x="4968" y="48397"/>
                  <a:pt x="13721" y="58264"/>
                </a:cubicBezTo>
                <a:cubicBezTo>
                  <a:pt x="20276" y="65631"/>
                  <a:pt x="30955" y="72119"/>
                  <a:pt x="32104" y="82832"/>
                </a:cubicBezTo>
                <a:cubicBezTo>
                  <a:pt x="33861" y="98646"/>
                  <a:pt x="11794" y="105608"/>
                  <a:pt x="4225" y="116624"/>
                </a:cubicBezTo>
                <a:cubicBezTo>
                  <a:pt x="3921" y="117097"/>
                  <a:pt x="3617" y="117570"/>
                  <a:pt x="3312" y="118043"/>
                </a:cubicBezTo>
                <a:cubicBezTo>
                  <a:pt x="1826" y="120476"/>
                  <a:pt x="677" y="123146"/>
                  <a:pt x="1" y="125917"/>
                </a:cubicBezTo>
                <a:lnTo>
                  <a:pt x="135070" y="125917"/>
                </a:lnTo>
                <a:lnTo>
                  <a:pt x="135070" y="581"/>
                </a:lnTo>
                <a:cubicBezTo>
                  <a:pt x="132968" y="200"/>
                  <a:pt x="130851" y="0"/>
                  <a:pt x="128746" y="0"/>
                </a:cubicBezTo>
                <a:close/>
              </a:path>
            </a:pathLst>
          </a:custGeom>
          <a:solidFill>
            <a:schemeClr val="accent2"/>
          </a:solidFill>
          <a:ln>
            <a:noFill/>
          </a:ln>
        </p:spPr>
        <p:txBody>
          <a:bodyPr spcFirstLastPara="1" wrap="square" lIns="90974" tIns="90974" rIns="90974" bIns="90974" anchor="ctr" anchorCtr="0">
            <a:noAutofit/>
          </a:bodyPr>
          <a:lstStyle/>
          <a:p>
            <a:pPr marL="0" lvl="0" indent="0" algn="l" rtl="0">
              <a:spcBef>
                <a:spcPts val="0"/>
              </a:spcBef>
              <a:spcAft>
                <a:spcPts val="0"/>
              </a:spcAft>
              <a:buNone/>
            </a:pPr>
            <a:endParaRPr sz="1854"/>
          </a:p>
        </p:txBody>
      </p:sp>
      <p:sp>
        <p:nvSpPr>
          <p:cNvPr id="357" name="Google Shape;357;p31"/>
          <p:cNvSpPr/>
          <p:nvPr/>
        </p:nvSpPr>
        <p:spPr>
          <a:xfrm rot="-5400000">
            <a:off x="7490485" y="3489966"/>
            <a:ext cx="1838497" cy="1468559"/>
          </a:xfrm>
          <a:custGeom>
            <a:avLst/>
            <a:gdLst/>
            <a:ahLst/>
            <a:cxnLst/>
            <a:rect l="l" t="t" r="r" b="b"/>
            <a:pathLst>
              <a:path w="143213" h="114396" extrusionOk="0">
                <a:moveTo>
                  <a:pt x="54200" y="0"/>
                </a:moveTo>
                <a:cubicBezTo>
                  <a:pt x="47961" y="0"/>
                  <a:pt x="41781" y="1883"/>
                  <a:pt x="36462" y="4705"/>
                </a:cubicBezTo>
                <a:cubicBezTo>
                  <a:pt x="28656" y="8862"/>
                  <a:pt x="22776" y="14978"/>
                  <a:pt x="16254" y="20486"/>
                </a:cubicBezTo>
                <a:cubicBezTo>
                  <a:pt x="13145" y="23088"/>
                  <a:pt x="9597" y="25488"/>
                  <a:pt x="5441" y="26467"/>
                </a:cubicBezTo>
                <a:cubicBezTo>
                  <a:pt x="4292" y="26727"/>
                  <a:pt x="3130" y="26849"/>
                  <a:pt x="1963" y="26849"/>
                </a:cubicBezTo>
                <a:cubicBezTo>
                  <a:pt x="1310" y="26849"/>
                  <a:pt x="655" y="26811"/>
                  <a:pt x="0" y="26738"/>
                </a:cubicBezTo>
                <a:lnTo>
                  <a:pt x="0" y="114395"/>
                </a:lnTo>
                <a:lnTo>
                  <a:pt x="109015" y="114395"/>
                </a:lnTo>
                <a:cubicBezTo>
                  <a:pt x="109015" y="111996"/>
                  <a:pt x="109285" y="109631"/>
                  <a:pt x="109860" y="107333"/>
                </a:cubicBezTo>
                <a:cubicBezTo>
                  <a:pt x="112022" y="98716"/>
                  <a:pt x="119997" y="94052"/>
                  <a:pt x="126688" y="88139"/>
                </a:cubicBezTo>
                <a:cubicBezTo>
                  <a:pt x="143213" y="73608"/>
                  <a:pt x="131352" y="49548"/>
                  <a:pt x="112833" y="41370"/>
                </a:cubicBezTo>
                <a:cubicBezTo>
                  <a:pt x="102324" y="36707"/>
                  <a:pt x="87523" y="41100"/>
                  <a:pt x="79244" y="32314"/>
                </a:cubicBezTo>
                <a:cubicBezTo>
                  <a:pt x="73127" y="25859"/>
                  <a:pt x="73431" y="17039"/>
                  <a:pt x="69815" y="9605"/>
                </a:cubicBezTo>
                <a:cubicBezTo>
                  <a:pt x="67484" y="4773"/>
                  <a:pt x="62888" y="684"/>
                  <a:pt x="56772" y="109"/>
                </a:cubicBezTo>
                <a:cubicBezTo>
                  <a:pt x="55915" y="36"/>
                  <a:pt x="55057" y="0"/>
                  <a:pt x="54200" y="0"/>
                </a:cubicBezTo>
                <a:close/>
              </a:path>
            </a:pathLst>
          </a:custGeom>
          <a:solidFill>
            <a:schemeClr val="accent2"/>
          </a:solidFill>
          <a:ln>
            <a:noFill/>
          </a:ln>
        </p:spPr>
        <p:txBody>
          <a:bodyPr spcFirstLastPara="1" wrap="square" lIns="90974" tIns="90974" rIns="90974" bIns="90974" anchor="ctr" anchorCtr="0">
            <a:noAutofit/>
          </a:bodyPr>
          <a:lstStyle/>
          <a:p>
            <a:pPr marL="0" lvl="0" indent="0" algn="l" rtl="0">
              <a:spcBef>
                <a:spcPts val="0"/>
              </a:spcBef>
              <a:spcAft>
                <a:spcPts val="0"/>
              </a:spcAft>
              <a:buNone/>
            </a:pPr>
            <a:endParaRPr sz="1854"/>
          </a:p>
        </p:txBody>
      </p:sp>
      <p:grpSp>
        <p:nvGrpSpPr>
          <p:cNvPr id="358" name="Google Shape;358;p31"/>
          <p:cNvGrpSpPr/>
          <p:nvPr/>
        </p:nvGrpSpPr>
        <p:grpSpPr>
          <a:xfrm rot="10800000" flipH="1">
            <a:off x="290577" y="245952"/>
            <a:ext cx="637575" cy="501625"/>
            <a:chOff x="7069675" y="606775"/>
            <a:chExt cx="637575" cy="501625"/>
          </a:xfrm>
        </p:grpSpPr>
        <p:sp>
          <p:nvSpPr>
            <p:cNvPr id="359" name="Google Shape;359;p31"/>
            <p:cNvSpPr/>
            <p:nvPr/>
          </p:nvSpPr>
          <p:spPr>
            <a:xfrm>
              <a:off x="7377550" y="778700"/>
              <a:ext cx="329700" cy="329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4"/>
            </a:p>
          </p:txBody>
        </p:sp>
        <p:sp>
          <p:nvSpPr>
            <p:cNvPr id="360" name="Google Shape;360;p31"/>
            <p:cNvSpPr/>
            <p:nvPr/>
          </p:nvSpPr>
          <p:spPr>
            <a:xfrm>
              <a:off x="7069675" y="606775"/>
              <a:ext cx="240000" cy="240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4"/>
            </a:p>
          </p:txBody>
        </p:sp>
      </p:grpSp>
      <p:grpSp>
        <p:nvGrpSpPr>
          <p:cNvPr id="361" name="Google Shape;361;p31"/>
          <p:cNvGrpSpPr/>
          <p:nvPr/>
        </p:nvGrpSpPr>
        <p:grpSpPr>
          <a:xfrm flipH="1">
            <a:off x="185670" y="4426977"/>
            <a:ext cx="637575" cy="501625"/>
            <a:chOff x="7069675" y="606775"/>
            <a:chExt cx="637575" cy="501625"/>
          </a:xfrm>
        </p:grpSpPr>
        <p:sp>
          <p:nvSpPr>
            <p:cNvPr id="362" name="Google Shape;362;p31"/>
            <p:cNvSpPr/>
            <p:nvPr/>
          </p:nvSpPr>
          <p:spPr>
            <a:xfrm>
              <a:off x="7377550" y="778700"/>
              <a:ext cx="329700" cy="329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4"/>
            </a:p>
          </p:txBody>
        </p:sp>
        <p:sp>
          <p:nvSpPr>
            <p:cNvPr id="363" name="Google Shape;363;p31"/>
            <p:cNvSpPr/>
            <p:nvPr/>
          </p:nvSpPr>
          <p:spPr>
            <a:xfrm>
              <a:off x="7069675" y="606775"/>
              <a:ext cx="240000" cy="240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4"/>
            </a:p>
          </p:txBody>
        </p:sp>
      </p:grpSp>
    </p:spTree>
    <p:extLst>
      <p:ext uri="{BB962C8B-B14F-4D97-AF65-F5344CB8AC3E}">
        <p14:creationId xmlns:p14="http://schemas.microsoft.com/office/powerpoint/2010/main" val="2080457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720000" y="3876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12"/>
          <p:cNvSpPr/>
          <p:nvPr/>
        </p:nvSpPr>
        <p:spPr>
          <a:xfrm rot="10800000">
            <a:off x="7105814" y="-33651"/>
            <a:ext cx="2983060" cy="1733488"/>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61"/>
          </a:p>
        </p:txBody>
      </p:sp>
      <p:sp>
        <p:nvSpPr>
          <p:cNvPr id="75" name="Google Shape;75;p12"/>
          <p:cNvSpPr/>
          <p:nvPr/>
        </p:nvSpPr>
        <p:spPr>
          <a:xfrm>
            <a:off x="-952885" y="3443676"/>
            <a:ext cx="2983060" cy="1733488"/>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61"/>
          </a:p>
        </p:txBody>
      </p:sp>
    </p:spTree>
    <p:extLst>
      <p:ext uri="{BB962C8B-B14F-4D97-AF65-F5344CB8AC3E}">
        <p14:creationId xmlns:p14="http://schemas.microsoft.com/office/powerpoint/2010/main" val="1929393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8" y="1855042"/>
            <a:ext cx="9144047" cy="3628807"/>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3" name="Google Shape;13;p2"/>
          <p:cNvSpPr txBox="1">
            <a:spLocks noGrp="1"/>
          </p:cNvSpPr>
          <p:nvPr>
            <p:ph type="ctrTitle"/>
          </p:nvPr>
        </p:nvSpPr>
        <p:spPr>
          <a:xfrm>
            <a:off x="1564801" y="1318325"/>
            <a:ext cx="6014400" cy="1026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489">
                <a:latin typeface="Chango"/>
                <a:ea typeface="Chango"/>
                <a:cs typeface="Chango"/>
                <a:sym typeface="Chango"/>
              </a:defRPr>
            </a:lvl1pPr>
            <a:lvl2pPr lvl="1" algn="ctr">
              <a:spcBef>
                <a:spcPts val="0"/>
              </a:spcBef>
              <a:spcAft>
                <a:spcPts val="0"/>
              </a:spcAft>
              <a:buClr>
                <a:srgbClr val="191919"/>
              </a:buClr>
              <a:buSzPts val="5200"/>
              <a:buNone/>
              <a:defRPr sz="5187">
                <a:solidFill>
                  <a:srgbClr val="191919"/>
                </a:solidFill>
              </a:defRPr>
            </a:lvl2pPr>
            <a:lvl3pPr lvl="2" algn="ctr">
              <a:spcBef>
                <a:spcPts val="0"/>
              </a:spcBef>
              <a:spcAft>
                <a:spcPts val="0"/>
              </a:spcAft>
              <a:buClr>
                <a:srgbClr val="191919"/>
              </a:buClr>
              <a:buSzPts val="5200"/>
              <a:buNone/>
              <a:defRPr sz="5187">
                <a:solidFill>
                  <a:srgbClr val="191919"/>
                </a:solidFill>
              </a:defRPr>
            </a:lvl3pPr>
            <a:lvl4pPr lvl="3" algn="ctr">
              <a:spcBef>
                <a:spcPts val="0"/>
              </a:spcBef>
              <a:spcAft>
                <a:spcPts val="0"/>
              </a:spcAft>
              <a:buClr>
                <a:srgbClr val="191919"/>
              </a:buClr>
              <a:buSzPts val="5200"/>
              <a:buNone/>
              <a:defRPr sz="5187">
                <a:solidFill>
                  <a:srgbClr val="191919"/>
                </a:solidFill>
              </a:defRPr>
            </a:lvl4pPr>
            <a:lvl5pPr lvl="4" algn="ctr">
              <a:spcBef>
                <a:spcPts val="0"/>
              </a:spcBef>
              <a:spcAft>
                <a:spcPts val="0"/>
              </a:spcAft>
              <a:buClr>
                <a:srgbClr val="191919"/>
              </a:buClr>
              <a:buSzPts val="5200"/>
              <a:buNone/>
              <a:defRPr sz="5187">
                <a:solidFill>
                  <a:srgbClr val="191919"/>
                </a:solidFill>
              </a:defRPr>
            </a:lvl5pPr>
            <a:lvl6pPr lvl="5" algn="ctr">
              <a:spcBef>
                <a:spcPts val="0"/>
              </a:spcBef>
              <a:spcAft>
                <a:spcPts val="0"/>
              </a:spcAft>
              <a:buClr>
                <a:srgbClr val="191919"/>
              </a:buClr>
              <a:buSzPts val="5200"/>
              <a:buNone/>
              <a:defRPr sz="5187">
                <a:solidFill>
                  <a:srgbClr val="191919"/>
                </a:solidFill>
              </a:defRPr>
            </a:lvl6pPr>
            <a:lvl7pPr lvl="6" algn="ctr">
              <a:spcBef>
                <a:spcPts val="0"/>
              </a:spcBef>
              <a:spcAft>
                <a:spcPts val="0"/>
              </a:spcAft>
              <a:buClr>
                <a:srgbClr val="191919"/>
              </a:buClr>
              <a:buSzPts val="5200"/>
              <a:buNone/>
              <a:defRPr sz="5187">
                <a:solidFill>
                  <a:srgbClr val="191919"/>
                </a:solidFill>
              </a:defRPr>
            </a:lvl7pPr>
            <a:lvl8pPr lvl="7" algn="ctr">
              <a:spcBef>
                <a:spcPts val="0"/>
              </a:spcBef>
              <a:spcAft>
                <a:spcPts val="0"/>
              </a:spcAft>
              <a:buClr>
                <a:srgbClr val="191919"/>
              </a:buClr>
              <a:buSzPts val="5200"/>
              <a:buNone/>
              <a:defRPr sz="5187">
                <a:solidFill>
                  <a:srgbClr val="191919"/>
                </a:solidFill>
              </a:defRPr>
            </a:lvl8pPr>
            <a:lvl9pPr lvl="8" algn="ctr">
              <a:spcBef>
                <a:spcPts val="0"/>
              </a:spcBef>
              <a:spcAft>
                <a:spcPts val="0"/>
              </a:spcAft>
              <a:buClr>
                <a:srgbClr val="191919"/>
              </a:buClr>
              <a:buSzPts val="5200"/>
              <a:buNone/>
              <a:defRPr sz="5187">
                <a:solidFill>
                  <a:srgbClr val="191919"/>
                </a:solidFill>
              </a:defRPr>
            </a:lvl9pPr>
          </a:lstStyle>
          <a:p>
            <a:endParaRPr/>
          </a:p>
        </p:txBody>
      </p:sp>
      <p:sp>
        <p:nvSpPr>
          <p:cNvPr id="14" name="Google Shape;14;p2"/>
          <p:cNvSpPr txBox="1">
            <a:spLocks noGrp="1"/>
          </p:cNvSpPr>
          <p:nvPr>
            <p:ph type="subTitle" idx="1"/>
          </p:nvPr>
        </p:nvSpPr>
        <p:spPr>
          <a:xfrm>
            <a:off x="2455600" y="2883425"/>
            <a:ext cx="4232700" cy="277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795">
                <a:solidFill>
                  <a:schemeClr val="dk1"/>
                </a:solidFill>
              </a:defRPr>
            </a:lvl1pPr>
            <a:lvl2pPr lvl="1" algn="ctr">
              <a:lnSpc>
                <a:spcPct val="100000"/>
              </a:lnSpc>
              <a:spcBef>
                <a:spcPts val="0"/>
              </a:spcBef>
              <a:spcAft>
                <a:spcPts val="0"/>
              </a:spcAft>
              <a:buSzPts val="1800"/>
              <a:buNone/>
              <a:defRPr sz="1795"/>
            </a:lvl2pPr>
            <a:lvl3pPr lvl="2" algn="ctr">
              <a:lnSpc>
                <a:spcPct val="100000"/>
              </a:lnSpc>
              <a:spcBef>
                <a:spcPts val="0"/>
              </a:spcBef>
              <a:spcAft>
                <a:spcPts val="0"/>
              </a:spcAft>
              <a:buSzPts val="1800"/>
              <a:buNone/>
              <a:defRPr sz="1795"/>
            </a:lvl3pPr>
            <a:lvl4pPr lvl="3" algn="ctr">
              <a:lnSpc>
                <a:spcPct val="100000"/>
              </a:lnSpc>
              <a:spcBef>
                <a:spcPts val="0"/>
              </a:spcBef>
              <a:spcAft>
                <a:spcPts val="0"/>
              </a:spcAft>
              <a:buSzPts val="1800"/>
              <a:buNone/>
              <a:defRPr sz="1795"/>
            </a:lvl4pPr>
            <a:lvl5pPr lvl="4" algn="ctr">
              <a:lnSpc>
                <a:spcPct val="100000"/>
              </a:lnSpc>
              <a:spcBef>
                <a:spcPts val="0"/>
              </a:spcBef>
              <a:spcAft>
                <a:spcPts val="0"/>
              </a:spcAft>
              <a:buSzPts val="1800"/>
              <a:buNone/>
              <a:defRPr sz="1795"/>
            </a:lvl5pPr>
            <a:lvl6pPr lvl="5" algn="ctr">
              <a:lnSpc>
                <a:spcPct val="100000"/>
              </a:lnSpc>
              <a:spcBef>
                <a:spcPts val="0"/>
              </a:spcBef>
              <a:spcAft>
                <a:spcPts val="0"/>
              </a:spcAft>
              <a:buSzPts val="1800"/>
              <a:buNone/>
              <a:defRPr sz="1795"/>
            </a:lvl6pPr>
            <a:lvl7pPr lvl="6" algn="ctr">
              <a:lnSpc>
                <a:spcPct val="100000"/>
              </a:lnSpc>
              <a:spcBef>
                <a:spcPts val="0"/>
              </a:spcBef>
              <a:spcAft>
                <a:spcPts val="0"/>
              </a:spcAft>
              <a:buSzPts val="1800"/>
              <a:buNone/>
              <a:defRPr sz="1795"/>
            </a:lvl7pPr>
            <a:lvl8pPr lvl="7" algn="ctr">
              <a:lnSpc>
                <a:spcPct val="100000"/>
              </a:lnSpc>
              <a:spcBef>
                <a:spcPts val="0"/>
              </a:spcBef>
              <a:spcAft>
                <a:spcPts val="0"/>
              </a:spcAft>
              <a:buSzPts val="1800"/>
              <a:buNone/>
              <a:defRPr sz="1795"/>
            </a:lvl8pPr>
            <a:lvl9pPr lvl="8" algn="ctr">
              <a:lnSpc>
                <a:spcPct val="100000"/>
              </a:lnSpc>
              <a:spcBef>
                <a:spcPts val="0"/>
              </a:spcBef>
              <a:spcAft>
                <a:spcPts val="0"/>
              </a:spcAft>
              <a:buSzPts val="1800"/>
              <a:buNone/>
              <a:defRPr sz="1795"/>
            </a:lvl9pPr>
          </a:lstStyle>
          <a:p>
            <a:endParaRPr/>
          </a:p>
        </p:txBody>
      </p:sp>
      <p:grpSp>
        <p:nvGrpSpPr>
          <p:cNvPr id="15" name="Google Shape;15;p2"/>
          <p:cNvGrpSpPr/>
          <p:nvPr/>
        </p:nvGrpSpPr>
        <p:grpSpPr>
          <a:xfrm>
            <a:off x="279075" y="251576"/>
            <a:ext cx="8324982" cy="4566381"/>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spTree>
    <p:extLst>
      <p:ext uri="{BB962C8B-B14F-4D97-AF65-F5344CB8AC3E}">
        <p14:creationId xmlns:p14="http://schemas.microsoft.com/office/powerpoint/2010/main" val="1995683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9"/>
        <p:cNvGrpSpPr/>
        <p:nvPr/>
      </p:nvGrpSpPr>
      <p:grpSpPr>
        <a:xfrm>
          <a:off x="0" y="0"/>
          <a:ext cx="0" cy="0"/>
          <a:chOff x="0" y="0"/>
          <a:chExt cx="0" cy="0"/>
        </a:xfrm>
      </p:grpSpPr>
      <p:sp>
        <p:nvSpPr>
          <p:cNvPr id="170" name="Google Shape;170;p5"/>
          <p:cNvSpPr/>
          <p:nvPr/>
        </p:nvSpPr>
        <p:spPr>
          <a:xfrm>
            <a:off x="-8700" y="1304602"/>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171" name="Google Shape;171;p5"/>
          <p:cNvGrpSpPr/>
          <p:nvPr/>
        </p:nvGrpSpPr>
        <p:grpSpPr>
          <a:xfrm>
            <a:off x="-8399" y="4139421"/>
            <a:ext cx="9161274" cy="1004074"/>
            <a:chOff x="0" y="4139430"/>
            <a:chExt cx="9143901" cy="1004074"/>
          </a:xfrm>
        </p:grpSpPr>
        <p:grpSp>
          <p:nvGrpSpPr>
            <p:cNvPr id="172" name="Google Shape;172;p5"/>
            <p:cNvGrpSpPr/>
            <p:nvPr/>
          </p:nvGrpSpPr>
          <p:grpSpPr>
            <a:xfrm>
              <a:off x="0" y="4139430"/>
              <a:ext cx="9143901" cy="1004074"/>
              <a:chOff x="0" y="4139430"/>
              <a:chExt cx="9143901" cy="1004074"/>
            </a:xfrm>
          </p:grpSpPr>
          <p:sp>
            <p:nvSpPr>
              <p:cNvPr id="173" name="Google Shape;173;p5"/>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 name="Google Shape;174;p5"/>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 name="Google Shape;175;p5"/>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176" name="Google Shape;176;p5"/>
              <p:cNvGrpSpPr/>
              <p:nvPr/>
            </p:nvGrpSpPr>
            <p:grpSpPr>
              <a:xfrm>
                <a:off x="6826124" y="4139430"/>
                <a:ext cx="633755" cy="365856"/>
                <a:chOff x="6850399" y="4145425"/>
                <a:chExt cx="603346" cy="365856"/>
              </a:xfrm>
            </p:grpSpPr>
            <p:sp>
              <p:nvSpPr>
                <p:cNvPr id="177" name="Google Shape;177;p5"/>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 name="Google Shape;178;p5"/>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79" name="Google Shape;179;p5"/>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0" name="Google Shape;180;p5"/>
            <p:cNvGrpSpPr/>
            <p:nvPr/>
          </p:nvGrpSpPr>
          <p:grpSpPr>
            <a:xfrm>
              <a:off x="549942" y="4558403"/>
              <a:ext cx="7916552" cy="562812"/>
              <a:chOff x="2654375" y="1725250"/>
              <a:chExt cx="2185625" cy="182500"/>
            </a:xfrm>
          </p:grpSpPr>
          <p:sp>
            <p:nvSpPr>
              <p:cNvPr id="181" name="Google Shape;181;p5"/>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 name="Google Shape;182;p5"/>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 name="Google Shape;183;p5"/>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 name="Google Shape;184;p5"/>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 name="Google Shape;185;p5"/>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 name="Google Shape;186;p5"/>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7" name="Google Shape;187;p5"/>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8" name="Google Shape;188;p5"/>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9" name="Google Shape;189;p5"/>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90" name="Google Shape;190;p5"/>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91" name="Google Shape;191;p5"/>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92" name="Google Shape;192;p5"/>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sp>
        <p:nvSpPr>
          <p:cNvPr id="193" name="Google Shape;193;p5"/>
          <p:cNvSpPr txBox="1">
            <a:spLocks noGrp="1"/>
          </p:cNvSpPr>
          <p:nvPr>
            <p:ph type="subTitle" idx="1"/>
          </p:nvPr>
        </p:nvSpPr>
        <p:spPr>
          <a:xfrm>
            <a:off x="1766553" y="1747357"/>
            <a:ext cx="2509800" cy="45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500"/>
              <a:buFont typeface="Chango"/>
              <a:buNone/>
              <a:defRPr sz="1995">
                <a:solidFill>
                  <a:schemeClr val="dk1"/>
                </a:solidFill>
                <a:latin typeface="Chango"/>
                <a:ea typeface="Chango"/>
                <a:cs typeface="Chango"/>
                <a:sym typeface="Chango"/>
              </a:defRPr>
            </a:lvl1pPr>
            <a:lvl2pPr lvl="1" algn="ctr">
              <a:lnSpc>
                <a:spcPct val="100000"/>
              </a:lnSpc>
              <a:spcBef>
                <a:spcPts val="0"/>
              </a:spcBef>
              <a:spcAft>
                <a:spcPts val="0"/>
              </a:spcAft>
              <a:buClr>
                <a:schemeClr val="dk1"/>
              </a:buClr>
              <a:buSzPts val="2500"/>
              <a:buFont typeface="Chango"/>
              <a:buNone/>
              <a:defRPr sz="2494">
                <a:solidFill>
                  <a:schemeClr val="dk1"/>
                </a:solidFill>
                <a:latin typeface="Chango"/>
                <a:ea typeface="Chango"/>
                <a:cs typeface="Chango"/>
                <a:sym typeface="Chango"/>
              </a:defRPr>
            </a:lvl2pPr>
            <a:lvl3pPr lvl="2" algn="ctr">
              <a:lnSpc>
                <a:spcPct val="100000"/>
              </a:lnSpc>
              <a:spcBef>
                <a:spcPts val="1596"/>
              </a:spcBef>
              <a:spcAft>
                <a:spcPts val="0"/>
              </a:spcAft>
              <a:buClr>
                <a:schemeClr val="dk1"/>
              </a:buClr>
              <a:buSzPts val="2500"/>
              <a:buFont typeface="Chango"/>
              <a:buNone/>
              <a:defRPr sz="2494">
                <a:solidFill>
                  <a:schemeClr val="dk1"/>
                </a:solidFill>
                <a:latin typeface="Chango"/>
                <a:ea typeface="Chango"/>
                <a:cs typeface="Chango"/>
                <a:sym typeface="Chango"/>
              </a:defRPr>
            </a:lvl3pPr>
            <a:lvl4pPr lvl="3" algn="ctr">
              <a:lnSpc>
                <a:spcPct val="100000"/>
              </a:lnSpc>
              <a:spcBef>
                <a:spcPts val="1596"/>
              </a:spcBef>
              <a:spcAft>
                <a:spcPts val="0"/>
              </a:spcAft>
              <a:buClr>
                <a:schemeClr val="dk1"/>
              </a:buClr>
              <a:buSzPts val="2500"/>
              <a:buFont typeface="Chango"/>
              <a:buNone/>
              <a:defRPr sz="2494">
                <a:solidFill>
                  <a:schemeClr val="dk1"/>
                </a:solidFill>
                <a:latin typeface="Chango"/>
                <a:ea typeface="Chango"/>
                <a:cs typeface="Chango"/>
                <a:sym typeface="Chango"/>
              </a:defRPr>
            </a:lvl4pPr>
            <a:lvl5pPr lvl="4" algn="ctr">
              <a:lnSpc>
                <a:spcPct val="100000"/>
              </a:lnSpc>
              <a:spcBef>
                <a:spcPts val="1596"/>
              </a:spcBef>
              <a:spcAft>
                <a:spcPts val="0"/>
              </a:spcAft>
              <a:buClr>
                <a:schemeClr val="dk1"/>
              </a:buClr>
              <a:buSzPts val="2500"/>
              <a:buFont typeface="Chango"/>
              <a:buNone/>
              <a:defRPr sz="2494">
                <a:solidFill>
                  <a:schemeClr val="dk1"/>
                </a:solidFill>
                <a:latin typeface="Chango"/>
                <a:ea typeface="Chango"/>
                <a:cs typeface="Chango"/>
                <a:sym typeface="Chango"/>
              </a:defRPr>
            </a:lvl5pPr>
            <a:lvl6pPr lvl="5" algn="ctr">
              <a:lnSpc>
                <a:spcPct val="100000"/>
              </a:lnSpc>
              <a:spcBef>
                <a:spcPts val="1596"/>
              </a:spcBef>
              <a:spcAft>
                <a:spcPts val="0"/>
              </a:spcAft>
              <a:buClr>
                <a:schemeClr val="dk1"/>
              </a:buClr>
              <a:buSzPts val="2500"/>
              <a:buFont typeface="Chango"/>
              <a:buNone/>
              <a:defRPr sz="2494">
                <a:solidFill>
                  <a:schemeClr val="dk1"/>
                </a:solidFill>
                <a:latin typeface="Chango"/>
                <a:ea typeface="Chango"/>
                <a:cs typeface="Chango"/>
                <a:sym typeface="Chango"/>
              </a:defRPr>
            </a:lvl6pPr>
            <a:lvl7pPr lvl="6" algn="ctr">
              <a:lnSpc>
                <a:spcPct val="100000"/>
              </a:lnSpc>
              <a:spcBef>
                <a:spcPts val="1596"/>
              </a:spcBef>
              <a:spcAft>
                <a:spcPts val="0"/>
              </a:spcAft>
              <a:buClr>
                <a:schemeClr val="dk1"/>
              </a:buClr>
              <a:buSzPts val="2500"/>
              <a:buFont typeface="Chango"/>
              <a:buNone/>
              <a:defRPr sz="2494">
                <a:solidFill>
                  <a:schemeClr val="dk1"/>
                </a:solidFill>
                <a:latin typeface="Chango"/>
                <a:ea typeface="Chango"/>
                <a:cs typeface="Chango"/>
                <a:sym typeface="Chango"/>
              </a:defRPr>
            </a:lvl7pPr>
            <a:lvl8pPr lvl="7" algn="ctr">
              <a:lnSpc>
                <a:spcPct val="100000"/>
              </a:lnSpc>
              <a:spcBef>
                <a:spcPts val="1596"/>
              </a:spcBef>
              <a:spcAft>
                <a:spcPts val="0"/>
              </a:spcAft>
              <a:buClr>
                <a:schemeClr val="dk1"/>
              </a:buClr>
              <a:buSzPts val="2500"/>
              <a:buFont typeface="Chango"/>
              <a:buNone/>
              <a:defRPr sz="2494">
                <a:solidFill>
                  <a:schemeClr val="dk1"/>
                </a:solidFill>
                <a:latin typeface="Chango"/>
                <a:ea typeface="Chango"/>
                <a:cs typeface="Chango"/>
                <a:sym typeface="Chango"/>
              </a:defRPr>
            </a:lvl8pPr>
            <a:lvl9pPr lvl="8" algn="ctr">
              <a:lnSpc>
                <a:spcPct val="100000"/>
              </a:lnSpc>
              <a:spcBef>
                <a:spcPts val="1596"/>
              </a:spcBef>
              <a:spcAft>
                <a:spcPts val="1596"/>
              </a:spcAft>
              <a:buClr>
                <a:schemeClr val="dk1"/>
              </a:buClr>
              <a:buSzPts val="2500"/>
              <a:buFont typeface="Chango"/>
              <a:buNone/>
              <a:defRPr sz="2494">
                <a:solidFill>
                  <a:schemeClr val="dk1"/>
                </a:solidFill>
                <a:latin typeface="Chango"/>
                <a:ea typeface="Chango"/>
                <a:cs typeface="Chango"/>
                <a:sym typeface="Chango"/>
              </a:defRPr>
            </a:lvl9pPr>
          </a:lstStyle>
          <a:p>
            <a:endParaRPr/>
          </a:p>
        </p:txBody>
      </p:sp>
      <p:sp>
        <p:nvSpPr>
          <p:cNvPr id="194" name="Google Shape;194;p5"/>
          <p:cNvSpPr txBox="1">
            <a:spLocks noGrp="1"/>
          </p:cNvSpPr>
          <p:nvPr>
            <p:ph type="subTitle" idx="2"/>
          </p:nvPr>
        </p:nvSpPr>
        <p:spPr>
          <a:xfrm>
            <a:off x="4870948" y="1747357"/>
            <a:ext cx="2509800" cy="4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500"/>
              <a:buFont typeface="Chango"/>
              <a:buNone/>
              <a:defRPr sz="1995">
                <a:solidFill>
                  <a:schemeClr val="dk1"/>
                </a:solidFill>
                <a:latin typeface="Chango"/>
                <a:ea typeface="Chango"/>
                <a:cs typeface="Chango"/>
                <a:sym typeface="Chango"/>
              </a:defRPr>
            </a:lvl1pPr>
            <a:lvl2pPr lvl="1" algn="ctr" rtl="0">
              <a:lnSpc>
                <a:spcPct val="100000"/>
              </a:lnSpc>
              <a:spcBef>
                <a:spcPts val="0"/>
              </a:spcBef>
              <a:spcAft>
                <a:spcPts val="0"/>
              </a:spcAft>
              <a:buClr>
                <a:schemeClr val="dk1"/>
              </a:buClr>
              <a:buSzPts val="2500"/>
              <a:buFont typeface="Chango"/>
              <a:buNone/>
              <a:defRPr sz="2494">
                <a:solidFill>
                  <a:schemeClr val="dk1"/>
                </a:solidFill>
                <a:latin typeface="Chango"/>
                <a:ea typeface="Chango"/>
                <a:cs typeface="Chango"/>
                <a:sym typeface="Chango"/>
              </a:defRPr>
            </a:lvl2pPr>
            <a:lvl3pPr lvl="2" algn="ctr" rtl="0">
              <a:lnSpc>
                <a:spcPct val="100000"/>
              </a:lnSpc>
              <a:spcBef>
                <a:spcPts val="1596"/>
              </a:spcBef>
              <a:spcAft>
                <a:spcPts val="0"/>
              </a:spcAft>
              <a:buClr>
                <a:schemeClr val="dk1"/>
              </a:buClr>
              <a:buSzPts val="2500"/>
              <a:buFont typeface="Chango"/>
              <a:buNone/>
              <a:defRPr sz="2494">
                <a:solidFill>
                  <a:schemeClr val="dk1"/>
                </a:solidFill>
                <a:latin typeface="Chango"/>
                <a:ea typeface="Chango"/>
                <a:cs typeface="Chango"/>
                <a:sym typeface="Chango"/>
              </a:defRPr>
            </a:lvl3pPr>
            <a:lvl4pPr lvl="3" algn="ctr" rtl="0">
              <a:lnSpc>
                <a:spcPct val="100000"/>
              </a:lnSpc>
              <a:spcBef>
                <a:spcPts val="1596"/>
              </a:spcBef>
              <a:spcAft>
                <a:spcPts val="0"/>
              </a:spcAft>
              <a:buClr>
                <a:schemeClr val="dk1"/>
              </a:buClr>
              <a:buSzPts val="2500"/>
              <a:buFont typeface="Chango"/>
              <a:buNone/>
              <a:defRPr sz="2494">
                <a:solidFill>
                  <a:schemeClr val="dk1"/>
                </a:solidFill>
                <a:latin typeface="Chango"/>
                <a:ea typeface="Chango"/>
                <a:cs typeface="Chango"/>
                <a:sym typeface="Chango"/>
              </a:defRPr>
            </a:lvl4pPr>
            <a:lvl5pPr lvl="4" algn="ctr" rtl="0">
              <a:lnSpc>
                <a:spcPct val="100000"/>
              </a:lnSpc>
              <a:spcBef>
                <a:spcPts val="1596"/>
              </a:spcBef>
              <a:spcAft>
                <a:spcPts val="0"/>
              </a:spcAft>
              <a:buClr>
                <a:schemeClr val="dk1"/>
              </a:buClr>
              <a:buSzPts val="2500"/>
              <a:buFont typeface="Chango"/>
              <a:buNone/>
              <a:defRPr sz="2494">
                <a:solidFill>
                  <a:schemeClr val="dk1"/>
                </a:solidFill>
                <a:latin typeface="Chango"/>
                <a:ea typeface="Chango"/>
                <a:cs typeface="Chango"/>
                <a:sym typeface="Chango"/>
              </a:defRPr>
            </a:lvl5pPr>
            <a:lvl6pPr lvl="5" algn="ctr" rtl="0">
              <a:lnSpc>
                <a:spcPct val="100000"/>
              </a:lnSpc>
              <a:spcBef>
                <a:spcPts val="1596"/>
              </a:spcBef>
              <a:spcAft>
                <a:spcPts val="0"/>
              </a:spcAft>
              <a:buClr>
                <a:schemeClr val="dk1"/>
              </a:buClr>
              <a:buSzPts val="2500"/>
              <a:buFont typeface="Chango"/>
              <a:buNone/>
              <a:defRPr sz="2494">
                <a:solidFill>
                  <a:schemeClr val="dk1"/>
                </a:solidFill>
                <a:latin typeface="Chango"/>
                <a:ea typeface="Chango"/>
                <a:cs typeface="Chango"/>
                <a:sym typeface="Chango"/>
              </a:defRPr>
            </a:lvl6pPr>
            <a:lvl7pPr lvl="6" algn="ctr" rtl="0">
              <a:lnSpc>
                <a:spcPct val="100000"/>
              </a:lnSpc>
              <a:spcBef>
                <a:spcPts val="1596"/>
              </a:spcBef>
              <a:spcAft>
                <a:spcPts val="0"/>
              </a:spcAft>
              <a:buClr>
                <a:schemeClr val="dk1"/>
              </a:buClr>
              <a:buSzPts val="2500"/>
              <a:buFont typeface="Chango"/>
              <a:buNone/>
              <a:defRPr sz="2494">
                <a:solidFill>
                  <a:schemeClr val="dk1"/>
                </a:solidFill>
                <a:latin typeface="Chango"/>
                <a:ea typeface="Chango"/>
                <a:cs typeface="Chango"/>
                <a:sym typeface="Chango"/>
              </a:defRPr>
            </a:lvl7pPr>
            <a:lvl8pPr lvl="7" algn="ctr" rtl="0">
              <a:lnSpc>
                <a:spcPct val="100000"/>
              </a:lnSpc>
              <a:spcBef>
                <a:spcPts val="1596"/>
              </a:spcBef>
              <a:spcAft>
                <a:spcPts val="0"/>
              </a:spcAft>
              <a:buClr>
                <a:schemeClr val="dk1"/>
              </a:buClr>
              <a:buSzPts val="2500"/>
              <a:buFont typeface="Chango"/>
              <a:buNone/>
              <a:defRPr sz="2494">
                <a:solidFill>
                  <a:schemeClr val="dk1"/>
                </a:solidFill>
                <a:latin typeface="Chango"/>
                <a:ea typeface="Chango"/>
                <a:cs typeface="Chango"/>
                <a:sym typeface="Chango"/>
              </a:defRPr>
            </a:lvl8pPr>
            <a:lvl9pPr lvl="8" algn="ctr" rtl="0">
              <a:lnSpc>
                <a:spcPct val="100000"/>
              </a:lnSpc>
              <a:spcBef>
                <a:spcPts val="1596"/>
              </a:spcBef>
              <a:spcAft>
                <a:spcPts val="1596"/>
              </a:spcAft>
              <a:buClr>
                <a:schemeClr val="dk1"/>
              </a:buClr>
              <a:buSzPts val="2500"/>
              <a:buFont typeface="Chango"/>
              <a:buNone/>
              <a:defRPr sz="2494">
                <a:solidFill>
                  <a:schemeClr val="dk1"/>
                </a:solidFill>
                <a:latin typeface="Chango"/>
                <a:ea typeface="Chango"/>
                <a:cs typeface="Chango"/>
                <a:sym typeface="Chango"/>
              </a:defRPr>
            </a:lvl9pPr>
          </a:lstStyle>
          <a:p>
            <a:endParaRPr/>
          </a:p>
        </p:txBody>
      </p:sp>
      <p:sp>
        <p:nvSpPr>
          <p:cNvPr id="195" name="Google Shape;195;p5"/>
          <p:cNvSpPr txBox="1">
            <a:spLocks noGrp="1"/>
          </p:cNvSpPr>
          <p:nvPr>
            <p:ph type="body" idx="3"/>
          </p:nvPr>
        </p:nvSpPr>
        <p:spPr>
          <a:xfrm>
            <a:off x="1766553" y="2289600"/>
            <a:ext cx="2509800" cy="1614000"/>
          </a:xfrm>
          <a:prstGeom prst="rect">
            <a:avLst/>
          </a:prstGeom>
        </p:spPr>
        <p:txBody>
          <a:bodyPr spcFirstLastPara="1" wrap="square" lIns="91425" tIns="91425" rIns="91425" bIns="91425" anchor="t" anchorCtr="0">
            <a:noAutofit/>
          </a:bodyPr>
          <a:lstStyle>
            <a:lvl1pPr marL="456057" lvl="0" indent="-316706">
              <a:lnSpc>
                <a:spcPct val="100000"/>
              </a:lnSpc>
              <a:spcBef>
                <a:spcPts val="0"/>
              </a:spcBef>
              <a:spcAft>
                <a:spcPts val="0"/>
              </a:spcAft>
              <a:buClr>
                <a:srgbClr val="000000"/>
              </a:buClr>
              <a:buSzPts val="1400"/>
              <a:buFont typeface="Arial"/>
              <a:buChar char="●"/>
              <a:defRPr/>
            </a:lvl1pPr>
            <a:lvl2pPr marL="912114" lvl="1" indent="-316706">
              <a:lnSpc>
                <a:spcPct val="100000"/>
              </a:lnSpc>
              <a:spcBef>
                <a:spcPts val="1596"/>
              </a:spcBef>
              <a:spcAft>
                <a:spcPts val="0"/>
              </a:spcAft>
              <a:buClr>
                <a:srgbClr val="000000"/>
              </a:buClr>
              <a:buSzPts val="1400"/>
              <a:buFont typeface="Arial"/>
              <a:buChar char="○"/>
              <a:defRPr/>
            </a:lvl2pPr>
            <a:lvl3pPr marL="1368171" lvl="2" indent="-316706">
              <a:lnSpc>
                <a:spcPct val="100000"/>
              </a:lnSpc>
              <a:spcBef>
                <a:spcPts val="1596"/>
              </a:spcBef>
              <a:spcAft>
                <a:spcPts val="0"/>
              </a:spcAft>
              <a:buClr>
                <a:srgbClr val="000000"/>
              </a:buClr>
              <a:buSzPts val="1400"/>
              <a:buFont typeface="Arial"/>
              <a:buChar char="■"/>
              <a:defRPr/>
            </a:lvl3pPr>
            <a:lvl4pPr marL="1824228" lvl="3" indent="-316706">
              <a:lnSpc>
                <a:spcPct val="100000"/>
              </a:lnSpc>
              <a:spcBef>
                <a:spcPts val="1596"/>
              </a:spcBef>
              <a:spcAft>
                <a:spcPts val="0"/>
              </a:spcAft>
              <a:buClr>
                <a:srgbClr val="000000"/>
              </a:buClr>
              <a:buSzPts val="1400"/>
              <a:buFont typeface="Arial"/>
              <a:buChar char="●"/>
              <a:defRPr/>
            </a:lvl4pPr>
            <a:lvl5pPr marL="2280285" lvl="4" indent="-316706">
              <a:lnSpc>
                <a:spcPct val="100000"/>
              </a:lnSpc>
              <a:spcBef>
                <a:spcPts val="1596"/>
              </a:spcBef>
              <a:spcAft>
                <a:spcPts val="0"/>
              </a:spcAft>
              <a:buClr>
                <a:srgbClr val="000000"/>
              </a:buClr>
              <a:buSzPts val="1400"/>
              <a:buFont typeface="Arial"/>
              <a:buChar char="○"/>
              <a:defRPr/>
            </a:lvl5pPr>
            <a:lvl6pPr marL="2736342" lvl="5" indent="-316706">
              <a:lnSpc>
                <a:spcPct val="100000"/>
              </a:lnSpc>
              <a:spcBef>
                <a:spcPts val="1596"/>
              </a:spcBef>
              <a:spcAft>
                <a:spcPts val="0"/>
              </a:spcAft>
              <a:buClr>
                <a:srgbClr val="000000"/>
              </a:buClr>
              <a:buSzPts val="1400"/>
              <a:buFont typeface="Arial"/>
              <a:buChar char="■"/>
              <a:defRPr/>
            </a:lvl6pPr>
            <a:lvl7pPr marL="3192399" lvl="6" indent="-316706">
              <a:lnSpc>
                <a:spcPct val="100000"/>
              </a:lnSpc>
              <a:spcBef>
                <a:spcPts val="1596"/>
              </a:spcBef>
              <a:spcAft>
                <a:spcPts val="0"/>
              </a:spcAft>
              <a:buClr>
                <a:srgbClr val="000000"/>
              </a:buClr>
              <a:buSzPts val="1400"/>
              <a:buFont typeface="Arial"/>
              <a:buChar char="●"/>
              <a:defRPr/>
            </a:lvl7pPr>
            <a:lvl8pPr marL="3648456" lvl="7" indent="-316706">
              <a:lnSpc>
                <a:spcPct val="100000"/>
              </a:lnSpc>
              <a:spcBef>
                <a:spcPts val="1596"/>
              </a:spcBef>
              <a:spcAft>
                <a:spcPts val="0"/>
              </a:spcAft>
              <a:buClr>
                <a:srgbClr val="000000"/>
              </a:buClr>
              <a:buSzPts val="1400"/>
              <a:buFont typeface="Arial"/>
              <a:buChar char="○"/>
              <a:defRPr/>
            </a:lvl8pPr>
            <a:lvl9pPr marL="4104513" lvl="8" indent="-316706">
              <a:lnSpc>
                <a:spcPct val="100000"/>
              </a:lnSpc>
              <a:spcBef>
                <a:spcPts val="1596"/>
              </a:spcBef>
              <a:spcAft>
                <a:spcPts val="1596"/>
              </a:spcAft>
              <a:buClr>
                <a:srgbClr val="000000"/>
              </a:buClr>
              <a:buSzPts val="1400"/>
              <a:buFont typeface="Arial"/>
              <a:buChar char="■"/>
              <a:defRPr/>
            </a:lvl9pPr>
          </a:lstStyle>
          <a:p>
            <a:endParaRPr/>
          </a:p>
        </p:txBody>
      </p:sp>
      <p:sp>
        <p:nvSpPr>
          <p:cNvPr id="196" name="Google Shape;196;p5"/>
          <p:cNvSpPr txBox="1">
            <a:spLocks noGrp="1"/>
          </p:cNvSpPr>
          <p:nvPr>
            <p:ph type="body" idx="4"/>
          </p:nvPr>
        </p:nvSpPr>
        <p:spPr>
          <a:xfrm>
            <a:off x="4870948" y="2289600"/>
            <a:ext cx="2509800" cy="1614000"/>
          </a:xfrm>
          <a:prstGeom prst="rect">
            <a:avLst/>
          </a:prstGeom>
        </p:spPr>
        <p:txBody>
          <a:bodyPr spcFirstLastPara="1" wrap="square" lIns="91425" tIns="91425" rIns="91425" bIns="91425" anchor="t" anchorCtr="0">
            <a:noAutofit/>
          </a:bodyPr>
          <a:lstStyle>
            <a:lvl1pPr marL="456057" lvl="0" indent="-316706" rtl="0">
              <a:lnSpc>
                <a:spcPct val="100000"/>
              </a:lnSpc>
              <a:spcBef>
                <a:spcPts val="0"/>
              </a:spcBef>
              <a:spcAft>
                <a:spcPts val="0"/>
              </a:spcAft>
              <a:buClr>
                <a:srgbClr val="000000"/>
              </a:buClr>
              <a:buSzPts val="1400"/>
              <a:buFont typeface="Arial"/>
              <a:buChar char="●"/>
              <a:defRPr/>
            </a:lvl1pPr>
            <a:lvl2pPr marL="912114" lvl="1" indent="-316706" rtl="0">
              <a:lnSpc>
                <a:spcPct val="100000"/>
              </a:lnSpc>
              <a:spcBef>
                <a:spcPts val="1596"/>
              </a:spcBef>
              <a:spcAft>
                <a:spcPts val="0"/>
              </a:spcAft>
              <a:buClr>
                <a:srgbClr val="000000"/>
              </a:buClr>
              <a:buSzPts val="1400"/>
              <a:buFont typeface="Arial"/>
              <a:buChar char="○"/>
              <a:defRPr/>
            </a:lvl2pPr>
            <a:lvl3pPr marL="1368171" lvl="2" indent="-316706" rtl="0">
              <a:lnSpc>
                <a:spcPct val="100000"/>
              </a:lnSpc>
              <a:spcBef>
                <a:spcPts val="1596"/>
              </a:spcBef>
              <a:spcAft>
                <a:spcPts val="0"/>
              </a:spcAft>
              <a:buClr>
                <a:srgbClr val="000000"/>
              </a:buClr>
              <a:buSzPts val="1400"/>
              <a:buFont typeface="Arial"/>
              <a:buChar char="■"/>
              <a:defRPr/>
            </a:lvl3pPr>
            <a:lvl4pPr marL="1824228" lvl="3" indent="-316706" rtl="0">
              <a:lnSpc>
                <a:spcPct val="100000"/>
              </a:lnSpc>
              <a:spcBef>
                <a:spcPts val="1596"/>
              </a:spcBef>
              <a:spcAft>
                <a:spcPts val="0"/>
              </a:spcAft>
              <a:buClr>
                <a:srgbClr val="000000"/>
              </a:buClr>
              <a:buSzPts val="1400"/>
              <a:buFont typeface="Arial"/>
              <a:buChar char="●"/>
              <a:defRPr/>
            </a:lvl4pPr>
            <a:lvl5pPr marL="2280285" lvl="4" indent="-316706" rtl="0">
              <a:lnSpc>
                <a:spcPct val="100000"/>
              </a:lnSpc>
              <a:spcBef>
                <a:spcPts val="1596"/>
              </a:spcBef>
              <a:spcAft>
                <a:spcPts val="0"/>
              </a:spcAft>
              <a:buClr>
                <a:srgbClr val="000000"/>
              </a:buClr>
              <a:buSzPts val="1400"/>
              <a:buFont typeface="Arial"/>
              <a:buChar char="○"/>
              <a:defRPr/>
            </a:lvl5pPr>
            <a:lvl6pPr marL="2736342" lvl="5" indent="-316706" rtl="0">
              <a:lnSpc>
                <a:spcPct val="100000"/>
              </a:lnSpc>
              <a:spcBef>
                <a:spcPts val="1596"/>
              </a:spcBef>
              <a:spcAft>
                <a:spcPts val="0"/>
              </a:spcAft>
              <a:buClr>
                <a:srgbClr val="000000"/>
              </a:buClr>
              <a:buSzPts val="1400"/>
              <a:buFont typeface="Arial"/>
              <a:buChar char="■"/>
              <a:defRPr/>
            </a:lvl6pPr>
            <a:lvl7pPr marL="3192399" lvl="6" indent="-316706" rtl="0">
              <a:lnSpc>
                <a:spcPct val="100000"/>
              </a:lnSpc>
              <a:spcBef>
                <a:spcPts val="1596"/>
              </a:spcBef>
              <a:spcAft>
                <a:spcPts val="0"/>
              </a:spcAft>
              <a:buClr>
                <a:srgbClr val="000000"/>
              </a:buClr>
              <a:buSzPts val="1400"/>
              <a:buFont typeface="Arial"/>
              <a:buChar char="●"/>
              <a:defRPr/>
            </a:lvl7pPr>
            <a:lvl8pPr marL="3648456" lvl="7" indent="-316706" rtl="0">
              <a:lnSpc>
                <a:spcPct val="100000"/>
              </a:lnSpc>
              <a:spcBef>
                <a:spcPts val="1596"/>
              </a:spcBef>
              <a:spcAft>
                <a:spcPts val="0"/>
              </a:spcAft>
              <a:buClr>
                <a:srgbClr val="000000"/>
              </a:buClr>
              <a:buSzPts val="1400"/>
              <a:buFont typeface="Arial"/>
              <a:buChar char="○"/>
              <a:defRPr/>
            </a:lvl8pPr>
            <a:lvl9pPr marL="4104513" lvl="8" indent="-316706" rtl="0">
              <a:lnSpc>
                <a:spcPct val="100000"/>
              </a:lnSpc>
              <a:spcBef>
                <a:spcPts val="1596"/>
              </a:spcBef>
              <a:spcAft>
                <a:spcPts val="1596"/>
              </a:spcAft>
              <a:buClr>
                <a:srgbClr val="000000"/>
              </a:buClr>
              <a:buSzPts val="1400"/>
              <a:buFont typeface="Arial"/>
              <a:buChar char="■"/>
              <a:defRPr/>
            </a:lvl9pPr>
          </a:lstStyle>
          <a:p>
            <a:endParaRPr/>
          </a:p>
        </p:txBody>
      </p:sp>
      <p:sp>
        <p:nvSpPr>
          <p:cNvPr id="197" name="Google Shape;197;p5"/>
          <p:cNvSpPr txBox="1">
            <a:spLocks noGrp="1"/>
          </p:cNvSpPr>
          <p:nvPr>
            <p:ph type="title"/>
          </p:nvPr>
        </p:nvSpPr>
        <p:spPr>
          <a:xfrm>
            <a:off x="720000" y="512075"/>
            <a:ext cx="7704000" cy="50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594"/>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84623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19"/>
        <p:cNvGrpSpPr/>
        <p:nvPr/>
      </p:nvGrpSpPr>
      <p:grpSpPr>
        <a:xfrm>
          <a:off x="0" y="0"/>
          <a:ext cx="0" cy="0"/>
          <a:chOff x="0" y="0"/>
          <a:chExt cx="0" cy="0"/>
        </a:xfrm>
      </p:grpSpPr>
      <p:grpSp>
        <p:nvGrpSpPr>
          <p:cNvPr id="820" name="Google Shape;820;p16"/>
          <p:cNvGrpSpPr/>
          <p:nvPr/>
        </p:nvGrpSpPr>
        <p:grpSpPr>
          <a:xfrm>
            <a:off x="-288828" y="38417"/>
            <a:ext cx="9441703" cy="5162267"/>
            <a:chOff x="-288829" y="38416"/>
            <a:chExt cx="9441703" cy="5162267"/>
          </a:xfrm>
        </p:grpSpPr>
        <p:grpSp>
          <p:nvGrpSpPr>
            <p:cNvPr id="821" name="Google Shape;821;p16"/>
            <p:cNvGrpSpPr/>
            <p:nvPr/>
          </p:nvGrpSpPr>
          <p:grpSpPr>
            <a:xfrm>
              <a:off x="-8700" y="1304601"/>
              <a:ext cx="9161574" cy="3838893"/>
              <a:chOff x="-8700" y="1304601"/>
              <a:chExt cx="9161574" cy="3838893"/>
            </a:xfrm>
          </p:grpSpPr>
          <p:sp>
            <p:nvSpPr>
              <p:cNvPr id="822" name="Google Shape;822;p1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823" name="Google Shape;823;p16"/>
              <p:cNvGrpSpPr/>
              <p:nvPr/>
            </p:nvGrpSpPr>
            <p:grpSpPr>
              <a:xfrm>
                <a:off x="-8400" y="4139420"/>
                <a:ext cx="9161274" cy="1004074"/>
                <a:chOff x="0" y="4139430"/>
                <a:chExt cx="9143901" cy="1004074"/>
              </a:xfrm>
            </p:grpSpPr>
            <p:grpSp>
              <p:nvGrpSpPr>
                <p:cNvPr id="824" name="Google Shape;824;p16"/>
                <p:cNvGrpSpPr/>
                <p:nvPr/>
              </p:nvGrpSpPr>
              <p:grpSpPr>
                <a:xfrm>
                  <a:off x="0" y="4139430"/>
                  <a:ext cx="9143901" cy="1004074"/>
                  <a:chOff x="0" y="4139430"/>
                  <a:chExt cx="9143901" cy="1004074"/>
                </a:xfrm>
              </p:grpSpPr>
              <p:sp>
                <p:nvSpPr>
                  <p:cNvPr id="825" name="Google Shape;825;p1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6" name="Google Shape;826;p1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7" name="Google Shape;827;p1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828" name="Google Shape;828;p16"/>
                  <p:cNvGrpSpPr/>
                  <p:nvPr/>
                </p:nvGrpSpPr>
                <p:grpSpPr>
                  <a:xfrm>
                    <a:off x="6826124" y="4139430"/>
                    <a:ext cx="633755" cy="365856"/>
                    <a:chOff x="6850399" y="4145425"/>
                    <a:chExt cx="603346" cy="365856"/>
                  </a:xfrm>
                </p:grpSpPr>
                <p:sp>
                  <p:nvSpPr>
                    <p:cNvPr id="829" name="Google Shape;829;p1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0" name="Google Shape;830;p1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831" name="Google Shape;831;p1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32" name="Google Shape;832;p16"/>
                <p:cNvGrpSpPr/>
                <p:nvPr/>
              </p:nvGrpSpPr>
              <p:grpSpPr>
                <a:xfrm>
                  <a:off x="321776" y="4685697"/>
                  <a:ext cx="8144719" cy="435518"/>
                  <a:chOff x="2591382" y="1766527"/>
                  <a:chExt cx="2248618" cy="141223"/>
                </a:xfrm>
              </p:grpSpPr>
              <p:sp>
                <p:nvSpPr>
                  <p:cNvPr id="833" name="Google Shape;833;p1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4" name="Google Shape;834;p1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5" name="Google Shape;835;p1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6" name="Google Shape;836;p1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7" name="Google Shape;837;p1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8" name="Google Shape;838;p1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9" name="Google Shape;839;p16"/>
                  <p:cNvSpPr/>
                  <p:nvPr/>
                </p:nvSpPr>
                <p:spPr>
                  <a:xfrm>
                    <a:off x="2619307" y="1824086"/>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0" name="Google Shape;840;p16"/>
                  <p:cNvSpPr/>
                  <p:nvPr/>
                </p:nvSpPr>
                <p:spPr>
                  <a:xfrm>
                    <a:off x="2591382" y="1851986"/>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1" name="Google Shape;841;p16"/>
                  <p:cNvSpPr/>
                  <p:nvPr/>
                </p:nvSpPr>
                <p:spPr>
                  <a:xfrm>
                    <a:off x="2642157" y="1845461"/>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2" name="Google Shape;842;p1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3" name="Google Shape;843;p1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4" name="Google Shape;844;p1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grpSp>
        <p:sp>
          <p:nvSpPr>
            <p:cNvPr id="845" name="Google Shape;845;p16"/>
            <p:cNvSpPr/>
            <p:nvPr/>
          </p:nvSpPr>
          <p:spPr>
            <a:xfrm>
              <a:off x="3501438" y="417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6" name="Google Shape;846;p16"/>
            <p:cNvSpPr/>
            <p:nvPr/>
          </p:nvSpPr>
          <p:spPr>
            <a:xfrm>
              <a:off x="8217930" y="254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7" name="Google Shape;847;p16"/>
            <p:cNvSpPr/>
            <p:nvPr/>
          </p:nvSpPr>
          <p:spPr>
            <a:xfrm>
              <a:off x="-288829" y="111127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848" name="Google Shape;848;p16"/>
            <p:cNvGrpSpPr/>
            <p:nvPr/>
          </p:nvGrpSpPr>
          <p:grpSpPr>
            <a:xfrm>
              <a:off x="8630921" y="1449228"/>
              <a:ext cx="364861" cy="363915"/>
              <a:chOff x="2789668" y="759261"/>
              <a:chExt cx="440069" cy="438928"/>
            </a:xfrm>
          </p:grpSpPr>
          <p:sp>
            <p:nvSpPr>
              <p:cNvPr id="849" name="Google Shape;84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0" name="Google Shape;85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1" name="Google Shape;85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2" name="Google Shape;85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3" name="Google Shape;85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4" name="Google Shape;85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5" name="Google Shape;85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6" name="Google Shape;85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7" name="Google Shape;85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58" name="Google Shape;858;p16"/>
            <p:cNvGrpSpPr/>
            <p:nvPr/>
          </p:nvGrpSpPr>
          <p:grpSpPr>
            <a:xfrm>
              <a:off x="189621" y="38416"/>
              <a:ext cx="364861" cy="363915"/>
              <a:chOff x="2789668" y="759261"/>
              <a:chExt cx="440069" cy="438928"/>
            </a:xfrm>
          </p:grpSpPr>
          <p:sp>
            <p:nvSpPr>
              <p:cNvPr id="859" name="Google Shape;85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0" name="Google Shape;86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1" name="Google Shape;86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2" name="Google Shape;86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3" name="Google Shape;86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4" name="Google Shape;86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5" name="Google Shape;86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6" name="Google Shape;86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7" name="Google Shape;86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68" name="Google Shape;868;p16"/>
            <p:cNvGrpSpPr/>
            <p:nvPr/>
          </p:nvGrpSpPr>
          <p:grpSpPr>
            <a:xfrm rot="-3288692">
              <a:off x="1027217" y="4754387"/>
              <a:ext cx="459724" cy="327912"/>
              <a:chOff x="4879302" y="1958088"/>
              <a:chExt cx="715237" cy="510165"/>
            </a:xfrm>
          </p:grpSpPr>
          <p:sp>
            <p:nvSpPr>
              <p:cNvPr id="869" name="Google Shape;869;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0" name="Google Shape;870;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1" name="Google Shape;87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872" name="Google Shape;872;p16"/>
              <p:cNvGrpSpPr/>
              <p:nvPr/>
            </p:nvGrpSpPr>
            <p:grpSpPr>
              <a:xfrm>
                <a:off x="4937962" y="2055352"/>
                <a:ext cx="566907" cy="373034"/>
                <a:chOff x="5290896" y="3020653"/>
                <a:chExt cx="865243" cy="569344"/>
              </a:xfrm>
            </p:grpSpPr>
            <p:sp>
              <p:nvSpPr>
                <p:cNvPr id="873" name="Google Shape;873;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4" name="Google Shape;874;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5" name="Google Shape;875;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6" name="Google Shape;876;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7" name="Google Shape;877;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8" name="Google Shape;878;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9" name="Google Shape;879;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0" name="Google Shape;880;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1" name="Google Shape;881;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2" name="Google Shape;882;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3" name="Google Shape;883;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4" name="Google Shape;884;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5" name="Google Shape;885;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6" name="Google Shape;886;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7" name="Google Shape;887;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8" name="Google Shape;888;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9" name="Google Shape;889;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0" name="Google Shape;890;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1" name="Google Shape;891;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2" name="Google Shape;892;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3" name="Google Shape;893;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4" name="Google Shape;894;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895" name="Google Shape;895;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6" name="Google Shape;896;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7" name="Google Shape;897;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8" name="Google Shape;898;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99" name="Google Shape;899;p16"/>
            <p:cNvGrpSpPr/>
            <p:nvPr/>
          </p:nvGrpSpPr>
          <p:grpSpPr>
            <a:xfrm rot="1398377">
              <a:off x="8583591" y="3452689"/>
              <a:ext cx="459716" cy="327907"/>
              <a:chOff x="4879302" y="1958088"/>
              <a:chExt cx="715237" cy="510165"/>
            </a:xfrm>
          </p:grpSpPr>
          <p:sp>
            <p:nvSpPr>
              <p:cNvPr id="900" name="Google Shape;900;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1" name="Google Shape;90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2" name="Google Shape;902;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903" name="Google Shape;903;p16"/>
              <p:cNvGrpSpPr/>
              <p:nvPr/>
            </p:nvGrpSpPr>
            <p:grpSpPr>
              <a:xfrm>
                <a:off x="4937962" y="2055352"/>
                <a:ext cx="566907" cy="373034"/>
                <a:chOff x="5290896" y="3020653"/>
                <a:chExt cx="865243" cy="569344"/>
              </a:xfrm>
            </p:grpSpPr>
            <p:sp>
              <p:nvSpPr>
                <p:cNvPr id="904" name="Google Shape;904;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5" name="Google Shape;905;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6" name="Google Shape;906;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7" name="Google Shape;907;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8" name="Google Shape;908;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9" name="Google Shape;909;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0" name="Google Shape;910;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1" name="Google Shape;911;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2" name="Google Shape;912;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3" name="Google Shape;913;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4" name="Google Shape;914;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5" name="Google Shape;915;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6" name="Google Shape;916;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7" name="Google Shape;917;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8" name="Google Shape;918;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9" name="Google Shape;919;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0" name="Google Shape;920;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1" name="Google Shape;921;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2" name="Google Shape;922;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3" name="Google Shape;923;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4" name="Google Shape;924;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5" name="Google Shape;925;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926" name="Google Shape;926;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7" name="Google Shape;927;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8" name="Google Shape;928;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9" name="Google Shape;929;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sp>
        <p:nvSpPr>
          <p:cNvPr id="930" name="Google Shape;930;p16"/>
          <p:cNvSpPr txBox="1">
            <a:spLocks noGrp="1"/>
          </p:cNvSpPr>
          <p:nvPr>
            <p:ph type="title"/>
          </p:nvPr>
        </p:nvSpPr>
        <p:spPr>
          <a:xfrm>
            <a:off x="720000" y="512075"/>
            <a:ext cx="7704000" cy="50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594"/>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5415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6"/>
        <p:cNvGrpSpPr/>
        <p:nvPr/>
      </p:nvGrpSpPr>
      <p:grpSpPr>
        <a:xfrm>
          <a:off x="0" y="0"/>
          <a:ext cx="0" cy="0"/>
          <a:chOff x="0" y="0"/>
          <a:chExt cx="0" cy="0"/>
        </a:xfrm>
      </p:grpSpPr>
      <p:grpSp>
        <p:nvGrpSpPr>
          <p:cNvPr id="647" name="Google Shape;647;p14"/>
          <p:cNvGrpSpPr/>
          <p:nvPr/>
        </p:nvGrpSpPr>
        <p:grpSpPr>
          <a:xfrm>
            <a:off x="-8700" y="1304602"/>
            <a:ext cx="9161574" cy="3838893"/>
            <a:chOff x="-8700" y="1304601"/>
            <a:chExt cx="9161574" cy="3838893"/>
          </a:xfrm>
        </p:grpSpPr>
        <p:sp>
          <p:nvSpPr>
            <p:cNvPr id="648" name="Google Shape;648;p14"/>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649" name="Google Shape;649;p14"/>
            <p:cNvGrpSpPr/>
            <p:nvPr/>
          </p:nvGrpSpPr>
          <p:grpSpPr>
            <a:xfrm>
              <a:off x="-8400" y="4139420"/>
              <a:ext cx="9161274" cy="1004074"/>
              <a:chOff x="0" y="4139430"/>
              <a:chExt cx="9143901" cy="1004074"/>
            </a:xfrm>
          </p:grpSpPr>
          <p:grpSp>
            <p:nvGrpSpPr>
              <p:cNvPr id="650" name="Google Shape;650;p14"/>
              <p:cNvGrpSpPr/>
              <p:nvPr/>
            </p:nvGrpSpPr>
            <p:grpSpPr>
              <a:xfrm>
                <a:off x="0" y="4139430"/>
                <a:ext cx="9143901" cy="1004074"/>
                <a:chOff x="0" y="4139430"/>
                <a:chExt cx="9143901" cy="1004074"/>
              </a:xfrm>
            </p:grpSpPr>
            <p:sp>
              <p:nvSpPr>
                <p:cNvPr id="651" name="Google Shape;651;p14"/>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2" name="Google Shape;652;p14"/>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3" name="Google Shape;653;p14"/>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654" name="Google Shape;654;p14"/>
                <p:cNvGrpSpPr/>
                <p:nvPr/>
              </p:nvGrpSpPr>
              <p:grpSpPr>
                <a:xfrm>
                  <a:off x="6826124" y="4139430"/>
                  <a:ext cx="633755" cy="365856"/>
                  <a:chOff x="6850399" y="4145425"/>
                  <a:chExt cx="603346" cy="365856"/>
                </a:xfrm>
              </p:grpSpPr>
              <p:sp>
                <p:nvSpPr>
                  <p:cNvPr id="655" name="Google Shape;655;p14"/>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6" name="Google Shape;656;p14"/>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657" name="Google Shape;657;p14"/>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58" name="Google Shape;658;p14"/>
              <p:cNvGrpSpPr/>
              <p:nvPr/>
            </p:nvGrpSpPr>
            <p:grpSpPr>
              <a:xfrm>
                <a:off x="549942" y="4558403"/>
                <a:ext cx="7916552" cy="562812"/>
                <a:chOff x="2654375" y="1725250"/>
                <a:chExt cx="2185625" cy="182500"/>
              </a:xfrm>
            </p:grpSpPr>
            <p:sp>
              <p:nvSpPr>
                <p:cNvPr id="659" name="Google Shape;659;p14"/>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0" name="Google Shape;660;p14"/>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1" name="Google Shape;661;p14"/>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2" name="Google Shape;662;p14"/>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3" name="Google Shape;663;p14"/>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4" name="Google Shape;664;p14"/>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5" name="Google Shape;665;p14"/>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6" name="Google Shape;666;p14"/>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7" name="Google Shape;667;p14"/>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8" name="Google Shape;668;p14"/>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9" name="Google Shape;669;p14"/>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0" name="Google Shape;670;p14"/>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grpSp>
      <p:grpSp>
        <p:nvGrpSpPr>
          <p:cNvPr id="671" name="Google Shape;671;p14"/>
          <p:cNvGrpSpPr/>
          <p:nvPr/>
        </p:nvGrpSpPr>
        <p:grpSpPr>
          <a:xfrm>
            <a:off x="-285744" y="56559"/>
            <a:ext cx="8950127" cy="3591635"/>
            <a:chOff x="-285745" y="56558"/>
            <a:chExt cx="8950127" cy="3591635"/>
          </a:xfrm>
        </p:grpSpPr>
        <p:sp>
          <p:nvSpPr>
            <p:cNvPr id="672" name="Google Shape;672;p14"/>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673" name="Google Shape;673;p14"/>
            <p:cNvGrpSpPr/>
            <p:nvPr/>
          </p:nvGrpSpPr>
          <p:grpSpPr>
            <a:xfrm>
              <a:off x="8299521" y="3284278"/>
              <a:ext cx="364861" cy="363915"/>
              <a:chOff x="2789668" y="759261"/>
              <a:chExt cx="440069" cy="438928"/>
            </a:xfrm>
          </p:grpSpPr>
          <p:sp>
            <p:nvSpPr>
              <p:cNvPr id="674" name="Google Shape;67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5" name="Google Shape;67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6" name="Google Shape;67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7" name="Google Shape;67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8" name="Google Shape;67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9" name="Google Shape;67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0" name="Google Shape;68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1" name="Google Shape;68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2" name="Google Shape;68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83" name="Google Shape;683;p14"/>
            <p:cNvGrpSpPr/>
            <p:nvPr/>
          </p:nvGrpSpPr>
          <p:grpSpPr>
            <a:xfrm>
              <a:off x="983121" y="253528"/>
              <a:ext cx="364861" cy="363915"/>
              <a:chOff x="2789668" y="759261"/>
              <a:chExt cx="440069" cy="438928"/>
            </a:xfrm>
          </p:grpSpPr>
          <p:sp>
            <p:nvSpPr>
              <p:cNvPr id="684" name="Google Shape;68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5" name="Google Shape;68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6" name="Google Shape;68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7" name="Google Shape;68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8" name="Google Shape;68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9" name="Google Shape;68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0" name="Google Shape;69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1" name="Google Shape;69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2" name="Google Shape;69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93" name="Google Shape;693;p14"/>
            <p:cNvGrpSpPr/>
            <p:nvPr/>
          </p:nvGrpSpPr>
          <p:grpSpPr>
            <a:xfrm rot="2870630">
              <a:off x="7573084" y="173046"/>
              <a:ext cx="459736" cy="327921"/>
              <a:chOff x="4879302" y="1958088"/>
              <a:chExt cx="715237" cy="510165"/>
            </a:xfrm>
          </p:grpSpPr>
          <p:sp>
            <p:nvSpPr>
              <p:cNvPr id="694" name="Google Shape;694;p1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5" name="Google Shape;695;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6" name="Google Shape;696;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697" name="Google Shape;697;p14"/>
              <p:cNvGrpSpPr/>
              <p:nvPr/>
            </p:nvGrpSpPr>
            <p:grpSpPr>
              <a:xfrm>
                <a:off x="4937962" y="2055352"/>
                <a:ext cx="566907" cy="373034"/>
                <a:chOff x="5290896" y="3020653"/>
                <a:chExt cx="865243" cy="569344"/>
              </a:xfrm>
            </p:grpSpPr>
            <p:sp>
              <p:nvSpPr>
                <p:cNvPr id="698" name="Google Shape;698;p1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9" name="Google Shape;699;p1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0" name="Google Shape;700;p1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1" name="Google Shape;701;p1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2" name="Google Shape;702;p1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3" name="Google Shape;703;p1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4" name="Google Shape;704;p1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5" name="Google Shape;705;p1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6" name="Google Shape;706;p1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7" name="Google Shape;707;p1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8" name="Google Shape;708;p1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9" name="Google Shape;709;p1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0" name="Google Shape;710;p1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1" name="Google Shape;711;p1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2" name="Google Shape;712;p1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3" name="Google Shape;713;p1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4" name="Google Shape;714;p1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5" name="Google Shape;715;p1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6" name="Google Shape;716;p1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7" name="Google Shape;717;p1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8" name="Google Shape;718;p1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9" name="Google Shape;719;p1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20" name="Google Shape;720;p1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1" name="Google Shape;721;p1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2" name="Google Shape;722;p1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3" name="Google Shape;723;p1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24" name="Google Shape;724;p14"/>
            <p:cNvSpPr/>
            <p:nvPr/>
          </p:nvSpPr>
          <p:spPr>
            <a:xfrm>
              <a:off x="5589525" y="1718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25" name="Google Shape;725;p14"/>
          <p:cNvSpPr txBox="1">
            <a:spLocks noGrp="1"/>
          </p:cNvSpPr>
          <p:nvPr>
            <p:ph type="title" hasCustomPrompt="1"/>
          </p:nvPr>
        </p:nvSpPr>
        <p:spPr>
          <a:xfrm>
            <a:off x="1943162" y="1369654"/>
            <a:ext cx="903600" cy="40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993">
                <a:solidFill>
                  <a:schemeClr val="dk2"/>
                </a:solidFill>
              </a:defRPr>
            </a:lvl1pPr>
            <a:lvl2pPr lvl="1" rtl="0">
              <a:spcBef>
                <a:spcPts val="0"/>
              </a:spcBef>
              <a:spcAft>
                <a:spcPts val="0"/>
              </a:spcAft>
              <a:buSzPts val="3000"/>
              <a:buNone/>
              <a:defRPr sz="2993"/>
            </a:lvl2pPr>
            <a:lvl3pPr lvl="2" rtl="0">
              <a:spcBef>
                <a:spcPts val="0"/>
              </a:spcBef>
              <a:spcAft>
                <a:spcPts val="0"/>
              </a:spcAft>
              <a:buSzPts val="3000"/>
              <a:buNone/>
              <a:defRPr sz="2993"/>
            </a:lvl3pPr>
            <a:lvl4pPr lvl="3" rtl="0">
              <a:spcBef>
                <a:spcPts val="0"/>
              </a:spcBef>
              <a:spcAft>
                <a:spcPts val="0"/>
              </a:spcAft>
              <a:buSzPts val="3000"/>
              <a:buNone/>
              <a:defRPr sz="2993"/>
            </a:lvl4pPr>
            <a:lvl5pPr lvl="4" rtl="0">
              <a:spcBef>
                <a:spcPts val="0"/>
              </a:spcBef>
              <a:spcAft>
                <a:spcPts val="0"/>
              </a:spcAft>
              <a:buSzPts val="3000"/>
              <a:buNone/>
              <a:defRPr sz="2993"/>
            </a:lvl5pPr>
            <a:lvl6pPr lvl="5" rtl="0">
              <a:spcBef>
                <a:spcPts val="0"/>
              </a:spcBef>
              <a:spcAft>
                <a:spcPts val="0"/>
              </a:spcAft>
              <a:buSzPts val="3000"/>
              <a:buNone/>
              <a:defRPr sz="2993"/>
            </a:lvl6pPr>
            <a:lvl7pPr lvl="6" rtl="0">
              <a:spcBef>
                <a:spcPts val="0"/>
              </a:spcBef>
              <a:spcAft>
                <a:spcPts val="0"/>
              </a:spcAft>
              <a:buSzPts val="3000"/>
              <a:buNone/>
              <a:defRPr sz="2993"/>
            </a:lvl7pPr>
            <a:lvl8pPr lvl="7" rtl="0">
              <a:spcBef>
                <a:spcPts val="0"/>
              </a:spcBef>
              <a:spcAft>
                <a:spcPts val="0"/>
              </a:spcAft>
              <a:buSzPts val="3000"/>
              <a:buNone/>
              <a:defRPr sz="2993"/>
            </a:lvl8pPr>
            <a:lvl9pPr lvl="8" rtl="0">
              <a:spcBef>
                <a:spcPts val="0"/>
              </a:spcBef>
              <a:spcAft>
                <a:spcPts val="0"/>
              </a:spcAft>
              <a:buSzPts val="3000"/>
              <a:buNone/>
              <a:defRPr sz="2993"/>
            </a:lvl9pPr>
          </a:lstStyle>
          <a:p>
            <a:r>
              <a:t>xx%</a:t>
            </a:r>
          </a:p>
        </p:txBody>
      </p:sp>
      <p:sp>
        <p:nvSpPr>
          <p:cNvPr id="726" name="Google Shape;726;p14"/>
          <p:cNvSpPr txBox="1">
            <a:spLocks noGrp="1"/>
          </p:cNvSpPr>
          <p:nvPr>
            <p:ph type="subTitle" idx="1"/>
          </p:nvPr>
        </p:nvSpPr>
        <p:spPr>
          <a:xfrm>
            <a:off x="1226762" y="2350396"/>
            <a:ext cx="2336400" cy="40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97">
                <a:solidFill>
                  <a:schemeClr val="dk2"/>
                </a:solidFill>
              </a:defRPr>
            </a:lvl1pPr>
            <a:lvl2pPr lvl="1" rtl="0">
              <a:lnSpc>
                <a:spcPct val="100000"/>
              </a:lnSpc>
              <a:spcBef>
                <a:spcPts val="1596"/>
              </a:spcBef>
              <a:spcAft>
                <a:spcPts val="0"/>
              </a:spcAft>
              <a:buSzPts val="1400"/>
              <a:buNone/>
              <a:defRPr/>
            </a:lvl2pPr>
            <a:lvl3pPr lvl="2" rtl="0">
              <a:lnSpc>
                <a:spcPct val="100000"/>
              </a:lnSpc>
              <a:spcBef>
                <a:spcPts val="1596"/>
              </a:spcBef>
              <a:spcAft>
                <a:spcPts val="0"/>
              </a:spcAft>
              <a:buSzPts val="1400"/>
              <a:buNone/>
              <a:defRPr/>
            </a:lvl3pPr>
            <a:lvl4pPr lvl="3" rtl="0">
              <a:lnSpc>
                <a:spcPct val="100000"/>
              </a:lnSpc>
              <a:spcBef>
                <a:spcPts val="1596"/>
              </a:spcBef>
              <a:spcAft>
                <a:spcPts val="0"/>
              </a:spcAft>
              <a:buSzPts val="1400"/>
              <a:buNone/>
              <a:defRPr/>
            </a:lvl4pPr>
            <a:lvl5pPr lvl="4" rtl="0">
              <a:lnSpc>
                <a:spcPct val="100000"/>
              </a:lnSpc>
              <a:spcBef>
                <a:spcPts val="1596"/>
              </a:spcBef>
              <a:spcAft>
                <a:spcPts val="0"/>
              </a:spcAft>
              <a:buSzPts val="1400"/>
              <a:buNone/>
              <a:defRPr/>
            </a:lvl5pPr>
            <a:lvl6pPr lvl="5" rtl="0">
              <a:lnSpc>
                <a:spcPct val="100000"/>
              </a:lnSpc>
              <a:spcBef>
                <a:spcPts val="1596"/>
              </a:spcBef>
              <a:spcAft>
                <a:spcPts val="0"/>
              </a:spcAft>
              <a:buSzPts val="1400"/>
              <a:buNone/>
              <a:defRPr/>
            </a:lvl6pPr>
            <a:lvl7pPr lvl="6" rtl="0">
              <a:lnSpc>
                <a:spcPct val="100000"/>
              </a:lnSpc>
              <a:spcBef>
                <a:spcPts val="1596"/>
              </a:spcBef>
              <a:spcAft>
                <a:spcPts val="0"/>
              </a:spcAft>
              <a:buSzPts val="1400"/>
              <a:buNone/>
              <a:defRPr/>
            </a:lvl7pPr>
            <a:lvl8pPr lvl="7" rtl="0">
              <a:lnSpc>
                <a:spcPct val="100000"/>
              </a:lnSpc>
              <a:spcBef>
                <a:spcPts val="1596"/>
              </a:spcBef>
              <a:spcAft>
                <a:spcPts val="0"/>
              </a:spcAft>
              <a:buSzPts val="1400"/>
              <a:buNone/>
              <a:defRPr/>
            </a:lvl8pPr>
            <a:lvl9pPr lvl="8" rtl="0">
              <a:lnSpc>
                <a:spcPct val="100000"/>
              </a:lnSpc>
              <a:spcBef>
                <a:spcPts val="1596"/>
              </a:spcBef>
              <a:spcAft>
                <a:spcPts val="1596"/>
              </a:spcAft>
              <a:buSzPts val="1400"/>
              <a:buNone/>
              <a:defRPr/>
            </a:lvl9pPr>
          </a:lstStyle>
          <a:p>
            <a:endParaRPr/>
          </a:p>
        </p:txBody>
      </p:sp>
      <p:sp>
        <p:nvSpPr>
          <p:cNvPr id="727" name="Google Shape;727;p14"/>
          <p:cNvSpPr txBox="1">
            <a:spLocks noGrp="1"/>
          </p:cNvSpPr>
          <p:nvPr>
            <p:ph type="title" idx="2" hasCustomPrompt="1"/>
          </p:nvPr>
        </p:nvSpPr>
        <p:spPr>
          <a:xfrm>
            <a:off x="6297239" y="1369649"/>
            <a:ext cx="903600" cy="40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993">
                <a:solidFill>
                  <a:schemeClr val="dk2"/>
                </a:solidFill>
              </a:defRPr>
            </a:lvl1pPr>
            <a:lvl2pPr lvl="1" rtl="0">
              <a:spcBef>
                <a:spcPts val="0"/>
              </a:spcBef>
              <a:spcAft>
                <a:spcPts val="0"/>
              </a:spcAft>
              <a:buSzPts val="3000"/>
              <a:buNone/>
              <a:defRPr sz="2993"/>
            </a:lvl2pPr>
            <a:lvl3pPr lvl="2" rtl="0">
              <a:spcBef>
                <a:spcPts val="0"/>
              </a:spcBef>
              <a:spcAft>
                <a:spcPts val="0"/>
              </a:spcAft>
              <a:buSzPts val="3000"/>
              <a:buNone/>
              <a:defRPr sz="2993"/>
            </a:lvl3pPr>
            <a:lvl4pPr lvl="3" rtl="0">
              <a:spcBef>
                <a:spcPts val="0"/>
              </a:spcBef>
              <a:spcAft>
                <a:spcPts val="0"/>
              </a:spcAft>
              <a:buSzPts val="3000"/>
              <a:buNone/>
              <a:defRPr sz="2993"/>
            </a:lvl4pPr>
            <a:lvl5pPr lvl="4" rtl="0">
              <a:spcBef>
                <a:spcPts val="0"/>
              </a:spcBef>
              <a:spcAft>
                <a:spcPts val="0"/>
              </a:spcAft>
              <a:buSzPts val="3000"/>
              <a:buNone/>
              <a:defRPr sz="2993"/>
            </a:lvl5pPr>
            <a:lvl6pPr lvl="5" rtl="0">
              <a:spcBef>
                <a:spcPts val="0"/>
              </a:spcBef>
              <a:spcAft>
                <a:spcPts val="0"/>
              </a:spcAft>
              <a:buSzPts val="3000"/>
              <a:buNone/>
              <a:defRPr sz="2993"/>
            </a:lvl6pPr>
            <a:lvl7pPr lvl="6" rtl="0">
              <a:spcBef>
                <a:spcPts val="0"/>
              </a:spcBef>
              <a:spcAft>
                <a:spcPts val="0"/>
              </a:spcAft>
              <a:buSzPts val="3000"/>
              <a:buNone/>
              <a:defRPr sz="2993"/>
            </a:lvl7pPr>
            <a:lvl8pPr lvl="7" rtl="0">
              <a:spcBef>
                <a:spcPts val="0"/>
              </a:spcBef>
              <a:spcAft>
                <a:spcPts val="0"/>
              </a:spcAft>
              <a:buSzPts val="3000"/>
              <a:buNone/>
              <a:defRPr sz="2993"/>
            </a:lvl8pPr>
            <a:lvl9pPr lvl="8" rtl="0">
              <a:spcBef>
                <a:spcPts val="0"/>
              </a:spcBef>
              <a:spcAft>
                <a:spcPts val="0"/>
              </a:spcAft>
              <a:buSzPts val="3000"/>
              <a:buNone/>
              <a:defRPr sz="2993"/>
            </a:lvl9pPr>
          </a:lstStyle>
          <a:p>
            <a:r>
              <a:t>xx%</a:t>
            </a:r>
          </a:p>
        </p:txBody>
      </p:sp>
      <p:sp>
        <p:nvSpPr>
          <p:cNvPr id="728" name="Google Shape;728;p14"/>
          <p:cNvSpPr txBox="1">
            <a:spLocks noGrp="1"/>
          </p:cNvSpPr>
          <p:nvPr>
            <p:ph type="subTitle" idx="3"/>
          </p:nvPr>
        </p:nvSpPr>
        <p:spPr>
          <a:xfrm>
            <a:off x="5580839" y="2350396"/>
            <a:ext cx="2336400" cy="40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97">
                <a:solidFill>
                  <a:schemeClr val="dk2"/>
                </a:solidFill>
              </a:defRPr>
            </a:lvl1pPr>
            <a:lvl2pPr lvl="1" rtl="0">
              <a:lnSpc>
                <a:spcPct val="100000"/>
              </a:lnSpc>
              <a:spcBef>
                <a:spcPts val="1596"/>
              </a:spcBef>
              <a:spcAft>
                <a:spcPts val="0"/>
              </a:spcAft>
              <a:buSzPts val="1400"/>
              <a:buNone/>
              <a:defRPr/>
            </a:lvl2pPr>
            <a:lvl3pPr lvl="2" rtl="0">
              <a:lnSpc>
                <a:spcPct val="100000"/>
              </a:lnSpc>
              <a:spcBef>
                <a:spcPts val="1596"/>
              </a:spcBef>
              <a:spcAft>
                <a:spcPts val="0"/>
              </a:spcAft>
              <a:buSzPts val="1400"/>
              <a:buNone/>
              <a:defRPr/>
            </a:lvl3pPr>
            <a:lvl4pPr lvl="3" rtl="0">
              <a:lnSpc>
                <a:spcPct val="100000"/>
              </a:lnSpc>
              <a:spcBef>
                <a:spcPts val="1596"/>
              </a:spcBef>
              <a:spcAft>
                <a:spcPts val="0"/>
              </a:spcAft>
              <a:buSzPts val="1400"/>
              <a:buNone/>
              <a:defRPr/>
            </a:lvl4pPr>
            <a:lvl5pPr lvl="4" rtl="0">
              <a:lnSpc>
                <a:spcPct val="100000"/>
              </a:lnSpc>
              <a:spcBef>
                <a:spcPts val="1596"/>
              </a:spcBef>
              <a:spcAft>
                <a:spcPts val="0"/>
              </a:spcAft>
              <a:buSzPts val="1400"/>
              <a:buNone/>
              <a:defRPr/>
            </a:lvl5pPr>
            <a:lvl6pPr lvl="5" rtl="0">
              <a:lnSpc>
                <a:spcPct val="100000"/>
              </a:lnSpc>
              <a:spcBef>
                <a:spcPts val="1596"/>
              </a:spcBef>
              <a:spcAft>
                <a:spcPts val="0"/>
              </a:spcAft>
              <a:buSzPts val="1400"/>
              <a:buNone/>
              <a:defRPr/>
            </a:lvl6pPr>
            <a:lvl7pPr lvl="6" rtl="0">
              <a:lnSpc>
                <a:spcPct val="100000"/>
              </a:lnSpc>
              <a:spcBef>
                <a:spcPts val="1596"/>
              </a:spcBef>
              <a:spcAft>
                <a:spcPts val="0"/>
              </a:spcAft>
              <a:buSzPts val="1400"/>
              <a:buNone/>
              <a:defRPr/>
            </a:lvl7pPr>
            <a:lvl8pPr lvl="7" rtl="0">
              <a:lnSpc>
                <a:spcPct val="100000"/>
              </a:lnSpc>
              <a:spcBef>
                <a:spcPts val="1596"/>
              </a:spcBef>
              <a:spcAft>
                <a:spcPts val="0"/>
              </a:spcAft>
              <a:buSzPts val="1400"/>
              <a:buNone/>
              <a:defRPr/>
            </a:lvl8pPr>
            <a:lvl9pPr lvl="8" rtl="0">
              <a:lnSpc>
                <a:spcPct val="100000"/>
              </a:lnSpc>
              <a:spcBef>
                <a:spcPts val="1596"/>
              </a:spcBef>
              <a:spcAft>
                <a:spcPts val="1596"/>
              </a:spcAft>
              <a:buSzPts val="1400"/>
              <a:buNone/>
              <a:defRPr/>
            </a:lvl9pPr>
          </a:lstStyle>
          <a:p>
            <a:endParaRPr/>
          </a:p>
        </p:txBody>
      </p:sp>
      <p:sp>
        <p:nvSpPr>
          <p:cNvPr id="729" name="Google Shape;729;p14"/>
          <p:cNvSpPr txBox="1">
            <a:spLocks noGrp="1"/>
          </p:cNvSpPr>
          <p:nvPr>
            <p:ph type="title" idx="4" hasCustomPrompt="1"/>
          </p:nvPr>
        </p:nvSpPr>
        <p:spPr>
          <a:xfrm>
            <a:off x="1943162" y="3049593"/>
            <a:ext cx="903600" cy="40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993">
                <a:solidFill>
                  <a:schemeClr val="dk2"/>
                </a:solidFill>
              </a:defRPr>
            </a:lvl1pPr>
            <a:lvl2pPr lvl="1" rtl="0">
              <a:spcBef>
                <a:spcPts val="0"/>
              </a:spcBef>
              <a:spcAft>
                <a:spcPts val="0"/>
              </a:spcAft>
              <a:buSzPts val="3000"/>
              <a:buNone/>
              <a:defRPr sz="2993"/>
            </a:lvl2pPr>
            <a:lvl3pPr lvl="2" rtl="0">
              <a:spcBef>
                <a:spcPts val="0"/>
              </a:spcBef>
              <a:spcAft>
                <a:spcPts val="0"/>
              </a:spcAft>
              <a:buSzPts val="3000"/>
              <a:buNone/>
              <a:defRPr sz="2993"/>
            </a:lvl3pPr>
            <a:lvl4pPr lvl="3" rtl="0">
              <a:spcBef>
                <a:spcPts val="0"/>
              </a:spcBef>
              <a:spcAft>
                <a:spcPts val="0"/>
              </a:spcAft>
              <a:buSzPts val="3000"/>
              <a:buNone/>
              <a:defRPr sz="2993"/>
            </a:lvl4pPr>
            <a:lvl5pPr lvl="4" rtl="0">
              <a:spcBef>
                <a:spcPts val="0"/>
              </a:spcBef>
              <a:spcAft>
                <a:spcPts val="0"/>
              </a:spcAft>
              <a:buSzPts val="3000"/>
              <a:buNone/>
              <a:defRPr sz="2993"/>
            </a:lvl5pPr>
            <a:lvl6pPr lvl="5" rtl="0">
              <a:spcBef>
                <a:spcPts val="0"/>
              </a:spcBef>
              <a:spcAft>
                <a:spcPts val="0"/>
              </a:spcAft>
              <a:buSzPts val="3000"/>
              <a:buNone/>
              <a:defRPr sz="2993"/>
            </a:lvl6pPr>
            <a:lvl7pPr lvl="6" rtl="0">
              <a:spcBef>
                <a:spcPts val="0"/>
              </a:spcBef>
              <a:spcAft>
                <a:spcPts val="0"/>
              </a:spcAft>
              <a:buSzPts val="3000"/>
              <a:buNone/>
              <a:defRPr sz="2993"/>
            </a:lvl7pPr>
            <a:lvl8pPr lvl="7" rtl="0">
              <a:spcBef>
                <a:spcPts val="0"/>
              </a:spcBef>
              <a:spcAft>
                <a:spcPts val="0"/>
              </a:spcAft>
              <a:buSzPts val="3000"/>
              <a:buNone/>
              <a:defRPr sz="2993"/>
            </a:lvl8pPr>
            <a:lvl9pPr lvl="8" rtl="0">
              <a:spcBef>
                <a:spcPts val="0"/>
              </a:spcBef>
              <a:spcAft>
                <a:spcPts val="0"/>
              </a:spcAft>
              <a:buSzPts val="3000"/>
              <a:buNone/>
              <a:defRPr sz="2993"/>
            </a:lvl9pPr>
          </a:lstStyle>
          <a:p>
            <a:r>
              <a:t>xx%</a:t>
            </a:r>
          </a:p>
        </p:txBody>
      </p:sp>
      <p:sp>
        <p:nvSpPr>
          <p:cNvPr id="730" name="Google Shape;730;p14"/>
          <p:cNvSpPr txBox="1">
            <a:spLocks noGrp="1"/>
          </p:cNvSpPr>
          <p:nvPr>
            <p:ph type="subTitle" idx="5"/>
          </p:nvPr>
        </p:nvSpPr>
        <p:spPr>
          <a:xfrm>
            <a:off x="1226762" y="4029209"/>
            <a:ext cx="2336400" cy="40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97">
                <a:solidFill>
                  <a:schemeClr val="dk2"/>
                </a:solidFill>
              </a:defRPr>
            </a:lvl1pPr>
            <a:lvl2pPr lvl="1" rtl="0">
              <a:lnSpc>
                <a:spcPct val="100000"/>
              </a:lnSpc>
              <a:spcBef>
                <a:spcPts val="1596"/>
              </a:spcBef>
              <a:spcAft>
                <a:spcPts val="0"/>
              </a:spcAft>
              <a:buSzPts val="1400"/>
              <a:buNone/>
              <a:defRPr/>
            </a:lvl2pPr>
            <a:lvl3pPr lvl="2" rtl="0">
              <a:lnSpc>
                <a:spcPct val="100000"/>
              </a:lnSpc>
              <a:spcBef>
                <a:spcPts val="1596"/>
              </a:spcBef>
              <a:spcAft>
                <a:spcPts val="0"/>
              </a:spcAft>
              <a:buSzPts val="1400"/>
              <a:buNone/>
              <a:defRPr/>
            </a:lvl3pPr>
            <a:lvl4pPr lvl="3" rtl="0">
              <a:lnSpc>
                <a:spcPct val="100000"/>
              </a:lnSpc>
              <a:spcBef>
                <a:spcPts val="1596"/>
              </a:spcBef>
              <a:spcAft>
                <a:spcPts val="0"/>
              </a:spcAft>
              <a:buSzPts val="1400"/>
              <a:buNone/>
              <a:defRPr/>
            </a:lvl4pPr>
            <a:lvl5pPr lvl="4" rtl="0">
              <a:lnSpc>
                <a:spcPct val="100000"/>
              </a:lnSpc>
              <a:spcBef>
                <a:spcPts val="1596"/>
              </a:spcBef>
              <a:spcAft>
                <a:spcPts val="0"/>
              </a:spcAft>
              <a:buSzPts val="1400"/>
              <a:buNone/>
              <a:defRPr/>
            </a:lvl5pPr>
            <a:lvl6pPr lvl="5" rtl="0">
              <a:lnSpc>
                <a:spcPct val="100000"/>
              </a:lnSpc>
              <a:spcBef>
                <a:spcPts val="1596"/>
              </a:spcBef>
              <a:spcAft>
                <a:spcPts val="0"/>
              </a:spcAft>
              <a:buSzPts val="1400"/>
              <a:buNone/>
              <a:defRPr/>
            </a:lvl6pPr>
            <a:lvl7pPr lvl="6" rtl="0">
              <a:lnSpc>
                <a:spcPct val="100000"/>
              </a:lnSpc>
              <a:spcBef>
                <a:spcPts val="1596"/>
              </a:spcBef>
              <a:spcAft>
                <a:spcPts val="0"/>
              </a:spcAft>
              <a:buSzPts val="1400"/>
              <a:buNone/>
              <a:defRPr/>
            </a:lvl7pPr>
            <a:lvl8pPr lvl="7" rtl="0">
              <a:lnSpc>
                <a:spcPct val="100000"/>
              </a:lnSpc>
              <a:spcBef>
                <a:spcPts val="1596"/>
              </a:spcBef>
              <a:spcAft>
                <a:spcPts val="0"/>
              </a:spcAft>
              <a:buSzPts val="1400"/>
              <a:buNone/>
              <a:defRPr/>
            </a:lvl8pPr>
            <a:lvl9pPr lvl="8" rtl="0">
              <a:lnSpc>
                <a:spcPct val="100000"/>
              </a:lnSpc>
              <a:spcBef>
                <a:spcPts val="1596"/>
              </a:spcBef>
              <a:spcAft>
                <a:spcPts val="1596"/>
              </a:spcAft>
              <a:buSzPts val="1400"/>
              <a:buNone/>
              <a:defRPr/>
            </a:lvl9pPr>
          </a:lstStyle>
          <a:p>
            <a:endParaRPr/>
          </a:p>
        </p:txBody>
      </p:sp>
      <p:sp>
        <p:nvSpPr>
          <p:cNvPr id="731" name="Google Shape;731;p14"/>
          <p:cNvSpPr txBox="1">
            <a:spLocks noGrp="1"/>
          </p:cNvSpPr>
          <p:nvPr>
            <p:ph type="title" idx="6" hasCustomPrompt="1"/>
          </p:nvPr>
        </p:nvSpPr>
        <p:spPr>
          <a:xfrm>
            <a:off x="6297239" y="3049593"/>
            <a:ext cx="903600" cy="40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993">
                <a:solidFill>
                  <a:schemeClr val="dk2"/>
                </a:solidFill>
              </a:defRPr>
            </a:lvl1pPr>
            <a:lvl2pPr lvl="1" rtl="0">
              <a:spcBef>
                <a:spcPts val="0"/>
              </a:spcBef>
              <a:spcAft>
                <a:spcPts val="0"/>
              </a:spcAft>
              <a:buSzPts val="3000"/>
              <a:buNone/>
              <a:defRPr sz="2993"/>
            </a:lvl2pPr>
            <a:lvl3pPr lvl="2" rtl="0">
              <a:spcBef>
                <a:spcPts val="0"/>
              </a:spcBef>
              <a:spcAft>
                <a:spcPts val="0"/>
              </a:spcAft>
              <a:buSzPts val="3000"/>
              <a:buNone/>
              <a:defRPr sz="2993"/>
            </a:lvl3pPr>
            <a:lvl4pPr lvl="3" rtl="0">
              <a:spcBef>
                <a:spcPts val="0"/>
              </a:spcBef>
              <a:spcAft>
                <a:spcPts val="0"/>
              </a:spcAft>
              <a:buSzPts val="3000"/>
              <a:buNone/>
              <a:defRPr sz="2993"/>
            </a:lvl4pPr>
            <a:lvl5pPr lvl="4" rtl="0">
              <a:spcBef>
                <a:spcPts val="0"/>
              </a:spcBef>
              <a:spcAft>
                <a:spcPts val="0"/>
              </a:spcAft>
              <a:buSzPts val="3000"/>
              <a:buNone/>
              <a:defRPr sz="2993"/>
            </a:lvl5pPr>
            <a:lvl6pPr lvl="5" rtl="0">
              <a:spcBef>
                <a:spcPts val="0"/>
              </a:spcBef>
              <a:spcAft>
                <a:spcPts val="0"/>
              </a:spcAft>
              <a:buSzPts val="3000"/>
              <a:buNone/>
              <a:defRPr sz="2993"/>
            </a:lvl6pPr>
            <a:lvl7pPr lvl="6" rtl="0">
              <a:spcBef>
                <a:spcPts val="0"/>
              </a:spcBef>
              <a:spcAft>
                <a:spcPts val="0"/>
              </a:spcAft>
              <a:buSzPts val="3000"/>
              <a:buNone/>
              <a:defRPr sz="2993"/>
            </a:lvl7pPr>
            <a:lvl8pPr lvl="7" rtl="0">
              <a:spcBef>
                <a:spcPts val="0"/>
              </a:spcBef>
              <a:spcAft>
                <a:spcPts val="0"/>
              </a:spcAft>
              <a:buSzPts val="3000"/>
              <a:buNone/>
              <a:defRPr sz="2993"/>
            </a:lvl8pPr>
            <a:lvl9pPr lvl="8" rtl="0">
              <a:spcBef>
                <a:spcPts val="0"/>
              </a:spcBef>
              <a:spcAft>
                <a:spcPts val="0"/>
              </a:spcAft>
              <a:buSzPts val="3000"/>
              <a:buNone/>
              <a:defRPr sz="2993"/>
            </a:lvl9pPr>
          </a:lstStyle>
          <a:p>
            <a:r>
              <a:t>xx%</a:t>
            </a:r>
          </a:p>
        </p:txBody>
      </p:sp>
      <p:sp>
        <p:nvSpPr>
          <p:cNvPr id="732" name="Google Shape;732;p14"/>
          <p:cNvSpPr txBox="1">
            <a:spLocks noGrp="1"/>
          </p:cNvSpPr>
          <p:nvPr>
            <p:ph type="subTitle" idx="7"/>
          </p:nvPr>
        </p:nvSpPr>
        <p:spPr>
          <a:xfrm>
            <a:off x="5580839" y="4029209"/>
            <a:ext cx="2336400" cy="40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97">
                <a:solidFill>
                  <a:schemeClr val="dk2"/>
                </a:solidFill>
              </a:defRPr>
            </a:lvl1pPr>
            <a:lvl2pPr lvl="1" rtl="0">
              <a:lnSpc>
                <a:spcPct val="100000"/>
              </a:lnSpc>
              <a:spcBef>
                <a:spcPts val="1596"/>
              </a:spcBef>
              <a:spcAft>
                <a:spcPts val="0"/>
              </a:spcAft>
              <a:buSzPts val="1400"/>
              <a:buNone/>
              <a:defRPr/>
            </a:lvl2pPr>
            <a:lvl3pPr lvl="2" rtl="0">
              <a:lnSpc>
                <a:spcPct val="100000"/>
              </a:lnSpc>
              <a:spcBef>
                <a:spcPts val="1596"/>
              </a:spcBef>
              <a:spcAft>
                <a:spcPts val="0"/>
              </a:spcAft>
              <a:buSzPts val="1400"/>
              <a:buNone/>
              <a:defRPr/>
            </a:lvl3pPr>
            <a:lvl4pPr lvl="3" rtl="0">
              <a:lnSpc>
                <a:spcPct val="100000"/>
              </a:lnSpc>
              <a:spcBef>
                <a:spcPts val="1596"/>
              </a:spcBef>
              <a:spcAft>
                <a:spcPts val="0"/>
              </a:spcAft>
              <a:buSzPts val="1400"/>
              <a:buNone/>
              <a:defRPr/>
            </a:lvl4pPr>
            <a:lvl5pPr lvl="4" rtl="0">
              <a:lnSpc>
                <a:spcPct val="100000"/>
              </a:lnSpc>
              <a:spcBef>
                <a:spcPts val="1596"/>
              </a:spcBef>
              <a:spcAft>
                <a:spcPts val="0"/>
              </a:spcAft>
              <a:buSzPts val="1400"/>
              <a:buNone/>
              <a:defRPr/>
            </a:lvl5pPr>
            <a:lvl6pPr lvl="5" rtl="0">
              <a:lnSpc>
                <a:spcPct val="100000"/>
              </a:lnSpc>
              <a:spcBef>
                <a:spcPts val="1596"/>
              </a:spcBef>
              <a:spcAft>
                <a:spcPts val="0"/>
              </a:spcAft>
              <a:buSzPts val="1400"/>
              <a:buNone/>
              <a:defRPr/>
            </a:lvl6pPr>
            <a:lvl7pPr lvl="6" rtl="0">
              <a:lnSpc>
                <a:spcPct val="100000"/>
              </a:lnSpc>
              <a:spcBef>
                <a:spcPts val="1596"/>
              </a:spcBef>
              <a:spcAft>
                <a:spcPts val="0"/>
              </a:spcAft>
              <a:buSzPts val="1400"/>
              <a:buNone/>
              <a:defRPr/>
            </a:lvl7pPr>
            <a:lvl8pPr lvl="7" rtl="0">
              <a:lnSpc>
                <a:spcPct val="100000"/>
              </a:lnSpc>
              <a:spcBef>
                <a:spcPts val="1596"/>
              </a:spcBef>
              <a:spcAft>
                <a:spcPts val="0"/>
              </a:spcAft>
              <a:buSzPts val="1400"/>
              <a:buNone/>
              <a:defRPr/>
            </a:lvl8pPr>
            <a:lvl9pPr lvl="8" rtl="0">
              <a:lnSpc>
                <a:spcPct val="100000"/>
              </a:lnSpc>
              <a:spcBef>
                <a:spcPts val="1596"/>
              </a:spcBef>
              <a:spcAft>
                <a:spcPts val="1596"/>
              </a:spcAft>
              <a:buSzPts val="1400"/>
              <a:buNone/>
              <a:defRPr/>
            </a:lvl9pPr>
          </a:lstStyle>
          <a:p>
            <a:endParaRPr/>
          </a:p>
        </p:txBody>
      </p:sp>
      <p:sp>
        <p:nvSpPr>
          <p:cNvPr id="733" name="Google Shape;733;p14"/>
          <p:cNvSpPr txBox="1">
            <a:spLocks noGrp="1"/>
          </p:cNvSpPr>
          <p:nvPr>
            <p:ph type="subTitle" idx="8"/>
          </p:nvPr>
        </p:nvSpPr>
        <p:spPr>
          <a:xfrm>
            <a:off x="939512" y="1968425"/>
            <a:ext cx="2910900" cy="3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1995">
                <a:solidFill>
                  <a:schemeClr val="dk1"/>
                </a:solidFill>
                <a:latin typeface="Chango"/>
                <a:ea typeface="Chango"/>
                <a:cs typeface="Chango"/>
                <a:sym typeface="Chango"/>
              </a:defRPr>
            </a:lvl1pPr>
            <a:lvl2pPr lvl="1"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2pPr>
            <a:lvl3pPr lvl="2"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3pPr>
            <a:lvl4pPr lvl="3"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4pPr>
            <a:lvl5pPr lvl="4"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5pPr>
            <a:lvl6pPr lvl="5"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6pPr>
            <a:lvl7pPr lvl="6"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7pPr>
            <a:lvl8pPr lvl="7"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8pPr>
            <a:lvl9pPr lvl="8" rtl="0">
              <a:lnSpc>
                <a:spcPct val="100000"/>
              </a:lnSpc>
              <a:spcBef>
                <a:spcPts val="1596"/>
              </a:spcBef>
              <a:spcAft>
                <a:spcPts val="1596"/>
              </a:spcAft>
              <a:buClr>
                <a:schemeClr val="dk1"/>
              </a:buClr>
              <a:buSzPts val="2000"/>
              <a:buFont typeface="Irish Grover"/>
              <a:buNone/>
              <a:defRPr sz="1995">
                <a:solidFill>
                  <a:schemeClr val="dk1"/>
                </a:solidFill>
                <a:latin typeface="Irish Grover"/>
                <a:ea typeface="Irish Grover"/>
                <a:cs typeface="Irish Grover"/>
                <a:sym typeface="Irish Grover"/>
              </a:defRPr>
            </a:lvl9pPr>
          </a:lstStyle>
          <a:p>
            <a:endParaRPr/>
          </a:p>
        </p:txBody>
      </p:sp>
      <p:sp>
        <p:nvSpPr>
          <p:cNvPr id="734" name="Google Shape;734;p14"/>
          <p:cNvSpPr txBox="1">
            <a:spLocks noGrp="1"/>
          </p:cNvSpPr>
          <p:nvPr>
            <p:ph type="subTitle" idx="9"/>
          </p:nvPr>
        </p:nvSpPr>
        <p:spPr>
          <a:xfrm>
            <a:off x="5293588" y="1968425"/>
            <a:ext cx="2910900" cy="3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1995">
                <a:solidFill>
                  <a:schemeClr val="dk1"/>
                </a:solidFill>
                <a:latin typeface="Chango"/>
                <a:ea typeface="Chango"/>
                <a:cs typeface="Chango"/>
                <a:sym typeface="Chango"/>
              </a:defRPr>
            </a:lvl1pPr>
            <a:lvl2pPr lvl="1"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2pPr>
            <a:lvl3pPr lvl="2"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3pPr>
            <a:lvl4pPr lvl="3"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4pPr>
            <a:lvl5pPr lvl="4"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5pPr>
            <a:lvl6pPr lvl="5"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6pPr>
            <a:lvl7pPr lvl="6"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7pPr>
            <a:lvl8pPr lvl="7"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8pPr>
            <a:lvl9pPr lvl="8" rtl="0">
              <a:lnSpc>
                <a:spcPct val="100000"/>
              </a:lnSpc>
              <a:spcBef>
                <a:spcPts val="1596"/>
              </a:spcBef>
              <a:spcAft>
                <a:spcPts val="1596"/>
              </a:spcAft>
              <a:buClr>
                <a:schemeClr val="dk1"/>
              </a:buClr>
              <a:buSzPts val="2000"/>
              <a:buFont typeface="Irish Grover"/>
              <a:buNone/>
              <a:defRPr sz="1995">
                <a:solidFill>
                  <a:schemeClr val="dk1"/>
                </a:solidFill>
                <a:latin typeface="Irish Grover"/>
                <a:ea typeface="Irish Grover"/>
                <a:cs typeface="Irish Grover"/>
                <a:sym typeface="Irish Grover"/>
              </a:defRPr>
            </a:lvl9pPr>
          </a:lstStyle>
          <a:p>
            <a:endParaRPr/>
          </a:p>
        </p:txBody>
      </p:sp>
      <p:sp>
        <p:nvSpPr>
          <p:cNvPr id="735" name="Google Shape;735;p14"/>
          <p:cNvSpPr txBox="1">
            <a:spLocks noGrp="1"/>
          </p:cNvSpPr>
          <p:nvPr>
            <p:ph type="subTitle" idx="13"/>
          </p:nvPr>
        </p:nvSpPr>
        <p:spPr>
          <a:xfrm>
            <a:off x="939512" y="3648200"/>
            <a:ext cx="2910900" cy="3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1995">
                <a:solidFill>
                  <a:schemeClr val="dk1"/>
                </a:solidFill>
                <a:latin typeface="Chango"/>
                <a:ea typeface="Chango"/>
                <a:cs typeface="Chango"/>
                <a:sym typeface="Chango"/>
              </a:defRPr>
            </a:lvl1pPr>
            <a:lvl2pPr lvl="1"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2pPr>
            <a:lvl3pPr lvl="2"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3pPr>
            <a:lvl4pPr lvl="3"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4pPr>
            <a:lvl5pPr lvl="4"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5pPr>
            <a:lvl6pPr lvl="5"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6pPr>
            <a:lvl7pPr lvl="6"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7pPr>
            <a:lvl8pPr lvl="7"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8pPr>
            <a:lvl9pPr lvl="8" rtl="0">
              <a:lnSpc>
                <a:spcPct val="100000"/>
              </a:lnSpc>
              <a:spcBef>
                <a:spcPts val="1596"/>
              </a:spcBef>
              <a:spcAft>
                <a:spcPts val="1596"/>
              </a:spcAft>
              <a:buClr>
                <a:schemeClr val="dk1"/>
              </a:buClr>
              <a:buSzPts val="2000"/>
              <a:buFont typeface="Irish Grover"/>
              <a:buNone/>
              <a:defRPr sz="1995">
                <a:solidFill>
                  <a:schemeClr val="dk1"/>
                </a:solidFill>
                <a:latin typeface="Irish Grover"/>
                <a:ea typeface="Irish Grover"/>
                <a:cs typeface="Irish Grover"/>
                <a:sym typeface="Irish Grover"/>
              </a:defRPr>
            </a:lvl9pPr>
          </a:lstStyle>
          <a:p>
            <a:endParaRPr/>
          </a:p>
        </p:txBody>
      </p:sp>
      <p:sp>
        <p:nvSpPr>
          <p:cNvPr id="736" name="Google Shape;736;p14"/>
          <p:cNvSpPr txBox="1">
            <a:spLocks noGrp="1"/>
          </p:cNvSpPr>
          <p:nvPr>
            <p:ph type="subTitle" idx="14"/>
          </p:nvPr>
        </p:nvSpPr>
        <p:spPr>
          <a:xfrm>
            <a:off x="5293588" y="3648200"/>
            <a:ext cx="2910900" cy="3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1995">
                <a:solidFill>
                  <a:schemeClr val="dk1"/>
                </a:solidFill>
                <a:latin typeface="Chango"/>
                <a:ea typeface="Chango"/>
                <a:cs typeface="Chango"/>
                <a:sym typeface="Chango"/>
              </a:defRPr>
            </a:lvl1pPr>
            <a:lvl2pPr lvl="1"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2pPr>
            <a:lvl3pPr lvl="2"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3pPr>
            <a:lvl4pPr lvl="3"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4pPr>
            <a:lvl5pPr lvl="4"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5pPr>
            <a:lvl6pPr lvl="5"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6pPr>
            <a:lvl7pPr lvl="6"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7pPr>
            <a:lvl8pPr lvl="7" rtl="0">
              <a:lnSpc>
                <a:spcPct val="100000"/>
              </a:lnSpc>
              <a:spcBef>
                <a:spcPts val="1596"/>
              </a:spcBef>
              <a:spcAft>
                <a:spcPts val="0"/>
              </a:spcAft>
              <a:buClr>
                <a:schemeClr val="dk1"/>
              </a:buClr>
              <a:buSzPts val="2000"/>
              <a:buFont typeface="Irish Grover"/>
              <a:buNone/>
              <a:defRPr sz="1995">
                <a:solidFill>
                  <a:schemeClr val="dk1"/>
                </a:solidFill>
                <a:latin typeface="Irish Grover"/>
                <a:ea typeface="Irish Grover"/>
                <a:cs typeface="Irish Grover"/>
                <a:sym typeface="Irish Grover"/>
              </a:defRPr>
            </a:lvl8pPr>
            <a:lvl9pPr lvl="8" rtl="0">
              <a:lnSpc>
                <a:spcPct val="100000"/>
              </a:lnSpc>
              <a:spcBef>
                <a:spcPts val="1596"/>
              </a:spcBef>
              <a:spcAft>
                <a:spcPts val="1596"/>
              </a:spcAft>
              <a:buClr>
                <a:schemeClr val="dk1"/>
              </a:buClr>
              <a:buSzPts val="2000"/>
              <a:buFont typeface="Irish Grover"/>
              <a:buNone/>
              <a:defRPr sz="1995">
                <a:solidFill>
                  <a:schemeClr val="dk1"/>
                </a:solidFill>
                <a:latin typeface="Irish Grover"/>
                <a:ea typeface="Irish Grover"/>
                <a:cs typeface="Irish Grover"/>
                <a:sym typeface="Irish Grover"/>
              </a:defRPr>
            </a:lvl9pPr>
          </a:lstStyle>
          <a:p>
            <a:endParaRPr/>
          </a:p>
        </p:txBody>
      </p:sp>
      <p:sp>
        <p:nvSpPr>
          <p:cNvPr id="737" name="Google Shape;737;p14"/>
          <p:cNvSpPr txBox="1">
            <a:spLocks noGrp="1"/>
          </p:cNvSpPr>
          <p:nvPr>
            <p:ph type="title" idx="15"/>
          </p:nvPr>
        </p:nvSpPr>
        <p:spPr>
          <a:xfrm>
            <a:off x="720000" y="512075"/>
            <a:ext cx="7704000" cy="50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61479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8700" y="1304602"/>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84" name="Google Shape;384;p9"/>
          <p:cNvGrpSpPr/>
          <p:nvPr/>
        </p:nvGrpSpPr>
        <p:grpSpPr>
          <a:xfrm>
            <a:off x="-8399" y="4139421"/>
            <a:ext cx="9161274" cy="1004074"/>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sp>
        <p:nvSpPr>
          <p:cNvPr id="406" name="Google Shape;406;p9"/>
          <p:cNvSpPr txBox="1">
            <a:spLocks noGrp="1"/>
          </p:cNvSpPr>
          <p:nvPr>
            <p:ph type="title"/>
          </p:nvPr>
        </p:nvSpPr>
        <p:spPr>
          <a:xfrm>
            <a:off x="4061425" y="2244225"/>
            <a:ext cx="4360200" cy="6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591"/>
            </a:lvl1pPr>
            <a:lvl2pPr lvl="1" algn="ctr" rtl="0">
              <a:spcBef>
                <a:spcPts val="0"/>
              </a:spcBef>
              <a:spcAft>
                <a:spcPts val="0"/>
              </a:spcAft>
              <a:buSzPts val="3600"/>
              <a:buNone/>
              <a:defRPr sz="3591"/>
            </a:lvl2pPr>
            <a:lvl3pPr lvl="2" algn="ctr" rtl="0">
              <a:spcBef>
                <a:spcPts val="0"/>
              </a:spcBef>
              <a:spcAft>
                <a:spcPts val="0"/>
              </a:spcAft>
              <a:buSzPts val="3600"/>
              <a:buNone/>
              <a:defRPr sz="3591"/>
            </a:lvl3pPr>
            <a:lvl4pPr lvl="3" algn="ctr" rtl="0">
              <a:spcBef>
                <a:spcPts val="0"/>
              </a:spcBef>
              <a:spcAft>
                <a:spcPts val="0"/>
              </a:spcAft>
              <a:buSzPts val="3600"/>
              <a:buNone/>
              <a:defRPr sz="3591"/>
            </a:lvl4pPr>
            <a:lvl5pPr lvl="4" algn="ctr" rtl="0">
              <a:spcBef>
                <a:spcPts val="0"/>
              </a:spcBef>
              <a:spcAft>
                <a:spcPts val="0"/>
              </a:spcAft>
              <a:buSzPts val="3600"/>
              <a:buNone/>
              <a:defRPr sz="3591"/>
            </a:lvl5pPr>
            <a:lvl6pPr lvl="5" algn="ctr" rtl="0">
              <a:spcBef>
                <a:spcPts val="0"/>
              </a:spcBef>
              <a:spcAft>
                <a:spcPts val="0"/>
              </a:spcAft>
              <a:buSzPts val="3600"/>
              <a:buNone/>
              <a:defRPr sz="3591"/>
            </a:lvl6pPr>
            <a:lvl7pPr lvl="6" algn="ctr" rtl="0">
              <a:spcBef>
                <a:spcPts val="0"/>
              </a:spcBef>
              <a:spcAft>
                <a:spcPts val="0"/>
              </a:spcAft>
              <a:buSzPts val="3600"/>
              <a:buNone/>
              <a:defRPr sz="3591"/>
            </a:lvl7pPr>
            <a:lvl8pPr lvl="7" algn="ctr" rtl="0">
              <a:spcBef>
                <a:spcPts val="0"/>
              </a:spcBef>
              <a:spcAft>
                <a:spcPts val="0"/>
              </a:spcAft>
              <a:buSzPts val="3600"/>
              <a:buNone/>
              <a:defRPr sz="3591"/>
            </a:lvl8pPr>
            <a:lvl9pPr lvl="8" algn="ctr" rtl="0">
              <a:spcBef>
                <a:spcPts val="0"/>
              </a:spcBef>
              <a:spcAft>
                <a:spcPts val="0"/>
              </a:spcAft>
              <a:buSzPts val="3600"/>
              <a:buNone/>
              <a:defRPr sz="3591"/>
            </a:lvl9pPr>
          </a:lstStyle>
          <a:p>
            <a:endParaRPr/>
          </a:p>
        </p:txBody>
      </p:sp>
      <p:sp>
        <p:nvSpPr>
          <p:cNvPr id="407" name="Google Shape;407;p9"/>
          <p:cNvSpPr txBox="1">
            <a:spLocks noGrp="1"/>
          </p:cNvSpPr>
          <p:nvPr>
            <p:ph type="subTitle" idx="1"/>
          </p:nvPr>
        </p:nvSpPr>
        <p:spPr>
          <a:xfrm>
            <a:off x="4061425" y="2990543"/>
            <a:ext cx="4360200" cy="10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1596"/>
              </a:spcBef>
              <a:spcAft>
                <a:spcPts val="0"/>
              </a:spcAft>
              <a:buSzPts val="1400"/>
              <a:buNone/>
              <a:defRPr/>
            </a:lvl2pPr>
            <a:lvl3pPr lvl="2" algn="ctr" rtl="0">
              <a:lnSpc>
                <a:spcPct val="100000"/>
              </a:lnSpc>
              <a:spcBef>
                <a:spcPts val="1596"/>
              </a:spcBef>
              <a:spcAft>
                <a:spcPts val="0"/>
              </a:spcAft>
              <a:buSzPts val="1400"/>
              <a:buNone/>
              <a:defRPr/>
            </a:lvl3pPr>
            <a:lvl4pPr lvl="3" algn="ctr" rtl="0">
              <a:lnSpc>
                <a:spcPct val="100000"/>
              </a:lnSpc>
              <a:spcBef>
                <a:spcPts val="1596"/>
              </a:spcBef>
              <a:spcAft>
                <a:spcPts val="0"/>
              </a:spcAft>
              <a:buSzPts val="1400"/>
              <a:buNone/>
              <a:defRPr/>
            </a:lvl4pPr>
            <a:lvl5pPr lvl="4" algn="ctr" rtl="0">
              <a:lnSpc>
                <a:spcPct val="100000"/>
              </a:lnSpc>
              <a:spcBef>
                <a:spcPts val="1596"/>
              </a:spcBef>
              <a:spcAft>
                <a:spcPts val="0"/>
              </a:spcAft>
              <a:buSzPts val="1400"/>
              <a:buNone/>
              <a:defRPr/>
            </a:lvl5pPr>
            <a:lvl6pPr lvl="5" algn="ctr" rtl="0">
              <a:lnSpc>
                <a:spcPct val="100000"/>
              </a:lnSpc>
              <a:spcBef>
                <a:spcPts val="1596"/>
              </a:spcBef>
              <a:spcAft>
                <a:spcPts val="0"/>
              </a:spcAft>
              <a:buSzPts val="1400"/>
              <a:buNone/>
              <a:defRPr/>
            </a:lvl6pPr>
            <a:lvl7pPr lvl="6" algn="ctr" rtl="0">
              <a:lnSpc>
                <a:spcPct val="100000"/>
              </a:lnSpc>
              <a:spcBef>
                <a:spcPts val="1596"/>
              </a:spcBef>
              <a:spcAft>
                <a:spcPts val="0"/>
              </a:spcAft>
              <a:buSzPts val="1400"/>
              <a:buNone/>
              <a:defRPr/>
            </a:lvl7pPr>
            <a:lvl8pPr lvl="7" algn="ctr" rtl="0">
              <a:lnSpc>
                <a:spcPct val="100000"/>
              </a:lnSpc>
              <a:spcBef>
                <a:spcPts val="1596"/>
              </a:spcBef>
              <a:spcAft>
                <a:spcPts val="0"/>
              </a:spcAft>
              <a:buSzPts val="1400"/>
              <a:buNone/>
              <a:defRPr/>
            </a:lvl8pPr>
            <a:lvl9pPr lvl="8" algn="ctr" rtl="0">
              <a:lnSpc>
                <a:spcPct val="100000"/>
              </a:lnSpc>
              <a:spcBef>
                <a:spcPts val="1596"/>
              </a:spcBef>
              <a:spcAft>
                <a:spcPts val="1596"/>
              </a:spcAft>
              <a:buSzPts val="1400"/>
              <a:buNone/>
              <a:defRPr/>
            </a:lvl9pPr>
          </a:lstStyle>
          <a:p>
            <a:endParaRPr/>
          </a:p>
        </p:txBody>
      </p:sp>
      <p:grpSp>
        <p:nvGrpSpPr>
          <p:cNvPr id="408" name="Google Shape;408;p9"/>
          <p:cNvGrpSpPr/>
          <p:nvPr/>
        </p:nvGrpSpPr>
        <p:grpSpPr>
          <a:xfrm>
            <a:off x="3737630" y="29292"/>
            <a:ext cx="5319748" cy="5068207"/>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spTree>
    <p:extLst>
      <p:ext uri="{BB962C8B-B14F-4D97-AF65-F5344CB8AC3E}">
        <p14:creationId xmlns:p14="http://schemas.microsoft.com/office/powerpoint/2010/main" val="2379874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628650" y="4767263"/>
            <a:ext cx="2057400" cy="273844"/>
          </a:xfrm>
          <a:prstGeom prst="rect">
            <a:avLst/>
          </a:prstGeom>
        </p:spPr>
        <p:txBody>
          <a:bodyPr/>
          <a:lstStyle/>
          <a:p>
            <a:fld id="{B96A186B-B57A-4801-82AF-751650A9198B}" type="datetimeFigureOut">
              <a:rPr lang="en-US" smtClean="0"/>
              <a:t>11/18/2024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6457950" y="4767263"/>
            <a:ext cx="2057400" cy="273844"/>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13691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628650" y="4767263"/>
            <a:ext cx="2057400" cy="273844"/>
          </a:xfrm>
          <a:prstGeom prst="rect">
            <a:avLst/>
          </a:prstGeom>
        </p:spPr>
        <p:txBody>
          <a:bodyPr/>
          <a:lstStyle/>
          <a:p>
            <a:fld id="{B96A186B-B57A-4801-82AF-751650A9198B}" type="datetimeFigureOut">
              <a:rPr lang="en-US" smtClean="0"/>
              <a:t>11/18/2024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6457950" y="4767263"/>
            <a:ext cx="2057400" cy="273844"/>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06108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169"/>
        <p:cNvGrpSpPr/>
        <p:nvPr/>
      </p:nvGrpSpPr>
      <p:grpSpPr>
        <a:xfrm>
          <a:off x="0" y="0"/>
          <a:ext cx="0" cy="0"/>
          <a:chOff x="0" y="0"/>
          <a:chExt cx="0" cy="0"/>
        </a:xfrm>
      </p:grpSpPr>
      <p:grpSp>
        <p:nvGrpSpPr>
          <p:cNvPr id="170" name="Google Shape;170;p9"/>
          <p:cNvGrpSpPr/>
          <p:nvPr/>
        </p:nvGrpSpPr>
        <p:grpSpPr>
          <a:xfrm>
            <a:off x="-183816" y="3601922"/>
            <a:ext cx="9385975" cy="2768372"/>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9"/>
          <p:cNvSpPr txBox="1">
            <a:spLocks noGrp="1"/>
          </p:cNvSpPr>
          <p:nvPr>
            <p:ph type="title"/>
          </p:nvPr>
        </p:nvSpPr>
        <p:spPr>
          <a:xfrm>
            <a:off x="2345400" y="1325013"/>
            <a:ext cx="4453200" cy="1140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11300" b="0">
                <a:solidFill>
                  <a:schemeClr val="dk1"/>
                </a:solidFill>
              </a:defRPr>
            </a:lvl1pPr>
            <a:lvl2pPr lvl="1" algn="ctr" rtl="0">
              <a:spcBef>
                <a:spcPts val="0"/>
              </a:spcBef>
              <a:spcAft>
                <a:spcPts val="0"/>
              </a:spcAft>
              <a:buClr>
                <a:schemeClr val="dk1"/>
              </a:buClr>
              <a:buSzPts val="6000"/>
              <a:buNone/>
              <a:defRPr sz="6000">
                <a:solidFill>
                  <a:schemeClr val="dk1"/>
                </a:solidFill>
              </a:defRPr>
            </a:lvl2pPr>
            <a:lvl3pPr lvl="2" algn="ctr" rtl="0">
              <a:spcBef>
                <a:spcPts val="0"/>
              </a:spcBef>
              <a:spcAft>
                <a:spcPts val="0"/>
              </a:spcAft>
              <a:buClr>
                <a:schemeClr val="dk1"/>
              </a:buClr>
              <a:buSzPts val="6000"/>
              <a:buNone/>
              <a:defRPr sz="6000">
                <a:solidFill>
                  <a:schemeClr val="dk1"/>
                </a:solidFill>
              </a:defRPr>
            </a:lvl3pPr>
            <a:lvl4pPr lvl="3" algn="ctr" rtl="0">
              <a:spcBef>
                <a:spcPts val="0"/>
              </a:spcBef>
              <a:spcAft>
                <a:spcPts val="0"/>
              </a:spcAft>
              <a:buClr>
                <a:schemeClr val="dk1"/>
              </a:buClr>
              <a:buSzPts val="6000"/>
              <a:buNone/>
              <a:defRPr sz="6000">
                <a:solidFill>
                  <a:schemeClr val="dk1"/>
                </a:solidFill>
              </a:defRPr>
            </a:lvl4pPr>
            <a:lvl5pPr lvl="4" algn="ctr" rtl="0">
              <a:spcBef>
                <a:spcPts val="0"/>
              </a:spcBef>
              <a:spcAft>
                <a:spcPts val="0"/>
              </a:spcAft>
              <a:buClr>
                <a:schemeClr val="dk1"/>
              </a:buClr>
              <a:buSzPts val="6000"/>
              <a:buNone/>
              <a:defRPr sz="6000">
                <a:solidFill>
                  <a:schemeClr val="dk1"/>
                </a:solidFill>
              </a:defRPr>
            </a:lvl5pPr>
            <a:lvl6pPr lvl="5" algn="ctr" rtl="0">
              <a:spcBef>
                <a:spcPts val="0"/>
              </a:spcBef>
              <a:spcAft>
                <a:spcPts val="0"/>
              </a:spcAft>
              <a:buClr>
                <a:schemeClr val="dk1"/>
              </a:buClr>
              <a:buSzPts val="6000"/>
              <a:buNone/>
              <a:defRPr sz="6000">
                <a:solidFill>
                  <a:schemeClr val="dk1"/>
                </a:solidFill>
              </a:defRPr>
            </a:lvl6pPr>
            <a:lvl7pPr lvl="6" algn="ctr" rtl="0">
              <a:spcBef>
                <a:spcPts val="0"/>
              </a:spcBef>
              <a:spcAft>
                <a:spcPts val="0"/>
              </a:spcAft>
              <a:buClr>
                <a:schemeClr val="dk1"/>
              </a:buClr>
              <a:buSzPts val="6000"/>
              <a:buNone/>
              <a:defRPr sz="6000">
                <a:solidFill>
                  <a:schemeClr val="dk1"/>
                </a:solidFill>
              </a:defRPr>
            </a:lvl7pPr>
            <a:lvl8pPr lvl="7" algn="ctr" rtl="0">
              <a:spcBef>
                <a:spcPts val="0"/>
              </a:spcBef>
              <a:spcAft>
                <a:spcPts val="0"/>
              </a:spcAft>
              <a:buClr>
                <a:schemeClr val="dk1"/>
              </a:buClr>
              <a:buSzPts val="6000"/>
              <a:buNone/>
              <a:defRPr sz="6000">
                <a:solidFill>
                  <a:schemeClr val="dk1"/>
                </a:solidFill>
              </a:defRPr>
            </a:lvl8pPr>
            <a:lvl9pPr lvl="8" algn="ctr" rtl="0">
              <a:spcBef>
                <a:spcPts val="0"/>
              </a:spcBef>
              <a:spcAft>
                <a:spcPts val="0"/>
              </a:spcAft>
              <a:buClr>
                <a:schemeClr val="dk1"/>
              </a:buClr>
              <a:buSzPts val="6000"/>
              <a:buNone/>
              <a:defRPr sz="6000">
                <a:solidFill>
                  <a:schemeClr val="dk1"/>
                </a:solidFill>
              </a:defRPr>
            </a:lvl9pPr>
          </a:lstStyle>
          <a:p>
            <a:endParaRPr/>
          </a:p>
        </p:txBody>
      </p:sp>
      <p:sp>
        <p:nvSpPr>
          <p:cNvPr id="179" name="Google Shape;179;p9"/>
          <p:cNvSpPr txBox="1">
            <a:spLocks noGrp="1"/>
          </p:cNvSpPr>
          <p:nvPr>
            <p:ph type="subTitle" idx="1"/>
          </p:nvPr>
        </p:nvSpPr>
        <p:spPr>
          <a:xfrm>
            <a:off x="2156100" y="2541513"/>
            <a:ext cx="4831800" cy="64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Ubuntu"/>
                <a:ea typeface="Ubuntu"/>
                <a:cs typeface="Ubuntu"/>
                <a:sym typeface="Ubuntu"/>
              </a:defRPr>
            </a:lvl1pPr>
            <a:lvl2pPr lvl="1" rtl="0">
              <a:spcBef>
                <a:spcPts val="0"/>
              </a:spcBef>
              <a:spcAft>
                <a:spcPts val="0"/>
              </a:spcAft>
              <a:buNone/>
              <a:defRPr sz="1400">
                <a:solidFill>
                  <a:schemeClr val="dk1"/>
                </a:solidFill>
                <a:latin typeface="Ubuntu"/>
                <a:ea typeface="Ubuntu"/>
                <a:cs typeface="Ubuntu"/>
                <a:sym typeface="Ubuntu"/>
              </a:defRPr>
            </a:lvl2pPr>
            <a:lvl3pPr lvl="2" rtl="0">
              <a:spcBef>
                <a:spcPts val="0"/>
              </a:spcBef>
              <a:spcAft>
                <a:spcPts val="0"/>
              </a:spcAft>
              <a:buNone/>
              <a:defRPr sz="1400">
                <a:solidFill>
                  <a:schemeClr val="dk1"/>
                </a:solidFill>
                <a:latin typeface="Ubuntu"/>
                <a:ea typeface="Ubuntu"/>
                <a:cs typeface="Ubuntu"/>
                <a:sym typeface="Ubuntu"/>
              </a:defRPr>
            </a:lvl3pPr>
            <a:lvl4pPr lvl="3" rtl="0">
              <a:spcBef>
                <a:spcPts val="0"/>
              </a:spcBef>
              <a:spcAft>
                <a:spcPts val="0"/>
              </a:spcAft>
              <a:buNone/>
              <a:defRPr sz="1400">
                <a:solidFill>
                  <a:schemeClr val="dk1"/>
                </a:solidFill>
                <a:latin typeface="Ubuntu"/>
                <a:ea typeface="Ubuntu"/>
                <a:cs typeface="Ubuntu"/>
                <a:sym typeface="Ubuntu"/>
              </a:defRPr>
            </a:lvl4pPr>
            <a:lvl5pPr lvl="4" rtl="0">
              <a:spcBef>
                <a:spcPts val="0"/>
              </a:spcBef>
              <a:spcAft>
                <a:spcPts val="0"/>
              </a:spcAft>
              <a:buNone/>
              <a:defRPr sz="1400">
                <a:solidFill>
                  <a:schemeClr val="dk1"/>
                </a:solidFill>
                <a:latin typeface="Ubuntu"/>
                <a:ea typeface="Ubuntu"/>
                <a:cs typeface="Ubuntu"/>
                <a:sym typeface="Ubuntu"/>
              </a:defRPr>
            </a:lvl5pPr>
            <a:lvl6pPr lvl="5" rtl="0">
              <a:spcBef>
                <a:spcPts val="0"/>
              </a:spcBef>
              <a:spcAft>
                <a:spcPts val="0"/>
              </a:spcAft>
              <a:buNone/>
              <a:defRPr sz="1400">
                <a:solidFill>
                  <a:schemeClr val="dk1"/>
                </a:solidFill>
                <a:latin typeface="Ubuntu"/>
                <a:ea typeface="Ubuntu"/>
                <a:cs typeface="Ubuntu"/>
                <a:sym typeface="Ubuntu"/>
              </a:defRPr>
            </a:lvl6pPr>
            <a:lvl7pPr lvl="6" rtl="0">
              <a:spcBef>
                <a:spcPts val="0"/>
              </a:spcBef>
              <a:spcAft>
                <a:spcPts val="0"/>
              </a:spcAft>
              <a:buNone/>
              <a:defRPr sz="1400">
                <a:solidFill>
                  <a:schemeClr val="dk1"/>
                </a:solidFill>
                <a:latin typeface="Ubuntu"/>
                <a:ea typeface="Ubuntu"/>
                <a:cs typeface="Ubuntu"/>
                <a:sym typeface="Ubuntu"/>
              </a:defRPr>
            </a:lvl7pPr>
            <a:lvl8pPr lvl="7" rtl="0">
              <a:spcBef>
                <a:spcPts val="0"/>
              </a:spcBef>
              <a:spcAft>
                <a:spcPts val="0"/>
              </a:spcAft>
              <a:buNone/>
              <a:defRPr sz="1400">
                <a:solidFill>
                  <a:schemeClr val="dk1"/>
                </a:solidFill>
                <a:latin typeface="Ubuntu"/>
                <a:ea typeface="Ubuntu"/>
                <a:cs typeface="Ubuntu"/>
                <a:sym typeface="Ubuntu"/>
              </a:defRPr>
            </a:lvl8pPr>
            <a:lvl9pPr lvl="8" rtl="0">
              <a:spcBef>
                <a:spcPts val="0"/>
              </a:spcBef>
              <a:spcAft>
                <a:spcPts val="0"/>
              </a:spcAft>
              <a:buNone/>
              <a:defRPr sz="1400">
                <a:solidFill>
                  <a:schemeClr val="dk1"/>
                </a:solidFill>
                <a:latin typeface="Ubuntu"/>
                <a:ea typeface="Ubuntu"/>
                <a:cs typeface="Ubuntu"/>
                <a:sym typeface="Ubuntu"/>
              </a:defRPr>
            </a:lvl9pPr>
          </a:lstStyle>
          <a:p>
            <a:endParaRPr/>
          </a:p>
        </p:txBody>
      </p:sp>
      <p:grpSp>
        <p:nvGrpSpPr>
          <p:cNvPr id="180" name="Google Shape;180;p9"/>
          <p:cNvGrpSpPr/>
          <p:nvPr/>
        </p:nvGrpSpPr>
        <p:grpSpPr>
          <a:xfrm>
            <a:off x="-218468" y="-211577"/>
            <a:ext cx="9450419" cy="4987999"/>
            <a:chOff x="-218468" y="-287777"/>
            <a:chExt cx="9450419" cy="4987999"/>
          </a:xfrm>
        </p:grpSpPr>
        <p:sp>
          <p:nvSpPr>
            <p:cNvPr id="181" name="Google Shape;181;p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628650" y="4767263"/>
            <a:ext cx="2057400" cy="273844"/>
          </a:xfrm>
          <a:prstGeom prst="rect">
            <a:avLst/>
          </a:prstGeom>
        </p:spPr>
        <p:txBody>
          <a:bodyPr/>
          <a:lstStyle/>
          <a:p>
            <a:fld id="{B96A186B-B57A-4801-82AF-751650A9198B}" type="datetimeFigureOut">
              <a:rPr lang="en-US" smtClean="0"/>
              <a:t>11/18/2024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6457950" y="4767263"/>
            <a:ext cx="2057400" cy="273844"/>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1416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628650" y="4767263"/>
            <a:ext cx="2057400" cy="273844"/>
          </a:xfrm>
          <a:prstGeom prst="rect">
            <a:avLst/>
          </a:prstGeom>
        </p:spPr>
        <p:txBody>
          <a:bodyPr/>
          <a:lstStyle/>
          <a:p>
            <a:fld id="{B96A186B-B57A-4801-82AF-751650A9198B}" type="datetimeFigureOut">
              <a:rPr lang="en-US" smtClean="0"/>
              <a:t>11/18/2024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6457950" y="4767263"/>
            <a:ext cx="2057400" cy="273844"/>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31631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628650" y="4767263"/>
            <a:ext cx="2057400" cy="273844"/>
          </a:xfrm>
          <a:prstGeom prst="rect">
            <a:avLst/>
          </a:prstGeom>
        </p:spPr>
        <p:txBody>
          <a:bodyPr/>
          <a:lstStyle/>
          <a:p>
            <a:fld id="{B96A186B-B57A-4801-82AF-751650A9198B}" type="datetimeFigureOut">
              <a:rPr lang="en-US" smtClean="0"/>
              <a:t>11/18/2024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6457950" y="4767263"/>
            <a:ext cx="2057400" cy="273844"/>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1939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628650" y="4767263"/>
            <a:ext cx="2057400" cy="273844"/>
          </a:xfrm>
          <a:prstGeom prst="rect">
            <a:avLst/>
          </a:prstGeom>
        </p:spPr>
        <p:txBody>
          <a:bodyPr/>
          <a:lstStyle/>
          <a:p>
            <a:fld id="{B96A186B-B57A-4801-82AF-751650A9198B}" type="datetimeFigureOut">
              <a:rPr lang="en-US" smtClean="0"/>
              <a:t>11/18/2024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6457950" y="4767263"/>
            <a:ext cx="2057400" cy="273844"/>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03293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628650" y="4767263"/>
            <a:ext cx="2057400" cy="273844"/>
          </a:xfrm>
          <a:prstGeom prst="rect">
            <a:avLst/>
          </a:prstGeom>
        </p:spPr>
        <p:txBody>
          <a:bodyPr/>
          <a:lstStyle/>
          <a:p>
            <a:fld id="{B96A186B-B57A-4801-82AF-751650A9198B}" type="datetimeFigureOut">
              <a:rPr lang="en-US" smtClean="0"/>
              <a:t>11/18/2024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6457950" y="4767263"/>
            <a:ext cx="2057400" cy="273844"/>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36041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628650" y="4767263"/>
            <a:ext cx="2057400" cy="273844"/>
          </a:xfrm>
          <a:prstGeom prst="rect">
            <a:avLst/>
          </a:prstGeom>
        </p:spPr>
        <p:txBody>
          <a:bodyPr/>
          <a:lstStyle/>
          <a:p>
            <a:fld id="{B96A186B-B57A-4801-82AF-751650A9198B}" type="datetimeFigureOut">
              <a:rPr lang="en-US" smtClean="0"/>
              <a:t>11/18/2024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6457950" y="4767263"/>
            <a:ext cx="2057400" cy="273844"/>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14300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628650" y="4767263"/>
            <a:ext cx="2057400" cy="273844"/>
          </a:xfrm>
          <a:prstGeom prst="rect">
            <a:avLst/>
          </a:prstGeom>
        </p:spPr>
        <p:txBody>
          <a:bodyPr/>
          <a:lstStyle/>
          <a:p>
            <a:fld id="{B96A186B-B57A-4801-82AF-751650A9198B}" type="datetimeFigureOut">
              <a:rPr lang="en-US" smtClean="0"/>
              <a:t>11/18/2024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6457950" y="4767263"/>
            <a:ext cx="2057400" cy="273844"/>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07763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628650" y="4767263"/>
            <a:ext cx="2057400" cy="273844"/>
          </a:xfrm>
          <a:prstGeom prst="rect">
            <a:avLst/>
          </a:prstGeom>
        </p:spPr>
        <p:txBody>
          <a:bodyPr/>
          <a:lstStyle/>
          <a:p>
            <a:fld id="{B96A186B-B57A-4801-82AF-751650A9198B}" type="datetimeFigureOut">
              <a:rPr lang="en-US" smtClean="0"/>
              <a:t>11/18/2024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6457950" y="4767263"/>
            <a:ext cx="2057400" cy="273844"/>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26649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628650" y="4767263"/>
            <a:ext cx="2057400" cy="273844"/>
          </a:xfrm>
          <a:prstGeom prst="rect">
            <a:avLst/>
          </a:prstGeom>
        </p:spPr>
        <p:txBody>
          <a:bodyPr/>
          <a:lstStyle/>
          <a:p>
            <a:fld id="{B96A186B-B57A-4801-82AF-751650A9198B}" type="datetimeFigureOut">
              <a:rPr lang="en-US" smtClean="0"/>
              <a:t>11/18/2024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6457950" y="4767263"/>
            <a:ext cx="2057400" cy="273844"/>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55638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5716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0"/>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043223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7123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72990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903378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348747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700484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876503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404629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794359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880403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and three columns ">
  <p:cSld name="CUSTOM_18_2">
    <p:spTree>
      <p:nvGrpSpPr>
        <p:cNvPr id="1" name="Shape 378"/>
        <p:cNvGrpSpPr/>
        <p:nvPr/>
      </p:nvGrpSpPr>
      <p:grpSpPr>
        <a:xfrm>
          <a:off x="0" y="0"/>
          <a:ext cx="0" cy="0"/>
          <a:chOff x="0" y="0"/>
          <a:chExt cx="0" cy="0"/>
        </a:xfrm>
      </p:grpSpPr>
      <p:sp>
        <p:nvSpPr>
          <p:cNvPr id="379" name="Google Shape;379;p18"/>
          <p:cNvSpPr txBox="1">
            <a:spLocks noGrp="1"/>
          </p:cNvSpPr>
          <p:nvPr>
            <p:ph type="subTitle" idx="1"/>
          </p:nvPr>
        </p:nvSpPr>
        <p:spPr>
          <a:xfrm>
            <a:off x="6225677" y="2993988"/>
            <a:ext cx="13809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380" name="Google Shape;380;p18"/>
          <p:cNvSpPr txBox="1">
            <a:spLocks noGrp="1"/>
          </p:cNvSpPr>
          <p:nvPr>
            <p:ph type="subTitle" idx="2"/>
          </p:nvPr>
        </p:nvSpPr>
        <p:spPr>
          <a:xfrm>
            <a:off x="5641727" y="3348481"/>
            <a:ext cx="25488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Ubuntu"/>
                <a:ea typeface="Ubuntu"/>
                <a:cs typeface="Ubuntu"/>
                <a:sym typeface="Ubuntu"/>
              </a:defRPr>
            </a:lvl1pPr>
            <a:lvl2pPr lvl="1" algn="ctr" rtl="0">
              <a:spcBef>
                <a:spcPts val="0"/>
              </a:spcBef>
              <a:spcAft>
                <a:spcPts val="0"/>
              </a:spcAft>
              <a:buNone/>
              <a:defRPr sz="1400">
                <a:latin typeface="Ubuntu"/>
                <a:ea typeface="Ubuntu"/>
                <a:cs typeface="Ubuntu"/>
                <a:sym typeface="Ubuntu"/>
              </a:defRPr>
            </a:lvl2pPr>
            <a:lvl3pPr lvl="2" algn="ctr" rtl="0">
              <a:spcBef>
                <a:spcPts val="0"/>
              </a:spcBef>
              <a:spcAft>
                <a:spcPts val="0"/>
              </a:spcAft>
              <a:buNone/>
              <a:defRPr sz="1400">
                <a:latin typeface="Ubuntu"/>
                <a:ea typeface="Ubuntu"/>
                <a:cs typeface="Ubuntu"/>
                <a:sym typeface="Ubuntu"/>
              </a:defRPr>
            </a:lvl3pPr>
            <a:lvl4pPr lvl="3" algn="ctr" rtl="0">
              <a:spcBef>
                <a:spcPts val="0"/>
              </a:spcBef>
              <a:spcAft>
                <a:spcPts val="0"/>
              </a:spcAft>
              <a:buNone/>
              <a:defRPr sz="1400">
                <a:latin typeface="Ubuntu"/>
                <a:ea typeface="Ubuntu"/>
                <a:cs typeface="Ubuntu"/>
                <a:sym typeface="Ubuntu"/>
              </a:defRPr>
            </a:lvl4pPr>
            <a:lvl5pPr lvl="4" algn="ctr" rtl="0">
              <a:spcBef>
                <a:spcPts val="0"/>
              </a:spcBef>
              <a:spcAft>
                <a:spcPts val="0"/>
              </a:spcAft>
              <a:buNone/>
              <a:defRPr sz="1400">
                <a:latin typeface="Ubuntu"/>
                <a:ea typeface="Ubuntu"/>
                <a:cs typeface="Ubuntu"/>
                <a:sym typeface="Ubuntu"/>
              </a:defRPr>
            </a:lvl5pPr>
            <a:lvl6pPr lvl="5" algn="ctr" rtl="0">
              <a:spcBef>
                <a:spcPts val="0"/>
              </a:spcBef>
              <a:spcAft>
                <a:spcPts val="0"/>
              </a:spcAft>
              <a:buNone/>
              <a:defRPr sz="1400">
                <a:latin typeface="Ubuntu"/>
                <a:ea typeface="Ubuntu"/>
                <a:cs typeface="Ubuntu"/>
                <a:sym typeface="Ubuntu"/>
              </a:defRPr>
            </a:lvl6pPr>
            <a:lvl7pPr lvl="6" algn="ctr" rtl="0">
              <a:spcBef>
                <a:spcPts val="0"/>
              </a:spcBef>
              <a:spcAft>
                <a:spcPts val="0"/>
              </a:spcAft>
              <a:buNone/>
              <a:defRPr sz="1400">
                <a:latin typeface="Ubuntu"/>
                <a:ea typeface="Ubuntu"/>
                <a:cs typeface="Ubuntu"/>
                <a:sym typeface="Ubuntu"/>
              </a:defRPr>
            </a:lvl7pPr>
            <a:lvl8pPr lvl="7" algn="ctr" rtl="0">
              <a:spcBef>
                <a:spcPts val="0"/>
              </a:spcBef>
              <a:spcAft>
                <a:spcPts val="0"/>
              </a:spcAft>
              <a:buNone/>
              <a:defRPr sz="1400">
                <a:latin typeface="Ubuntu"/>
                <a:ea typeface="Ubuntu"/>
                <a:cs typeface="Ubuntu"/>
                <a:sym typeface="Ubuntu"/>
              </a:defRPr>
            </a:lvl8pPr>
            <a:lvl9pPr lvl="8" algn="ctr" rtl="0">
              <a:spcBef>
                <a:spcPts val="0"/>
              </a:spcBef>
              <a:spcAft>
                <a:spcPts val="0"/>
              </a:spcAft>
              <a:buNone/>
              <a:defRPr sz="1400">
                <a:latin typeface="Ubuntu"/>
                <a:ea typeface="Ubuntu"/>
                <a:cs typeface="Ubuntu"/>
                <a:sym typeface="Ubuntu"/>
              </a:defRPr>
            </a:lvl9pPr>
          </a:lstStyle>
          <a:p>
            <a:endParaRPr/>
          </a:p>
        </p:txBody>
      </p:sp>
      <p:sp>
        <p:nvSpPr>
          <p:cNvPr id="381" name="Google Shape;381;p18"/>
          <p:cNvSpPr txBox="1">
            <a:spLocks noGrp="1"/>
          </p:cNvSpPr>
          <p:nvPr>
            <p:ph type="subTitle" idx="3"/>
          </p:nvPr>
        </p:nvSpPr>
        <p:spPr>
          <a:xfrm>
            <a:off x="1537423" y="2993988"/>
            <a:ext cx="13809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382" name="Google Shape;382;p18"/>
          <p:cNvSpPr txBox="1">
            <a:spLocks noGrp="1"/>
          </p:cNvSpPr>
          <p:nvPr>
            <p:ph type="subTitle" idx="4"/>
          </p:nvPr>
        </p:nvSpPr>
        <p:spPr>
          <a:xfrm>
            <a:off x="953473" y="3348481"/>
            <a:ext cx="25488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Ubuntu"/>
                <a:ea typeface="Ubuntu"/>
                <a:cs typeface="Ubuntu"/>
                <a:sym typeface="Ubuntu"/>
              </a:defRPr>
            </a:lvl1pPr>
            <a:lvl2pPr lvl="1" algn="ctr" rtl="0">
              <a:spcBef>
                <a:spcPts val="0"/>
              </a:spcBef>
              <a:spcAft>
                <a:spcPts val="0"/>
              </a:spcAft>
              <a:buNone/>
              <a:defRPr sz="1400">
                <a:latin typeface="Ubuntu"/>
                <a:ea typeface="Ubuntu"/>
                <a:cs typeface="Ubuntu"/>
                <a:sym typeface="Ubuntu"/>
              </a:defRPr>
            </a:lvl2pPr>
            <a:lvl3pPr lvl="2" algn="ctr" rtl="0">
              <a:spcBef>
                <a:spcPts val="0"/>
              </a:spcBef>
              <a:spcAft>
                <a:spcPts val="0"/>
              </a:spcAft>
              <a:buNone/>
              <a:defRPr sz="1400">
                <a:latin typeface="Ubuntu"/>
                <a:ea typeface="Ubuntu"/>
                <a:cs typeface="Ubuntu"/>
                <a:sym typeface="Ubuntu"/>
              </a:defRPr>
            </a:lvl3pPr>
            <a:lvl4pPr lvl="3" algn="ctr" rtl="0">
              <a:spcBef>
                <a:spcPts val="0"/>
              </a:spcBef>
              <a:spcAft>
                <a:spcPts val="0"/>
              </a:spcAft>
              <a:buNone/>
              <a:defRPr sz="1400">
                <a:latin typeface="Ubuntu"/>
                <a:ea typeface="Ubuntu"/>
                <a:cs typeface="Ubuntu"/>
                <a:sym typeface="Ubuntu"/>
              </a:defRPr>
            </a:lvl4pPr>
            <a:lvl5pPr lvl="4" algn="ctr" rtl="0">
              <a:spcBef>
                <a:spcPts val="0"/>
              </a:spcBef>
              <a:spcAft>
                <a:spcPts val="0"/>
              </a:spcAft>
              <a:buNone/>
              <a:defRPr sz="1400">
                <a:latin typeface="Ubuntu"/>
                <a:ea typeface="Ubuntu"/>
                <a:cs typeface="Ubuntu"/>
                <a:sym typeface="Ubuntu"/>
              </a:defRPr>
            </a:lvl5pPr>
            <a:lvl6pPr lvl="5" algn="ctr" rtl="0">
              <a:spcBef>
                <a:spcPts val="0"/>
              </a:spcBef>
              <a:spcAft>
                <a:spcPts val="0"/>
              </a:spcAft>
              <a:buNone/>
              <a:defRPr sz="1400">
                <a:latin typeface="Ubuntu"/>
                <a:ea typeface="Ubuntu"/>
                <a:cs typeface="Ubuntu"/>
                <a:sym typeface="Ubuntu"/>
              </a:defRPr>
            </a:lvl6pPr>
            <a:lvl7pPr lvl="6" algn="ctr" rtl="0">
              <a:spcBef>
                <a:spcPts val="0"/>
              </a:spcBef>
              <a:spcAft>
                <a:spcPts val="0"/>
              </a:spcAft>
              <a:buNone/>
              <a:defRPr sz="1400">
                <a:latin typeface="Ubuntu"/>
                <a:ea typeface="Ubuntu"/>
                <a:cs typeface="Ubuntu"/>
                <a:sym typeface="Ubuntu"/>
              </a:defRPr>
            </a:lvl7pPr>
            <a:lvl8pPr lvl="7" algn="ctr" rtl="0">
              <a:spcBef>
                <a:spcPts val="0"/>
              </a:spcBef>
              <a:spcAft>
                <a:spcPts val="0"/>
              </a:spcAft>
              <a:buNone/>
              <a:defRPr sz="1400">
                <a:latin typeface="Ubuntu"/>
                <a:ea typeface="Ubuntu"/>
                <a:cs typeface="Ubuntu"/>
                <a:sym typeface="Ubuntu"/>
              </a:defRPr>
            </a:lvl8pPr>
            <a:lvl9pPr lvl="8" algn="ctr" rtl="0">
              <a:spcBef>
                <a:spcPts val="0"/>
              </a:spcBef>
              <a:spcAft>
                <a:spcPts val="0"/>
              </a:spcAft>
              <a:buNone/>
              <a:defRPr sz="1400">
                <a:latin typeface="Ubuntu"/>
                <a:ea typeface="Ubuntu"/>
                <a:cs typeface="Ubuntu"/>
                <a:sym typeface="Ubuntu"/>
              </a:defRPr>
            </a:lvl9pPr>
          </a:lstStyle>
          <a:p>
            <a:endParaRPr/>
          </a:p>
        </p:txBody>
      </p:sp>
      <p:sp>
        <p:nvSpPr>
          <p:cNvPr id="383" name="Google Shape;383;p18"/>
          <p:cNvSpPr txBox="1">
            <a:spLocks noGrp="1"/>
          </p:cNvSpPr>
          <p:nvPr>
            <p:ph type="subTitle" idx="5"/>
          </p:nvPr>
        </p:nvSpPr>
        <p:spPr>
          <a:xfrm>
            <a:off x="3881550" y="2407463"/>
            <a:ext cx="13809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384" name="Google Shape;384;p18"/>
          <p:cNvSpPr txBox="1">
            <a:spLocks noGrp="1"/>
          </p:cNvSpPr>
          <p:nvPr>
            <p:ph type="subTitle" idx="6"/>
          </p:nvPr>
        </p:nvSpPr>
        <p:spPr>
          <a:xfrm>
            <a:off x="3297600" y="2770531"/>
            <a:ext cx="25488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Ubuntu"/>
                <a:ea typeface="Ubuntu"/>
                <a:cs typeface="Ubuntu"/>
                <a:sym typeface="Ubuntu"/>
              </a:defRPr>
            </a:lvl1pPr>
            <a:lvl2pPr lvl="1" algn="ctr" rtl="0">
              <a:spcBef>
                <a:spcPts val="0"/>
              </a:spcBef>
              <a:spcAft>
                <a:spcPts val="0"/>
              </a:spcAft>
              <a:buNone/>
              <a:defRPr sz="1400">
                <a:latin typeface="Ubuntu"/>
                <a:ea typeface="Ubuntu"/>
                <a:cs typeface="Ubuntu"/>
                <a:sym typeface="Ubuntu"/>
              </a:defRPr>
            </a:lvl2pPr>
            <a:lvl3pPr lvl="2" algn="ctr" rtl="0">
              <a:spcBef>
                <a:spcPts val="0"/>
              </a:spcBef>
              <a:spcAft>
                <a:spcPts val="0"/>
              </a:spcAft>
              <a:buNone/>
              <a:defRPr sz="1400">
                <a:latin typeface="Ubuntu"/>
                <a:ea typeface="Ubuntu"/>
                <a:cs typeface="Ubuntu"/>
                <a:sym typeface="Ubuntu"/>
              </a:defRPr>
            </a:lvl3pPr>
            <a:lvl4pPr lvl="3" algn="ctr" rtl="0">
              <a:spcBef>
                <a:spcPts val="0"/>
              </a:spcBef>
              <a:spcAft>
                <a:spcPts val="0"/>
              </a:spcAft>
              <a:buNone/>
              <a:defRPr sz="1400">
                <a:latin typeface="Ubuntu"/>
                <a:ea typeface="Ubuntu"/>
                <a:cs typeface="Ubuntu"/>
                <a:sym typeface="Ubuntu"/>
              </a:defRPr>
            </a:lvl4pPr>
            <a:lvl5pPr lvl="4" algn="ctr" rtl="0">
              <a:spcBef>
                <a:spcPts val="0"/>
              </a:spcBef>
              <a:spcAft>
                <a:spcPts val="0"/>
              </a:spcAft>
              <a:buNone/>
              <a:defRPr sz="1400">
                <a:latin typeface="Ubuntu"/>
                <a:ea typeface="Ubuntu"/>
                <a:cs typeface="Ubuntu"/>
                <a:sym typeface="Ubuntu"/>
              </a:defRPr>
            </a:lvl5pPr>
            <a:lvl6pPr lvl="5" algn="ctr" rtl="0">
              <a:spcBef>
                <a:spcPts val="0"/>
              </a:spcBef>
              <a:spcAft>
                <a:spcPts val="0"/>
              </a:spcAft>
              <a:buNone/>
              <a:defRPr sz="1400">
                <a:latin typeface="Ubuntu"/>
                <a:ea typeface="Ubuntu"/>
                <a:cs typeface="Ubuntu"/>
                <a:sym typeface="Ubuntu"/>
              </a:defRPr>
            </a:lvl6pPr>
            <a:lvl7pPr lvl="6" algn="ctr" rtl="0">
              <a:spcBef>
                <a:spcPts val="0"/>
              </a:spcBef>
              <a:spcAft>
                <a:spcPts val="0"/>
              </a:spcAft>
              <a:buNone/>
              <a:defRPr sz="1400">
                <a:latin typeface="Ubuntu"/>
                <a:ea typeface="Ubuntu"/>
                <a:cs typeface="Ubuntu"/>
                <a:sym typeface="Ubuntu"/>
              </a:defRPr>
            </a:lvl7pPr>
            <a:lvl8pPr lvl="7" algn="ctr" rtl="0">
              <a:spcBef>
                <a:spcPts val="0"/>
              </a:spcBef>
              <a:spcAft>
                <a:spcPts val="0"/>
              </a:spcAft>
              <a:buNone/>
              <a:defRPr sz="1400">
                <a:latin typeface="Ubuntu"/>
                <a:ea typeface="Ubuntu"/>
                <a:cs typeface="Ubuntu"/>
                <a:sym typeface="Ubuntu"/>
              </a:defRPr>
            </a:lvl8pPr>
            <a:lvl9pPr lvl="8" algn="ctr" rtl="0">
              <a:spcBef>
                <a:spcPts val="0"/>
              </a:spcBef>
              <a:spcAft>
                <a:spcPts val="0"/>
              </a:spcAft>
              <a:buNone/>
              <a:defRPr sz="1400">
                <a:latin typeface="Ubuntu"/>
                <a:ea typeface="Ubuntu"/>
                <a:cs typeface="Ubuntu"/>
                <a:sym typeface="Ubuntu"/>
              </a:defRPr>
            </a:lvl9pPr>
          </a:lstStyle>
          <a:p>
            <a:endParaRPr/>
          </a:p>
        </p:txBody>
      </p:sp>
      <p:sp>
        <p:nvSpPr>
          <p:cNvPr id="385" name="Google Shape;385;p18"/>
          <p:cNvSpPr txBox="1">
            <a:spLocks noGrp="1"/>
          </p:cNvSpPr>
          <p:nvPr>
            <p:ph type="title"/>
          </p:nvPr>
        </p:nvSpPr>
        <p:spPr>
          <a:xfrm>
            <a:off x="972900" y="287175"/>
            <a:ext cx="7198200" cy="738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86" name="Google Shape;386;p18"/>
          <p:cNvSpPr/>
          <p:nvPr/>
        </p:nvSpPr>
        <p:spPr>
          <a:xfrm rot="-5400000">
            <a:off x="308894" y="4935450"/>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rot="-5400000">
            <a:off x="5711619" y="4625411"/>
            <a:ext cx="322506" cy="314548"/>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rot="-5400000">
            <a:off x="7810495" y="4618892"/>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rot="-5400000">
            <a:off x="2828720" y="4901167"/>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 name="Google Shape;390;p18"/>
          <p:cNvGrpSpPr/>
          <p:nvPr/>
        </p:nvGrpSpPr>
        <p:grpSpPr>
          <a:xfrm>
            <a:off x="-144237" y="-46051"/>
            <a:ext cx="9288226" cy="2885707"/>
            <a:chOff x="-114512" y="-46051"/>
            <a:chExt cx="9288226" cy="2885707"/>
          </a:xfrm>
        </p:grpSpPr>
        <p:sp>
          <p:nvSpPr>
            <p:cNvPr id="391" name="Google Shape;391;p18"/>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8"/>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8"/>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8"/>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8"/>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8"/>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18"/>
          <p:cNvGrpSpPr/>
          <p:nvPr/>
        </p:nvGrpSpPr>
        <p:grpSpPr>
          <a:xfrm rot="-5399633" flipH="1">
            <a:off x="3616480" y="-47048"/>
            <a:ext cx="2049051" cy="9659467"/>
            <a:chOff x="7936330" y="-198069"/>
            <a:chExt cx="2187989" cy="5483037"/>
          </a:xfrm>
        </p:grpSpPr>
        <p:sp>
          <p:nvSpPr>
            <p:cNvPr id="398" name="Google Shape;398;p18"/>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8"/>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8"/>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8"/>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ackground">
  <p:cSld name="CUSTOM_21_1_1_1">
    <p:spTree>
      <p:nvGrpSpPr>
        <p:cNvPr id="1" name="Shape 1152"/>
        <p:cNvGrpSpPr/>
        <p:nvPr/>
      </p:nvGrpSpPr>
      <p:grpSpPr>
        <a:xfrm>
          <a:off x="0" y="0"/>
          <a:ext cx="0" cy="0"/>
          <a:chOff x="0" y="0"/>
          <a:chExt cx="0" cy="0"/>
        </a:xfrm>
      </p:grpSpPr>
      <p:grpSp>
        <p:nvGrpSpPr>
          <p:cNvPr id="1153" name="Google Shape;1153;p31"/>
          <p:cNvGrpSpPr/>
          <p:nvPr/>
        </p:nvGrpSpPr>
        <p:grpSpPr>
          <a:xfrm>
            <a:off x="-260016" y="3678122"/>
            <a:ext cx="9385943" cy="2768372"/>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31"/>
          <p:cNvGrpSpPr/>
          <p:nvPr/>
        </p:nvGrpSpPr>
        <p:grpSpPr>
          <a:xfrm>
            <a:off x="-188093" y="-141477"/>
            <a:ext cx="9420044" cy="50702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 name="Picture 22">
            <a:extLst>
              <a:ext uri="{FF2B5EF4-FFF2-40B4-BE49-F238E27FC236}">
                <a16:creationId xmlns:a16="http://schemas.microsoft.com/office/drawing/2014/main" id="{57977B1C-3097-4DD8-AC05-83192B6D75B2}"/>
              </a:ext>
            </a:extLst>
          </p:cNvPr>
          <p:cNvPicPr>
            <a:picLocks noChangeAspect="1"/>
          </p:cNvPicPr>
          <p:nvPr userDrawn="1"/>
        </p:nvPicPr>
        <p:blipFill>
          <a:blip r:embed="rId2"/>
          <a:stretch>
            <a:fillRect/>
          </a:stretch>
        </p:blipFill>
        <p:spPr>
          <a:xfrm>
            <a:off x="-51746150" y="-21132800"/>
            <a:ext cx="5143500" cy="51435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ackground 1">
  <p:cSld name="CUSTOM_21_1_1_1_1">
    <p:spTree>
      <p:nvGrpSpPr>
        <p:cNvPr id="1" name="Shape 1174"/>
        <p:cNvGrpSpPr/>
        <p:nvPr/>
      </p:nvGrpSpPr>
      <p:grpSpPr>
        <a:xfrm>
          <a:off x="0" y="0"/>
          <a:ext cx="0" cy="0"/>
          <a:chOff x="0" y="0"/>
          <a:chExt cx="0" cy="0"/>
        </a:xfrm>
      </p:grpSpPr>
      <p:grpSp>
        <p:nvGrpSpPr>
          <p:cNvPr id="1175" name="Google Shape;1175;p32"/>
          <p:cNvGrpSpPr/>
          <p:nvPr/>
        </p:nvGrpSpPr>
        <p:grpSpPr>
          <a:xfrm flipH="1">
            <a:off x="6599026" y="-149638"/>
            <a:ext cx="3046054" cy="5442777"/>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32"/>
          <p:cNvGrpSpPr/>
          <p:nvPr/>
        </p:nvGrpSpPr>
        <p:grpSpPr>
          <a:xfrm>
            <a:off x="-514649" y="-178950"/>
            <a:ext cx="3046054" cy="5442777"/>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32"/>
          <p:cNvSpPr/>
          <p:nvPr/>
        </p:nvSpPr>
        <p:spPr>
          <a:xfrm rot="-636976">
            <a:off x="1699303" y="4237040"/>
            <a:ext cx="492391" cy="482419"/>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2"/>
          <p:cNvSpPr/>
          <p:nvPr/>
        </p:nvSpPr>
        <p:spPr>
          <a:xfrm>
            <a:off x="8260458" y="2924798"/>
            <a:ext cx="212147" cy="207559"/>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2"/>
          <p:cNvSpPr/>
          <p:nvPr/>
        </p:nvSpPr>
        <p:spPr>
          <a:xfrm>
            <a:off x="424753" y="2624016"/>
            <a:ext cx="307430" cy="300770"/>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2"/>
          <p:cNvSpPr/>
          <p:nvPr/>
        </p:nvSpPr>
        <p:spPr>
          <a:xfrm>
            <a:off x="7064465" y="3819272"/>
            <a:ext cx="360738" cy="376579"/>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2"/>
          <p:cNvSpPr/>
          <p:nvPr/>
        </p:nvSpPr>
        <p:spPr>
          <a:xfrm>
            <a:off x="1659080" y="3158002"/>
            <a:ext cx="133310" cy="129994"/>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2"/>
          <p:cNvSpPr/>
          <p:nvPr/>
        </p:nvSpPr>
        <p:spPr>
          <a:xfrm>
            <a:off x="271040" y="697141"/>
            <a:ext cx="307431" cy="321656"/>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2"/>
          <p:cNvSpPr/>
          <p:nvPr/>
        </p:nvSpPr>
        <p:spPr>
          <a:xfrm>
            <a:off x="8231568" y="388065"/>
            <a:ext cx="269936" cy="264099"/>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2"/>
          <p:cNvSpPr/>
          <p:nvPr/>
        </p:nvSpPr>
        <p:spPr>
          <a:xfrm rot="-636691">
            <a:off x="6198713" y="-120356"/>
            <a:ext cx="478045" cy="468414"/>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2"/>
          <p:cNvSpPr/>
          <p:nvPr/>
        </p:nvSpPr>
        <p:spPr>
          <a:xfrm>
            <a:off x="4031652" y="23272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a:off x="1866356" y="784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503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78673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jp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1FDF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6806AA9-6715-CD0F-D211-359731CCF0D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3" name="Picture 12">
            <a:extLst>
              <a:ext uri="{FF2B5EF4-FFF2-40B4-BE49-F238E27FC236}">
                <a16:creationId xmlns:a16="http://schemas.microsoft.com/office/drawing/2014/main" id="{D4D6A65C-EDFF-46A8-8B33-573B9429BE0B}"/>
              </a:ext>
            </a:extLst>
          </p:cNvPr>
          <p:cNvPicPr>
            <a:picLocks noChangeAspect="1"/>
          </p:cNvPicPr>
          <p:nvPr userDrawn="1"/>
        </p:nvPicPr>
        <p:blipFill>
          <a:blip r:embed="rId9"/>
          <a:stretch>
            <a:fillRect/>
          </a:stretch>
        </p:blipFill>
        <p:spPr>
          <a:xfrm>
            <a:off x="-51746150" y="-21132800"/>
            <a:ext cx="5143500" cy="5143500"/>
          </a:xfrm>
          <a:prstGeom prst="rect">
            <a:avLst/>
          </a:prstGeom>
        </p:spPr>
      </p:pic>
      <p:pic>
        <p:nvPicPr>
          <p:cNvPr id="14" name="Picture 13">
            <a:extLst>
              <a:ext uri="{FF2B5EF4-FFF2-40B4-BE49-F238E27FC236}">
                <a16:creationId xmlns:a16="http://schemas.microsoft.com/office/drawing/2014/main" id="{F543BFCF-3FE3-40B4-B997-25BBCF0E3E2F}"/>
              </a:ext>
            </a:extLst>
          </p:cNvPr>
          <p:cNvPicPr>
            <a:picLocks noChangeAspect="1"/>
          </p:cNvPicPr>
          <p:nvPr userDrawn="1"/>
        </p:nvPicPr>
        <p:blipFill>
          <a:blip r:embed="rId9"/>
          <a:stretch>
            <a:fillRect/>
          </a:stretch>
        </p:blipFill>
        <p:spPr>
          <a:xfrm>
            <a:off x="52393850" y="18694400"/>
            <a:ext cx="5143500" cy="51435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4" r:id="rId2"/>
    <p:sldLayoutId id="2147483655" r:id="rId3"/>
    <p:sldLayoutId id="2147483658" r:id="rId4"/>
    <p:sldLayoutId id="2147483664" r:id="rId5"/>
    <p:sldLayoutId id="2147483677" r:id="rId6"/>
    <p:sldLayoutId id="214748367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77F578C-8524-CB3E-D10E-7488E0CE4B0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0392B6E-AC57-4EC7-A4ED-45A8F494EAAC}" type="datetimeFigureOut">
              <a:rPr lang="vi-VN" smtClean="0"/>
              <a:t>18/11/2024</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FB40588-9AA4-4EE8-A8F0-AB40AAF79670}" type="slidenum">
              <a:rPr lang="vi-VN" smtClean="0"/>
              <a:t>‹#›</a:t>
            </a:fld>
            <a:endParaRPr lang="vi-VN"/>
          </a:p>
        </p:txBody>
      </p:sp>
      <p:pic>
        <p:nvPicPr>
          <p:cNvPr id="14" name="Picture 13">
            <a:extLst>
              <a:ext uri="{FF2B5EF4-FFF2-40B4-BE49-F238E27FC236}">
                <a16:creationId xmlns:a16="http://schemas.microsoft.com/office/drawing/2014/main" id="{A9E1C07F-91FE-4622-9491-35DEBD8CCE69}"/>
              </a:ext>
            </a:extLst>
          </p:cNvPr>
          <p:cNvPicPr>
            <a:picLocks noChangeAspect="1"/>
          </p:cNvPicPr>
          <p:nvPr userDrawn="1"/>
        </p:nvPicPr>
        <p:blipFill>
          <a:blip r:embed="rId13"/>
          <a:stretch>
            <a:fillRect/>
          </a:stretch>
        </p:blipFill>
        <p:spPr>
          <a:xfrm>
            <a:off x="-51746150" y="-21132800"/>
            <a:ext cx="5143500" cy="5143500"/>
          </a:xfrm>
          <a:prstGeom prst="rect">
            <a:avLst/>
          </a:prstGeom>
        </p:spPr>
      </p:pic>
    </p:spTree>
    <p:extLst>
      <p:ext uri="{BB962C8B-B14F-4D97-AF65-F5344CB8AC3E}">
        <p14:creationId xmlns:p14="http://schemas.microsoft.com/office/powerpoint/2010/main" val="27447204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35AA65ED-EFA9-7C56-4A51-3803F0E8251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2" name="Picture 11">
            <a:extLst>
              <a:ext uri="{FF2B5EF4-FFF2-40B4-BE49-F238E27FC236}">
                <a16:creationId xmlns:a16="http://schemas.microsoft.com/office/drawing/2014/main" id="{465851FC-0F73-48C4-8FFE-D50FE48DDA9D}"/>
              </a:ext>
            </a:extLst>
          </p:cNvPr>
          <p:cNvPicPr>
            <a:picLocks noChangeAspect="1"/>
          </p:cNvPicPr>
          <p:nvPr userDrawn="1"/>
        </p:nvPicPr>
        <p:blipFill>
          <a:blip r:embed="rId11"/>
          <a:stretch>
            <a:fillRect/>
          </a:stretch>
        </p:blipFill>
        <p:spPr>
          <a:xfrm>
            <a:off x="-51746150" y="-21132800"/>
            <a:ext cx="5143500" cy="5143500"/>
          </a:xfrm>
          <a:prstGeom prst="rect">
            <a:avLst/>
          </a:prstGeom>
        </p:spPr>
      </p:pic>
    </p:spTree>
    <p:extLst>
      <p:ext uri="{BB962C8B-B14F-4D97-AF65-F5344CB8AC3E}">
        <p14:creationId xmlns:p14="http://schemas.microsoft.com/office/powerpoint/2010/main" val="1406838177"/>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9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38C70DE-3CB2-F0EB-6AC0-3E1FD0D8681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6" name="Picture 5">
            <a:extLst>
              <a:ext uri="{FF2B5EF4-FFF2-40B4-BE49-F238E27FC236}">
                <a16:creationId xmlns:a16="http://schemas.microsoft.com/office/drawing/2014/main" id="{5C7C570C-A48C-49BC-B77C-5F2053C365F1}"/>
              </a:ext>
            </a:extLst>
          </p:cNvPr>
          <p:cNvPicPr>
            <a:picLocks noChangeAspect="1"/>
          </p:cNvPicPr>
          <p:nvPr userDrawn="1"/>
        </p:nvPicPr>
        <p:blipFill>
          <a:blip r:embed="rId13"/>
          <a:stretch>
            <a:fillRect/>
          </a:stretch>
        </p:blipFill>
        <p:spPr>
          <a:xfrm>
            <a:off x="-51746150" y="-21132800"/>
            <a:ext cx="5143500" cy="5143500"/>
          </a:xfrm>
          <a:prstGeom prst="rect">
            <a:avLst/>
          </a:prstGeom>
        </p:spPr>
      </p:pic>
    </p:spTree>
    <p:extLst>
      <p:ext uri="{BB962C8B-B14F-4D97-AF65-F5344CB8AC3E}">
        <p14:creationId xmlns:p14="http://schemas.microsoft.com/office/powerpoint/2010/main" val="108859529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614B697-3DAB-F89C-4C98-53E3DC87513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2E2219-D87A-4392-9884-26F64AC56481}" type="datetimeFigureOut">
              <a:rPr lang="en-US" smtClean="0"/>
              <a:t>11/18/2024</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F9730E-31BC-405F-8108-2B50EA88C013}" type="slidenum">
              <a:rPr lang="en-US" smtClean="0"/>
              <a:t>‹#›</a:t>
            </a:fld>
            <a:endParaRPr lang="en-US"/>
          </a:p>
        </p:txBody>
      </p:sp>
    </p:spTree>
    <p:extLst>
      <p:ext uri="{BB962C8B-B14F-4D97-AF65-F5344CB8AC3E}">
        <p14:creationId xmlns:p14="http://schemas.microsoft.com/office/powerpoint/2010/main" val="195709877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31.png"/><Relationship Id="rId18" Type="http://schemas.openxmlformats.org/officeDocument/2006/relationships/slide" Target="slide26.xml"/><Relationship Id="rId3" Type="http://schemas.openxmlformats.org/officeDocument/2006/relationships/image" Target="../media/image26.jpeg"/><Relationship Id="rId7" Type="http://schemas.openxmlformats.org/officeDocument/2006/relationships/image" Target="../media/image28.png"/><Relationship Id="rId12" Type="http://schemas.openxmlformats.org/officeDocument/2006/relationships/slide" Target="slide25.xml"/><Relationship Id="rId17" Type="http://schemas.microsoft.com/office/2007/relationships/hdphoto" Target="../media/hdphoto2.wdp"/><Relationship Id="rId2" Type="http://schemas.openxmlformats.org/officeDocument/2006/relationships/notesSlide" Target="../notesSlides/notesSlide12.xml"/><Relationship Id="rId16"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slide" Target="slide22.xml"/><Relationship Id="rId10" Type="http://schemas.openxmlformats.org/officeDocument/2006/relationships/slide" Target="slide23.xml"/><Relationship Id="rId19"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29.pn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slide" Target="slide21.xml"/><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36.jpeg"/><Relationship Id="rId5" Type="http://schemas.microsoft.com/office/2007/relationships/media" Target="../media/media3.wav"/><Relationship Id="rId10" Type="http://schemas.openxmlformats.org/officeDocument/2006/relationships/image" Target="../media/image35.jpeg"/><Relationship Id="rId4" Type="http://schemas.openxmlformats.org/officeDocument/2006/relationships/audio" Target="../media/media2.mp3"/><Relationship Id="rId9" Type="http://schemas.openxmlformats.org/officeDocument/2006/relationships/image" Target="../media/image34.png"/><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4.xml"/><Relationship Id="rId13" Type="http://schemas.openxmlformats.org/officeDocument/2006/relationships/slide" Target="slide21.xml"/><Relationship Id="rId3" Type="http://schemas.microsoft.com/office/2007/relationships/media" Target="../media/media4.mp3"/><Relationship Id="rId7" Type="http://schemas.openxmlformats.org/officeDocument/2006/relationships/slideLayout" Target="../slideLayouts/slideLayout23.xml"/><Relationship Id="rId12"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2.mp3"/><Relationship Id="rId11" Type="http://schemas.openxmlformats.org/officeDocument/2006/relationships/image" Target="../media/image35.jpeg"/><Relationship Id="rId5" Type="http://schemas.microsoft.com/office/2007/relationships/media" Target="../media/media2.mp3"/><Relationship Id="rId10" Type="http://schemas.openxmlformats.org/officeDocument/2006/relationships/image" Target="../media/image36.jpeg"/><Relationship Id="rId4" Type="http://schemas.openxmlformats.org/officeDocument/2006/relationships/audio" Target="../media/media4.mp3"/><Relationship Id="rId9" Type="http://schemas.openxmlformats.org/officeDocument/2006/relationships/image" Target="../media/image34.png"/><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5.xml"/><Relationship Id="rId13" Type="http://schemas.openxmlformats.org/officeDocument/2006/relationships/slide" Target="slide21.xml"/><Relationship Id="rId3" Type="http://schemas.microsoft.com/office/2007/relationships/media" Target="../media/media4.mp3"/><Relationship Id="rId7" Type="http://schemas.openxmlformats.org/officeDocument/2006/relationships/slideLayout" Target="../slideLayouts/slideLayout25.xml"/><Relationship Id="rId12"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2.mp3"/><Relationship Id="rId11" Type="http://schemas.openxmlformats.org/officeDocument/2006/relationships/image" Target="../media/image35.jpeg"/><Relationship Id="rId5" Type="http://schemas.microsoft.com/office/2007/relationships/media" Target="../media/media2.mp3"/><Relationship Id="rId10" Type="http://schemas.openxmlformats.org/officeDocument/2006/relationships/image" Target="../media/image36.jpeg"/><Relationship Id="rId4" Type="http://schemas.openxmlformats.org/officeDocument/2006/relationships/audio" Target="../media/media4.mp3"/><Relationship Id="rId9" Type="http://schemas.openxmlformats.org/officeDocument/2006/relationships/image" Target="../media/image34.png"/><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slide" Target="slide21.xml"/><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36.jpeg"/><Relationship Id="rId5" Type="http://schemas.microsoft.com/office/2007/relationships/media" Target="../media/media3.wav"/><Relationship Id="rId10" Type="http://schemas.openxmlformats.org/officeDocument/2006/relationships/image" Target="../media/image35.jpeg"/><Relationship Id="rId4" Type="http://schemas.openxmlformats.org/officeDocument/2006/relationships/audio" Target="../media/media2.mp3"/><Relationship Id="rId9" Type="http://schemas.openxmlformats.org/officeDocument/2006/relationships/image" Target="../media/image34.png"/><Relationship Id="rId1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9.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nd child in front of a house&#10;&#10;Description automatically generated with low confidence">
            <a:extLst>
              <a:ext uri="{FF2B5EF4-FFF2-40B4-BE49-F238E27FC236}">
                <a16:creationId xmlns:a16="http://schemas.microsoft.com/office/drawing/2014/main" id="{A0AE91D1-BAD5-CC43-228F-EE6E0B4C4165}"/>
              </a:ext>
            </a:extLst>
          </p:cNvPr>
          <p:cNvPicPr>
            <a:picLocks noChangeAspect="1"/>
          </p:cNvPicPr>
          <p:nvPr/>
        </p:nvPicPr>
        <p:blipFill>
          <a:blip r:embed="rId2"/>
          <a:stretch>
            <a:fillRect/>
          </a:stretch>
        </p:blipFill>
        <p:spPr>
          <a:xfrm>
            <a:off x="0" y="0"/>
            <a:ext cx="9256837" cy="5143500"/>
          </a:xfrm>
          <a:prstGeom prst="rect">
            <a:avLst/>
          </a:prstGeom>
        </p:spPr>
      </p:pic>
      <p:grpSp>
        <p:nvGrpSpPr>
          <p:cNvPr id="10" name="Group 9">
            <a:extLst>
              <a:ext uri="{FF2B5EF4-FFF2-40B4-BE49-F238E27FC236}">
                <a16:creationId xmlns:a16="http://schemas.microsoft.com/office/drawing/2014/main" id="{2BB54768-8D03-FE5B-EB5A-C732CCE4B89C}"/>
              </a:ext>
            </a:extLst>
          </p:cNvPr>
          <p:cNvGrpSpPr/>
          <p:nvPr/>
        </p:nvGrpSpPr>
        <p:grpSpPr>
          <a:xfrm>
            <a:off x="5537049" y="171058"/>
            <a:ext cx="2648442" cy="1107996"/>
            <a:chOff x="5202543" y="121788"/>
            <a:chExt cx="2648442" cy="1107996"/>
          </a:xfrm>
        </p:grpSpPr>
        <p:sp>
          <p:nvSpPr>
            <p:cNvPr id="6" name="TextBox 5">
              <a:extLst>
                <a:ext uri="{FF2B5EF4-FFF2-40B4-BE49-F238E27FC236}">
                  <a16:creationId xmlns:a16="http://schemas.microsoft.com/office/drawing/2014/main" id="{EF4DA2B2-9BA8-2F8E-8094-0DD16A49E658}"/>
                </a:ext>
              </a:extLst>
            </p:cNvPr>
            <p:cNvSpPr txBox="1"/>
            <p:nvPr/>
          </p:nvSpPr>
          <p:spPr>
            <a:xfrm>
              <a:off x="5263106" y="121788"/>
              <a:ext cx="2527316" cy="1107996"/>
            </a:xfrm>
            <a:prstGeom prst="rect">
              <a:avLst/>
            </a:prstGeom>
            <a:noFill/>
          </p:spPr>
          <p:txBody>
            <a:bodyPr wrap="square" rtlCol="0">
              <a:spAutoFit/>
            </a:bodyPr>
            <a:lstStyle/>
            <a:p>
              <a:r>
                <a:rPr lang="en-US" sz="6600" dirty="0" err="1">
                  <a:ln w="165100">
                    <a:solidFill>
                      <a:srgbClr val="F5F5F5"/>
                    </a:solidFill>
                  </a:ln>
                  <a:latin typeface="iCiel Ciaobella" pitchFamily="50" charset="0"/>
                </a:rPr>
                <a:t>Đạo</a:t>
              </a:r>
              <a:r>
                <a:rPr lang="en-US" sz="6600" dirty="0">
                  <a:ln w="165100">
                    <a:solidFill>
                      <a:srgbClr val="F5F5F5"/>
                    </a:solidFill>
                  </a:ln>
                  <a:latin typeface="iCiel Ciaobella" pitchFamily="50" charset="0"/>
                </a:rPr>
                <a:t> </a:t>
              </a:r>
              <a:r>
                <a:rPr lang="en-US" sz="6600" dirty="0" err="1">
                  <a:ln w="165100">
                    <a:solidFill>
                      <a:srgbClr val="F5F5F5"/>
                    </a:solidFill>
                  </a:ln>
                  <a:latin typeface="iCiel Ciaobella" pitchFamily="50" charset="0"/>
                </a:rPr>
                <a:t>đức</a:t>
              </a:r>
              <a:endParaRPr lang="vi-VN" sz="6600" dirty="0">
                <a:ln w="165100">
                  <a:solidFill>
                    <a:srgbClr val="F5F5F5"/>
                  </a:solidFill>
                </a:ln>
                <a:latin typeface="iCiel Ciaobella" pitchFamily="50" charset="0"/>
              </a:endParaRPr>
            </a:p>
          </p:txBody>
        </p:sp>
        <p:sp>
          <p:nvSpPr>
            <p:cNvPr id="12" name="TextBox 11">
              <a:extLst>
                <a:ext uri="{FF2B5EF4-FFF2-40B4-BE49-F238E27FC236}">
                  <a16:creationId xmlns:a16="http://schemas.microsoft.com/office/drawing/2014/main" id="{3565CB76-E122-1ABF-CE01-DF87D54107B4}"/>
                </a:ext>
              </a:extLst>
            </p:cNvPr>
            <p:cNvSpPr txBox="1"/>
            <p:nvPr/>
          </p:nvSpPr>
          <p:spPr>
            <a:xfrm>
              <a:off x="5202543" y="121788"/>
              <a:ext cx="2648442" cy="1107996"/>
            </a:xfrm>
            <a:prstGeom prst="rect">
              <a:avLst/>
            </a:prstGeom>
            <a:noFill/>
          </p:spPr>
          <p:txBody>
            <a:bodyPr wrap="square" rtlCol="0">
              <a:spAutoFit/>
            </a:bodyPr>
            <a:lstStyle/>
            <a:p>
              <a:r>
                <a:rPr lang="en-US" sz="6600" b="1" dirty="0" err="1">
                  <a:ln w="9525">
                    <a:noFill/>
                    <a:prstDash val="solid"/>
                  </a:ln>
                  <a:solidFill>
                    <a:srgbClr val="002060"/>
                  </a:solidFill>
                  <a:effectLst>
                    <a:outerShdw blurRad="12700" dist="38100" dir="2700000" algn="tl" rotWithShape="0">
                      <a:schemeClr val="bg1">
                        <a:lumMod val="50000"/>
                      </a:schemeClr>
                    </a:outerShdw>
                  </a:effectLst>
                  <a:latin typeface="iCiel Ciaobella" pitchFamily="50" charset="0"/>
                </a:rPr>
                <a:t>Đạo</a:t>
              </a:r>
              <a:r>
                <a:rPr lang="en-US" sz="6600" b="1" dirty="0">
                  <a:ln w="9525">
                    <a:noFill/>
                    <a:prstDash val="solid"/>
                  </a:ln>
                  <a:solidFill>
                    <a:srgbClr val="002060"/>
                  </a:solidFill>
                  <a:effectLst>
                    <a:outerShdw blurRad="12700" dist="38100" dir="2700000" algn="tl" rotWithShape="0">
                      <a:schemeClr val="bg1">
                        <a:lumMod val="50000"/>
                      </a:schemeClr>
                    </a:outerShdw>
                  </a:effectLst>
                  <a:latin typeface="iCiel Ciaobella" pitchFamily="50" charset="0"/>
                </a:rPr>
                <a:t> </a:t>
              </a:r>
              <a:r>
                <a:rPr lang="en-US" sz="6600" b="1" dirty="0" err="1">
                  <a:ln w="9525">
                    <a:noFill/>
                    <a:prstDash val="solid"/>
                  </a:ln>
                  <a:solidFill>
                    <a:srgbClr val="002060"/>
                  </a:solidFill>
                  <a:effectLst>
                    <a:outerShdw blurRad="12700" dist="38100" dir="2700000" algn="tl" rotWithShape="0">
                      <a:schemeClr val="bg1">
                        <a:lumMod val="50000"/>
                      </a:schemeClr>
                    </a:outerShdw>
                  </a:effectLst>
                  <a:latin typeface="iCiel Ciaobella" pitchFamily="50" charset="0"/>
                </a:rPr>
                <a:t>đức</a:t>
              </a:r>
              <a:endParaRPr lang="vi-VN" sz="6600" b="1" dirty="0">
                <a:ln w="9525">
                  <a:noFill/>
                  <a:prstDash val="solid"/>
                </a:ln>
                <a:solidFill>
                  <a:srgbClr val="002060"/>
                </a:solidFill>
                <a:effectLst>
                  <a:outerShdw blurRad="12700" dist="38100" dir="2700000" algn="tl" rotWithShape="0">
                    <a:schemeClr val="bg1">
                      <a:lumMod val="50000"/>
                    </a:schemeClr>
                  </a:outerShdw>
                </a:effectLst>
                <a:latin typeface="iCiel Ciaobella" pitchFamily="50" charset="0"/>
              </a:endParaRPr>
            </a:p>
          </p:txBody>
        </p:sp>
      </p:grpSp>
      <p:sp>
        <p:nvSpPr>
          <p:cNvPr id="13" name="TextBox 12">
            <a:extLst>
              <a:ext uri="{FF2B5EF4-FFF2-40B4-BE49-F238E27FC236}">
                <a16:creationId xmlns:a16="http://schemas.microsoft.com/office/drawing/2014/main" id="{0D1084D7-B0A8-4D97-BAFF-0BABDE867E89}"/>
              </a:ext>
            </a:extLst>
          </p:cNvPr>
          <p:cNvSpPr txBox="1"/>
          <p:nvPr/>
        </p:nvSpPr>
        <p:spPr>
          <a:xfrm>
            <a:off x="3396324" y="1173018"/>
            <a:ext cx="61263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Y</a:t>
            </a:r>
            <a:r>
              <a:rPr kumimoji="0" lang="en-US" sz="54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Ê</a:t>
            </a:r>
            <a:r>
              <a:rPr kumimoji="0" lang="en-US" sz="54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U </a:t>
            </a:r>
            <a:r>
              <a:rPr kumimoji="0" lang="en-US" sz="54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L</a:t>
            </a:r>
            <a:r>
              <a:rPr kumimoji="0" lang="en-US" sz="54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A</a:t>
            </a:r>
            <a:r>
              <a:rPr kumimoji="0" lang="en-US" sz="54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O </a:t>
            </a:r>
            <a:r>
              <a:rPr kumimoji="0" lang="en-US" sz="54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a:t>
            </a:r>
            <a:r>
              <a:rPr kumimoji="0" lang="en-US" sz="54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Ộ</a:t>
            </a:r>
            <a:r>
              <a:rPr kumimoji="0" lang="en-US" sz="54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a:t>
            </a:r>
            <a:r>
              <a:rPr kumimoji="0" lang="en-US" sz="54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G</a:t>
            </a:r>
            <a:endParaRPr kumimoji="0" lang="en-US" sz="54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2941683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163286" y="898261"/>
            <a:ext cx="6379580" cy="3346979"/>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4400" b="1" kern="1200" dirty="0">
                <a:solidFill>
                  <a:srgbClr val="FF0000"/>
                </a:solidFill>
                <a:latin typeface="Arial" panose="020B0604020202020204" pitchFamily="34" charset="0"/>
                <a:cs typeface="Arial" panose="020B0604020202020204" pitchFamily="34" charset="0"/>
              </a:rPr>
              <a:t>HOẠT </a:t>
            </a:r>
            <a:r>
              <a:rPr lang="en-US" sz="4400" b="1" kern="1200">
                <a:solidFill>
                  <a:srgbClr val="FF0000"/>
                </a:solidFill>
                <a:latin typeface="Arial" panose="020B0604020202020204" pitchFamily="34" charset="0"/>
                <a:cs typeface="Arial" panose="020B0604020202020204" pitchFamily="34" charset="0"/>
              </a:rPr>
              <a:t>ĐỘNG NHÓM</a:t>
            </a:r>
            <a:endParaRPr lang="en-US" sz="4400" b="1" kern="1200" dirty="0">
              <a:solidFill>
                <a:srgbClr val="FF0000"/>
              </a:solidFill>
              <a:latin typeface="Arial" panose="020B0604020202020204" pitchFamily="34" charset="0"/>
              <a:cs typeface="Arial" panose="020B0604020202020204" pitchFamily="34" charset="0"/>
            </a:endParaRPr>
          </a:p>
          <a:p>
            <a:pPr algn="ctr" defTabSz="685800">
              <a:buClrTx/>
            </a:pPr>
            <a:r>
              <a:rPr lang="en-US" sz="4000" kern="1200">
                <a:solidFill>
                  <a:prstClr val="black"/>
                </a:solidFill>
                <a:latin typeface="Arial" panose="020B0604020202020204" pitchFamily="34" charset="0"/>
                <a:cs typeface="Arial" panose="020B0604020202020204" pitchFamily="34" charset="0"/>
              </a:rPr>
              <a:t>EM SẮM VAI THỰC HIỆN 1 TRONG 2 TÌNH HUỐNG TRÊN</a:t>
            </a:r>
            <a:endParaRPr lang="en-US" sz="4000" kern="1200" dirty="0">
              <a:solidFill>
                <a:prstClr val="black"/>
              </a:solidFill>
              <a:latin typeface="Arial" panose="020B0604020202020204" pitchFamily="34" charset="0"/>
              <a:cs typeface="Arial" panose="020B0604020202020204" pitchFamily="34" charset="0"/>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6542866" y="1796521"/>
            <a:ext cx="1424364" cy="3346979"/>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9144000" cy="51435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4850099" y="760713"/>
            <a:ext cx="3481754"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a:ln w="6600">
                  <a:solidFill>
                    <a:srgbClr val="002060"/>
                  </a:solidFill>
                  <a:prstDash val="solid"/>
                </a:ln>
                <a:solidFill>
                  <a:srgbClr val="00B0F0"/>
                </a:solidFill>
                <a:effectLst>
                  <a:outerShdw dist="38100" dir="2700000" algn="tl" rotWithShape="0">
                    <a:srgbClr val="002060"/>
                  </a:outerShdw>
                </a:effectLst>
                <a:uLnTx/>
                <a:uFillTx/>
                <a:latin typeface="#9Slide05 SVNClementine" panose="020F0502020204030203" pitchFamily="34" charset="0"/>
                <a:ea typeface="+mn-ea"/>
                <a:cs typeface="Arial"/>
                <a:sym typeface="Arial"/>
              </a:rPr>
              <a:t>VẬN</a:t>
            </a:r>
            <a:r>
              <a:rPr kumimoji="0" lang="en-US" sz="4950" b="1" i="0" u="none" strike="noStrike" kern="1200" cap="none" spc="0" normalizeH="0" noProof="0">
                <a:ln w="6600">
                  <a:solidFill>
                    <a:srgbClr val="002060"/>
                  </a:solidFill>
                  <a:prstDash val="solid"/>
                </a:ln>
                <a:solidFill>
                  <a:srgbClr val="00B0F0"/>
                </a:solidFill>
                <a:effectLst>
                  <a:outerShdw dist="38100" dir="2700000" algn="tl" rotWithShape="0">
                    <a:srgbClr val="002060"/>
                  </a:outerShdw>
                </a:effectLst>
                <a:uLnTx/>
                <a:uFillTx/>
                <a:latin typeface="#9Slide05 SVNClementine" panose="020F0502020204030203" pitchFamily="34" charset="0"/>
                <a:ea typeface="+mn-ea"/>
                <a:cs typeface="Arial"/>
                <a:sym typeface="Arial"/>
              </a:rPr>
              <a:t> DỤNG</a:t>
            </a:r>
            <a:endParaRPr kumimoji="0" lang="en-US" sz="495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9Slide05 SVNClementine" panose="020F0502020204030203" pitchFamily="34" charset="0"/>
              <a:ea typeface="+mn-ea"/>
              <a:cs typeface="Arial"/>
              <a:sym typeface="Arial"/>
            </a:endParaRPr>
          </a:p>
        </p:txBody>
      </p:sp>
    </p:spTree>
    <p:extLst>
      <p:ext uri="{BB962C8B-B14F-4D97-AF65-F5344CB8AC3E}">
        <p14:creationId xmlns:p14="http://schemas.microsoft.com/office/powerpoint/2010/main" val="3242870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77778E-7 -4.19753E-6 L 2.77778E-7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1" name="Google Shape;1211;p35"/>
          <p:cNvSpPr/>
          <p:nvPr/>
        </p:nvSpPr>
        <p:spPr>
          <a:xfrm>
            <a:off x="223202" y="-572250"/>
            <a:ext cx="242870" cy="237925"/>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10;p35">
            <a:extLst>
              <a:ext uri="{FF2B5EF4-FFF2-40B4-BE49-F238E27FC236}">
                <a16:creationId xmlns:a16="http://schemas.microsoft.com/office/drawing/2014/main" id="{6D4732E5-203F-F2D3-F77C-742EF5F085C3}"/>
              </a:ext>
            </a:extLst>
          </p:cNvPr>
          <p:cNvSpPr txBox="1">
            <a:spLocks/>
          </p:cNvSpPr>
          <p:nvPr/>
        </p:nvSpPr>
        <p:spPr>
          <a:xfrm>
            <a:off x="2110611" y="701133"/>
            <a:ext cx="6797646" cy="180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rgbClr val="434343"/>
              </a:buClr>
              <a:buSzPts val="3600"/>
              <a:buFont typeface="Gochi Hand"/>
              <a:buNone/>
              <a:defRPr sz="60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9pPr>
          </a:lstStyle>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r>
              <a:rPr kumimoji="0" lang="en-US" sz="4800" b="0" i="0" u="none" strike="noStrike" kern="0" cap="none" spc="0" normalizeH="0" baseline="0" noProof="0">
                <a:ln w="28575">
                  <a:solidFill>
                    <a:srgbClr val="002060"/>
                  </a:solidFill>
                </a:ln>
                <a:solidFill>
                  <a:srgbClr val="FF7D7D"/>
                </a:solidFill>
                <a:effectLst/>
                <a:uLnTx/>
                <a:uFillTx/>
                <a:latin typeface="SVN-Poky's" panose="020B0606040200020203" pitchFamily="34" charset="0"/>
                <a:sym typeface="Gochi Hand"/>
              </a:rPr>
              <a:t>Hoạt động 7 : </a:t>
            </a:r>
          </a:p>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endParaRPr lang="en-US" sz="4800">
              <a:ln w="28575">
                <a:solidFill>
                  <a:srgbClr val="002060"/>
                </a:solidFill>
              </a:ln>
              <a:solidFill>
                <a:srgbClr val="FF7D7D"/>
              </a:solidFill>
              <a:latin typeface="SVN-Poky's" panose="020B0606040200020203" pitchFamily="34" charset="0"/>
            </a:endParaRPr>
          </a:p>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r>
              <a:rPr kumimoji="0" lang="en-US" sz="4800" b="0" i="0" u="none" strike="noStrike" kern="0" cap="none" spc="0" normalizeH="0" baseline="0" noProof="0">
                <a:ln w="28575">
                  <a:solidFill>
                    <a:srgbClr val="002060"/>
                  </a:solidFill>
                </a:ln>
                <a:solidFill>
                  <a:srgbClr val="FF7D7D"/>
                </a:solidFill>
                <a:effectLst/>
                <a:uLnTx/>
                <a:uFillTx/>
                <a:latin typeface="SVN-Poky's" panose="020B0606040200020203" pitchFamily="34" charset="0"/>
                <a:sym typeface="Gochi Hand"/>
              </a:rPr>
              <a:t>thực</a:t>
            </a:r>
            <a:r>
              <a:rPr kumimoji="0" lang="en-US" sz="4800" b="0" i="0" u="none" strike="noStrike" kern="0" cap="none" spc="0" normalizeH="0" noProof="0">
                <a:ln w="28575">
                  <a:solidFill>
                    <a:srgbClr val="002060"/>
                  </a:solidFill>
                </a:ln>
                <a:solidFill>
                  <a:srgbClr val="FF7D7D"/>
                </a:solidFill>
                <a:effectLst/>
                <a:uLnTx/>
                <a:uFillTx/>
                <a:latin typeface="SVN-Poky's" panose="020B0606040200020203" pitchFamily="34" charset="0"/>
                <a:sym typeface="Gochi Hand"/>
              </a:rPr>
              <a:t> hành và chia sẻ</a:t>
            </a:r>
            <a:endParaRPr kumimoji="0" lang="en-US" sz="4800" b="0" i="0" u="none" strike="noStrike" kern="0" cap="none" spc="0" normalizeH="0" baseline="0" noProof="0" dirty="0">
              <a:ln w="28575">
                <a:solidFill>
                  <a:srgbClr val="002060"/>
                </a:solidFill>
              </a:ln>
              <a:solidFill>
                <a:srgbClr val="FFE340"/>
              </a:solidFill>
              <a:effectLst/>
              <a:uLnTx/>
              <a:uFillTx/>
              <a:latin typeface="SVN-Poky's" panose="020B0606040200020203" pitchFamily="34" charset="0"/>
              <a:sym typeface="Gochi Hand"/>
            </a:endParaRPr>
          </a:p>
        </p:txBody>
      </p:sp>
      <p:pic>
        <p:nvPicPr>
          <p:cNvPr id="4" name="Picture 3">
            <a:extLst>
              <a:ext uri="{FF2B5EF4-FFF2-40B4-BE49-F238E27FC236}">
                <a16:creationId xmlns:a16="http://schemas.microsoft.com/office/drawing/2014/main" id="{24C6A485-3F0B-4192-9BA9-61C0D244B888}"/>
              </a:ext>
            </a:extLst>
          </p:cNvPr>
          <p:cNvPicPr>
            <a:picLocks noChangeAspect="1"/>
          </p:cNvPicPr>
          <p:nvPr/>
        </p:nvPicPr>
        <p:blipFill>
          <a:blip r:embed="rId3"/>
          <a:stretch>
            <a:fillRect/>
          </a:stretch>
        </p:blipFill>
        <p:spPr>
          <a:xfrm>
            <a:off x="0" y="1314880"/>
            <a:ext cx="3115326" cy="3828620"/>
          </a:xfrm>
          <a:prstGeom prst="rect">
            <a:avLst/>
          </a:prstGeom>
        </p:spPr>
      </p:pic>
    </p:spTree>
    <p:extLst>
      <p:ext uri="{BB962C8B-B14F-4D97-AF65-F5344CB8AC3E}">
        <p14:creationId xmlns:p14="http://schemas.microsoft.com/office/powerpoint/2010/main" val="104545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7143"/>
                                  </p:iterate>
                                  <p:childTnLst>
                                    <p:animMotion origin="layout" path="M -4.16667E-6 1.60494E-6 L -4.16667E-6 -0.07222 " pathEditMode="relative" rAng="0" ptsTypes="AA">
                                      <p:cBhvr>
                                        <p:cTn id="6" dur="250" accel="50000" decel="50000" autoRev="1" fill="hold">
                                          <p:stCondLst>
                                            <p:cond delay="0"/>
                                          </p:stCondLst>
                                        </p:cTn>
                                        <p:tgtEl>
                                          <p:spTgt spid="72"/>
                                        </p:tgtEl>
                                        <p:attrNameLst>
                                          <p:attrName>ppt_x</p:attrName>
                                          <p:attrName>ppt_y</p:attrName>
                                        </p:attrNameLst>
                                      </p:cBhvr>
                                      <p:rCtr x="0" y="-3611"/>
                                    </p:animMotion>
                                    <p:animRot by="1500000">
                                      <p:cBhvr>
                                        <p:cTn id="7" dur="125" fill="hold">
                                          <p:stCondLst>
                                            <p:cond delay="0"/>
                                          </p:stCondLst>
                                        </p:cTn>
                                        <p:tgtEl>
                                          <p:spTgt spid="72"/>
                                        </p:tgtEl>
                                        <p:attrNameLst>
                                          <p:attrName>r</p:attrName>
                                        </p:attrNameLst>
                                      </p:cBhvr>
                                    </p:animRot>
                                    <p:animRot by="-1500000">
                                      <p:cBhvr>
                                        <p:cTn id="8" dur="125" fill="hold">
                                          <p:stCondLst>
                                            <p:cond delay="125"/>
                                          </p:stCondLst>
                                        </p:cTn>
                                        <p:tgtEl>
                                          <p:spTgt spid="72"/>
                                        </p:tgtEl>
                                        <p:attrNameLst>
                                          <p:attrName>r</p:attrName>
                                        </p:attrNameLst>
                                      </p:cBhvr>
                                    </p:animRot>
                                    <p:animRot by="-1500000">
                                      <p:cBhvr>
                                        <p:cTn id="9" dur="125" fill="hold">
                                          <p:stCondLst>
                                            <p:cond delay="250"/>
                                          </p:stCondLst>
                                        </p:cTn>
                                        <p:tgtEl>
                                          <p:spTgt spid="72"/>
                                        </p:tgtEl>
                                        <p:attrNameLst>
                                          <p:attrName>r</p:attrName>
                                        </p:attrNameLst>
                                      </p:cBhvr>
                                    </p:animRot>
                                    <p:animRot by="1500000">
                                      <p:cBhvr>
                                        <p:cTn id="10" dur="125" fill="hold">
                                          <p:stCondLst>
                                            <p:cond delay="375"/>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grpSp>
        <p:nvGrpSpPr>
          <p:cNvPr id="1322" name="Google Shape;1322;p40"/>
          <p:cNvGrpSpPr/>
          <p:nvPr/>
        </p:nvGrpSpPr>
        <p:grpSpPr>
          <a:xfrm>
            <a:off x="5425917" y="3871708"/>
            <a:ext cx="2762089" cy="2099579"/>
            <a:chOff x="6561825" y="2594500"/>
            <a:chExt cx="1454650" cy="1341413"/>
          </a:xfrm>
        </p:grpSpPr>
        <p:sp>
          <p:nvSpPr>
            <p:cNvPr id="1323" name="Google Shape;1323;p40"/>
            <p:cNvSpPr/>
            <p:nvPr/>
          </p:nvSpPr>
          <p:spPr>
            <a:xfrm>
              <a:off x="6878225" y="3130300"/>
              <a:ext cx="206300" cy="201825"/>
            </a:xfrm>
            <a:custGeom>
              <a:avLst/>
              <a:gdLst/>
              <a:ahLst/>
              <a:cxnLst/>
              <a:rect l="l" t="t" r="r" b="b"/>
              <a:pathLst>
                <a:path w="8252" h="8073" extrusionOk="0">
                  <a:moveTo>
                    <a:pt x="6240" y="0"/>
                  </a:moveTo>
                  <a:lnTo>
                    <a:pt x="3811" y="1572"/>
                  </a:lnTo>
                  <a:lnTo>
                    <a:pt x="1144" y="453"/>
                  </a:lnTo>
                  <a:lnTo>
                    <a:pt x="1882" y="3251"/>
                  </a:lnTo>
                  <a:lnTo>
                    <a:pt x="1" y="5442"/>
                  </a:lnTo>
                  <a:lnTo>
                    <a:pt x="2882" y="5608"/>
                  </a:lnTo>
                  <a:lnTo>
                    <a:pt x="4394" y="8073"/>
                  </a:lnTo>
                  <a:lnTo>
                    <a:pt x="5430" y="5382"/>
                  </a:lnTo>
                  <a:lnTo>
                    <a:pt x="8252" y="4703"/>
                  </a:lnTo>
                  <a:lnTo>
                    <a:pt x="6001" y="2882"/>
                  </a:lnTo>
                  <a:lnTo>
                    <a:pt x="62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40"/>
            <p:cNvSpPr/>
            <p:nvPr/>
          </p:nvSpPr>
          <p:spPr>
            <a:xfrm>
              <a:off x="7510450" y="2991575"/>
              <a:ext cx="96175" cy="94375"/>
            </a:xfrm>
            <a:custGeom>
              <a:avLst/>
              <a:gdLst/>
              <a:ahLst/>
              <a:cxnLst/>
              <a:rect l="l" t="t" r="r" b="b"/>
              <a:pathLst>
                <a:path w="3847" h="3775" extrusionOk="0">
                  <a:moveTo>
                    <a:pt x="2906" y="0"/>
                  </a:moveTo>
                  <a:lnTo>
                    <a:pt x="1775" y="738"/>
                  </a:lnTo>
                  <a:lnTo>
                    <a:pt x="524" y="215"/>
                  </a:lnTo>
                  <a:lnTo>
                    <a:pt x="870" y="1524"/>
                  </a:lnTo>
                  <a:lnTo>
                    <a:pt x="1" y="2548"/>
                  </a:lnTo>
                  <a:lnTo>
                    <a:pt x="1346" y="2620"/>
                  </a:lnTo>
                  <a:lnTo>
                    <a:pt x="2048" y="3775"/>
                  </a:lnTo>
                  <a:lnTo>
                    <a:pt x="2537" y="2512"/>
                  </a:lnTo>
                  <a:lnTo>
                    <a:pt x="3846" y="2203"/>
                  </a:lnTo>
                  <a:lnTo>
                    <a:pt x="2798" y="1346"/>
                  </a:lnTo>
                  <a:lnTo>
                    <a:pt x="290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40"/>
            <p:cNvSpPr/>
            <p:nvPr/>
          </p:nvSpPr>
          <p:spPr>
            <a:xfrm>
              <a:off x="6721650" y="2594500"/>
              <a:ext cx="109875" cy="107175"/>
            </a:xfrm>
            <a:custGeom>
              <a:avLst/>
              <a:gdLst/>
              <a:ahLst/>
              <a:cxnLst/>
              <a:rect l="l" t="t" r="r" b="b"/>
              <a:pathLst>
                <a:path w="4395" h="4287" extrusionOk="0">
                  <a:moveTo>
                    <a:pt x="3323" y="0"/>
                  </a:moveTo>
                  <a:lnTo>
                    <a:pt x="2025" y="834"/>
                  </a:lnTo>
                  <a:lnTo>
                    <a:pt x="608" y="238"/>
                  </a:lnTo>
                  <a:lnTo>
                    <a:pt x="1001" y="1727"/>
                  </a:lnTo>
                  <a:lnTo>
                    <a:pt x="1" y="2894"/>
                  </a:lnTo>
                  <a:lnTo>
                    <a:pt x="1537" y="2977"/>
                  </a:lnTo>
                  <a:lnTo>
                    <a:pt x="2335" y="4287"/>
                  </a:lnTo>
                  <a:lnTo>
                    <a:pt x="2894" y="2858"/>
                  </a:lnTo>
                  <a:lnTo>
                    <a:pt x="4394" y="2501"/>
                  </a:lnTo>
                  <a:lnTo>
                    <a:pt x="3192" y="1536"/>
                  </a:lnTo>
                  <a:lnTo>
                    <a:pt x="332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40"/>
            <p:cNvSpPr/>
            <p:nvPr/>
          </p:nvSpPr>
          <p:spPr>
            <a:xfrm>
              <a:off x="7877888" y="2775313"/>
              <a:ext cx="128900" cy="134575"/>
            </a:xfrm>
            <a:custGeom>
              <a:avLst/>
              <a:gdLst/>
              <a:ahLst/>
              <a:cxnLst/>
              <a:rect l="l" t="t" r="r" b="b"/>
              <a:pathLst>
                <a:path w="5156" h="5383" extrusionOk="0">
                  <a:moveTo>
                    <a:pt x="1917" y="0"/>
                  </a:moveTo>
                  <a:lnTo>
                    <a:pt x="1679" y="1870"/>
                  </a:lnTo>
                  <a:lnTo>
                    <a:pt x="1" y="2727"/>
                  </a:lnTo>
                  <a:lnTo>
                    <a:pt x="1703" y="3537"/>
                  </a:lnTo>
                  <a:lnTo>
                    <a:pt x="2001" y="5382"/>
                  </a:lnTo>
                  <a:lnTo>
                    <a:pt x="3299" y="4025"/>
                  </a:lnTo>
                  <a:lnTo>
                    <a:pt x="5156" y="4311"/>
                  </a:lnTo>
                  <a:lnTo>
                    <a:pt x="4251" y="2656"/>
                  </a:lnTo>
                  <a:lnTo>
                    <a:pt x="5096" y="977"/>
                  </a:lnTo>
                  <a:lnTo>
                    <a:pt x="3251" y="1322"/>
                  </a:lnTo>
                  <a:lnTo>
                    <a:pt x="19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40"/>
            <p:cNvSpPr/>
            <p:nvPr/>
          </p:nvSpPr>
          <p:spPr>
            <a:xfrm>
              <a:off x="7868200" y="3412163"/>
              <a:ext cx="148275" cy="141700"/>
            </a:xfrm>
            <a:custGeom>
              <a:avLst/>
              <a:gdLst/>
              <a:ahLst/>
              <a:cxnLst/>
              <a:rect l="l" t="t" r="r" b="b"/>
              <a:pathLst>
                <a:path w="5931" h="5668" extrusionOk="0">
                  <a:moveTo>
                    <a:pt x="2942" y="1"/>
                  </a:moveTo>
                  <a:lnTo>
                    <a:pt x="2049" y="1870"/>
                  </a:lnTo>
                  <a:lnTo>
                    <a:pt x="1" y="2191"/>
                  </a:lnTo>
                  <a:lnTo>
                    <a:pt x="1501" y="3620"/>
                  </a:lnTo>
                  <a:lnTo>
                    <a:pt x="1180" y="5668"/>
                  </a:lnTo>
                  <a:lnTo>
                    <a:pt x="3001" y="4680"/>
                  </a:lnTo>
                  <a:lnTo>
                    <a:pt x="4847" y="5620"/>
                  </a:lnTo>
                  <a:lnTo>
                    <a:pt x="4847" y="5620"/>
                  </a:lnTo>
                  <a:lnTo>
                    <a:pt x="4466" y="3584"/>
                  </a:lnTo>
                  <a:lnTo>
                    <a:pt x="5930" y="2120"/>
                  </a:lnTo>
                  <a:lnTo>
                    <a:pt x="3882" y="1846"/>
                  </a:lnTo>
                  <a:lnTo>
                    <a:pt x="294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40"/>
            <p:cNvSpPr/>
            <p:nvPr/>
          </p:nvSpPr>
          <p:spPr>
            <a:xfrm>
              <a:off x="6561825" y="3107050"/>
              <a:ext cx="47350" cy="46475"/>
            </a:xfrm>
            <a:custGeom>
              <a:avLst/>
              <a:gdLst/>
              <a:ahLst/>
              <a:cxnLst/>
              <a:rect l="l" t="t" r="r" b="b"/>
              <a:pathLst>
                <a:path w="1894" h="1859" extrusionOk="0">
                  <a:moveTo>
                    <a:pt x="1441" y="1"/>
                  </a:moveTo>
                  <a:lnTo>
                    <a:pt x="881" y="358"/>
                  </a:lnTo>
                  <a:lnTo>
                    <a:pt x="262" y="108"/>
                  </a:lnTo>
                  <a:lnTo>
                    <a:pt x="441" y="751"/>
                  </a:lnTo>
                  <a:lnTo>
                    <a:pt x="0" y="1251"/>
                  </a:lnTo>
                  <a:lnTo>
                    <a:pt x="667" y="1287"/>
                  </a:lnTo>
                  <a:lnTo>
                    <a:pt x="1012" y="1858"/>
                  </a:lnTo>
                  <a:lnTo>
                    <a:pt x="1250" y="1239"/>
                  </a:lnTo>
                  <a:lnTo>
                    <a:pt x="1893" y="1084"/>
                  </a:lnTo>
                  <a:lnTo>
                    <a:pt x="1381" y="668"/>
                  </a:lnTo>
                  <a:lnTo>
                    <a:pt x="144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40"/>
            <p:cNvSpPr/>
            <p:nvPr/>
          </p:nvSpPr>
          <p:spPr>
            <a:xfrm>
              <a:off x="7868200" y="3107063"/>
              <a:ext cx="47375" cy="46450"/>
            </a:xfrm>
            <a:custGeom>
              <a:avLst/>
              <a:gdLst/>
              <a:ahLst/>
              <a:cxnLst/>
              <a:rect l="l" t="t" r="r" b="b"/>
              <a:pathLst>
                <a:path w="1895" h="1858" extrusionOk="0">
                  <a:moveTo>
                    <a:pt x="1430" y="0"/>
                  </a:moveTo>
                  <a:lnTo>
                    <a:pt x="870" y="369"/>
                  </a:lnTo>
                  <a:lnTo>
                    <a:pt x="263" y="107"/>
                  </a:lnTo>
                  <a:lnTo>
                    <a:pt x="263" y="107"/>
                  </a:lnTo>
                  <a:lnTo>
                    <a:pt x="430" y="750"/>
                  </a:lnTo>
                  <a:lnTo>
                    <a:pt x="1" y="1250"/>
                  </a:lnTo>
                  <a:lnTo>
                    <a:pt x="656" y="1286"/>
                  </a:lnTo>
                  <a:lnTo>
                    <a:pt x="1001" y="1858"/>
                  </a:lnTo>
                  <a:lnTo>
                    <a:pt x="1251" y="1238"/>
                  </a:lnTo>
                  <a:lnTo>
                    <a:pt x="1894" y="1084"/>
                  </a:lnTo>
                  <a:lnTo>
                    <a:pt x="1382" y="667"/>
                  </a:lnTo>
                  <a:lnTo>
                    <a:pt x="143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40"/>
            <p:cNvSpPr/>
            <p:nvPr/>
          </p:nvSpPr>
          <p:spPr>
            <a:xfrm>
              <a:off x="6802025" y="2819525"/>
              <a:ext cx="47350" cy="46150"/>
            </a:xfrm>
            <a:custGeom>
              <a:avLst/>
              <a:gdLst/>
              <a:ahLst/>
              <a:cxnLst/>
              <a:rect l="l" t="t" r="r" b="b"/>
              <a:pathLst>
                <a:path w="1894" h="1846" extrusionOk="0">
                  <a:moveTo>
                    <a:pt x="1429" y="0"/>
                  </a:moveTo>
                  <a:lnTo>
                    <a:pt x="870" y="358"/>
                  </a:lnTo>
                  <a:lnTo>
                    <a:pt x="263" y="108"/>
                  </a:lnTo>
                  <a:lnTo>
                    <a:pt x="263" y="108"/>
                  </a:lnTo>
                  <a:lnTo>
                    <a:pt x="429" y="751"/>
                  </a:lnTo>
                  <a:lnTo>
                    <a:pt x="1" y="1251"/>
                  </a:lnTo>
                  <a:lnTo>
                    <a:pt x="655" y="1286"/>
                  </a:lnTo>
                  <a:lnTo>
                    <a:pt x="1013" y="1846"/>
                  </a:lnTo>
                  <a:lnTo>
                    <a:pt x="1251" y="1239"/>
                  </a:lnTo>
                  <a:lnTo>
                    <a:pt x="1894" y="1084"/>
                  </a:lnTo>
                  <a:lnTo>
                    <a:pt x="1382" y="655"/>
                  </a:lnTo>
                  <a:lnTo>
                    <a:pt x="142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40"/>
            <p:cNvSpPr/>
            <p:nvPr/>
          </p:nvSpPr>
          <p:spPr>
            <a:xfrm>
              <a:off x="7048200" y="2612650"/>
              <a:ext cx="72650" cy="71175"/>
            </a:xfrm>
            <a:custGeom>
              <a:avLst/>
              <a:gdLst/>
              <a:ahLst/>
              <a:cxnLst/>
              <a:rect l="l" t="t" r="r" b="b"/>
              <a:pathLst>
                <a:path w="2906" h="2847" extrusionOk="0">
                  <a:moveTo>
                    <a:pt x="2203" y="1"/>
                  </a:moveTo>
                  <a:lnTo>
                    <a:pt x="1346" y="548"/>
                  </a:lnTo>
                  <a:lnTo>
                    <a:pt x="405" y="155"/>
                  </a:lnTo>
                  <a:lnTo>
                    <a:pt x="655" y="1144"/>
                  </a:lnTo>
                  <a:lnTo>
                    <a:pt x="0" y="1918"/>
                  </a:lnTo>
                  <a:lnTo>
                    <a:pt x="1012" y="1977"/>
                  </a:lnTo>
                  <a:lnTo>
                    <a:pt x="1548" y="2846"/>
                  </a:lnTo>
                  <a:lnTo>
                    <a:pt x="1917" y="1894"/>
                  </a:lnTo>
                  <a:lnTo>
                    <a:pt x="2905" y="1656"/>
                  </a:lnTo>
                  <a:lnTo>
                    <a:pt x="2119" y="1013"/>
                  </a:lnTo>
                  <a:lnTo>
                    <a:pt x="220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40"/>
            <p:cNvSpPr/>
            <p:nvPr/>
          </p:nvSpPr>
          <p:spPr>
            <a:xfrm>
              <a:off x="7246400" y="2927575"/>
              <a:ext cx="72650" cy="71175"/>
            </a:xfrm>
            <a:custGeom>
              <a:avLst/>
              <a:gdLst/>
              <a:ahLst/>
              <a:cxnLst/>
              <a:rect l="l" t="t" r="r" b="b"/>
              <a:pathLst>
                <a:path w="2906" h="2847" extrusionOk="0">
                  <a:moveTo>
                    <a:pt x="2203" y="1"/>
                  </a:moveTo>
                  <a:lnTo>
                    <a:pt x="1346" y="560"/>
                  </a:lnTo>
                  <a:lnTo>
                    <a:pt x="405" y="167"/>
                  </a:lnTo>
                  <a:lnTo>
                    <a:pt x="405" y="167"/>
                  </a:lnTo>
                  <a:lnTo>
                    <a:pt x="667" y="1156"/>
                  </a:lnTo>
                  <a:lnTo>
                    <a:pt x="0" y="1929"/>
                  </a:lnTo>
                  <a:lnTo>
                    <a:pt x="1012" y="1977"/>
                  </a:lnTo>
                  <a:lnTo>
                    <a:pt x="1548" y="2846"/>
                  </a:lnTo>
                  <a:lnTo>
                    <a:pt x="1917" y="1906"/>
                  </a:lnTo>
                  <a:lnTo>
                    <a:pt x="2905" y="1668"/>
                  </a:lnTo>
                  <a:lnTo>
                    <a:pt x="2120" y="1025"/>
                  </a:lnTo>
                  <a:lnTo>
                    <a:pt x="220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40"/>
            <p:cNvSpPr/>
            <p:nvPr/>
          </p:nvSpPr>
          <p:spPr>
            <a:xfrm>
              <a:off x="7200600" y="3583000"/>
              <a:ext cx="47350" cy="46475"/>
            </a:xfrm>
            <a:custGeom>
              <a:avLst/>
              <a:gdLst/>
              <a:ahLst/>
              <a:cxnLst/>
              <a:rect l="l" t="t" r="r" b="b"/>
              <a:pathLst>
                <a:path w="1894" h="1859" extrusionOk="0">
                  <a:moveTo>
                    <a:pt x="1429" y="1"/>
                  </a:moveTo>
                  <a:lnTo>
                    <a:pt x="869" y="358"/>
                  </a:lnTo>
                  <a:lnTo>
                    <a:pt x="262" y="108"/>
                  </a:lnTo>
                  <a:lnTo>
                    <a:pt x="262" y="108"/>
                  </a:lnTo>
                  <a:lnTo>
                    <a:pt x="429" y="751"/>
                  </a:lnTo>
                  <a:lnTo>
                    <a:pt x="0" y="1251"/>
                  </a:lnTo>
                  <a:lnTo>
                    <a:pt x="667" y="1287"/>
                  </a:lnTo>
                  <a:lnTo>
                    <a:pt x="1012" y="1858"/>
                  </a:lnTo>
                  <a:lnTo>
                    <a:pt x="1250" y="1239"/>
                  </a:lnTo>
                  <a:lnTo>
                    <a:pt x="1893" y="1084"/>
                  </a:lnTo>
                  <a:lnTo>
                    <a:pt x="1381" y="668"/>
                  </a:lnTo>
                  <a:lnTo>
                    <a:pt x="142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40"/>
            <p:cNvSpPr/>
            <p:nvPr/>
          </p:nvSpPr>
          <p:spPr>
            <a:xfrm>
              <a:off x="6828950" y="3480638"/>
              <a:ext cx="47350" cy="46450"/>
            </a:xfrm>
            <a:custGeom>
              <a:avLst/>
              <a:gdLst/>
              <a:ahLst/>
              <a:cxnLst/>
              <a:rect l="l" t="t" r="r" b="b"/>
              <a:pathLst>
                <a:path w="1894" h="1858" extrusionOk="0">
                  <a:moveTo>
                    <a:pt x="1429" y="0"/>
                  </a:moveTo>
                  <a:lnTo>
                    <a:pt x="869" y="357"/>
                  </a:lnTo>
                  <a:lnTo>
                    <a:pt x="262" y="107"/>
                  </a:lnTo>
                  <a:lnTo>
                    <a:pt x="429" y="750"/>
                  </a:lnTo>
                  <a:lnTo>
                    <a:pt x="0" y="1250"/>
                  </a:lnTo>
                  <a:lnTo>
                    <a:pt x="655" y="1286"/>
                  </a:lnTo>
                  <a:lnTo>
                    <a:pt x="1000" y="1857"/>
                  </a:lnTo>
                  <a:lnTo>
                    <a:pt x="1250" y="1238"/>
                  </a:lnTo>
                  <a:lnTo>
                    <a:pt x="1893" y="1083"/>
                  </a:lnTo>
                  <a:lnTo>
                    <a:pt x="1381" y="667"/>
                  </a:lnTo>
                  <a:lnTo>
                    <a:pt x="142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40"/>
            <p:cNvSpPr/>
            <p:nvPr/>
          </p:nvSpPr>
          <p:spPr>
            <a:xfrm>
              <a:off x="7528613" y="3801338"/>
              <a:ext cx="128600" cy="134575"/>
            </a:xfrm>
            <a:custGeom>
              <a:avLst/>
              <a:gdLst/>
              <a:ahLst/>
              <a:cxnLst/>
              <a:rect l="l" t="t" r="r" b="b"/>
              <a:pathLst>
                <a:path w="5144" h="5383" extrusionOk="0">
                  <a:moveTo>
                    <a:pt x="1917" y="1"/>
                  </a:moveTo>
                  <a:lnTo>
                    <a:pt x="1679" y="1870"/>
                  </a:lnTo>
                  <a:lnTo>
                    <a:pt x="0" y="2727"/>
                  </a:lnTo>
                  <a:lnTo>
                    <a:pt x="1703" y="3525"/>
                  </a:lnTo>
                  <a:lnTo>
                    <a:pt x="2000" y="5383"/>
                  </a:lnTo>
                  <a:lnTo>
                    <a:pt x="3286" y="4013"/>
                  </a:lnTo>
                  <a:lnTo>
                    <a:pt x="5144" y="4311"/>
                  </a:lnTo>
                  <a:lnTo>
                    <a:pt x="4251" y="2656"/>
                  </a:lnTo>
                  <a:lnTo>
                    <a:pt x="5096" y="977"/>
                  </a:lnTo>
                  <a:lnTo>
                    <a:pt x="3250" y="1322"/>
                  </a:lnTo>
                  <a:lnTo>
                    <a:pt x="191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40"/>
            <p:cNvSpPr/>
            <p:nvPr/>
          </p:nvSpPr>
          <p:spPr>
            <a:xfrm>
              <a:off x="7388250" y="3382100"/>
              <a:ext cx="206300" cy="201850"/>
            </a:xfrm>
            <a:custGeom>
              <a:avLst/>
              <a:gdLst/>
              <a:ahLst/>
              <a:cxnLst/>
              <a:rect l="l" t="t" r="r" b="b"/>
              <a:pathLst>
                <a:path w="8252" h="8074" extrusionOk="0">
                  <a:moveTo>
                    <a:pt x="6240" y="1"/>
                  </a:moveTo>
                  <a:lnTo>
                    <a:pt x="3811" y="1572"/>
                  </a:lnTo>
                  <a:lnTo>
                    <a:pt x="1144" y="453"/>
                  </a:lnTo>
                  <a:lnTo>
                    <a:pt x="1882" y="3251"/>
                  </a:lnTo>
                  <a:lnTo>
                    <a:pt x="1" y="5442"/>
                  </a:lnTo>
                  <a:lnTo>
                    <a:pt x="2894" y="5597"/>
                  </a:lnTo>
                  <a:lnTo>
                    <a:pt x="4394" y="8073"/>
                  </a:lnTo>
                  <a:lnTo>
                    <a:pt x="5442" y="5370"/>
                  </a:lnTo>
                  <a:lnTo>
                    <a:pt x="8252" y="4704"/>
                  </a:lnTo>
                  <a:lnTo>
                    <a:pt x="6014" y="2882"/>
                  </a:lnTo>
                  <a:lnTo>
                    <a:pt x="624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40"/>
            <p:cNvSpPr/>
            <p:nvPr/>
          </p:nvSpPr>
          <p:spPr>
            <a:xfrm>
              <a:off x="7111900" y="3821425"/>
              <a:ext cx="96150" cy="94400"/>
            </a:xfrm>
            <a:custGeom>
              <a:avLst/>
              <a:gdLst/>
              <a:ahLst/>
              <a:cxnLst/>
              <a:rect l="l" t="t" r="r" b="b"/>
              <a:pathLst>
                <a:path w="3846" h="3776" extrusionOk="0">
                  <a:moveTo>
                    <a:pt x="2905" y="1"/>
                  </a:moveTo>
                  <a:lnTo>
                    <a:pt x="1774" y="727"/>
                  </a:lnTo>
                  <a:lnTo>
                    <a:pt x="524" y="215"/>
                  </a:lnTo>
                  <a:lnTo>
                    <a:pt x="524" y="215"/>
                  </a:lnTo>
                  <a:lnTo>
                    <a:pt x="869" y="1513"/>
                  </a:lnTo>
                  <a:lnTo>
                    <a:pt x="0" y="2549"/>
                  </a:lnTo>
                  <a:lnTo>
                    <a:pt x="1345" y="2620"/>
                  </a:lnTo>
                  <a:lnTo>
                    <a:pt x="2048" y="3775"/>
                  </a:lnTo>
                  <a:lnTo>
                    <a:pt x="2536" y="2513"/>
                  </a:lnTo>
                  <a:lnTo>
                    <a:pt x="3846" y="2203"/>
                  </a:lnTo>
                  <a:lnTo>
                    <a:pt x="2798" y="1346"/>
                  </a:lnTo>
                  <a:lnTo>
                    <a:pt x="29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0"/>
            <p:cNvSpPr/>
            <p:nvPr/>
          </p:nvSpPr>
          <p:spPr>
            <a:xfrm>
              <a:off x="7544675" y="2601050"/>
              <a:ext cx="96475" cy="94375"/>
            </a:xfrm>
            <a:custGeom>
              <a:avLst/>
              <a:gdLst/>
              <a:ahLst/>
              <a:cxnLst/>
              <a:rect l="l" t="t" r="r" b="b"/>
              <a:pathLst>
                <a:path w="3859" h="3775" extrusionOk="0">
                  <a:moveTo>
                    <a:pt x="2918" y="0"/>
                  </a:moveTo>
                  <a:lnTo>
                    <a:pt x="1787" y="727"/>
                  </a:lnTo>
                  <a:lnTo>
                    <a:pt x="537" y="215"/>
                  </a:lnTo>
                  <a:lnTo>
                    <a:pt x="882" y="1512"/>
                  </a:lnTo>
                  <a:lnTo>
                    <a:pt x="1" y="2536"/>
                  </a:lnTo>
                  <a:lnTo>
                    <a:pt x="1358" y="2620"/>
                  </a:lnTo>
                  <a:lnTo>
                    <a:pt x="2061" y="3775"/>
                  </a:lnTo>
                  <a:lnTo>
                    <a:pt x="2549" y="2513"/>
                  </a:lnTo>
                  <a:lnTo>
                    <a:pt x="3858" y="2191"/>
                  </a:lnTo>
                  <a:lnTo>
                    <a:pt x="2811" y="1346"/>
                  </a:lnTo>
                  <a:lnTo>
                    <a:pt x="291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39" name="Google Shape;1339;p40"/>
          <p:cNvGrpSpPr/>
          <p:nvPr/>
        </p:nvGrpSpPr>
        <p:grpSpPr>
          <a:xfrm>
            <a:off x="873083" y="3887644"/>
            <a:ext cx="2762089" cy="2099579"/>
            <a:chOff x="6561825" y="2594500"/>
            <a:chExt cx="1454650" cy="1341413"/>
          </a:xfrm>
        </p:grpSpPr>
        <p:sp>
          <p:nvSpPr>
            <p:cNvPr id="1340" name="Google Shape;1340;p40"/>
            <p:cNvSpPr/>
            <p:nvPr/>
          </p:nvSpPr>
          <p:spPr>
            <a:xfrm>
              <a:off x="6878225" y="3130300"/>
              <a:ext cx="206300" cy="201825"/>
            </a:xfrm>
            <a:custGeom>
              <a:avLst/>
              <a:gdLst/>
              <a:ahLst/>
              <a:cxnLst/>
              <a:rect l="l" t="t" r="r" b="b"/>
              <a:pathLst>
                <a:path w="8252" h="8073" extrusionOk="0">
                  <a:moveTo>
                    <a:pt x="6240" y="0"/>
                  </a:moveTo>
                  <a:lnTo>
                    <a:pt x="3811" y="1572"/>
                  </a:lnTo>
                  <a:lnTo>
                    <a:pt x="1144" y="453"/>
                  </a:lnTo>
                  <a:lnTo>
                    <a:pt x="1882" y="3251"/>
                  </a:lnTo>
                  <a:lnTo>
                    <a:pt x="1" y="5442"/>
                  </a:lnTo>
                  <a:lnTo>
                    <a:pt x="2882" y="5608"/>
                  </a:lnTo>
                  <a:lnTo>
                    <a:pt x="4394" y="8073"/>
                  </a:lnTo>
                  <a:lnTo>
                    <a:pt x="5430" y="5382"/>
                  </a:lnTo>
                  <a:lnTo>
                    <a:pt x="8252" y="4703"/>
                  </a:lnTo>
                  <a:lnTo>
                    <a:pt x="6001" y="2882"/>
                  </a:lnTo>
                  <a:lnTo>
                    <a:pt x="62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40"/>
            <p:cNvSpPr/>
            <p:nvPr/>
          </p:nvSpPr>
          <p:spPr>
            <a:xfrm>
              <a:off x="7510450" y="2991575"/>
              <a:ext cx="96175" cy="94375"/>
            </a:xfrm>
            <a:custGeom>
              <a:avLst/>
              <a:gdLst/>
              <a:ahLst/>
              <a:cxnLst/>
              <a:rect l="l" t="t" r="r" b="b"/>
              <a:pathLst>
                <a:path w="3847" h="3775" extrusionOk="0">
                  <a:moveTo>
                    <a:pt x="2906" y="0"/>
                  </a:moveTo>
                  <a:lnTo>
                    <a:pt x="1775" y="738"/>
                  </a:lnTo>
                  <a:lnTo>
                    <a:pt x="524" y="215"/>
                  </a:lnTo>
                  <a:lnTo>
                    <a:pt x="870" y="1524"/>
                  </a:lnTo>
                  <a:lnTo>
                    <a:pt x="1" y="2548"/>
                  </a:lnTo>
                  <a:lnTo>
                    <a:pt x="1346" y="2620"/>
                  </a:lnTo>
                  <a:lnTo>
                    <a:pt x="2048" y="3775"/>
                  </a:lnTo>
                  <a:lnTo>
                    <a:pt x="2537" y="2512"/>
                  </a:lnTo>
                  <a:lnTo>
                    <a:pt x="3846" y="2203"/>
                  </a:lnTo>
                  <a:lnTo>
                    <a:pt x="2798" y="1346"/>
                  </a:lnTo>
                  <a:lnTo>
                    <a:pt x="290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40"/>
            <p:cNvSpPr/>
            <p:nvPr/>
          </p:nvSpPr>
          <p:spPr>
            <a:xfrm>
              <a:off x="6721650" y="2594500"/>
              <a:ext cx="109875" cy="107175"/>
            </a:xfrm>
            <a:custGeom>
              <a:avLst/>
              <a:gdLst/>
              <a:ahLst/>
              <a:cxnLst/>
              <a:rect l="l" t="t" r="r" b="b"/>
              <a:pathLst>
                <a:path w="4395" h="4287" extrusionOk="0">
                  <a:moveTo>
                    <a:pt x="3323" y="0"/>
                  </a:moveTo>
                  <a:lnTo>
                    <a:pt x="2025" y="834"/>
                  </a:lnTo>
                  <a:lnTo>
                    <a:pt x="608" y="238"/>
                  </a:lnTo>
                  <a:lnTo>
                    <a:pt x="1001" y="1727"/>
                  </a:lnTo>
                  <a:lnTo>
                    <a:pt x="1" y="2894"/>
                  </a:lnTo>
                  <a:lnTo>
                    <a:pt x="1537" y="2977"/>
                  </a:lnTo>
                  <a:lnTo>
                    <a:pt x="2335" y="4287"/>
                  </a:lnTo>
                  <a:lnTo>
                    <a:pt x="2894" y="2858"/>
                  </a:lnTo>
                  <a:lnTo>
                    <a:pt x="4394" y="2501"/>
                  </a:lnTo>
                  <a:lnTo>
                    <a:pt x="3192" y="1536"/>
                  </a:lnTo>
                  <a:lnTo>
                    <a:pt x="332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40"/>
            <p:cNvSpPr/>
            <p:nvPr/>
          </p:nvSpPr>
          <p:spPr>
            <a:xfrm>
              <a:off x="7877888" y="2775313"/>
              <a:ext cx="128900" cy="134575"/>
            </a:xfrm>
            <a:custGeom>
              <a:avLst/>
              <a:gdLst/>
              <a:ahLst/>
              <a:cxnLst/>
              <a:rect l="l" t="t" r="r" b="b"/>
              <a:pathLst>
                <a:path w="5156" h="5383" extrusionOk="0">
                  <a:moveTo>
                    <a:pt x="1917" y="0"/>
                  </a:moveTo>
                  <a:lnTo>
                    <a:pt x="1679" y="1870"/>
                  </a:lnTo>
                  <a:lnTo>
                    <a:pt x="1" y="2727"/>
                  </a:lnTo>
                  <a:lnTo>
                    <a:pt x="1703" y="3537"/>
                  </a:lnTo>
                  <a:lnTo>
                    <a:pt x="2001" y="5382"/>
                  </a:lnTo>
                  <a:lnTo>
                    <a:pt x="3299" y="4025"/>
                  </a:lnTo>
                  <a:lnTo>
                    <a:pt x="5156" y="4311"/>
                  </a:lnTo>
                  <a:lnTo>
                    <a:pt x="4251" y="2656"/>
                  </a:lnTo>
                  <a:lnTo>
                    <a:pt x="5096" y="977"/>
                  </a:lnTo>
                  <a:lnTo>
                    <a:pt x="3251" y="1322"/>
                  </a:lnTo>
                  <a:lnTo>
                    <a:pt x="19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40"/>
            <p:cNvSpPr/>
            <p:nvPr/>
          </p:nvSpPr>
          <p:spPr>
            <a:xfrm>
              <a:off x="7868200" y="3412163"/>
              <a:ext cx="148275" cy="141700"/>
            </a:xfrm>
            <a:custGeom>
              <a:avLst/>
              <a:gdLst/>
              <a:ahLst/>
              <a:cxnLst/>
              <a:rect l="l" t="t" r="r" b="b"/>
              <a:pathLst>
                <a:path w="5931" h="5668" extrusionOk="0">
                  <a:moveTo>
                    <a:pt x="2942" y="1"/>
                  </a:moveTo>
                  <a:lnTo>
                    <a:pt x="2049" y="1870"/>
                  </a:lnTo>
                  <a:lnTo>
                    <a:pt x="1" y="2191"/>
                  </a:lnTo>
                  <a:lnTo>
                    <a:pt x="1501" y="3620"/>
                  </a:lnTo>
                  <a:lnTo>
                    <a:pt x="1180" y="5668"/>
                  </a:lnTo>
                  <a:lnTo>
                    <a:pt x="3001" y="4680"/>
                  </a:lnTo>
                  <a:lnTo>
                    <a:pt x="4847" y="5620"/>
                  </a:lnTo>
                  <a:lnTo>
                    <a:pt x="4847" y="5620"/>
                  </a:lnTo>
                  <a:lnTo>
                    <a:pt x="4466" y="3584"/>
                  </a:lnTo>
                  <a:lnTo>
                    <a:pt x="5930" y="2120"/>
                  </a:lnTo>
                  <a:lnTo>
                    <a:pt x="3882" y="1846"/>
                  </a:lnTo>
                  <a:lnTo>
                    <a:pt x="294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40"/>
            <p:cNvSpPr/>
            <p:nvPr/>
          </p:nvSpPr>
          <p:spPr>
            <a:xfrm>
              <a:off x="6561825" y="3107050"/>
              <a:ext cx="47350" cy="46475"/>
            </a:xfrm>
            <a:custGeom>
              <a:avLst/>
              <a:gdLst/>
              <a:ahLst/>
              <a:cxnLst/>
              <a:rect l="l" t="t" r="r" b="b"/>
              <a:pathLst>
                <a:path w="1894" h="1859" extrusionOk="0">
                  <a:moveTo>
                    <a:pt x="1441" y="1"/>
                  </a:moveTo>
                  <a:lnTo>
                    <a:pt x="881" y="358"/>
                  </a:lnTo>
                  <a:lnTo>
                    <a:pt x="262" y="108"/>
                  </a:lnTo>
                  <a:lnTo>
                    <a:pt x="441" y="751"/>
                  </a:lnTo>
                  <a:lnTo>
                    <a:pt x="0" y="1251"/>
                  </a:lnTo>
                  <a:lnTo>
                    <a:pt x="667" y="1287"/>
                  </a:lnTo>
                  <a:lnTo>
                    <a:pt x="1012" y="1858"/>
                  </a:lnTo>
                  <a:lnTo>
                    <a:pt x="1250" y="1239"/>
                  </a:lnTo>
                  <a:lnTo>
                    <a:pt x="1893" y="1084"/>
                  </a:lnTo>
                  <a:lnTo>
                    <a:pt x="1381" y="668"/>
                  </a:lnTo>
                  <a:lnTo>
                    <a:pt x="144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40"/>
            <p:cNvSpPr/>
            <p:nvPr/>
          </p:nvSpPr>
          <p:spPr>
            <a:xfrm>
              <a:off x="7868200" y="3107063"/>
              <a:ext cx="47375" cy="46450"/>
            </a:xfrm>
            <a:custGeom>
              <a:avLst/>
              <a:gdLst/>
              <a:ahLst/>
              <a:cxnLst/>
              <a:rect l="l" t="t" r="r" b="b"/>
              <a:pathLst>
                <a:path w="1895" h="1858" extrusionOk="0">
                  <a:moveTo>
                    <a:pt x="1430" y="0"/>
                  </a:moveTo>
                  <a:lnTo>
                    <a:pt x="870" y="369"/>
                  </a:lnTo>
                  <a:lnTo>
                    <a:pt x="263" y="107"/>
                  </a:lnTo>
                  <a:lnTo>
                    <a:pt x="263" y="107"/>
                  </a:lnTo>
                  <a:lnTo>
                    <a:pt x="430" y="750"/>
                  </a:lnTo>
                  <a:lnTo>
                    <a:pt x="1" y="1250"/>
                  </a:lnTo>
                  <a:lnTo>
                    <a:pt x="656" y="1286"/>
                  </a:lnTo>
                  <a:lnTo>
                    <a:pt x="1001" y="1858"/>
                  </a:lnTo>
                  <a:lnTo>
                    <a:pt x="1251" y="1238"/>
                  </a:lnTo>
                  <a:lnTo>
                    <a:pt x="1894" y="1084"/>
                  </a:lnTo>
                  <a:lnTo>
                    <a:pt x="1382" y="667"/>
                  </a:lnTo>
                  <a:lnTo>
                    <a:pt x="143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40"/>
            <p:cNvSpPr/>
            <p:nvPr/>
          </p:nvSpPr>
          <p:spPr>
            <a:xfrm>
              <a:off x="6802025" y="2819525"/>
              <a:ext cx="47350" cy="46150"/>
            </a:xfrm>
            <a:custGeom>
              <a:avLst/>
              <a:gdLst/>
              <a:ahLst/>
              <a:cxnLst/>
              <a:rect l="l" t="t" r="r" b="b"/>
              <a:pathLst>
                <a:path w="1894" h="1846" extrusionOk="0">
                  <a:moveTo>
                    <a:pt x="1429" y="0"/>
                  </a:moveTo>
                  <a:lnTo>
                    <a:pt x="870" y="358"/>
                  </a:lnTo>
                  <a:lnTo>
                    <a:pt x="263" y="108"/>
                  </a:lnTo>
                  <a:lnTo>
                    <a:pt x="263" y="108"/>
                  </a:lnTo>
                  <a:lnTo>
                    <a:pt x="429" y="751"/>
                  </a:lnTo>
                  <a:lnTo>
                    <a:pt x="1" y="1251"/>
                  </a:lnTo>
                  <a:lnTo>
                    <a:pt x="655" y="1286"/>
                  </a:lnTo>
                  <a:lnTo>
                    <a:pt x="1013" y="1846"/>
                  </a:lnTo>
                  <a:lnTo>
                    <a:pt x="1251" y="1239"/>
                  </a:lnTo>
                  <a:lnTo>
                    <a:pt x="1894" y="1084"/>
                  </a:lnTo>
                  <a:lnTo>
                    <a:pt x="1382" y="655"/>
                  </a:lnTo>
                  <a:lnTo>
                    <a:pt x="142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40"/>
            <p:cNvSpPr/>
            <p:nvPr/>
          </p:nvSpPr>
          <p:spPr>
            <a:xfrm>
              <a:off x="7048200" y="2612650"/>
              <a:ext cx="72650" cy="71175"/>
            </a:xfrm>
            <a:custGeom>
              <a:avLst/>
              <a:gdLst/>
              <a:ahLst/>
              <a:cxnLst/>
              <a:rect l="l" t="t" r="r" b="b"/>
              <a:pathLst>
                <a:path w="2906" h="2847" extrusionOk="0">
                  <a:moveTo>
                    <a:pt x="2203" y="1"/>
                  </a:moveTo>
                  <a:lnTo>
                    <a:pt x="1346" y="548"/>
                  </a:lnTo>
                  <a:lnTo>
                    <a:pt x="405" y="155"/>
                  </a:lnTo>
                  <a:lnTo>
                    <a:pt x="655" y="1144"/>
                  </a:lnTo>
                  <a:lnTo>
                    <a:pt x="0" y="1918"/>
                  </a:lnTo>
                  <a:lnTo>
                    <a:pt x="1012" y="1977"/>
                  </a:lnTo>
                  <a:lnTo>
                    <a:pt x="1548" y="2846"/>
                  </a:lnTo>
                  <a:lnTo>
                    <a:pt x="1917" y="1894"/>
                  </a:lnTo>
                  <a:lnTo>
                    <a:pt x="2905" y="1656"/>
                  </a:lnTo>
                  <a:lnTo>
                    <a:pt x="2119" y="1013"/>
                  </a:lnTo>
                  <a:lnTo>
                    <a:pt x="220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40"/>
            <p:cNvSpPr/>
            <p:nvPr/>
          </p:nvSpPr>
          <p:spPr>
            <a:xfrm>
              <a:off x="7246400" y="2927575"/>
              <a:ext cx="72650" cy="71175"/>
            </a:xfrm>
            <a:custGeom>
              <a:avLst/>
              <a:gdLst/>
              <a:ahLst/>
              <a:cxnLst/>
              <a:rect l="l" t="t" r="r" b="b"/>
              <a:pathLst>
                <a:path w="2906" h="2847" extrusionOk="0">
                  <a:moveTo>
                    <a:pt x="2203" y="1"/>
                  </a:moveTo>
                  <a:lnTo>
                    <a:pt x="1346" y="560"/>
                  </a:lnTo>
                  <a:lnTo>
                    <a:pt x="405" y="167"/>
                  </a:lnTo>
                  <a:lnTo>
                    <a:pt x="405" y="167"/>
                  </a:lnTo>
                  <a:lnTo>
                    <a:pt x="667" y="1156"/>
                  </a:lnTo>
                  <a:lnTo>
                    <a:pt x="0" y="1929"/>
                  </a:lnTo>
                  <a:lnTo>
                    <a:pt x="1012" y="1977"/>
                  </a:lnTo>
                  <a:lnTo>
                    <a:pt x="1548" y="2846"/>
                  </a:lnTo>
                  <a:lnTo>
                    <a:pt x="1917" y="1906"/>
                  </a:lnTo>
                  <a:lnTo>
                    <a:pt x="2905" y="1668"/>
                  </a:lnTo>
                  <a:lnTo>
                    <a:pt x="2120" y="1025"/>
                  </a:lnTo>
                  <a:lnTo>
                    <a:pt x="220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40"/>
            <p:cNvSpPr/>
            <p:nvPr/>
          </p:nvSpPr>
          <p:spPr>
            <a:xfrm>
              <a:off x="7200600" y="3583000"/>
              <a:ext cx="47350" cy="46475"/>
            </a:xfrm>
            <a:custGeom>
              <a:avLst/>
              <a:gdLst/>
              <a:ahLst/>
              <a:cxnLst/>
              <a:rect l="l" t="t" r="r" b="b"/>
              <a:pathLst>
                <a:path w="1894" h="1859" extrusionOk="0">
                  <a:moveTo>
                    <a:pt x="1429" y="1"/>
                  </a:moveTo>
                  <a:lnTo>
                    <a:pt x="869" y="358"/>
                  </a:lnTo>
                  <a:lnTo>
                    <a:pt x="262" y="108"/>
                  </a:lnTo>
                  <a:lnTo>
                    <a:pt x="262" y="108"/>
                  </a:lnTo>
                  <a:lnTo>
                    <a:pt x="429" y="751"/>
                  </a:lnTo>
                  <a:lnTo>
                    <a:pt x="0" y="1251"/>
                  </a:lnTo>
                  <a:lnTo>
                    <a:pt x="667" y="1287"/>
                  </a:lnTo>
                  <a:lnTo>
                    <a:pt x="1012" y="1858"/>
                  </a:lnTo>
                  <a:lnTo>
                    <a:pt x="1250" y="1239"/>
                  </a:lnTo>
                  <a:lnTo>
                    <a:pt x="1893" y="1084"/>
                  </a:lnTo>
                  <a:lnTo>
                    <a:pt x="1381" y="668"/>
                  </a:lnTo>
                  <a:lnTo>
                    <a:pt x="142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40"/>
            <p:cNvSpPr/>
            <p:nvPr/>
          </p:nvSpPr>
          <p:spPr>
            <a:xfrm>
              <a:off x="6828950" y="3480638"/>
              <a:ext cx="47350" cy="46450"/>
            </a:xfrm>
            <a:custGeom>
              <a:avLst/>
              <a:gdLst/>
              <a:ahLst/>
              <a:cxnLst/>
              <a:rect l="l" t="t" r="r" b="b"/>
              <a:pathLst>
                <a:path w="1894" h="1858" extrusionOk="0">
                  <a:moveTo>
                    <a:pt x="1429" y="0"/>
                  </a:moveTo>
                  <a:lnTo>
                    <a:pt x="869" y="357"/>
                  </a:lnTo>
                  <a:lnTo>
                    <a:pt x="262" y="107"/>
                  </a:lnTo>
                  <a:lnTo>
                    <a:pt x="429" y="750"/>
                  </a:lnTo>
                  <a:lnTo>
                    <a:pt x="0" y="1250"/>
                  </a:lnTo>
                  <a:lnTo>
                    <a:pt x="655" y="1286"/>
                  </a:lnTo>
                  <a:lnTo>
                    <a:pt x="1000" y="1857"/>
                  </a:lnTo>
                  <a:lnTo>
                    <a:pt x="1250" y="1238"/>
                  </a:lnTo>
                  <a:lnTo>
                    <a:pt x="1893" y="1083"/>
                  </a:lnTo>
                  <a:lnTo>
                    <a:pt x="1381" y="667"/>
                  </a:lnTo>
                  <a:lnTo>
                    <a:pt x="142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40"/>
            <p:cNvSpPr/>
            <p:nvPr/>
          </p:nvSpPr>
          <p:spPr>
            <a:xfrm>
              <a:off x="7528613" y="3801338"/>
              <a:ext cx="128600" cy="134575"/>
            </a:xfrm>
            <a:custGeom>
              <a:avLst/>
              <a:gdLst/>
              <a:ahLst/>
              <a:cxnLst/>
              <a:rect l="l" t="t" r="r" b="b"/>
              <a:pathLst>
                <a:path w="5144" h="5383" extrusionOk="0">
                  <a:moveTo>
                    <a:pt x="1917" y="1"/>
                  </a:moveTo>
                  <a:lnTo>
                    <a:pt x="1679" y="1870"/>
                  </a:lnTo>
                  <a:lnTo>
                    <a:pt x="0" y="2727"/>
                  </a:lnTo>
                  <a:lnTo>
                    <a:pt x="1703" y="3525"/>
                  </a:lnTo>
                  <a:lnTo>
                    <a:pt x="2000" y="5383"/>
                  </a:lnTo>
                  <a:lnTo>
                    <a:pt x="3286" y="4013"/>
                  </a:lnTo>
                  <a:lnTo>
                    <a:pt x="5144" y="4311"/>
                  </a:lnTo>
                  <a:lnTo>
                    <a:pt x="4251" y="2656"/>
                  </a:lnTo>
                  <a:lnTo>
                    <a:pt x="5096" y="977"/>
                  </a:lnTo>
                  <a:lnTo>
                    <a:pt x="3250" y="1322"/>
                  </a:lnTo>
                  <a:lnTo>
                    <a:pt x="191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40"/>
            <p:cNvSpPr/>
            <p:nvPr/>
          </p:nvSpPr>
          <p:spPr>
            <a:xfrm>
              <a:off x="7388250" y="3382100"/>
              <a:ext cx="206300" cy="201850"/>
            </a:xfrm>
            <a:custGeom>
              <a:avLst/>
              <a:gdLst/>
              <a:ahLst/>
              <a:cxnLst/>
              <a:rect l="l" t="t" r="r" b="b"/>
              <a:pathLst>
                <a:path w="8252" h="8074" extrusionOk="0">
                  <a:moveTo>
                    <a:pt x="6240" y="1"/>
                  </a:moveTo>
                  <a:lnTo>
                    <a:pt x="3811" y="1572"/>
                  </a:lnTo>
                  <a:lnTo>
                    <a:pt x="1144" y="453"/>
                  </a:lnTo>
                  <a:lnTo>
                    <a:pt x="1882" y="3251"/>
                  </a:lnTo>
                  <a:lnTo>
                    <a:pt x="1" y="5442"/>
                  </a:lnTo>
                  <a:lnTo>
                    <a:pt x="2894" y="5597"/>
                  </a:lnTo>
                  <a:lnTo>
                    <a:pt x="4394" y="8073"/>
                  </a:lnTo>
                  <a:lnTo>
                    <a:pt x="5442" y="5370"/>
                  </a:lnTo>
                  <a:lnTo>
                    <a:pt x="8252" y="4704"/>
                  </a:lnTo>
                  <a:lnTo>
                    <a:pt x="6014" y="2882"/>
                  </a:lnTo>
                  <a:lnTo>
                    <a:pt x="624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40"/>
            <p:cNvSpPr/>
            <p:nvPr/>
          </p:nvSpPr>
          <p:spPr>
            <a:xfrm>
              <a:off x="7111900" y="3821425"/>
              <a:ext cx="96150" cy="94400"/>
            </a:xfrm>
            <a:custGeom>
              <a:avLst/>
              <a:gdLst/>
              <a:ahLst/>
              <a:cxnLst/>
              <a:rect l="l" t="t" r="r" b="b"/>
              <a:pathLst>
                <a:path w="3846" h="3776" extrusionOk="0">
                  <a:moveTo>
                    <a:pt x="2905" y="1"/>
                  </a:moveTo>
                  <a:lnTo>
                    <a:pt x="1774" y="727"/>
                  </a:lnTo>
                  <a:lnTo>
                    <a:pt x="524" y="215"/>
                  </a:lnTo>
                  <a:lnTo>
                    <a:pt x="524" y="215"/>
                  </a:lnTo>
                  <a:lnTo>
                    <a:pt x="869" y="1513"/>
                  </a:lnTo>
                  <a:lnTo>
                    <a:pt x="0" y="2549"/>
                  </a:lnTo>
                  <a:lnTo>
                    <a:pt x="1345" y="2620"/>
                  </a:lnTo>
                  <a:lnTo>
                    <a:pt x="2048" y="3775"/>
                  </a:lnTo>
                  <a:lnTo>
                    <a:pt x="2536" y="2513"/>
                  </a:lnTo>
                  <a:lnTo>
                    <a:pt x="3846" y="2203"/>
                  </a:lnTo>
                  <a:lnTo>
                    <a:pt x="2798" y="1346"/>
                  </a:lnTo>
                  <a:lnTo>
                    <a:pt x="29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40"/>
            <p:cNvSpPr/>
            <p:nvPr/>
          </p:nvSpPr>
          <p:spPr>
            <a:xfrm>
              <a:off x="7544675" y="2601050"/>
              <a:ext cx="96475" cy="94375"/>
            </a:xfrm>
            <a:custGeom>
              <a:avLst/>
              <a:gdLst/>
              <a:ahLst/>
              <a:cxnLst/>
              <a:rect l="l" t="t" r="r" b="b"/>
              <a:pathLst>
                <a:path w="3859" h="3775" extrusionOk="0">
                  <a:moveTo>
                    <a:pt x="2918" y="0"/>
                  </a:moveTo>
                  <a:lnTo>
                    <a:pt x="1787" y="727"/>
                  </a:lnTo>
                  <a:lnTo>
                    <a:pt x="537" y="215"/>
                  </a:lnTo>
                  <a:lnTo>
                    <a:pt x="882" y="1512"/>
                  </a:lnTo>
                  <a:lnTo>
                    <a:pt x="1" y="2536"/>
                  </a:lnTo>
                  <a:lnTo>
                    <a:pt x="1358" y="2620"/>
                  </a:lnTo>
                  <a:lnTo>
                    <a:pt x="2061" y="3775"/>
                  </a:lnTo>
                  <a:lnTo>
                    <a:pt x="2549" y="2513"/>
                  </a:lnTo>
                  <a:lnTo>
                    <a:pt x="3858" y="2191"/>
                  </a:lnTo>
                  <a:lnTo>
                    <a:pt x="2811" y="1346"/>
                  </a:lnTo>
                  <a:lnTo>
                    <a:pt x="291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40"/>
          <p:cNvSpPr txBox="1">
            <a:spLocks noGrp="1"/>
          </p:cNvSpPr>
          <p:nvPr>
            <p:ph type="title"/>
          </p:nvPr>
        </p:nvSpPr>
        <p:spPr>
          <a:xfrm>
            <a:off x="1779150" y="1456650"/>
            <a:ext cx="5585700" cy="2230200"/>
          </a:xfrm>
          <a:prstGeom prst="rect">
            <a:avLst/>
          </a:prstGeom>
        </p:spPr>
        <p:txBody>
          <a:bodyPr spcFirstLastPara="1" wrap="square" lIns="91425" tIns="91425" rIns="91425" bIns="91425" anchor="ctr" anchorCtr="0">
            <a:noAutofit/>
          </a:bodyPr>
          <a:lstStyle/>
          <a:p>
            <a:pPr marL="0" lvl="0" indent="0" algn="ctr" rtl="0">
              <a:lnSpc>
                <a:spcPct val="70000"/>
              </a:lnSpc>
              <a:spcBef>
                <a:spcPts val="0"/>
              </a:spcBef>
              <a:spcAft>
                <a:spcPts val="0"/>
              </a:spcAft>
              <a:buNone/>
            </a:pPr>
            <a:r>
              <a:rPr lang="en" sz="6400" dirty="0"/>
              <a:t>Awesome Words</a:t>
            </a:r>
            <a:endParaRPr sz="6400" dirty="0"/>
          </a:p>
        </p:txBody>
      </p:sp>
      <p:pic>
        <p:nvPicPr>
          <p:cNvPr id="3" name="Picture 2" descr="A picture containing graphical user interface&#10;&#10;Description automatically generated">
            <a:extLst>
              <a:ext uri="{FF2B5EF4-FFF2-40B4-BE49-F238E27FC236}">
                <a16:creationId xmlns:a16="http://schemas.microsoft.com/office/drawing/2014/main" id="{4C216DD7-0CFB-1F41-76D5-2AB40DAAE6E8}"/>
              </a:ext>
            </a:extLst>
          </p:cNvPr>
          <p:cNvPicPr>
            <a:picLocks noChangeAspect="1"/>
          </p:cNvPicPr>
          <p:nvPr/>
        </p:nvPicPr>
        <p:blipFill rotWithShape="1">
          <a:blip r:embed="rId3"/>
          <a:srcRect t="7075" b="11162"/>
          <a:stretch/>
        </p:blipFill>
        <p:spPr>
          <a:xfrm>
            <a:off x="-3592" y="0"/>
            <a:ext cx="9147592" cy="5212234"/>
          </a:xfrm>
          <a:prstGeom prst="rect">
            <a:avLst/>
          </a:prstGeom>
        </p:spPr>
      </p:pic>
      <p:grpSp>
        <p:nvGrpSpPr>
          <p:cNvPr id="4" name="Group 3">
            <a:extLst>
              <a:ext uri="{FF2B5EF4-FFF2-40B4-BE49-F238E27FC236}">
                <a16:creationId xmlns:a16="http://schemas.microsoft.com/office/drawing/2014/main" id="{50737B08-3C61-ABB9-43AD-1A25A9D3A8C4}"/>
              </a:ext>
            </a:extLst>
          </p:cNvPr>
          <p:cNvGrpSpPr/>
          <p:nvPr/>
        </p:nvGrpSpPr>
        <p:grpSpPr>
          <a:xfrm>
            <a:off x="1470208" y="236113"/>
            <a:ext cx="4746360" cy="593827"/>
            <a:chOff x="2310902" y="312867"/>
            <a:chExt cx="4746360" cy="593827"/>
          </a:xfrm>
        </p:grpSpPr>
        <p:sp>
          <p:nvSpPr>
            <p:cNvPr id="39" name="TextBox 38">
              <a:extLst>
                <a:ext uri="{FF2B5EF4-FFF2-40B4-BE49-F238E27FC236}">
                  <a16:creationId xmlns:a16="http://schemas.microsoft.com/office/drawing/2014/main" id="{7DBA9CBE-2434-D7CC-28DE-BCE4033AE05A}"/>
                </a:ext>
              </a:extLst>
            </p:cNvPr>
            <p:cNvSpPr txBox="1"/>
            <p:nvPr/>
          </p:nvSpPr>
          <p:spPr>
            <a:xfrm>
              <a:off x="2310902" y="321919"/>
              <a:ext cx="4746360" cy="584775"/>
            </a:xfrm>
            <a:custGeom>
              <a:avLst/>
              <a:gdLst>
                <a:gd name="connsiteX0" fmla="*/ 0 w 4746360"/>
                <a:gd name="connsiteY0" fmla="*/ 0 h 584775"/>
                <a:gd name="connsiteX1" fmla="*/ 4746360 w 4746360"/>
                <a:gd name="connsiteY1" fmla="*/ 0 h 584775"/>
                <a:gd name="connsiteX2" fmla="*/ 4746360 w 4746360"/>
                <a:gd name="connsiteY2" fmla="*/ 584775 h 584775"/>
                <a:gd name="connsiteX3" fmla="*/ 0 w 4746360"/>
                <a:gd name="connsiteY3" fmla="*/ 584775 h 584775"/>
                <a:gd name="connsiteX4" fmla="*/ 0 w 474636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6360" h="584775" extrusionOk="0">
                  <a:moveTo>
                    <a:pt x="0" y="0"/>
                  </a:moveTo>
                  <a:cubicBezTo>
                    <a:pt x="953664" y="16137"/>
                    <a:pt x="3033851" y="-64281"/>
                    <a:pt x="4746360" y="0"/>
                  </a:cubicBezTo>
                  <a:cubicBezTo>
                    <a:pt x="4735131" y="249076"/>
                    <a:pt x="4703751" y="468731"/>
                    <a:pt x="4746360" y="584775"/>
                  </a:cubicBezTo>
                  <a:cubicBezTo>
                    <a:pt x="3677535" y="724744"/>
                    <a:pt x="1960848" y="519990"/>
                    <a:pt x="0" y="584775"/>
                  </a:cubicBezTo>
                  <a:cubicBezTo>
                    <a:pt x="-33820" y="426454"/>
                    <a:pt x="-44248" y="59821"/>
                    <a:pt x="0" y="0"/>
                  </a:cubicBezTo>
                  <a:close/>
                </a:path>
              </a:pathLst>
            </a:custGeom>
            <a:noFill/>
            <a:ln w="28575">
              <a:noFill/>
              <a:prstDash val="dashDot"/>
              <a:extLst>
                <a:ext uri="{C807C97D-BFC1-408E-A445-0C87EB9F89A2}">
                  <ask:lineSketchStyleProps xmlns:ask="http://schemas.microsoft.com/office/drawing/2018/sketchyshapes" sd="2008360718">
                    <a:prstGeom prst="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266700">
                    <a:solidFill>
                      <a:srgbClr val="FFFFFF"/>
                    </a:solidFill>
                    <a:prstDash val="solid"/>
                  </a:ln>
                  <a:solidFill>
                    <a:srgbClr val="FFFFB5">
                      <a:lumMod val="75000"/>
                    </a:srgbClr>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Cùng</a:t>
              </a:r>
              <a:r>
                <a:rPr kumimoji="0" lang="en-US" sz="3200" b="1" i="0" u="none" strike="noStrike" kern="0" cap="none" spc="0" normalizeH="0" baseline="0" noProof="0" dirty="0">
                  <a:ln w="266700">
                    <a:solidFill>
                      <a:srgbClr val="FFFFFF"/>
                    </a:solidFill>
                    <a:prstDash val="solid"/>
                  </a:ln>
                  <a:solidFill>
                    <a:srgbClr val="FFC000"/>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 </a:t>
              </a:r>
              <a:r>
                <a:rPr kumimoji="0" lang="en-US" sz="3200" b="1" i="0" u="none" strike="noStrike" kern="0" cap="none" spc="0" normalizeH="0" baseline="0" noProof="0" dirty="0" err="1">
                  <a:ln w="266700">
                    <a:solidFill>
                      <a:srgbClr val="FFFFFF"/>
                    </a:solidFill>
                    <a:prstDash val="solid"/>
                  </a:ln>
                  <a:solidFill>
                    <a:srgbClr val="FFFFB5">
                      <a:lumMod val="75000"/>
                    </a:srgbClr>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thảo</a:t>
              </a:r>
              <a:r>
                <a:rPr kumimoji="0" lang="en-US" sz="3200" b="1" i="0" u="none" strike="noStrike" kern="0" cap="none" spc="0" normalizeH="0" baseline="0" noProof="0" dirty="0">
                  <a:ln w="266700">
                    <a:solidFill>
                      <a:srgbClr val="FFFFFF"/>
                    </a:solidFill>
                    <a:prstDash val="solid"/>
                  </a:ln>
                  <a:solidFill>
                    <a:srgbClr val="FFC000"/>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 </a:t>
              </a:r>
              <a:r>
                <a:rPr kumimoji="0" lang="en-US" sz="3200" b="1" i="0" u="none" strike="noStrike" kern="0" cap="none" spc="0" normalizeH="0" baseline="0" noProof="0" dirty="0" err="1">
                  <a:ln w="266700">
                    <a:solidFill>
                      <a:srgbClr val="FFFFFF"/>
                    </a:solidFill>
                    <a:prstDash val="solid"/>
                  </a:ln>
                  <a:solidFill>
                    <a:srgbClr val="FFFFB5">
                      <a:lumMod val="75000"/>
                    </a:srgbClr>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luận</a:t>
              </a:r>
              <a:endParaRPr kumimoji="0" lang="vi-VN" sz="3200" b="1" i="0" u="none" strike="noStrike" kern="0" cap="none" spc="0" normalizeH="0" baseline="0" noProof="0" dirty="0">
                <a:ln w="266700">
                  <a:solidFill>
                    <a:srgbClr val="FFFFFF"/>
                  </a:solidFill>
                  <a:prstDash val="solid"/>
                </a:ln>
                <a:solidFill>
                  <a:srgbClr val="FFFFB5">
                    <a:lumMod val="75000"/>
                  </a:srgbClr>
                </a:solidFill>
                <a:effectLst>
                  <a:outerShdw blurRad="38100" dist="22860" dir="5400000" algn="tl" rotWithShape="0">
                    <a:srgbClr val="000000">
                      <a:alpha val="30000"/>
                    </a:srgbClr>
                  </a:outerShdw>
                </a:effectLst>
                <a:uLnTx/>
                <a:uFillTx/>
                <a:latin typeface="Arial"/>
                <a:cs typeface="Arial"/>
                <a:sym typeface="Arial"/>
              </a:endParaRPr>
            </a:p>
          </p:txBody>
        </p:sp>
        <p:sp>
          <p:nvSpPr>
            <p:cNvPr id="40" name="TextBox 39">
              <a:extLst>
                <a:ext uri="{FF2B5EF4-FFF2-40B4-BE49-F238E27FC236}">
                  <a16:creationId xmlns:a16="http://schemas.microsoft.com/office/drawing/2014/main" id="{A1BC8CF7-8AF9-E4F2-4951-0AC5824633D1}"/>
                </a:ext>
              </a:extLst>
            </p:cNvPr>
            <p:cNvSpPr txBox="1"/>
            <p:nvPr/>
          </p:nvSpPr>
          <p:spPr>
            <a:xfrm>
              <a:off x="2310902" y="312867"/>
              <a:ext cx="4746360" cy="584775"/>
            </a:xfrm>
            <a:custGeom>
              <a:avLst/>
              <a:gdLst>
                <a:gd name="connsiteX0" fmla="*/ 0 w 4746360"/>
                <a:gd name="connsiteY0" fmla="*/ 0 h 584775"/>
                <a:gd name="connsiteX1" fmla="*/ 4746360 w 4746360"/>
                <a:gd name="connsiteY1" fmla="*/ 0 h 584775"/>
                <a:gd name="connsiteX2" fmla="*/ 4746360 w 4746360"/>
                <a:gd name="connsiteY2" fmla="*/ 584775 h 584775"/>
                <a:gd name="connsiteX3" fmla="*/ 0 w 4746360"/>
                <a:gd name="connsiteY3" fmla="*/ 584775 h 584775"/>
                <a:gd name="connsiteX4" fmla="*/ 0 w 474636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6360" h="584775" extrusionOk="0">
                  <a:moveTo>
                    <a:pt x="0" y="0"/>
                  </a:moveTo>
                  <a:cubicBezTo>
                    <a:pt x="953664" y="16137"/>
                    <a:pt x="3033851" y="-64281"/>
                    <a:pt x="4746360" y="0"/>
                  </a:cubicBezTo>
                  <a:cubicBezTo>
                    <a:pt x="4735131" y="249076"/>
                    <a:pt x="4703751" y="468731"/>
                    <a:pt x="4746360" y="584775"/>
                  </a:cubicBezTo>
                  <a:cubicBezTo>
                    <a:pt x="3677535" y="724744"/>
                    <a:pt x="1960848" y="519990"/>
                    <a:pt x="0" y="584775"/>
                  </a:cubicBezTo>
                  <a:cubicBezTo>
                    <a:pt x="-33820" y="426454"/>
                    <a:pt x="-44248" y="59821"/>
                    <a:pt x="0" y="0"/>
                  </a:cubicBezTo>
                  <a:close/>
                </a:path>
              </a:pathLst>
            </a:custGeom>
            <a:noFill/>
            <a:ln w="28575">
              <a:noFill/>
              <a:prstDash val="dashDot"/>
              <a:extLst>
                <a:ext uri="{C807C97D-BFC1-408E-A445-0C87EB9F89A2}">
                  <ask:lineSketchStyleProps xmlns:ask="http://schemas.microsoft.com/office/drawing/2018/sketchyshapes" sd="2008360718">
                    <a:prstGeom prst="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12700">
                    <a:solidFill>
                      <a:srgbClr val="002060"/>
                    </a:solidFill>
                    <a:prstDash val="solid"/>
                  </a:ln>
                  <a:solidFill>
                    <a:srgbClr val="FFFFB5">
                      <a:lumMod val="75000"/>
                    </a:srgbClr>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C</a:t>
              </a:r>
              <a:r>
                <a:rPr kumimoji="0" lang="en-US" sz="3200" b="1" i="0" u="none" strike="noStrike" kern="0" cap="none" spc="0" normalizeH="0" baseline="0" noProof="0" dirty="0" err="1">
                  <a:ln w="12700">
                    <a:solidFill>
                      <a:srgbClr val="002060"/>
                    </a:solidFill>
                    <a:prstDash val="solid"/>
                  </a:ln>
                  <a:solidFill>
                    <a:srgbClr val="00E8ED"/>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ù</a:t>
              </a:r>
              <a:r>
                <a:rPr kumimoji="0" lang="en-US" sz="3200" b="1" i="0" u="none" strike="noStrike" kern="0" cap="none" spc="0" normalizeH="0" baseline="0" noProof="0" dirty="0" err="1">
                  <a:ln w="12700">
                    <a:solidFill>
                      <a:srgbClr val="002060"/>
                    </a:solidFill>
                    <a:prstDash val="solid"/>
                  </a:ln>
                  <a:solidFill>
                    <a:srgbClr val="FF9AA2"/>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n</a:t>
              </a:r>
              <a:r>
                <a:rPr kumimoji="0" lang="en-US" sz="3200" b="1" i="0" u="none" strike="noStrike" kern="0" cap="none" spc="0" normalizeH="0" baseline="0" noProof="0" dirty="0" err="1">
                  <a:ln w="12700">
                    <a:solidFill>
                      <a:srgbClr val="002060"/>
                    </a:solidFill>
                    <a:prstDash val="solid"/>
                  </a:ln>
                  <a:solidFill>
                    <a:srgbClr val="6FFFBC"/>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g</a:t>
              </a:r>
              <a:r>
                <a:rPr kumimoji="0" lang="en-US" sz="3200" b="1" i="0" u="none" strike="noStrike" kern="0" cap="none" spc="0" normalizeH="0" baseline="0" noProof="0" dirty="0">
                  <a:ln w="12700">
                    <a:solidFill>
                      <a:srgbClr val="002060"/>
                    </a:solidFill>
                    <a:prstDash val="solid"/>
                  </a:ln>
                  <a:solidFill>
                    <a:srgbClr val="FFC000"/>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 </a:t>
              </a:r>
              <a:r>
                <a:rPr kumimoji="0" lang="en-US" sz="3200" b="1" i="0" u="none" strike="noStrike" kern="0" cap="none" spc="0" normalizeH="0" baseline="0" noProof="0" dirty="0" err="1">
                  <a:ln w="12700">
                    <a:solidFill>
                      <a:srgbClr val="002060"/>
                    </a:solidFill>
                    <a:prstDash val="solid"/>
                  </a:ln>
                  <a:solidFill>
                    <a:srgbClr val="FFBE5D"/>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t</a:t>
              </a:r>
              <a:r>
                <a:rPr kumimoji="0" lang="en-US" sz="3200" b="1" i="0" u="none" strike="noStrike" kern="0" cap="none" spc="0" normalizeH="0" baseline="0" noProof="0" dirty="0" err="1">
                  <a:ln w="12700">
                    <a:solidFill>
                      <a:srgbClr val="002060"/>
                    </a:solidFill>
                    <a:prstDash val="solid"/>
                  </a:ln>
                  <a:solidFill>
                    <a:srgbClr val="6AA0FF"/>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h</a:t>
              </a:r>
              <a:r>
                <a:rPr kumimoji="0" lang="en-US" sz="3200" b="1" i="0" u="none" strike="noStrike" kern="0" cap="none" spc="0" normalizeH="0" baseline="0" noProof="0" dirty="0" err="1">
                  <a:ln w="12700">
                    <a:solidFill>
                      <a:srgbClr val="002060"/>
                    </a:solidFill>
                    <a:prstDash val="solid"/>
                  </a:ln>
                  <a:solidFill>
                    <a:srgbClr val="FFFFB5">
                      <a:lumMod val="75000"/>
                    </a:srgbClr>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ả</a:t>
              </a:r>
              <a:r>
                <a:rPr kumimoji="0" lang="en-US" sz="3200" b="1" i="0" u="none" strike="noStrike" kern="0" cap="none" spc="0" normalizeH="0" baseline="0" noProof="0" dirty="0" err="1">
                  <a:ln w="12700">
                    <a:solidFill>
                      <a:srgbClr val="002060"/>
                    </a:solidFill>
                    <a:prstDash val="solid"/>
                  </a:ln>
                  <a:solidFill>
                    <a:srgbClr val="6FFFBC"/>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o</a:t>
              </a:r>
              <a:r>
                <a:rPr kumimoji="0" lang="en-US" sz="3200" b="1" i="0" u="none" strike="noStrike" kern="0" cap="none" spc="0" normalizeH="0" baseline="0" noProof="0" dirty="0">
                  <a:ln w="12700">
                    <a:solidFill>
                      <a:srgbClr val="002060"/>
                    </a:solidFill>
                    <a:prstDash val="solid"/>
                  </a:ln>
                  <a:solidFill>
                    <a:srgbClr val="FFC000"/>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 </a:t>
              </a:r>
              <a:r>
                <a:rPr kumimoji="0" lang="en-US" sz="3200" b="1" i="0" u="none" strike="noStrike" kern="0" cap="none" spc="0" normalizeH="0" baseline="0" noProof="0" dirty="0" err="1">
                  <a:ln w="12700">
                    <a:solidFill>
                      <a:srgbClr val="002060"/>
                    </a:solidFill>
                    <a:prstDash val="solid"/>
                  </a:ln>
                  <a:solidFill>
                    <a:srgbClr val="00E8ED"/>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l</a:t>
              </a:r>
              <a:r>
                <a:rPr kumimoji="0" lang="en-US" sz="3200" b="1" i="0" u="none" strike="noStrike" kern="0" cap="none" spc="0" normalizeH="0" baseline="0" noProof="0" dirty="0" err="1">
                  <a:ln w="12700">
                    <a:solidFill>
                      <a:srgbClr val="002060"/>
                    </a:solidFill>
                    <a:prstDash val="solid"/>
                  </a:ln>
                  <a:solidFill>
                    <a:srgbClr val="FFFFB5">
                      <a:lumMod val="75000"/>
                    </a:srgbClr>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u</a:t>
              </a:r>
              <a:r>
                <a:rPr kumimoji="0" lang="en-US" sz="3200" b="1" i="0" u="none" strike="noStrike" kern="0" cap="none" spc="0" normalizeH="0" baseline="0" noProof="0" dirty="0" err="1">
                  <a:ln w="12700">
                    <a:solidFill>
                      <a:srgbClr val="002060"/>
                    </a:solidFill>
                    <a:prstDash val="solid"/>
                  </a:ln>
                  <a:solidFill>
                    <a:srgbClr val="FF7D7D"/>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ậ</a:t>
              </a:r>
              <a:r>
                <a:rPr kumimoji="0" lang="en-US" sz="3200" b="1" i="0" u="none" strike="noStrike" kern="0" cap="none" spc="0" normalizeH="0" baseline="0" noProof="0" dirty="0" err="1">
                  <a:ln w="12700">
                    <a:solidFill>
                      <a:srgbClr val="002060"/>
                    </a:solidFill>
                    <a:prstDash val="solid"/>
                  </a:ln>
                  <a:solidFill>
                    <a:srgbClr val="6AA0FF"/>
                  </a:solidFill>
                  <a:effectLst>
                    <a:outerShdw blurRad="38100" dist="22860" dir="5400000" algn="tl" rotWithShape="0">
                      <a:srgbClr val="000000">
                        <a:alpha val="30000"/>
                      </a:srgbClr>
                    </a:outerShdw>
                  </a:effectLst>
                  <a:uLnTx/>
                  <a:uFillTx/>
                  <a:latin typeface="SVN-Hole Hearted" panose="020B0A06020104020203" pitchFamily="34" charset="0"/>
                  <a:cs typeface="Arial"/>
                  <a:sym typeface="Arial"/>
                </a:rPr>
                <a:t>n</a:t>
              </a:r>
              <a:endParaRPr kumimoji="0" lang="vi-VN" sz="3200" b="1" i="0" u="none" strike="noStrike" kern="0" cap="none" spc="0" normalizeH="0" baseline="0" noProof="0" dirty="0">
                <a:ln w="12700">
                  <a:solidFill>
                    <a:srgbClr val="002060"/>
                  </a:solidFill>
                  <a:prstDash val="solid"/>
                </a:ln>
                <a:solidFill>
                  <a:srgbClr val="6AA0FF"/>
                </a:solidFill>
                <a:effectLst>
                  <a:outerShdw blurRad="38100" dist="22860" dir="5400000" algn="tl" rotWithShape="0">
                    <a:srgbClr val="000000">
                      <a:alpha val="30000"/>
                    </a:srgbClr>
                  </a:outerShdw>
                </a:effectLst>
                <a:uLnTx/>
                <a:uFillTx/>
                <a:latin typeface="Arial"/>
                <a:cs typeface="Arial"/>
                <a:sym typeface="Arial"/>
              </a:endParaRPr>
            </a:p>
          </p:txBody>
        </p:sp>
      </p:grpSp>
      <p:sp>
        <p:nvSpPr>
          <p:cNvPr id="2" name="TextBox 1">
            <a:extLst>
              <a:ext uri="{FF2B5EF4-FFF2-40B4-BE49-F238E27FC236}">
                <a16:creationId xmlns:a16="http://schemas.microsoft.com/office/drawing/2014/main" id="{2357E533-0364-422E-B2C1-46B860C762FC}"/>
              </a:ext>
            </a:extLst>
          </p:cNvPr>
          <p:cNvSpPr txBox="1"/>
          <p:nvPr/>
        </p:nvSpPr>
        <p:spPr>
          <a:xfrm>
            <a:off x="3191401" y="865201"/>
            <a:ext cx="3603361" cy="1815882"/>
          </a:xfrm>
          <a:prstGeom prst="rect">
            <a:avLst/>
          </a:prstGeom>
          <a:noFill/>
        </p:spPr>
        <p:txBody>
          <a:bodyPr wrap="square" rtlCol="0">
            <a:spAutoFit/>
          </a:bodyPr>
          <a:lstStyle/>
          <a:p>
            <a:pPr algn="just"/>
            <a:r>
              <a:rPr lang="en-US" sz="2800" b="1">
                <a:solidFill>
                  <a:srgbClr val="FFFF00"/>
                </a:solidFill>
                <a:effectLst>
                  <a:outerShdw blurRad="38100" dist="38100" dir="2700000" algn="tl">
                    <a:srgbClr val="000000">
                      <a:alpha val="43137"/>
                    </a:srgbClr>
                  </a:outerShdw>
                </a:effectLst>
              </a:rPr>
              <a:t>Chia sẻ với bạn bè những việc em đã làm thể hiện lòng yêu lao động.</a:t>
            </a:r>
          </a:p>
        </p:txBody>
      </p:sp>
    </p:spTree>
    <p:extLst>
      <p:ext uri="{BB962C8B-B14F-4D97-AF65-F5344CB8AC3E}">
        <p14:creationId xmlns:p14="http://schemas.microsoft.com/office/powerpoint/2010/main" val="2692490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1" name="Google Shape;1211;p35"/>
          <p:cNvSpPr/>
          <p:nvPr/>
        </p:nvSpPr>
        <p:spPr>
          <a:xfrm>
            <a:off x="223202" y="-572250"/>
            <a:ext cx="242870" cy="237925"/>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10;p35">
            <a:extLst>
              <a:ext uri="{FF2B5EF4-FFF2-40B4-BE49-F238E27FC236}">
                <a16:creationId xmlns:a16="http://schemas.microsoft.com/office/drawing/2014/main" id="{6D4732E5-203F-F2D3-F77C-742EF5F085C3}"/>
              </a:ext>
            </a:extLst>
          </p:cNvPr>
          <p:cNvSpPr txBox="1">
            <a:spLocks/>
          </p:cNvSpPr>
          <p:nvPr/>
        </p:nvSpPr>
        <p:spPr>
          <a:xfrm>
            <a:off x="2269217" y="1445347"/>
            <a:ext cx="6797646" cy="180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rgbClr val="434343"/>
              </a:buClr>
              <a:buSzPts val="3600"/>
              <a:buFont typeface="Gochi Hand"/>
              <a:buNone/>
              <a:defRPr sz="60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9pPr>
          </a:lstStyle>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r>
              <a:rPr kumimoji="0" lang="en-US" sz="4000" b="0" i="0" u="none" strike="noStrike" kern="0" cap="none" spc="0" normalizeH="0" baseline="0" noProof="0">
                <a:ln w="28575">
                  <a:solidFill>
                    <a:srgbClr val="002060"/>
                  </a:solidFill>
                </a:ln>
                <a:solidFill>
                  <a:srgbClr val="FF7D7D"/>
                </a:solidFill>
                <a:effectLst/>
                <a:uLnTx/>
                <a:uFillTx/>
                <a:latin typeface="SVN-Poky's" panose="020B0606040200020203" pitchFamily="34" charset="0"/>
                <a:sym typeface="Gochi Hand"/>
              </a:rPr>
              <a:t>Hoạt động 8 : </a:t>
            </a:r>
          </a:p>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endParaRPr kumimoji="0" lang="en-US" sz="4000" b="0" i="0" u="none" strike="noStrike" kern="0" cap="none" spc="0" normalizeH="0" baseline="0" noProof="0">
              <a:ln w="28575">
                <a:solidFill>
                  <a:srgbClr val="002060"/>
                </a:solidFill>
              </a:ln>
              <a:solidFill>
                <a:srgbClr val="FF7D7D"/>
              </a:solidFill>
              <a:effectLst/>
              <a:uLnTx/>
              <a:uFillTx/>
              <a:latin typeface="SVN-Poky's" panose="020B0606040200020203" pitchFamily="34" charset="0"/>
              <a:sym typeface="Gochi Hand"/>
            </a:endParaRPr>
          </a:p>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r>
              <a:rPr kumimoji="0" lang="en-US" sz="4000" b="0" i="0" u="none" strike="noStrike" kern="0" cap="none" spc="0" normalizeH="0" baseline="0" noProof="0">
                <a:ln w="28575">
                  <a:solidFill>
                    <a:srgbClr val="002060"/>
                  </a:solidFill>
                </a:ln>
                <a:solidFill>
                  <a:srgbClr val="FF7D7D"/>
                </a:solidFill>
                <a:effectLst/>
                <a:uLnTx/>
                <a:uFillTx/>
                <a:latin typeface="SVN-Poky's" panose="020B0606040200020203" pitchFamily="34" charset="0"/>
                <a:sym typeface="Gochi Hand"/>
              </a:rPr>
              <a:t>sưu</a:t>
            </a:r>
            <a:r>
              <a:rPr kumimoji="0" lang="en-US" sz="4000" b="0" i="0" u="none" strike="noStrike" kern="0" cap="none" spc="0" normalizeH="0" noProof="0">
                <a:ln w="28575">
                  <a:solidFill>
                    <a:srgbClr val="002060"/>
                  </a:solidFill>
                </a:ln>
                <a:solidFill>
                  <a:srgbClr val="FF7D7D"/>
                </a:solidFill>
                <a:effectLst/>
                <a:uLnTx/>
                <a:uFillTx/>
                <a:latin typeface="SVN-Poky's" panose="020B0606040200020203" pitchFamily="34" charset="0"/>
                <a:sym typeface="Gochi Hand"/>
              </a:rPr>
              <a:t> tầm những hình </a:t>
            </a:r>
          </a:p>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endParaRPr lang="en-US" sz="4000">
              <a:ln w="28575">
                <a:solidFill>
                  <a:srgbClr val="002060"/>
                </a:solidFill>
              </a:ln>
              <a:solidFill>
                <a:srgbClr val="FF7D7D"/>
              </a:solidFill>
              <a:latin typeface="SVN-Poky's" panose="020B0606040200020203" pitchFamily="34" charset="0"/>
            </a:endParaRPr>
          </a:p>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r>
              <a:rPr kumimoji="0" lang="en-US" sz="4000" b="0" i="0" u="none" strike="noStrike" kern="0" cap="none" spc="0" normalizeH="0" noProof="0">
                <a:ln w="28575">
                  <a:solidFill>
                    <a:srgbClr val="002060"/>
                  </a:solidFill>
                </a:ln>
                <a:solidFill>
                  <a:srgbClr val="FF7D7D"/>
                </a:solidFill>
                <a:effectLst/>
                <a:uLnTx/>
                <a:uFillTx/>
                <a:latin typeface="SVN-Poky's" panose="020B0606040200020203" pitchFamily="34" charset="0"/>
                <a:sym typeface="Gochi Hand"/>
              </a:rPr>
              <a:t>ảnh về người yêu lao </a:t>
            </a:r>
          </a:p>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endParaRPr kumimoji="0" lang="en-US" sz="4000" b="0" i="0" u="none" strike="noStrike" kern="0" cap="none" spc="0" normalizeH="0" noProof="0">
              <a:ln w="28575">
                <a:solidFill>
                  <a:srgbClr val="002060"/>
                </a:solidFill>
              </a:ln>
              <a:solidFill>
                <a:srgbClr val="FF7D7D"/>
              </a:solidFill>
              <a:effectLst/>
              <a:uLnTx/>
              <a:uFillTx/>
              <a:latin typeface="SVN-Poky's" panose="020B0606040200020203" pitchFamily="34" charset="0"/>
              <a:sym typeface="Gochi Hand"/>
            </a:endParaRPr>
          </a:p>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r>
              <a:rPr kumimoji="0" lang="en-US" sz="4000" b="0" i="0" u="none" strike="noStrike" kern="0" cap="none" spc="0" normalizeH="0" noProof="0">
                <a:ln w="28575">
                  <a:solidFill>
                    <a:srgbClr val="002060"/>
                  </a:solidFill>
                </a:ln>
                <a:solidFill>
                  <a:srgbClr val="FF7D7D"/>
                </a:solidFill>
                <a:effectLst/>
                <a:uLnTx/>
                <a:uFillTx/>
                <a:latin typeface="SVN-Poky's" panose="020B0606040200020203" pitchFamily="34" charset="0"/>
                <a:sym typeface="Gochi Hand"/>
              </a:rPr>
              <a:t>động quanh em</a:t>
            </a:r>
            <a:endParaRPr kumimoji="0" lang="en-US" sz="4000" b="0" i="0" u="none" strike="noStrike" kern="0" cap="none" spc="0" normalizeH="0" baseline="0" noProof="0" dirty="0">
              <a:ln w="28575">
                <a:solidFill>
                  <a:srgbClr val="002060"/>
                </a:solidFill>
              </a:ln>
              <a:solidFill>
                <a:srgbClr val="FFE340"/>
              </a:solidFill>
              <a:effectLst/>
              <a:uLnTx/>
              <a:uFillTx/>
              <a:latin typeface="SVN-Poky's" panose="020B0606040200020203" pitchFamily="34" charset="0"/>
              <a:sym typeface="Gochi Hand"/>
            </a:endParaRPr>
          </a:p>
        </p:txBody>
      </p:sp>
      <p:pic>
        <p:nvPicPr>
          <p:cNvPr id="4" name="Picture 3">
            <a:extLst>
              <a:ext uri="{FF2B5EF4-FFF2-40B4-BE49-F238E27FC236}">
                <a16:creationId xmlns:a16="http://schemas.microsoft.com/office/drawing/2014/main" id="{CBB9AF1E-E8FC-4E3B-9327-66925AB3AB09}"/>
              </a:ext>
            </a:extLst>
          </p:cNvPr>
          <p:cNvPicPr>
            <a:picLocks noChangeAspect="1"/>
          </p:cNvPicPr>
          <p:nvPr/>
        </p:nvPicPr>
        <p:blipFill>
          <a:blip r:embed="rId3"/>
          <a:stretch>
            <a:fillRect/>
          </a:stretch>
        </p:blipFill>
        <p:spPr>
          <a:xfrm>
            <a:off x="77137" y="1165440"/>
            <a:ext cx="3115326" cy="3828620"/>
          </a:xfrm>
          <a:prstGeom prst="rect">
            <a:avLst/>
          </a:prstGeom>
        </p:spPr>
      </p:pic>
    </p:spTree>
    <p:extLst>
      <p:ext uri="{BB962C8B-B14F-4D97-AF65-F5344CB8AC3E}">
        <p14:creationId xmlns:p14="http://schemas.microsoft.com/office/powerpoint/2010/main" val="396047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7143"/>
                                  </p:iterate>
                                  <p:childTnLst>
                                    <p:animMotion origin="layout" path="M -1.66667E-6 -1.48148E-6 L -1.66667E-6 -0.07222 " pathEditMode="relative" rAng="0" ptsTypes="AA">
                                      <p:cBhvr>
                                        <p:cTn id="6" dur="250" accel="50000" decel="50000" autoRev="1" fill="hold">
                                          <p:stCondLst>
                                            <p:cond delay="0"/>
                                          </p:stCondLst>
                                        </p:cTn>
                                        <p:tgtEl>
                                          <p:spTgt spid="72"/>
                                        </p:tgtEl>
                                        <p:attrNameLst>
                                          <p:attrName>ppt_x</p:attrName>
                                          <p:attrName>ppt_y</p:attrName>
                                        </p:attrNameLst>
                                      </p:cBhvr>
                                      <p:rCtr x="0" y="-3611"/>
                                    </p:animMotion>
                                    <p:animRot by="1500000">
                                      <p:cBhvr>
                                        <p:cTn id="7" dur="125" fill="hold">
                                          <p:stCondLst>
                                            <p:cond delay="0"/>
                                          </p:stCondLst>
                                        </p:cTn>
                                        <p:tgtEl>
                                          <p:spTgt spid="72"/>
                                        </p:tgtEl>
                                        <p:attrNameLst>
                                          <p:attrName>r</p:attrName>
                                        </p:attrNameLst>
                                      </p:cBhvr>
                                    </p:animRot>
                                    <p:animRot by="-1500000">
                                      <p:cBhvr>
                                        <p:cTn id="8" dur="125" fill="hold">
                                          <p:stCondLst>
                                            <p:cond delay="125"/>
                                          </p:stCondLst>
                                        </p:cTn>
                                        <p:tgtEl>
                                          <p:spTgt spid="72"/>
                                        </p:tgtEl>
                                        <p:attrNameLst>
                                          <p:attrName>r</p:attrName>
                                        </p:attrNameLst>
                                      </p:cBhvr>
                                    </p:animRot>
                                    <p:animRot by="-1500000">
                                      <p:cBhvr>
                                        <p:cTn id="9" dur="125" fill="hold">
                                          <p:stCondLst>
                                            <p:cond delay="250"/>
                                          </p:stCondLst>
                                        </p:cTn>
                                        <p:tgtEl>
                                          <p:spTgt spid="72"/>
                                        </p:tgtEl>
                                        <p:attrNameLst>
                                          <p:attrName>r</p:attrName>
                                        </p:attrNameLst>
                                      </p:cBhvr>
                                    </p:animRot>
                                    <p:animRot by="1500000">
                                      <p:cBhvr>
                                        <p:cTn id="10" dur="125" fill="hold">
                                          <p:stCondLst>
                                            <p:cond delay="375"/>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9144000" cy="5145166"/>
          </a:xfrm>
          <a:prstGeom prst="rect">
            <a:avLst/>
          </a:prstGeom>
        </p:spPr>
      </p:pic>
      <p:sp>
        <p:nvSpPr>
          <p:cNvPr id="2" name="Rectangle: Rounded Corners 1">
            <a:extLst>
              <a:ext uri="{FF2B5EF4-FFF2-40B4-BE49-F238E27FC236}">
                <a16:creationId xmlns:a16="http://schemas.microsoft.com/office/drawing/2014/main" id="{B672CA60-1033-413B-B9F4-E1114AA010E3}"/>
              </a:ext>
            </a:extLst>
          </p:cNvPr>
          <p:cNvSpPr/>
          <p:nvPr/>
        </p:nvSpPr>
        <p:spPr>
          <a:xfrm>
            <a:off x="319152" y="278417"/>
            <a:ext cx="8460509" cy="4849091"/>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1FD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FC1E1AE8-671C-4541-A8CD-1FDA8495EFE1}"/>
              </a:ext>
            </a:extLst>
          </p:cNvPr>
          <p:cNvPicPr>
            <a:picLocks noChangeAspect="1"/>
          </p:cNvPicPr>
          <p:nvPr/>
        </p:nvPicPr>
        <p:blipFill>
          <a:blip r:embed="rId4"/>
          <a:stretch>
            <a:fillRect/>
          </a:stretch>
        </p:blipFill>
        <p:spPr>
          <a:xfrm>
            <a:off x="1029630" y="607066"/>
            <a:ext cx="2899641" cy="2174731"/>
          </a:xfrm>
          <a:prstGeom prst="rect">
            <a:avLst/>
          </a:prstGeom>
        </p:spPr>
      </p:pic>
      <p:pic>
        <p:nvPicPr>
          <p:cNvPr id="6" name="Picture 5">
            <a:extLst>
              <a:ext uri="{FF2B5EF4-FFF2-40B4-BE49-F238E27FC236}">
                <a16:creationId xmlns:a16="http://schemas.microsoft.com/office/drawing/2014/main" id="{9F21227E-5854-4DBC-99EC-7966B608CCFE}"/>
              </a:ext>
            </a:extLst>
          </p:cNvPr>
          <p:cNvPicPr>
            <a:picLocks noChangeAspect="1"/>
          </p:cNvPicPr>
          <p:nvPr/>
        </p:nvPicPr>
        <p:blipFill>
          <a:blip r:embed="rId5"/>
          <a:stretch>
            <a:fillRect/>
          </a:stretch>
        </p:blipFill>
        <p:spPr>
          <a:xfrm>
            <a:off x="4639749" y="551746"/>
            <a:ext cx="3185472" cy="2194435"/>
          </a:xfrm>
          <a:prstGeom prst="rect">
            <a:avLst/>
          </a:prstGeom>
        </p:spPr>
      </p:pic>
      <p:pic>
        <p:nvPicPr>
          <p:cNvPr id="7" name="Picture 6">
            <a:extLst>
              <a:ext uri="{FF2B5EF4-FFF2-40B4-BE49-F238E27FC236}">
                <a16:creationId xmlns:a16="http://schemas.microsoft.com/office/drawing/2014/main" id="{88ADCC36-390C-4862-BF15-DE3B7432C37C}"/>
              </a:ext>
            </a:extLst>
          </p:cNvPr>
          <p:cNvPicPr>
            <a:picLocks noChangeAspect="1"/>
          </p:cNvPicPr>
          <p:nvPr/>
        </p:nvPicPr>
        <p:blipFill>
          <a:blip r:embed="rId6"/>
          <a:stretch>
            <a:fillRect/>
          </a:stretch>
        </p:blipFill>
        <p:spPr>
          <a:xfrm>
            <a:off x="2781997" y="2921006"/>
            <a:ext cx="3185473" cy="2123648"/>
          </a:xfrm>
          <a:prstGeom prst="rect">
            <a:avLst/>
          </a:prstGeom>
        </p:spPr>
      </p:pic>
    </p:spTree>
    <p:extLst>
      <p:ext uri="{BB962C8B-B14F-4D97-AF65-F5344CB8AC3E}">
        <p14:creationId xmlns:p14="http://schemas.microsoft.com/office/powerpoint/2010/main" val="22958298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Flowchart: Terminator 2"/>
          <p:cNvSpPr/>
          <p:nvPr/>
        </p:nvSpPr>
        <p:spPr>
          <a:xfrm>
            <a:off x="1033814" y="89648"/>
            <a:ext cx="7276470" cy="1900518"/>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3750" b="1" kern="1200" spc="38">
                <a:ln w="9525" cmpd="sng">
                  <a:solidFill>
                    <a:srgbClr val="002060"/>
                  </a:solidFill>
                  <a:prstDash val="solid"/>
                </a:ln>
                <a:solidFill>
                  <a:srgbClr val="FF0000"/>
                </a:solidFill>
                <a:effectLst>
                  <a:glow rad="38100">
                    <a:srgbClr val="5B9BD5">
                      <a:alpha val="40000"/>
                    </a:srgbClr>
                  </a:glow>
                </a:effectLst>
                <a:latin typeface="#9Slide05 Phobia" panose="02000506000000020003" pitchFamily="2" charset="-93"/>
              </a:rPr>
              <a:t>Thảo luận theo nhóm</a:t>
            </a:r>
            <a:r>
              <a:rPr lang="vi-VN" sz="3750" b="1" kern="1200" spc="38">
                <a:ln w="9525" cmpd="sng">
                  <a:solidFill>
                    <a:srgbClr val="002060"/>
                  </a:solidFill>
                  <a:prstDash val="solid"/>
                </a:ln>
                <a:solidFill>
                  <a:srgbClr val="66FFFF"/>
                </a:solidFill>
                <a:effectLst>
                  <a:glow rad="38100">
                    <a:srgbClr val="5B9BD5">
                      <a:alpha val="40000"/>
                    </a:srgbClr>
                  </a:glow>
                </a:effectLst>
                <a:latin typeface="#9Slide05 Phobia" panose="02000506000000020003" pitchFamily="2" charset="-93"/>
              </a:rPr>
              <a:t>:</a:t>
            </a:r>
            <a:r>
              <a:rPr lang="en-US" sz="3750" b="1" kern="1200" spc="38">
                <a:ln w="9525" cmpd="sng">
                  <a:solidFill>
                    <a:srgbClr val="002060"/>
                  </a:solidFill>
                  <a:prstDash val="solid"/>
                </a:ln>
                <a:solidFill>
                  <a:srgbClr val="66FFFF"/>
                </a:solidFill>
                <a:effectLst>
                  <a:glow rad="38100">
                    <a:srgbClr val="5B9BD5">
                      <a:alpha val="40000"/>
                    </a:srgbClr>
                  </a:glow>
                </a:effectLst>
                <a:latin typeface="#9Slide05 Phobia" panose="02000506000000020003" pitchFamily="2" charset="-93"/>
              </a:rPr>
              <a:t> Sưu tầm và chọn lọc các hình ảnh về yêu lao động quanh em và lựa chọn cách thuyết trình về  sản phẩm sưu tầm được</a:t>
            </a:r>
            <a:endParaRPr lang="vi-VN" sz="3750" b="1" kern="1200" spc="38" dirty="0">
              <a:ln w="9525" cmpd="sng">
                <a:solidFill>
                  <a:srgbClr val="002060"/>
                </a:solidFill>
                <a:prstDash val="solid"/>
              </a:ln>
              <a:solidFill>
                <a:srgbClr val="66FFFF"/>
              </a:solidFill>
              <a:effectLst>
                <a:glow rad="38100">
                  <a:srgbClr val="5B9BD5">
                    <a:alpha val="40000"/>
                  </a:srgbClr>
                </a:glow>
              </a:effectLst>
              <a:latin typeface="#9Slide05 Phobia" panose="02000506000000020003" pitchFamily="2" charset="-93"/>
            </a:endParaRPr>
          </a:p>
        </p:txBody>
      </p:sp>
    </p:spTree>
    <p:extLst>
      <p:ext uri="{BB962C8B-B14F-4D97-AF65-F5344CB8AC3E}">
        <p14:creationId xmlns:p14="http://schemas.microsoft.com/office/powerpoint/2010/main" val="100294757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1" name="Google Shape;1211;p35"/>
          <p:cNvSpPr/>
          <p:nvPr/>
        </p:nvSpPr>
        <p:spPr>
          <a:xfrm>
            <a:off x="223202" y="-572250"/>
            <a:ext cx="242870" cy="237925"/>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10;p35">
            <a:extLst>
              <a:ext uri="{FF2B5EF4-FFF2-40B4-BE49-F238E27FC236}">
                <a16:creationId xmlns:a16="http://schemas.microsoft.com/office/drawing/2014/main" id="{6D4732E5-203F-F2D3-F77C-742EF5F085C3}"/>
              </a:ext>
            </a:extLst>
          </p:cNvPr>
          <p:cNvSpPr txBox="1">
            <a:spLocks/>
          </p:cNvSpPr>
          <p:nvPr/>
        </p:nvSpPr>
        <p:spPr>
          <a:xfrm>
            <a:off x="2412058" y="1302739"/>
            <a:ext cx="6797646" cy="180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rgbClr val="434343"/>
              </a:buClr>
              <a:buSzPts val="3600"/>
              <a:buFont typeface="Gochi Hand"/>
              <a:buNone/>
              <a:defRPr sz="60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9pPr>
          </a:lstStyle>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r>
              <a:rPr kumimoji="0" lang="en-US" sz="4800" b="0" i="0" u="none" strike="noStrike" kern="0" cap="none" spc="0" normalizeH="0" baseline="0" noProof="0">
                <a:ln w="28575">
                  <a:solidFill>
                    <a:srgbClr val="002060"/>
                  </a:solidFill>
                </a:ln>
                <a:solidFill>
                  <a:srgbClr val="FF7D7D"/>
                </a:solidFill>
                <a:effectLst/>
                <a:uLnTx/>
                <a:uFillTx/>
                <a:latin typeface="SVN-Poky's" panose="020B0606040200020203" pitchFamily="34" charset="0"/>
                <a:sym typeface="Gochi Hand"/>
              </a:rPr>
              <a:t>Hoạt động 9 : </a:t>
            </a:r>
          </a:p>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endParaRPr kumimoji="0" lang="en-US" sz="4800" b="0" i="0" u="none" strike="noStrike" kern="0" cap="none" spc="0" normalizeH="0" baseline="0" noProof="0">
              <a:ln w="28575">
                <a:solidFill>
                  <a:srgbClr val="002060"/>
                </a:solidFill>
              </a:ln>
              <a:solidFill>
                <a:srgbClr val="FF7D7D"/>
              </a:solidFill>
              <a:effectLst/>
              <a:uLnTx/>
              <a:uFillTx/>
              <a:latin typeface="SVN-Poky's" panose="020B0606040200020203" pitchFamily="34" charset="0"/>
              <a:sym typeface="Gochi Hand"/>
            </a:endParaRPr>
          </a:p>
          <a:p>
            <a:pPr marL="0" marR="0" lvl="0" indent="0" algn="ctr" defTabSz="914400" rtl="0" eaLnBrk="1" fontAlgn="auto" latinLnBrk="0" hangingPunct="1">
              <a:lnSpc>
                <a:spcPct val="70000"/>
              </a:lnSpc>
              <a:spcBef>
                <a:spcPts val="0"/>
              </a:spcBef>
              <a:spcAft>
                <a:spcPts val="0"/>
              </a:spcAft>
              <a:buClr>
                <a:srgbClr val="434343"/>
              </a:buClr>
              <a:buSzPts val="3600"/>
              <a:buFont typeface="Gochi Hand"/>
              <a:buNone/>
              <a:tabLst/>
              <a:defRPr/>
            </a:pPr>
            <a:r>
              <a:rPr kumimoji="0" lang="en-US" sz="4800" b="0" i="0" u="none" strike="noStrike" kern="0" cap="none" spc="0" normalizeH="0" baseline="0" noProof="0">
                <a:ln w="28575">
                  <a:solidFill>
                    <a:srgbClr val="002060"/>
                  </a:solidFill>
                </a:ln>
                <a:solidFill>
                  <a:srgbClr val="FF7D7D"/>
                </a:solidFill>
                <a:effectLst/>
                <a:uLnTx/>
                <a:uFillTx/>
                <a:latin typeface="SVN-Poky's" panose="020B0606040200020203" pitchFamily="34" charset="0"/>
                <a:sym typeface="Gochi Hand"/>
              </a:rPr>
              <a:t>CỦNG</a:t>
            </a:r>
            <a:r>
              <a:rPr kumimoji="0" lang="en-US" sz="4800" b="0" i="0" u="none" strike="noStrike" kern="0" cap="none" spc="0" normalizeH="0" noProof="0">
                <a:ln w="28575">
                  <a:solidFill>
                    <a:srgbClr val="002060"/>
                  </a:solidFill>
                </a:ln>
                <a:solidFill>
                  <a:srgbClr val="FF7D7D"/>
                </a:solidFill>
                <a:effectLst/>
                <a:uLnTx/>
                <a:uFillTx/>
                <a:latin typeface="SVN-Poky's" panose="020B0606040200020203" pitchFamily="34" charset="0"/>
                <a:sym typeface="Gochi Hand"/>
              </a:rPr>
              <a:t> CỐ VÀ DẶN DÒ</a:t>
            </a:r>
            <a:endParaRPr kumimoji="0" lang="en-US" sz="4800" b="0" i="0" u="none" strike="noStrike" kern="0" cap="none" spc="0" normalizeH="0" baseline="0" noProof="0" dirty="0">
              <a:ln w="28575">
                <a:solidFill>
                  <a:srgbClr val="002060"/>
                </a:solidFill>
              </a:ln>
              <a:solidFill>
                <a:srgbClr val="FFE340"/>
              </a:solidFill>
              <a:effectLst/>
              <a:uLnTx/>
              <a:uFillTx/>
              <a:latin typeface="SVN-Poky's" panose="020B0606040200020203" pitchFamily="34" charset="0"/>
              <a:sym typeface="Gochi Hand"/>
            </a:endParaRPr>
          </a:p>
        </p:txBody>
      </p:sp>
      <p:pic>
        <p:nvPicPr>
          <p:cNvPr id="4" name="Picture 3">
            <a:extLst>
              <a:ext uri="{FF2B5EF4-FFF2-40B4-BE49-F238E27FC236}">
                <a16:creationId xmlns:a16="http://schemas.microsoft.com/office/drawing/2014/main" id="{4FBE95E3-555B-4FFC-89B1-0D46E5FEA604}"/>
              </a:ext>
            </a:extLst>
          </p:cNvPr>
          <p:cNvPicPr>
            <a:picLocks noChangeAspect="1"/>
          </p:cNvPicPr>
          <p:nvPr/>
        </p:nvPicPr>
        <p:blipFill>
          <a:blip r:embed="rId3"/>
          <a:stretch>
            <a:fillRect/>
          </a:stretch>
        </p:blipFill>
        <p:spPr>
          <a:xfrm>
            <a:off x="0" y="1302739"/>
            <a:ext cx="3115326" cy="3828620"/>
          </a:xfrm>
          <a:prstGeom prst="rect">
            <a:avLst/>
          </a:prstGeom>
        </p:spPr>
      </p:pic>
    </p:spTree>
    <p:extLst>
      <p:ext uri="{BB962C8B-B14F-4D97-AF65-F5344CB8AC3E}">
        <p14:creationId xmlns:p14="http://schemas.microsoft.com/office/powerpoint/2010/main" val="303428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7143"/>
                                  </p:iterate>
                                  <p:childTnLst>
                                    <p:animMotion origin="layout" path="M 3.33333E-6 -3.7037E-6 L 3.33333E-6 -0.07222 " pathEditMode="relative" rAng="0" ptsTypes="AA">
                                      <p:cBhvr>
                                        <p:cTn id="6" dur="250" accel="50000" decel="50000" autoRev="1" fill="hold">
                                          <p:stCondLst>
                                            <p:cond delay="0"/>
                                          </p:stCondLst>
                                        </p:cTn>
                                        <p:tgtEl>
                                          <p:spTgt spid="72"/>
                                        </p:tgtEl>
                                        <p:attrNameLst>
                                          <p:attrName>ppt_x</p:attrName>
                                          <p:attrName>ppt_y</p:attrName>
                                        </p:attrNameLst>
                                      </p:cBhvr>
                                      <p:rCtr x="0" y="-3611"/>
                                    </p:animMotion>
                                    <p:animRot by="1500000">
                                      <p:cBhvr>
                                        <p:cTn id="7" dur="125" fill="hold">
                                          <p:stCondLst>
                                            <p:cond delay="0"/>
                                          </p:stCondLst>
                                        </p:cTn>
                                        <p:tgtEl>
                                          <p:spTgt spid="72"/>
                                        </p:tgtEl>
                                        <p:attrNameLst>
                                          <p:attrName>r</p:attrName>
                                        </p:attrNameLst>
                                      </p:cBhvr>
                                    </p:animRot>
                                    <p:animRot by="-1500000">
                                      <p:cBhvr>
                                        <p:cTn id="8" dur="125" fill="hold">
                                          <p:stCondLst>
                                            <p:cond delay="125"/>
                                          </p:stCondLst>
                                        </p:cTn>
                                        <p:tgtEl>
                                          <p:spTgt spid="72"/>
                                        </p:tgtEl>
                                        <p:attrNameLst>
                                          <p:attrName>r</p:attrName>
                                        </p:attrNameLst>
                                      </p:cBhvr>
                                    </p:animRot>
                                    <p:animRot by="-1500000">
                                      <p:cBhvr>
                                        <p:cTn id="9" dur="125" fill="hold">
                                          <p:stCondLst>
                                            <p:cond delay="250"/>
                                          </p:stCondLst>
                                        </p:cTn>
                                        <p:tgtEl>
                                          <p:spTgt spid="72"/>
                                        </p:tgtEl>
                                        <p:attrNameLst>
                                          <p:attrName>r</p:attrName>
                                        </p:attrNameLst>
                                      </p:cBhvr>
                                    </p:animRot>
                                    <p:animRot by="1500000">
                                      <p:cBhvr>
                                        <p:cTn id="10" dur="125" fill="hold">
                                          <p:stCondLst>
                                            <p:cond delay="375"/>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01619" y="184639"/>
            <a:ext cx="8740760" cy="4774222"/>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Hộp Văn bản 11">
            <a:extLst>
              <a:ext uri="{FF2B5EF4-FFF2-40B4-BE49-F238E27FC236}">
                <a16:creationId xmlns:a16="http://schemas.microsoft.com/office/drawing/2014/main" id="{1BA6AAAB-E72A-6CFF-A91F-72B733A5309E}"/>
              </a:ext>
            </a:extLst>
          </p:cNvPr>
          <p:cNvSpPr txBox="1"/>
          <p:nvPr/>
        </p:nvSpPr>
        <p:spPr>
          <a:xfrm>
            <a:off x="931378" y="406643"/>
            <a:ext cx="7053943" cy="830997"/>
          </a:xfrm>
          <a:prstGeom prst="rect">
            <a:avLst/>
          </a:prstGeom>
          <a:noFill/>
        </p:spPr>
        <p:txBody>
          <a:bodyPr wrap="square" rtlCol="0">
            <a:spAutoFit/>
          </a:bodyPr>
          <a:lstStyle/>
          <a:p>
            <a:pPr algn="ctr" defTabSz="685800">
              <a:buClrTx/>
              <a:defRPr/>
            </a:pPr>
            <a:r>
              <a:rPr lang="en-US" sz="4800" b="1" kern="1200">
                <a:ln w="9525">
                  <a:solidFill>
                    <a:prstClr val="white"/>
                  </a:solidFill>
                  <a:prstDash val="solid"/>
                </a:ln>
                <a:solidFill>
                  <a:srgbClr val="92D050"/>
                </a:solidFill>
                <a:effectLst>
                  <a:outerShdw blurRad="12700" dist="38100" dir="2700000" algn="tl" rotWithShape="0">
                    <a:srgbClr val="4472C4">
                      <a:lumMod val="60000"/>
                      <a:lumOff val="40000"/>
                    </a:srgbClr>
                  </a:outerShdw>
                </a:effectLst>
                <a:latin typeface="SVN-Poky's" panose="020B0606040200020203" pitchFamily="34" charset="0"/>
                <a:ea typeface="+mn-ea"/>
                <a:cs typeface="+mn-cs"/>
              </a:rPr>
              <a:t>CÂU DANH NGÔN</a:t>
            </a:r>
            <a:endParaRPr lang="en-US" sz="4800" b="1" kern="1200" dirty="0">
              <a:ln w="9525">
                <a:solidFill>
                  <a:prstClr val="white"/>
                </a:solidFill>
                <a:prstDash val="solid"/>
              </a:ln>
              <a:solidFill>
                <a:srgbClr val="92D050"/>
              </a:solidFill>
              <a:effectLst>
                <a:outerShdw blurRad="12700" dist="38100" dir="2700000" algn="tl" rotWithShape="0">
                  <a:srgbClr val="4472C4">
                    <a:lumMod val="60000"/>
                    <a:lumOff val="40000"/>
                  </a:srgbClr>
                </a:outerShdw>
              </a:effectLst>
              <a:latin typeface="SVN-Poky's" panose="020B0606040200020203" pitchFamily="34" charset="0"/>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86818" y="2516705"/>
            <a:ext cx="1694149" cy="2504513"/>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327758" y="2562934"/>
            <a:ext cx="1903060" cy="2488247"/>
          </a:xfrm>
          <a:prstGeom prst="rect">
            <a:avLst/>
          </a:prstGeom>
        </p:spPr>
      </p:pic>
      <p:pic>
        <p:nvPicPr>
          <p:cNvPr id="3" name="Picture 2">
            <a:extLst>
              <a:ext uri="{FF2B5EF4-FFF2-40B4-BE49-F238E27FC236}">
                <a16:creationId xmlns:a16="http://schemas.microsoft.com/office/drawing/2014/main" id="{0AA974A0-A032-4858-A666-BE786541F434}"/>
              </a:ext>
            </a:extLst>
          </p:cNvPr>
          <p:cNvPicPr>
            <a:picLocks noChangeAspect="1"/>
          </p:cNvPicPr>
          <p:nvPr/>
        </p:nvPicPr>
        <p:blipFill>
          <a:blip r:embed="rId5"/>
          <a:stretch>
            <a:fillRect/>
          </a:stretch>
        </p:blipFill>
        <p:spPr>
          <a:xfrm>
            <a:off x="1520819" y="1359922"/>
            <a:ext cx="5875063" cy="1885906"/>
          </a:xfrm>
          <a:prstGeom prst="rect">
            <a:avLst/>
          </a:prstGeom>
        </p:spPr>
      </p:pic>
    </p:spTree>
    <p:extLst>
      <p:ext uri="{BB962C8B-B14F-4D97-AF65-F5344CB8AC3E}">
        <p14:creationId xmlns:p14="http://schemas.microsoft.com/office/powerpoint/2010/main" val="372470311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9144000" cy="51435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4850099" y="760713"/>
            <a:ext cx="3481754"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4950" b="1" kern="1200">
                <a:ln w="6600">
                  <a:solidFill>
                    <a:srgbClr val="002060"/>
                  </a:solidFill>
                  <a:prstDash val="solid"/>
                </a:ln>
                <a:solidFill>
                  <a:srgbClr val="00B0F0"/>
                </a:solidFill>
                <a:effectLst>
                  <a:outerShdw dist="38100" dir="2700000" algn="tl" rotWithShape="0">
                    <a:srgbClr val="002060"/>
                  </a:outerShdw>
                </a:effectLst>
                <a:latin typeface="#9Slide05 SVNClementine" panose="020F0502020204030203" pitchFamily="34" charset="0"/>
                <a:ea typeface="+mn-ea"/>
              </a:rPr>
              <a:t>CỦNG CỐ</a:t>
            </a:r>
            <a:endParaRPr kumimoji="0" lang="en-US" sz="495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9Slide05 SVNClementine" panose="020F0502020204030203" pitchFamily="34" charset="0"/>
              <a:ea typeface="+mn-ea"/>
              <a:cs typeface="Arial"/>
              <a:sym typeface="Arial"/>
            </a:endParaRPr>
          </a:p>
        </p:txBody>
      </p:sp>
    </p:spTree>
    <p:extLst>
      <p:ext uri="{BB962C8B-B14F-4D97-AF65-F5344CB8AC3E}">
        <p14:creationId xmlns:p14="http://schemas.microsoft.com/office/powerpoint/2010/main" val="1226243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77778E-7 -4.19753E-6 L 2.77778E-7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C85578B-046A-E998-1B33-EC3F9CE16329}"/>
              </a:ext>
            </a:extLst>
          </p:cNvPr>
          <p:cNvPicPr>
            <a:picLocks noChangeAspect="1"/>
          </p:cNvPicPr>
          <p:nvPr/>
        </p:nvPicPr>
        <p:blipFill>
          <a:blip r:embed="rId2"/>
          <a:stretch>
            <a:fillRect/>
          </a:stretch>
        </p:blipFill>
        <p:spPr>
          <a:xfrm>
            <a:off x="0" y="-39507"/>
            <a:ext cx="9256837" cy="5143500"/>
          </a:xfrm>
          <a:prstGeom prst="rect">
            <a:avLst/>
          </a:prstGeom>
        </p:spPr>
      </p:pic>
      <p:pic>
        <p:nvPicPr>
          <p:cNvPr id="4" name="Graphic 4">
            <a:extLst>
              <a:ext uri="{FF2B5EF4-FFF2-40B4-BE49-F238E27FC236}">
                <a16:creationId xmlns:a16="http://schemas.microsoft.com/office/drawing/2014/main" id="{DE0E2379-E39F-A60C-96BC-CFB0B049A1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6529" y="2369371"/>
            <a:ext cx="2844766" cy="2648304"/>
          </a:xfrm>
          <a:prstGeom prst="rect">
            <a:avLst/>
          </a:prstGeom>
        </p:spPr>
      </p:pic>
      <p:sp>
        <p:nvSpPr>
          <p:cNvPr id="5" name="Rectangle: Rounded Corners 4">
            <a:extLst>
              <a:ext uri="{FF2B5EF4-FFF2-40B4-BE49-F238E27FC236}">
                <a16:creationId xmlns:a16="http://schemas.microsoft.com/office/drawing/2014/main" id="{4C7C4FAF-7388-2F84-D166-08794F8BA9D8}"/>
              </a:ext>
            </a:extLst>
          </p:cNvPr>
          <p:cNvSpPr/>
          <p:nvPr/>
        </p:nvSpPr>
        <p:spPr>
          <a:xfrm>
            <a:off x="768557" y="496067"/>
            <a:ext cx="5097198" cy="2866145"/>
          </a:xfrm>
          <a:custGeom>
            <a:avLst/>
            <a:gdLst>
              <a:gd name="connsiteX0" fmla="*/ 0 w 5097198"/>
              <a:gd name="connsiteY0" fmla="*/ 477700 h 2866145"/>
              <a:gd name="connsiteX1" fmla="*/ 477700 w 5097198"/>
              <a:gd name="connsiteY1" fmla="*/ 0 h 2866145"/>
              <a:gd name="connsiteX2" fmla="*/ 4619498 w 5097198"/>
              <a:gd name="connsiteY2" fmla="*/ 0 h 2866145"/>
              <a:gd name="connsiteX3" fmla="*/ 5097198 w 5097198"/>
              <a:gd name="connsiteY3" fmla="*/ 477700 h 2866145"/>
              <a:gd name="connsiteX4" fmla="*/ 5097198 w 5097198"/>
              <a:gd name="connsiteY4" fmla="*/ 2388445 h 2866145"/>
              <a:gd name="connsiteX5" fmla="*/ 4619498 w 5097198"/>
              <a:gd name="connsiteY5" fmla="*/ 2866145 h 2866145"/>
              <a:gd name="connsiteX6" fmla="*/ 477700 w 5097198"/>
              <a:gd name="connsiteY6" fmla="*/ 2866145 h 2866145"/>
              <a:gd name="connsiteX7" fmla="*/ 0 w 5097198"/>
              <a:gd name="connsiteY7" fmla="*/ 2388445 h 2866145"/>
              <a:gd name="connsiteX8" fmla="*/ 0 w 5097198"/>
              <a:gd name="connsiteY8" fmla="*/ 477700 h 286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7198" h="2866145" fill="none" extrusionOk="0">
                <a:moveTo>
                  <a:pt x="0" y="477700"/>
                </a:moveTo>
                <a:cubicBezTo>
                  <a:pt x="25988" y="246651"/>
                  <a:pt x="216548" y="-41367"/>
                  <a:pt x="477700" y="0"/>
                </a:cubicBezTo>
                <a:cubicBezTo>
                  <a:pt x="909209" y="-91423"/>
                  <a:pt x="3496158" y="133006"/>
                  <a:pt x="4619498" y="0"/>
                </a:cubicBezTo>
                <a:cubicBezTo>
                  <a:pt x="4878156" y="-3616"/>
                  <a:pt x="5118871" y="176940"/>
                  <a:pt x="5097198" y="477700"/>
                </a:cubicBezTo>
                <a:cubicBezTo>
                  <a:pt x="5003280" y="1121199"/>
                  <a:pt x="5040950" y="2067743"/>
                  <a:pt x="5097198" y="2388445"/>
                </a:cubicBezTo>
                <a:cubicBezTo>
                  <a:pt x="5065343" y="2687768"/>
                  <a:pt x="4890603" y="2896298"/>
                  <a:pt x="4619498" y="2866145"/>
                </a:cubicBezTo>
                <a:cubicBezTo>
                  <a:pt x="3499913" y="2835414"/>
                  <a:pt x="1014359" y="2991693"/>
                  <a:pt x="477700" y="2866145"/>
                </a:cubicBezTo>
                <a:cubicBezTo>
                  <a:pt x="190133" y="2883372"/>
                  <a:pt x="14848" y="2676812"/>
                  <a:pt x="0" y="2388445"/>
                </a:cubicBezTo>
                <a:cubicBezTo>
                  <a:pt x="30967" y="2178165"/>
                  <a:pt x="122" y="957901"/>
                  <a:pt x="0" y="477700"/>
                </a:cubicBezTo>
                <a:close/>
              </a:path>
              <a:path w="5097198" h="2866145" stroke="0" extrusionOk="0">
                <a:moveTo>
                  <a:pt x="0" y="477700"/>
                </a:moveTo>
                <a:cubicBezTo>
                  <a:pt x="39928" y="187950"/>
                  <a:pt x="218310" y="2034"/>
                  <a:pt x="477700" y="0"/>
                </a:cubicBezTo>
                <a:cubicBezTo>
                  <a:pt x="2289849" y="143678"/>
                  <a:pt x="3465417" y="425"/>
                  <a:pt x="4619498" y="0"/>
                </a:cubicBezTo>
                <a:cubicBezTo>
                  <a:pt x="4916148" y="13721"/>
                  <a:pt x="5133616" y="215417"/>
                  <a:pt x="5097198" y="477700"/>
                </a:cubicBezTo>
                <a:cubicBezTo>
                  <a:pt x="5098953" y="1125889"/>
                  <a:pt x="5055328" y="1589043"/>
                  <a:pt x="5097198" y="2388445"/>
                </a:cubicBezTo>
                <a:cubicBezTo>
                  <a:pt x="5067465" y="2661067"/>
                  <a:pt x="4914304" y="2881244"/>
                  <a:pt x="4619498" y="2866145"/>
                </a:cubicBezTo>
                <a:cubicBezTo>
                  <a:pt x="3890902" y="2912584"/>
                  <a:pt x="2124958" y="2797544"/>
                  <a:pt x="477700" y="2866145"/>
                </a:cubicBezTo>
                <a:cubicBezTo>
                  <a:pt x="254367" y="2839934"/>
                  <a:pt x="9108" y="2673103"/>
                  <a:pt x="0" y="2388445"/>
                </a:cubicBezTo>
                <a:cubicBezTo>
                  <a:pt x="5928" y="2161544"/>
                  <a:pt x="-44989" y="942921"/>
                  <a:pt x="0" y="477700"/>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38398614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E3BF04DC-F4E8-6964-92FC-821AE564B24D}"/>
              </a:ext>
            </a:extLst>
          </p:cNvPr>
          <p:cNvSpPr txBox="1"/>
          <p:nvPr/>
        </p:nvSpPr>
        <p:spPr>
          <a:xfrm>
            <a:off x="2327393" y="1054916"/>
            <a:ext cx="2425148" cy="707886"/>
          </a:xfrm>
          <a:prstGeom prst="rect">
            <a:avLst/>
          </a:prstGeom>
          <a:noFill/>
        </p:spPr>
        <p:txBody>
          <a:bodyPr wrap="square" rtlCol="0">
            <a:spAutoFit/>
          </a:bodyPr>
          <a:lstStyle/>
          <a:p>
            <a:r>
              <a:rPr lang="en-US" sz="4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UVN Banh Mi" pitchFamily="2" charset="0"/>
              </a:rPr>
              <a:t>Đạo</a:t>
            </a:r>
            <a:r>
              <a:rPr lang="en-US" sz="4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UVN Banh Mi" pitchFamily="2" charset="0"/>
              </a:rPr>
              <a:t>đức</a:t>
            </a:r>
            <a:endParaRPr lang="vi-VN" sz="4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iCiel Ciaobella" pitchFamily="50" charset="0"/>
            </a:endParaRPr>
          </a:p>
        </p:txBody>
      </p:sp>
      <p:sp>
        <p:nvSpPr>
          <p:cNvPr id="8" name="TextBox 7">
            <a:extLst>
              <a:ext uri="{FF2B5EF4-FFF2-40B4-BE49-F238E27FC236}">
                <a16:creationId xmlns:a16="http://schemas.microsoft.com/office/drawing/2014/main" id="{A8C5C625-B3AB-C6AB-68E1-6E60661A2E9B}"/>
              </a:ext>
            </a:extLst>
          </p:cNvPr>
          <p:cNvSpPr txBox="1"/>
          <p:nvPr/>
        </p:nvSpPr>
        <p:spPr>
          <a:xfrm>
            <a:off x="2005858" y="1762802"/>
            <a:ext cx="2566142" cy="769441"/>
          </a:xfrm>
          <a:prstGeom prst="rect">
            <a:avLst/>
          </a:prstGeom>
          <a:noFill/>
        </p:spPr>
        <p:txBody>
          <a:bodyPr wrap="square" rtlCol="0">
            <a:spAutoFit/>
          </a:bodyPr>
          <a:lstStyle/>
          <a:p>
            <a:r>
              <a:rPr lang="en-US" sz="4400" b="1" spc="50" err="1">
                <a:ln w="9525" cmpd="sng">
                  <a:solidFill>
                    <a:srgbClr val="002060"/>
                  </a:solidFill>
                  <a:prstDash val="solid"/>
                </a:ln>
                <a:solidFill>
                  <a:srgbClr val="FF9AA2"/>
                </a:solidFill>
                <a:effectLst/>
                <a:latin typeface="#9Slide05 Phobia" panose="02000506000000020003" pitchFamily="2" charset="0"/>
              </a:rPr>
              <a:t>Bài</a:t>
            </a:r>
            <a:r>
              <a:rPr lang="en-US" sz="4400" b="1" spc="50">
                <a:ln w="9525" cmpd="sng">
                  <a:solidFill>
                    <a:srgbClr val="002060"/>
                  </a:solidFill>
                  <a:prstDash val="solid"/>
                </a:ln>
                <a:solidFill>
                  <a:srgbClr val="FF9AA2"/>
                </a:solidFill>
                <a:effectLst/>
                <a:latin typeface="#9Slide05 Phobia" panose="02000506000000020003" pitchFamily="2" charset="0"/>
              </a:rPr>
              <a:t> 4 </a:t>
            </a:r>
            <a:r>
              <a:rPr lang="en-US" sz="4400" b="1" spc="50" dirty="0">
                <a:ln w="9525" cmpd="sng">
                  <a:solidFill>
                    <a:srgbClr val="002060"/>
                  </a:solidFill>
                  <a:prstDash val="solid"/>
                </a:ln>
                <a:solidFill>
                  <a:srgbClr val="FF9AA2"/>
                </a:solidFill>
                <a:effectLst/>
                <a:latin typeface="#9Slide05 Phobia" panose="02000506000000020003" pitchFamily="2" charset="0"/>
              </a:rPr>
              <a:t>– </a:t>
            </a:r>
            <a:r>
              <a:rPr lang="en-US" sz="4400" b="1" spc="50" err="1">
                <a:ln w="9525" cmpd="sng">
                  <a:solidFill>
                    <a:srgbClr val="002060"/>
                  </a:solidFill>
                  <a:prstDash val="solid"/>
                </a:ln>
                <a:solidFill>
                  <a:srgbClr val="FF9AA2"/>
                </a:solidFill>
                <a:effectLst/>
                <a:latin typeface="#9Slide05 Phobia" panose="02000506000000020003" pitchFamily="2" charset="0"/>
              </a:rPr>
              <a:t>Tiết</a:t>
            </a:r>
            <a:r>
              <a:rPr lang="en-US" sz="4400" b="1" spc="50">
                <a:ln w="9525" cmpd="sng">
                  <a:solidFill>
                    <a:srgbClr val="002060"/>
                  </a:solidFill>
                  <a:prstDash val="solid"/>
                </a:ln>
                <a:solidFill>
                  <a:srgbClr val="FF9AA2"/>
                </a:solidFill>
                <a:effectLst/>
                <a:latin typeface="#9Slide05 Phobia" panose="02000506000000020003" pitchFamily="2" charset="0"/>
              </a:rPr>
              <a:t> 3</a:t>
            </a:r>
            <a:endParaRPr lang="vi-VN" sz="4400" b="1" spc="50" dirty="0">
              <a:ln w="9525" cmpd="sng">
                <a:solidFill>
                  <a:srgbClr val="002060"/>
                </a:solidFill>
                <a:prstDash val="solid"/>
              </a:ln>
              <a:solidFill>
                <a:srgbClr val="FF9AA2"/>
              </a:solidFill>
              <a:effectLst/>
              <a:latin typeface="#9Slide05 Phobia" panose="02000506000000020003" pitchFamily="2" charset="0"/>
            </a:endParaRPr>
          </a:p>
        </p:txBody>
      </p:sp>
      <p:sp>
        <p:nvSpPr>
          <p:cNvPr id="10" name="TextBox 9">
            <a:extLst>
              <a:ext uri="{FF2B5EF4-FFF2-40B4-BE49-F238E27FC236}">
                <a16:creationId xmlns:a16="http://schemas.microsoft.com/office/drawing/2014/main" id="{94796286-290D-9050-5560-AD3F588F8F71}"/>
              </a:ext>
            </a:extLst>
          </p:cNvPr>
          <p:cNvSpPr txBox="1"/>
          <p:nvPr/>
        </p:nvSpPr>
        <p:spPr>
          <a:xfrm>
            <a:off x="768557" y="2347799"/>
            <a:ext cx="6002755" cy="830997"/>
          </a:xfrm>
          <a:prstGeom prst="rect">
            <a:avLst/>
          </a:prstGeom>
          <a:noFill/>
        </p:spPr>
        <p:txBody>
          <a:bodyPr wrap="square" rtlCol="0">
            <a:spAutoFit/>
          </a:bodyPr>
          <a:lstStyle/>
          <a:p>
            <a:r>
              <a:rPr lang="en-US" sz="4800" b="1">
                <a:ln w="22225">
                  <a:solidFill>
                    <a:srgbClr val="002060"/>
                  </a:solidFill>
                  <a:prstDash val="solid"/>
                </a:ln>
                <a:solidFill>
                  <a:srgbClr val="FFE340"/>
                </a:solidFill>
                <a:latin typeface="SVN-Poky's" panose="020B0606040200020203" pitchFamily="34" charset="0"/>
              </a:rPr>
              <a:t> Em Yêu Lao Động</a:t>
            </a:r>
            <a:endParaRPr lang="vi-VN" sz="4800" b="1" dirty="0">
              <a:ln w="22225">
                <a:solidFill>
                  <a:srgbClr val="002060"/>
                </a:solidFill>
                <a:prstDash val="solid"/>
              </a:ln>
              <a:solidFill>
                <a:srgbClr val="FF7D7D"/>
              </a:solidFill>
            </a:endParaRPr>
          </a:p>
        </p:txBody>
      </p:sp>
    </p:spTree>
    <p:extLst>
      <p:ext uri="{BB962C8B-B14F-4D97-AF65-F5344CB8AC3E}">
        <p14:creationId xmlns:p14="http://schemas.microsoft.com/office/powerpoint/2010/main" val="1929003650"/>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par>
                                <p:cTn id="13" presetID="1" presetClass="entr" presetSubtype="0" fill="hold" grpId="1" nodeType="withEffect">
                                  <p:stCondLst>
                                    <p:cond delay="1600"/>
                                  </p:stCondLst>
                                  <p:iterate type="lt">
                                    <p:tmAbs val="0"/>
                                  </p:iterate>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1600"/>
                            </p:stCondLst>
                            <p:childTnLst>
                              <p:par>
                                <p:cTn id="16" presetID="34" presetClass="emph" presetSubtype="0" fill="hold" grpId="0" nodeType="afterEffect">
                                  <p:stCondLst>
                                    <p:cond delay="0"/>
                                  </p:stCondLst>
                                  <p:iterate type="lt">
                                    <p:tmPct val="10000"/>
                                  </p:iterate>
                                  <p:childTnLst>
                                    <p:animMotion origin="layout" path="M -2.77778E-6 2.96296E-6 L -2.77778E-6 -0.07223 " pathEditMode="relative" rAng="0" ptsTypes="AA">
                                      <p:cBhvr>
                                        <p:cTn id="17" dur="250" accel="50000" decel="50000" autoRev="1" fill="hold">
                                          <p:stCondLst>
                                            <p:cond delay="0"/>
                                          </p:stCondLst>
                                        </p:cTn>
                                        <p:tgtEl>
                                          <p:spTgt spid="10"/>
                                        </p:tgtEl>
                                        <p:attrNameLst>
                                          <p:attrName>ppt_x</p:attrName>
                                          <p:attrName>ppt_y</p:attrName>
                                        </p:attrNameLst>
                                      </p:cBhvr>
                                      <p:rCtr x="0" y="-3611"/>
                                    </p:animMotion>
                                    <p:animRot by="1500000">
                                      <p:cBhvr>
                                        <p:cTn id="18" dur="125" fill="hold">
                                          <p:stCondLst>
                                            <p:cond delay="0"/>
                                          </p:stCondLst>
                                        </p:cTn>
                                        <p:tgtEl>
                                          <p:spTgt spid="10"/>
                                        </p:tgtEl>
                                        <p:attrNameLst>
                                          <p:attrName>r</p:attrName>
                                        </p:attrNameLst>
                                      </p:cBhvr>
                                    </p:animRot>
                                    <p:animRot by="-1500000">
                                      <p:cBhvr>
                                        <p:cTn id="19" dur="125" fill="hold">
                                          <p:stCondLst>
                                            <p:cond delay="125"/>
                                          </p:stCondLst>
                                        </p:cTn>
                                        <p:tgtEl>
                                          <p:spTgt spid="10"/>
                                        </p:tgtEl>
                                        <p:attrNameLst>
                                          <p:attrName>r</p:attrName>
                                        </p:attrNameLst>
                                      </p:cBhvr>
                                    </p:animRot>
                                    <p:animRot by="-1500000">
                                      <p:cBhvr>
                                        <p:cTn id="20" dur="125" fill="hold">
                                          <p:stCondLst>
                                            <p:cond delay="250"/>
                                          </p:stCondLst>
                                        </p:cTn>
                                        <p:tgtEl>
                                          <p:spTgt spid="10"/>
                                        </p:tgtEl>
                                        <p:attrNameLst>
                                          <p:attrName>r</p:attrName>
                                        </p:attrNameLst>
                                      </p:cBhvr>
                                    </p:animRot>
                                    <p:animRot by="1500000">
                                      <p:cBhvr>
                                        <p:cTn id="21"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210" name="Google Shape;210;p18"/>
          <p:cNvSpPr/>
          <p:nvPr/>
        </p:nvSpPr>
        <p:spPr>
          <a:xfrm>
            <a:off x="960962" y="749055"/>
            <a:ext cx="7291673" cy="1810119"/>
          </a:xfrm>
          <a:custGeom>
            <a:avLst/>
            <a:gdLst/>
            <a:ahLst/>
            <a:cxnLst/>
            <a:rect l="l" t="t" r="r" b="b"/>
            <a:pathLst>
              <a:path w="26209" h="33235" extrusionOk="0">
                <a:moveTo>
                  <a:pt x="9280" y="0"/>
                </a:moveTo>
                <a:cubicBezTo>
                  <a:pt x="2035" y="0"/>
                  <a:pt x="176" y="94"/>
                  <a:pt x="176" y="2775"/>
                </a:cubicBezTo>
                <a:lnTo>
                  <a:pt x="176" y="15588"/>
                </a:lnTo>
                <a:cubicBezTo>
                  <a:pt x="176" y="31900"/>
                  <a:pt x="1" y="33235"/>
                  <a:pt x="8781" y="33235"/>
                </a:cubicBezTo>
                <a:cubicBezTo>
                  <a:pt x="10498" y="33235"/>
                  <a:pt x="12559" y="33183"/>
                  <a:pt x="15030" y="33183"/>
                </a:cubicBezTo>
                <a:cubicBezTo>
                  <a:pt x="15247" y="33183"/>
                  <a:pt x="15460" y="33184"/>
                  <a:pt x="15669" y="33184"/>
                </a:cubicBezTo>
                <a:cubicBezTo>
                  <a:pt x="23428" y="33184"/>
                  <a:pt x="25269" y="33120"/>
                  <a:pt x="25269" y="28293"/>
                </a:cubicBezTo>
                <a:cubicBezTo>
                  <a:pt x="25269" y="26377"/>
                  <a:pt x="25127" y="24502"/>
                  <a:pt x="25127" y="22561"/>
                </a:cubicBezTo>
                <a:cubicBezTo>
                  <a:pt x="25127" y="20337"/>
                  <a:pt x="25652" y="14089"/>
                  <a:pt x="25652" y="8848"/>
                </a:cubicBezTo>
                <a:cubicBezTo>
                  <a:pt x="25652" y="134"/>
                  <a:pt x="26208" y="1"/>
                  <a:pt x="12359" y="1"/>
                </a:cubicBezTo>
                <a:cubicBezTo>
                  <a:pt x="11922" y="1"/>
                  <a:pt x="11472" y="1"/>
                  <a:pt x="11006" y="1"/>
                </a:cubicBezTo>
                <a:cubicBezTo>
                  <a:pt x="10399" y="1"/>
                  <a:pt x="9825" y="0"/>
                  <a:pt x="9280" y="0"/>
                </a:cubicBezTo>
                <a:close/>
              </a:path>
            </a:pathLst>
          </a:custGeom>
          <a:solidFill>
            <a:srgbClr val="FFE153"/>
          </a:solidFill>
          <a:ln>
            <a:noFill/>
          </a:ln>
        </p:spPr>
        <p:txBody>
          <a:bodyPr spcFirstLastPara="1" wrap="square" lIns="91199" tIns="91199" rIns="91199" bIns="91199" anchor="ctr" anchorCtr="0">
            <a:noAutofit/>
          </a:bodyPr>
          <a:lstStyle/>
          <a:p>
            <a:pPr defTabSz="685800"/>
            <a:endParaRPr sz="1859"/>
          </a:p>
        </p:txBody>
      </p:sp>
      <p:sp>
        <p:nvSpPr>
          <p:cNvPr id="211" name="Google Shape;211;p18"/>
          <p:cNvSpPr/>
          <p:nvPr/>
        </p:nvSpPr>
        <p:spPr>
          <a:xfrm>
            <a:off x="1138022" y="816804"/>
            <a:ext cx="6867956" cy="1754947"/>
          </a:xfrm>
          <a:custGeom>
            <a:avLst/>
            <a:gdLst/>
            <a:ahLst/>
            <a:cxnLst/>
            <a:rect l="l" t="t" r="r" b="b"/>
            <a:pathLst>
              <a:path w="24686" h="32222" extrusionOk="0">
                <a:moveTo>
                  <a:pt x="22811" y="1"/>
                </a:moveTo>
                <a:cubicBezTo>
                  <a:pt x="23227" y="1317"/>
                  <a:pt x="23152" y="3225"/>
                  <a:pt x="23152" y="6107"/>
                </a:cubicBezTo>
                <a:cubicBezTo>
                  <a:pt x="23152" y="11348"/>
                  <a:pt x="22636" y="17596"/>
                  <a:pt x="22636" y="19820"/>
                </a:cubicBezTo>
                <a:cubicBezTo>
                  <a:pt x="22636" y="21762"/>
                  <a:pt x="22777" y="23669"/>
                  <a:pt x="22777" y="25577"/>
                </a:cubicBezTo>
                <a:cubicBezTo>
                  <a:pt x="22777" y="30379"/>
                  <a:pt x="20929" y="30443"/>
                  <a:pt x="13211" y="30443"/>
                </a:cubicBezTo>
                <a:cubicBezTo>
                  <a:pt x="13002" y="30443"/>
                  <a:pt x="12789" y="30443"/>
                  <a:pt x="12572" y="30443"/>
                </a:cubicBezTo>
                <a:lnTo>
                  <a:pt x="12572" y="30443"/>
                </a:lnTo>
                <a:cubicBezTo>
                  <a:pt x="10130" y="30443"/>
                  <a:pt x="8092" y="30491"/>
                  <a:pt x="6387" y="30491"/>
                </a:cubicBezTo>
                <a:cubicBezTo>
                  <a:pt x="3293" y="30491"/>
                  <a:pt x="1300" y="30332"/>
                  <a:pt x="0" y="29435"/>
                </a:cubicBezTo>
                <a:lnTo>
                  <a:pt x="0" y="29435"/>
                </a:lnTo>
                <a:cubicBezTo>
                  <a:pt x="1063" y="31889"/>
                  <a:pt x="3252" y="32221"/>
                  <a:pt x="7793" y="32221"/>
                </a:cubicBezTo>
                <a:cubicBezTo>
                  <a:pt x="9480" y="32221"/>
                  <a:pt x="11490" y="32175"/>
                  <a:pt x="13888" y="32175"/>
                </a:cubicBezTo>
                <a:cubicBezTo>
                  <a:pt x="14105" y="32175"/>
                  <a:pt x="14318" y="32176"/>
                  <a:pt x="14527" y="32176"/>
                </a:cubicBezTo>
                <a:cubicBezTo>
                  <a:pt x="22286" y="32176"/>
                  <a:pt x="24127" y="32112"/>
                  <a:pt x="24127" y="27285"/>
                </a:cubicBezTo>
                <a:cubicBezTo>
                  <a:pt x="24127" y="25369"/>
                  <a:pt x="23985" y="23494"/>
                  <a:pt x="23985" y="21553"/>
                </a:cubicBezTo>
                <a:cubicBezTo>
                  <a:pt x="23985" y="19329"/>
                  <a:pt x="24510" y="13081"/>
                  <a:pt x="24510" y="7840"/>
                </a:cubicBezTo>
                <a:cubicBezTo>
                  <a:pt x="24510" y="3258"/>
                  <a:pt x="24685" y="1042"/>
                  <a:pt x="22811" y="1"/>
                </a:cubicBezTo>
                <a:close/>
              </a:path>
            </a:pathLst>
          </a:custGeom>
          <a:solidFill>
            <a:srgbClr val="FFE153"/>
          </a:solidFill>
          <a:ln>
            <a:noFill/>
          </a:ln>
        </p:spPr>
        <p:txBody>
          <a:bodyPr spcFirstLastPara="1" wrap="square" lIns="91199" tIns="91199" rIns="91199" bIns="91199" anchor="ctr" anchorCtr="0">
            <a:noAutofit/>
          </a:bodyPr>
          <a:lstStyle/>
          <a:p>
            <a:pPr defTabSz="685800"/>
            <a:endParaRPr sz="1859"/>
          </a:p>
        </p:txBody>
      </p:sp>
      <p:sp>
        <p:nvSpPr>
          <p:cNvPr id="238" name="Google Shape;238;p18"/>
          <p:cNvSpPr/>
          <p:nvPr/>
        </p:nvSpPr>
        <p:spPr>
          <a:xfrm>
            <a:off x="910925" y="957497"/>
            <a:ext cx="7095053" cy="2262486"/>
          </a:xfrm>
          <a:prstGeom prst="rect">
            <a:avLst/>
          </a:prstGeom>
          <a:noFill/>
          <a:ln>
            <a:noFill/>
          </a:ln>
        </p:spPr>
        <p:txBody>
          <a:bodyPr spcFirstLastPara="1" wrap="square" lIns="89777" tIns="91199" rIns="160053" bIns="91199" anchor="t" anchorCtr="0">
            <a:noAutofit/>
          </a:bodyPr>
          <a:lstStyle/>
          <a:p>
            <a:pPr algn="ctr" defTabSz="685800">
              <a:buClr>
                <a:srgbClr val="112B55"/>
              </a:buClr>
              <a:buSzPts val="1100"/>
            </a:pPr>
            <a:r>
              <a:rPr lang="en" sz="3300" b="1">
                <a:ea typeface="AvantGarde" panose="00000400000000000000" pitchFamily="2" charset="0"/>
                <a:cs typeface="AvantGarde" panose="00000400000000000000" pitchFamily="2" charset="0"/>
                <a:sym typeface="Roboto"/>
              </a:rPr>
              <a:t>GAME THỬ TÀI</a:t>
            </a:r>
          </a:p>
          <a:p>
            <a:pPr algn="ctr" defTabSz="685800">
              <a:buClr>
                <a:srgbClr val="112B55"/>
              </a:buClr>
              <a:buSzPts val="1100"/>
            </a:pPr>
            <a:r>
              <a:rPr lang="en" sz="3300" b="1" i="1">
                <a:ea typeface="AvantGarde" panose="00000400000000000000" pitchFamily="2" charset="0"/>
                <a:cs typeface="AvantGarde" panose="00000400000000000000" pitchFamily="2" charset="0"/>
                <a:sym typeface="Roboto"/>
              </a:rPr>
              <a:t>CÙNG DỌN DẸP ĐƯỜNG PHỐ</a:t>
            </a:r>
            <a:endParaRPr sz="3300" b="1" i="1">
              <a:ea typeface="AvantGarde" panose="00000400000000000000" pitchFamily="2" charset="0"/>
              <a:cs typeface="AvantGarde" panose="00000400000000000000" pitchFamily="2" charset="0"/>
              <a:sym typeface="Roboto"/>
            </a:endParaRPr>
          </a:p>
        </p:txBody>
      </p:sp>
      <p:pic>
        <p:nvPicPr>
          <p:cNvPr id="4098" name="Picture 2" descr="Clean Toys Cliparts Free Download Clip Art ">
            <a:extLst>
              <a:ext uri="{FF2B5EF4-FFF2-40B4-BE49-F238E27FC236}">
                <a16:creationId xmlns:a16="http://schemas.microsoft.com/office/drawing/2014/main" id="{52D2BC01-4E93-CB48-E984-8BB88287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821" y="2736224"/>
            <a:ext cx="4221956" cy="2262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8D8A66-9491-C0FC-D84C-C1A4D53EE681}"/>
              </a:ext>
            </a:extLst>
          </p:cNvPr>
          <p:cNvPicPr>
            <a:picLocks noChangeAspect="1"/>
          </p:cNvPicPr>
          <p:nvPr/>
        </p:nvPicPr>
        <p:blipFill>
          <a:blip r:embed="rId4"/>
          <a:stretch>
            <a:fillRect/>
          </a:stretch>
        </p:blipFill>
        <p:spPr>
          <a:xfrm>
            <a:off x="664268" y="2595122"/>
            <a:ext cx="2161301" cy="2348405"/>
          </a:xfrm>
          <a:prstGeom prst="rect">
            <a:avLst/>
          </a:prstGeom>
        </p:spPr>
      </p:pic>
      <p:pic>
        <p:nvPicPr>
          <p:cNvPr id="6" name="Picture 5">
            <a:extLst>
              <a:ext uri="{FF2B5EF4-FFF2-40B4-BE49-F238E27FC236}">
                <a16:creationId xmlns:a16="http://schemas.microsoft.com/office/drawing/2014/main" id="{55759D41-4322-C8D4-ADE6-C1F291A35FCF}"/>
              </a:ext>
            </a:extLst>
          </p:cNvPr>
          <p:cNvPicPr>
            <a:picLocks noChangeAspect="1"/>
          </p:cNvPicPr>
          <p:nvPr/>
        </p:nvPicPr>
        <p:blipFill>
          <a:blip r:embed="rId5"/>
          <a:stretch>
            <a:fillRect/>
          </a:stretch>
        </p:blipFill>
        <p:spPr>
          <a:xfrm>
            <a:off x="6699554" y="2524040"/>
            <a:ext cx="2433136" cy="2601974"/>
          </a:xfrm>
          <a:prstGeom prst="rect">
            <a:avLst/>
          </a:prstGeom>
        </p:spPr>
      </p:pic>
    </p:spTree>
    <p:extLst>
      <p:ext uri="{BB962C8B-B14F-4D97-AF65-F5344CB8AC3E}">
        <p14:creationId xmlns:p14="http://schemas.microsoft.com/office/powerpoint/2010/main" val="408899944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rtoon Street Vector Art, Icons, and Graphics for Free Download">
            <a:extLst>
              <a:ext uri="{FF2B5EF4-FFF2-40B4-BE49-F238E27FC236}">
                <a16:creationId xmlns:a16="http://schemas.microsoft.com/office/drawing/2014/main" id="{B7D150AF-D24F-5BA5-3EF8-31CBB88FF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9" y="-1086"/>
            <a:ext cx="9121379" cy="54598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F5FA3E4-75FC-0BB8-6E6B-BB1BB90C6FF8}"/>
              </a:ext>
            </a:extLst>
          </p:cNvPr>
          <p:cNvPicPr>
            <a:picLocks noChangeAspect="1"/>
          </p:cNvPicPr>
          <p:nvPr/>
        </p:nvPicPr>
        <p:blipFill>
          <a:blip r:embed="rId4"/>
          <a:stretch>
            <a:fillRect/>
          </a:stretch>
        </p:blipFill>
        <p:spPr>
          <a:xfrm flipH="1">
            <a:off x="7365578" y="1824726"/>
            <a:ext cx="2229934" cy="2229934"/>
          </a:xfrm>
          <a:prstGeom prst="rect">
            <a:avLst/>
          </a:prstGeom>
        </p:spPr>
      </p:pic>
      <p:pic>
        <p:nvPicPr>
          <p:cNvPr id="11" name="Picture 10">
            <a:extLst>
              <a:ext uri="{FF2B5EF4-FFF2-40B4-BE49-F238E27FC236}">
                <a16:creationId xmlns:a16="http://schemas.microsoft.com/office/drawing/2014/main" id="{C454E862-8159-82B3-98E1-B1402FA59060}"/>
              </a:ext>
            </a:extLst>
          </p:cNvPr>
          <p:cNvPicPr>
            <a:picLocks noChangeAspect="1"/>
          </p:cNvPicPr>
          <p:nvPr/>
        </p:nvPicPr>
        <p:blipFill>
          <a:blip r:embed="rId5"/>
          <a:stretch>
            <a:fillRect/>
          </a:stretch>
        </p:blipFill>
        <p:spPr>
          <a:xfrm>
            <a:off x="1611559" y="1551930"/>
            <a:ext cx="2433136" cy="2601974"/>
          </a:xfrm>
          <a:prstGeom prst="rect">
            <a:avLst/>
          </a:prstGeom>
        </p:spPr>
      </p:pic>
      <p:pic>
        <p:nvPicPr>
          <p:cNvPr id="3" name="Picture 2">
            <a:extLst>
              <a:ext uri="{FF2B5EF4-FFF2-40B4-BE49-F238E27FC236}">
                <a16:creationId xmlns:a16="http://schemas.microsoft.com/office/drawing/2014/main" id="{F17E5D68-E071-31CA-C739-949F41F64A20}"/>
              </a:ext>
            </a:extLst>
          </p:cNvPr>
          <p:cNvPicPr>
            <a:picLocks noChangeAspect="1"/>
          </p:cNvPicPr>
          <p:nvPr/>
        </p:nvPicPr>
        <p:blipFill>
          <a:blip r:embed="rId6"/>
          <a:stretch>
            <a:fillRect/>
          </a:stretch>
        </p:blipFill>
        <p:spPr>
          <a:xfrm>
            <a:off x="-73825" y="1766923"/>
            <a:ext cx="2394666" cy="2601974"/>
          </a:xfrm>
          <a:prstGeom prst="rect">
            <a:avLst/>
          </a:prstGeom>
        </p:spPr>
      </p:pic>
      <p:pic>
        <p:nvPicPr>
          <p:cNvPr id="2" name="Picture 2" descr="trash can cartoon - Google Search | Can clipart, Rubbish bin, Trash can">
            <a:extLst>
              <a:ext uri="{FF2B5EF4-FFF2-40B4-BE49-F238E27FC236}">
                <a16:creationId xmlns:a16="http://schemas.microsoft.com/office/drawing/2014/main" id="{62086B38-2A51-04DF-8E35-AB29B047C2E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386615" y="2552746"/>
            <a:ext cx="1387914" cy="1722927"/>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7" descr="Free Banana Peel Cliparts, Download Free Banana Peel Cliparts png images,  Free ClipArts on Clipart Library">
            <a:hlinkClick r:id="rId8" action="ppaction://hlinksldjump"/>
            <a:extLst>
              <a:ext uri="{FF2B5EF4-FFF2-40B4-BE49-F238E27FC236}">
                <a16:creationId xmlns:a16="http://schemas.microsoft.com/office/drawing/2014/main" id="{755366C3-23C0-C46D-FD15-471B5522C5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8280" y="3063651"/>
            <a:ext cx="1038338" cy="790921"/>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6" descr="Bag, cartoon, full, plastic, refuse, sack, trash icon - Download on  Iconfinder">
            <a:hlinkClick r:id="rId10" action="ppaction://hlinksldjump"/>
            <a:extLst>
              <a:ext uri="{FF2B5EF4-FFF2-40B4-BE49-F238E27FC236}">
                <a16:creationId xmlns:a16="http://schemas.microsoft.com/office/drawing/2014/main" id="{F121C73B-FA4D-DB5C-FB2E-A0152D063A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89070" y="2965900"/>
            <a:ext cx="986420" cy="986420"/>
          </a:xfrm>
          <a:prstGeom prst="rect">
            <a:avLst/>
          </a:prstGeom>
          <a:noFill/>
          <a:extLst>
            <a:ext uri="{909E8E84-426E-40DD-AFC4-6F175D3DCCD1}">
              <a14:hiddenFill xmlns:a14="http://schemas.microsoft.com/office/drawing/2010/main">
                <a:solidFill>
                  <a:srgbClr val="FFFFFF"/>
                </a:solidFill>
              </a14:hiddenFill>
            </a:ext>
          </a:extLst>
        </p:spPr>
      </p:pic>
      <p:pic>
        <p:nvPicPr>
          <p:cNvPr id="7" name="Slide 4" descr="Apple Logo Background png download - 512*512 - Free Transparent Drawing png  Download. - CleanPNG / KissPNG">
            <a:hlinkClick r:id="rId12" action="ppaction://hlinksldjump"/>
            <a:extLst>
              <a:ext uri="{FF2B5EF4-FFF2-40B4-BE49-F238E27FC236}">
                <a16:creationId xmlns:a16="http://schemas.microsoft.com/office/drawing/2014/main" id="{F655AEE1-45B5-E919-7FA1-2DFF4F29CF1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556" t="10277" r="29556" b="8822"/>
          <a:stretch/>
        </p:blipFill>
        <p:spPr bwMode="auto">
          <a:xfrm rot="19716526">
            <a:off x="5150546" y="4465982"/>
            <a:ext cx="549192" cy="627815"/>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3" descr="Eaten Watermelon Slice Icon, Cartoon Style Stock Vector - Illustration of  color, health: 143825159">
            <a:hlinkClick r:id="rId15" action="ppaction://hlinksldjump"/>
            <a:extLst>
              <a:ext uri="{FF2B5EF4-FFF2-40B4-BE49-F238E27FC236}">
                <a16:creationId xmlns:a16="http://schemas.microsoft.com/office/drawing/2014/main" id="{51FC9E35-8CF8-54A6-4CFB-4E9854D685F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6500" b="72875" l="2500" r="97375"/>
                    </a14:imgEffect>
                  </a14:imgLayer>
                </a14:imgProps>
              </a:ext>
              <a:ext uri="{28A0092B-C50C-407E-A947-70E740481C1C}">
                <a14:useLocalDpi xmlns:a14="http://schemas.microsoft.com/office/drawing/2010/main" val="0"/>
              </a:ext>
            </a:extLst>
          </a:blip>
          <a:srcRect t="26281" b="26142"/>
          <a:stretch/>
        </p:blipFill>
        <p:spPr bwMode="auto">
          <a:xfrm rot="947147">
            <a:off x="2219474" y="3974596"/>
            <a:ext cx="874469" cy="4160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18" action="ppaction://hlinksldjump"/>
            <a:extLst>
              <a:ext uri="{FF2B5EF4-FFF2-40B4-BE49-F238E27FC236}">
                <a16:creationId xmlns:a16="http://schemas.microsoft.com/office/drawing/2014/main" id="{1D2B61CC-E1C6-60D1-7570-9E8B80E93690}"/>
              </a:ext>
            </a:extLst>
          </p:cNvPr>
          <p:cNvPicPr>
            <a:picLocks noChangeAspect="1"/>
          </p:cNvPicPr>
          <p:nvPr/>
        </p:nvPicPr>
        <p:blipFill>
          <a:blip r:embed="rId19"/>
          <a:stretch>
            <a:fillRect/>
          </a:stretch>
        </p:blipFill>
        <p:spPr>
          <a:xfrm>
            <a:off x="8193993" y="111800"/>
            <a:ext cx="875728" cy="893973"/>
          </a:xfrm>
          <a:prstGeom prst="rect">
            <a:avLst/>
          </a:prstGeom>
        </p:spPr>
      </p:pic>
    </p:spTree>
    <p:extLst>
      <p:ext uri="{BB962C8B-B14F-4D97-AF65-F5344CB8AC3E}">
        <p14:creationId xmlns:p14="http://schemas.microsoft.com/office/powerpoint/2010/main" val="251832503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64691E-7 -4.44444E-6 L 0.45673 -0.19166 " pathEditMode="relative" rAng="0" ptsTypes="AA">
                                      <p:cBhvr>
                                        <p:cTn id="6" dur="1500" fill="hold"/>
                                        <p:tgtEl>
                                          <p:spTgt spid="8"/>
                                        </p:tgtEl>
                                        <p:attrNameLst>
                                          <p:attrName>ppt_x</p:attrName>
                                          <p:attrName>ppt_y</p:attrName>
                                        </p:attrNameLst>
                                      </p:cBhvr>
                                      <p:rCtr x="22830" y="-9583"/>
                                    </p:animMotion>
                                  </p:childTnLst>
                                </p:cTn>
                              </p:par>
                            </p:childTnLst>
                          </p:cTn>
                        </p:par>
                        <p:par>
                          <p:cTn id="7" fill="hold">
                            <p:stCondLst>
                              <p:cond delay="1500"/>
                            </p:stCondLst>
                            <p:childTnLst>
                              <p:par>
                                <p:cTn id="8" presetID="10" presetClass="exit" presetSubtype="0" fill="hold" nodeType="after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afterEffect">
                                  <p:stCondLst>
                                    <p:cond delay="0"/>
                                  </p:stCondLst>
                                  <p:childTnLst>
                                    <p:animMotion origin="layout" path="M 4.35061E-6 3.33333E-6 L 0.13483 -0.33357 " pathEditMode="relative" rAng="0" ptsTypes="AA">
                                      <p:cBhvr>
                                        <p:cTn id="15" dur="1500" fill="hold"/>
                                        <p:tgtEl>
                                          <p:spTgt spid="7"/>
                                        </p:tgtEl>
                                        <p:attrNameLst>
                                          <p:attrName>ppt_x</p:attrName>
                                          <p:attrName>ppt_y</p:attrName>
                                        </p:attrNameLst>
                                      </p:cBhvr>
                                      <p:rCtr x="6735" y="-16690"/>
                                    </p:animMotion>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afterEffect">
                                  <p:stCondLst>
                                    <p:cond delay="0"/>
                                  </p:stCondLst>
                                  <p:childTnLst>
                                    <p:animMotion origin="layout" path="M 2.86647E-6 -3.7037E-6 L 0.32241 -0.07685 " pathEditMode="relative" rAng="0" ptsTypes="AA">
                                      <p:cBhvr>
                                        <p:cTn id="24" dur="1500" fill="hold"/>
                                        <p:tgtEl>
                                          <p:spTgt spid="5"/>
                                        </p:tgtEl>
                                        <p:attrNameLst>
                                          <p:attrName>ppt_x</p:attrName>
                                          <p:attrName>ppt_y</p:attrName>
                                        </p:attrNameLst>
                                      </p:cBhvr>
                                      <p:rCtr x="16121" y="-3843"/>
                                    </p:animMotion>
                                  </p:childTnLst>
                                </p:cTn>
                              </p:par>
                            </p:childTnLst>
                          </p:cTn>
                        </p:par>
                        <p:par>
                          <p:cTn id="25" fill="hold">
                            <p:stCondLst>
                              <p:cond delay="1500"/>
                            </p:stCondLst>
                            <p:childTnLst>
                              <p:par>
                                <p:cTn id="26" presetID="10" presetClass="exit" presetSubtype="0" fill="hold"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decel="50000" fill="hold" nodeType="afterEffect">
                                  <p:stCondLst>
                                    <p:cond delay="0"/>
                                  </p:stCondLst>
                                  <p:childTnLst>
                                    <p:animMotion origin="layout" path="M 1.19567E-6 -3.7037E-6 L 0.15559 -0.09583 " pathEditMode="relative" rAng="0" ptsTypes="AA">
                                      <p:cBhvr>
                                        <p:cTn id="33" dur="1500" fill="hold"/>
                                        <p:tgtEl>
                                          <p:spTgt spid="4"/>
                                        </p:tgtEl>
                                        <p:attrNameLst>
                                          <p:attrName>ppt_x</p:attrName>
                                          <p:attrName>ppt_y</p:attrName>
                                        </p:attrNameLst>
                                      </p:cBhvr>
                                      <p:rCtr x="7780" y="-4792"/>
                                    </p:animMotion>
                                  </p:childTnLst>
                                </p:cTn>
                              </p:par>
                            </p:childTnLst>
                          </p:cTn>
                        </p:par>
                        <p:par>
                          <p:cTn id="34" fill="hold">
                            <p:stCondLst>
                              <p:cond delay="1500"/>
                            </p:stCondLst>
                            <p:childTnLst>
                              <p:par>
                                <p:cTn id="35" presetID="10" presetClass="exit" presetSubtype="0" fill="hold" nodeType="after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34E145-1507-BB10-0366-1C121965F9A0}"/>
              </a:ext>
            </a:extLst>
          </p:cNvPr>
          <p:cNvPicPr>
            <a:picLocks noChangeAspect="1"/>
          </p:cNvPicPr>
          <p:nvPr/>
        </p:nvPicPr>
        <p:blipFill>
          <a:blip r:embed="rId9"/>
          <a:stretch>
            <a:fillRect/>
          </a:stretch>
        </p:blipFill>
        <p:spPr>
          <a:xfrm>
            <a:off x="11311" y="7615"/>
            <a:ext cx="9121379" cy="5128271"/>
          </a:xfrm>
          <a:prstGeom prst="rect">
            <a:avLst/>
          </a:prstGeom>
        </p:spPr>
      </p:pic>
      <p:sp>
        <p:nvSpPr>
          <p:cNvPr id="12" name="Rectangle: Rounded Corners 11">
            <a:extLst>
              <a:ext uri="{FF2B5EF4-FFF2-40B4-BE49-F238E27FC236}">
                <a16:creationId xmlns:a16="http://schemas.microsoft.com/office/drawing/2014/main" id="{CE290036-43C2-FF79-4D26-7F33B5859B35}"/>
              </a:ext>
            </a:extLst>
          </p:cNvPr>
          <p:cNvSpPr/>
          <p:nvPr/>
        </p:nvSpPr>
        <p:spPr>
          <a:xfrm>
            <a:off x="414547" y="3333701"/>
            <a:ext cx="8283563" cy="1540380"/>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3000">
                <a:solidFill>
                  <a:srgbClr val="000000"/>
                </a:solidFill>
                <a:latin typeface="Arial" panose="020B0604020202020204" pitchFamily="34" charset="0"/>
                <a:ea typeface="Tahoma" pitchFamily="34" charset="0"/>
                <a:cs typeface="Arial" panose="020B0604020202020204" pitchFamily="34" charset="0"/>
              </a:rPr>
              <a:t>B.</a:t>
            </a:r>
            <a:r>
              <a:rPr lang="en-US" sz="3000">
                <a:solidFill>
                  <a:srgbClr val="000000"/>
                </a:solidFill>
                <a:latin typeface="Arial"/>
                <a:ea typeface="Tahoma" pitchFamily="34" charset="0"/>
                <a:cs typeface="Arial" panose="020B0604020202020204" pitchFamily="34" charset="0"/>
              </a:rPr>
              <a:t> Làm việc</a:t>
            </a:r>
            <a:r>
              <a:rPr lang="vi-VN" sz="3000">
                <a:solidFill>
                  <a:srgbClr val="000000"/>
                </a:solidFill>
                <a:latin typeface="Arial" panose="020B0604020202020204" pitchFamily="34" charset="0"/>
                <a:ea typeface="Tahoma" pitchFamily="34" charset="0"/>
                <a:cs typeface="Arial" panose="020B0604020202020204" pitchFamily="34" charset="0"/>
              </a:rPr>
              <a:t> </a:t>
            </a:r>
            <a:endParaRPr lang="en-US" sz="3000" dirty="0">
              <a:solidFill>
                <a:srgbClr val="000000"/>
              </a:solidFill>
              <a:latin typeface="Arial"/>
              <a:ea typeface="Tahoma"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6C8AEF6D-5019-9C8A-F09E-6C7824C886BB}"/>
              </a:ext>
            </a:extLst>
          </p:cNvPr>
          <p:cNvSpPr/>
          <p:nvPr/>
        </p:nvSpPr>
        <p:spPr>
          <a:xfrm>
            <a:off x="414547" y="1549577"/>
            <a:ext cx="8283563" cy="1540380"/>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3000" dirty="0">
                <a:solidFill>
                  <a:srgbClr val="000000"/>
                </a:solidFill>
                <a:latin typeface="Arial" panose="020B0604020202020204" pitchFamily="34" charset="0"/>
                <a:ea typeface="Tahoma" pitchFamily="34" charset="0"/>
                <a:cs typeface="Arial" panose="020B0604020202020204" pitchFamily="34" charset="0"/>
              </a:rPr>
              <a:t>A</a:t>
            </a:r>
            <a:r>
              <a:rPr lang="vi-VN" sz="3000">
                <a:solidFill>
                  <a:srgbClr val="000000"/>
                </a:solidFill>
                <a:latin typeface="Arial" panose="020B0604020202020204" pitchFamily="34" charset="0"/>
                <a:ea typeface="Tahoma" pitchFamily="34" charset="0"/>
                <a:cs typeface="Arial" panose="020B0604020202020204" pitchFamily="34" charset="0"/>
              </a:rPr>
              <a:t>. </a:t>
            </a:r>
            <a:r>
              <a:rPr lang="en-US" sz="3000">
                <a:solidFill>
                  <a:srgbClr val="000000"/>
                </a:solidFill>
                <a:latin typeface="Arial"/>
                <a:ea typeface="Tahoma" pitchFamily="34" charset="0"/>
                <a:cs typeface="Arial" panose="020B0604020202020204" pitchFamily="34" charset="0"/>
              </a:rPr>
              <a:t>Kiếm tiền</a:t>
            </a:r>
          </a:p>
        </p:txBody>
      </p:sp>
      <p:pic>
        <p:nvPicPr>
          <p:cNvPr id="17" name="Picture 6" descr="Káº¿t quáº£ hÃ¬nh áº£nh cho right wrong tick icon">
            <a:extLst>
              <a:ext uri="{FF2B5EF4-FFF2-40B4-BE49-F238E27FC236}">
                <a16:creationId xmlns:a16="http://schemas.microsoft.com/office/drawing/2014/main" id="{4E652E45-6963-FD0E-6DDB-EF6B8C0BFB4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465543" y="3745318"/>
            <a:ext cx="658981" cy="579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a:extLst>
              <a:ext uri="{FF2B5EF4-FFF2-40B4-BE49-F238E27FC236}">
                <a16:creationId xmlns:a16="http://schemas.microsoft.com/office/drawing/2014/main" id="{FBF8CFD1-9F84-78ED-9233-CD910DEBE5B2}"/>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564067" y="1788782"/>
            <a:ext cx="537280" cy="54456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3F443B18-398A-434F-451E-621854A40FC5}"/>
              </a:ext>
            </a:extLst>
          </p:cNvPr>
          <p:cNvSpPr/>
          <p:nvPr/>
        </p:nvSpPr>
        <p:spPr>
          <a:xfrm>
            <a:off x="464122" y="115050"/>
            <a:ext cx="8097961" cy="994226"/>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3300">
                <a:solidFill>
                  <a:srgbClr val="000000"/>
                </a:solidFill>
                <a:latin typeface="Arial" panose="020B0604020202020204" pitchFamily="34" charset="0"/>
                <a:cs typeface="Arial" panose="020B0604020202020204" pitchFamily="34" charset="0"/>
              </a:rPr>
              <a:t>Yêu lao động là chăm chỉ .......</a:t>
            </a:r>
            <a:endParaRPr lang="en-US" sz="3300" dirty="0">
              <a:solidFill>
                <a:srgbClr val="000000"/>
              </a:solidFill>
              <a:latin typeface="Arial" panose="020B0604020202020204" pitchFamily="34" charset="0"/>
              <a:cs typeface="Arial" panose="020B0604020202020204" pitchFamily="34" charset="0"/>
            </a:endParaRPr>
          </a:p>
        </p:txBody>
      </p:sp>
      <p:pic>
        <p:nvPicPr>
          <p:cNvPr id="22" name="audioblocks-happy-pop-ding-success_SY4-7pZIRPU_NWM">
            <a:hlinkClick r:id="" action="ppaction://media"/>
            <a:extLst>
              <a:ext uri="{FF2B5EF4-FFF2-40B4-BE49-F238E27FC236}">
                <a16:creationId xmlns:a16="http://schemas.microsoft.com/office/drawing/2014/main" id="{CB73FB50-29D6-FE64-43FB-D4FF5FF82A6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0882" y="1858647"/>
            <a:ext cx="455879" cy="455879"/>
          </a:xfrm>
          <a:prstGeom prst="rect">
            <a:avLst/>
          </a:prstGeom>
        </p:spPr>
      </p:pic>
      <p:pic>
        <p:nvPicPr>
          <p:cNvPr id="24" name="my-dog-skippy_GJubc8rO_NWM">
            <a:hlinkClick r:id="" action="ppaction://media"/>
            <a:extLst>
              <a:ext uri="{FF2B5EF4-FFF2-40B4-BE49-F238E27FC236}">
                <a16:creationId xmlns:a16="http://schemas.microsoft.com/office/drawing/2014/main" id="{2557E3AD-D448-11A1-EE87-2DA50426AFE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8822" y="163708"/>
            <a:ext cx="455879" cy="455879"/>
          </a:xfrm>
          <a:prstGeom prst="rect">
            <a:avLst/>
          </a:prstGeom>
        </p:spPr>
      </p:pic>
      <p:pic>
        <p:nvPicPr>
          <p:cNvPr id="2" name="AmthanhThua">
            <a:hlinkClick r:id="" action="ppaction://media"/>
            <a:extLst>
              <a:ext uri="{FF2B5EF4-FFF2-40B4-BE49-F238E27FC236}">
                <a16:creationId xmlns:a16="http://schemas.microsoft.com/office/drawing/2014/main" id="{FFAF6D5C-768B-C8A6-CA5F-64EEF4CF5FC4}"/>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51195" y="3133090"/>
            <a:ext cx="363716" cy="363716"/>
          </a:xfrm>
          <a:prstGeom prst="rect">
            <a:avLst/>
          </a:prstGeom>
        </p:spPr>
      </p:pic>
      <p:pic>
        <p:nvPicPr>
          <p:cNvPr id="26" name="Picture 25">
            <a:hlinkClick r:id="rId13" action="ppaction://hlinksldjump"/>
            <a:extLst>
              <a:ext uri="{FF2B5EF4-FFF2-40B4-BE49-F238E27FC236}">
                <a16:creationId xmlns:a16="http://schemas.microsoft.com/office/drawing/2014/main" id="{8B3F94A8-3D9C-C452-D318-6C3369A0B7DF}"/>
              </a:ext>
            </a:extLst>
          </p:cNvPr>
          <p:cNvPicPr>
            <a:picLocks noChangeAspect="1"/>
          </p:cNvPicPr>
          <p:nvPr/>
        </p:nvPicPr>
        <p:blipFill>
          <a:blip r:embed="rId14"/>
          <a:stretch>
            <a:fillRect/>
          </a:stretch>
        </p:blipFill>
        <p:spPr>
          <a:xfrm>
            <a:off x="8193993" y="111800"/>
            <a:ext cx="875728" cy="893973"/>
          </a:xfrm>
          <a:prstGeom prst="rect">
            <a:avLst/>
          </a:prstGeom>
        </p:spPr>
      </p:pic>
    </p:spTree>
    <p:extLst>
      <p:ext uri="{BB962C8B-B14F-4D97-AF65-F5344CB8AC3E}">
        <p14:creationId xmlns:p14="http://schemas.microsoft.com/office/powerpoint/2010/main" val="278555066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995" fill="hold"/>
                                        <p:tgtEl>
                                          <p:spTgt spid="2"/>
                                        </p:tgtEl>
                                      </p:cBhvr>
                                    </p:cmd>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Effect transition="in" filter="fade">
                                      <p:cBhvr>
                                        <p:cTn id="20" dur="1000"/>
                                        <p:tgtEl>
                                          <p:spTgt spid="17"/>
                                        </p:tgtEl>
                                      </p:cBhvr>
                                    </p:animEffect>
                                  </p:childTnLst>
                                </p:cTn>
                              </p:par>
                              <p:par>
                                <p:cTn id="21" presetID="1" presetClass="mediacall" presetSubtype="0" fill="hold" nodeType="withEffect">
                                  <p:stCondLst>
                                    <p:cond delay="0"/>
                                  </p:stCondLst>
                                  <p:childTnLst>
                                    <p:cmd type="call" cmd="playFrom(0.0)">
                                      <p:cBhvr>
                                        <p:cTn id="22" dur="3004" fill="hold"/>
                                        <p:tgtEl>
                                          <p:spTgt spid="22"/>
                                        </p:tgtEl>
                                      </p:cBhvr>
                                    </p:cmd>
                                  </p:childTnLst>
                                </p:cTn>
                              </p:par>
                            </p:childTnLst>
                          </p:cTn>
                        </p:par>
                      </p:childTnLst>
                    </p:cTn>
                  </p:par>
                </p:childTnLst>
              </p:cTn>
              <p:nextCondLst>
                <p:cond evt="onClick" delay="0">
                  <p:tgtEl>
                    <p:spTgt spid="12"/>
                  </p:tgtEl>
                </p:cond>
              </p:nextCondLst>
            </p:seq>
            <p:audio>
              <p:cMediaNode vol="80000">
                <p:cTn id="23" fill="hold" display="0">
                  <p:stCondLst>
                    <p:cond delay="indefinite"/>
                  </p:stCondLst>
                  <p:endCondLst>
                    <p:cond evt="onStopAudio" delay="0">
                      <p:tgtEl>
                        <p:sldTgt/>
                      </p:tgtEl>
                    </p:cond>
                  </p:endCondLst>
                </p:cTn>
                <p:tgtEl>
                  <p:spTgt spid="22"/>
                </p:tgtEl>
              </p:cMediaNode>
            </p:audio>
            <p:audio>
              <p:cMediaNode vol="80000">
                <p:cTn id="24" repeatCount="indefinite" fill="hold" display="0">
                  <p:stCondLst>
                    <p:cond delay="indefinite"/>
                  </p:stCondLst>
                  <p:endCondLst>
                    <p:cond evt="onStopAudio" delay="0">
                      <p:tgtEl>
                        <p:sldTgt/>
                      </p:tgtEl>
                    </p:cond>
                  </p:endCondLst>
                </p:cTn>
                <p:tgtEl>
                  <p:spTgt spid="24"/>
                </p:tgtEl>
              </p:cMediaNode>
            </p:audio>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B5DB473-5AD5-76FD-A459-48E9E95DAB16}"/>
              </a:ext>
            </a:extLst>
          </p:cNvPr>
          <p:cNvPicPr>
            <a:picLocks noChangeAspect="1"/>
          </p:cNvPicPr>
          <p:nvPr/>
        </p:nvPicPr>
        <p:blipFill>
          <a:blip r:embed="rId9"/>
          <a:stretch>
            <a:fillRect/>
          </a:stretch>
        </p:blipFill>
        <p:spPr>
          <a:xfrm>
            <a:off x="-47588" y="15229"/>
            <a:ext cx="9121379" cy="5128271"/>
          </a:xfrm>
          <a:prstGeom prst="rect">
            <a:avLst/>
          </a:prstGeom>
        </p:spPr>
      </p:pic>
      <p:sp>
        <p:nvSpPr>
          <p:cNvPr id="2" name="Rectangle: Rounded Corners 1">
            <a:extLst>
              <a:ext uri="{FF2B5EF4-FFF2-40B4-BE49-F238E27FC236}">
                <a16:creationId xmlns:a16="http://schemas.microsoft.com/office/drawing/2014/main" id="{A1F062B4-75BA-1C9D-E99C-5D023C049B88}"/>
              </a:ext>
            </a:extLst>
          </p:cNvPr>
          <p:cNvSpPr/>
          <p:nvPr/>
        </p:nvSpPr>
        <p:spPr>
          <a:xfrm>
            <a:off x="457200" y="2745867"/>
            <a:ext cx="8229600" cy="997774"/>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800" dirty="0">
                <a:solidFill>
                  <a:srgbClr val="000000"/>
                </a:solidFill>
                <a:latin typeface="Arial" panose="020B0604020202020204" pitchFamily="34" charset="0"/>
                <a:ea typeface="Tahoma" pitchFamily="34" charset="0"/>
                <a:cs typeface="Arial" panose="020B0604020202020204" pitchFamily="34" charset="0"/>
              </a:rPr>
              <a:t>B</a:t>
            </a:r>
            <a:r>
              <a:rPr lang="vi-VN" sz="2800">
                <a:solidFill>
                  <a:srgbClr val="000000"/>
                </a:solidFill>
                <a:latin typeface="Arial" panose="020B0604020202020204" pitchFamily="34" charset="0"/>
                <a:ea typeface="Tahoma" pitchFamily="34" charset="0"/>
                <a:cs typeface="Arial" panose="020B0604020202020204" pitchFamily="34" charset="0"/>
              </a:rPr>
              <a:t>. </a:t>
            </a:r>
            <a:r>
              <a:rPr lang="en-US" sz="3200">
                <a:solidFill>
                  <a:srgbClr val="000000"/>
                </a:solidFill>
                <a:latin typeface="Arial"/>
                <a:ea typeface="Tahoma" pitchFamily="34" charset="0"/>
                <a:cs typeface="Arial" panose="020B0604020202020204" pitchFamily="34" charset="0"/>
              </a:rPr>
              <a:t>Không hoàn thành công việc được giao</a:t>
            </a:r>
            <a:endParaRPr lang="en-US" sz="2800" dirty="0">
              <a:solidFill>
                <a:srgbClr val="000000"/>
              </a:solidFill>
              <a:latin typeface="Arial"/>
              <a:ea typeface="Tahoma"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3B2ED96B-9BD9-99A1-95FB-C7E3FFC7A0D0}"/>
              </a:ext>
            </a:extLst>
          </p:cNvPr>
          <p:cNvSpPr/>
          <p:nvPr/>
        </p:nvSpPr>
        <p:spPr>
          <a:xfrm>
            <a:off x="457200" y="3898319"/>
            <a:ext cx="8361553" cy="877826"/>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800" dirty="0">
                <a:solidFill>
                  <a:srgbClr val="000000"/>
                </a:solidFill>
                <a:latin typeface="Arial" panose="020B0604020202020204" pitchFamily="34" charset="0"/>
                <a:ea typeface="Tahoma" pitchFamily="34" charset="0"/>
                <a:cs typeface="Arial" panose="020B0604020202020204" pitchFamily="34" charset="0"/>
              </a:rPr>
              <a:t>C</a:t>
            </a:r>
            <a:r>
              <a:rPr lang="vi-VN" sz="2800">
                <a:solidFill>
                  <a:srgbClr val="000000"/>
                </a:solidFill>
                <a:latin typeface="Arial" panose="020B0604020202020204" pitchFamily="34" charset="0"/>
                <a:ea typeface="Tahoma" pitchFamily="34" charset="0"/>
                <a:cs typeface="Arial" panose="020B0604020202020204" pitchFamily="34" charset="0"/>
              </a:rPr>
              <a:t>. </a:t>
            </a:r>
            <a:r>
              <a:rPr lang="en-US" sz="3200">
                <a:solidFill>
                  <a:srgbClr val="000000"/>
                </a:solidFill>
                <a:latin typeface="Arial"/>
                <a:ea typeface="Tahoma" pitchFamily="34" charset="0"/>
                <a:cs typeface="Arial" panose="020B0604020202020204" pitchFamily="34" charset="0"/>
              </a:rPr>
              <a:t>Không đi chơi để ở nhà nấu cơm giúp mẹ</a:t>
            </a:r>
            <a:r>
              <a:rPr lang="vi-VN" sz="3200">
                <a:solidFill>
                  <a:srgbClr val="000000"/>
                </a:solidFill>
                <a:latin typeface="Arial" panose="020B0604020202020204" pitchFamily="34" charset="0"/>
                <a:ea typeface="Tahoma" pitchFamily="34" charset="0"/>
                <a:cs typeface="Arial" panose="020B0604020202020204" pitchFamily="34" charset="0"/>
              </a:rPr>
              <a:t> </a:t>
            </a:r>
            <a:endParaRPr lang="en-US" sz="2800" dirty="0">
              <a:solidFill>
                <a:srgbClr val="000000"/>
              </a:solidFill>
              <a:latin typeface="Arial"/>
              <a:ea typeface="Tahoma"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E7C7538A-F7E1-69B5-28F6-8165650BBCCC}"/>
              </a:ext>
            </a:extLst>
          </p:cNvPr>
          <p:cNvSpPr/>
          <p:nvPr/>
        </p:nvSpPr>
        <p:spPr>
          <a:xfrm>
            <a:off x="457200" y="1595916"/>
            <a:ext cx="8229600" cy="997774"/>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800">
                <a:solidFill>
                  <a:srgbClr val="000000"/>
                </a:solidFill>
                <a:latin typeface="Arial" panose="020B0604020202020204" pitchFamily="34" charset="0"/>
                <a:ea typeface="Tahoma" pitchFamily="34" charset="0"/>
                <a:cs typeface="Arial" panose="020B0604020202020204" pitchFamily="34" charset="0"/>
              </a:rPr>
              <a:t>A.</a:t>
            </a:r>
            <a:r>
              <a:rPr lang="en-US" sz="2800">
                <a:solidFill>
                  <a:srgbClr val="000000"/>
                </a:solidFill>
                <a:latin typeface="Arial"/>
                <a:ea typeface="Tahoma" pitchFamily="34" charset="0"/>
                <a:cs typeface="Arial" panose="020B0604020202020204" pitchFamily="34" charset="0"/>
              </a:rPr>
              <a:t> </a:t>
            </a:r>
            <a:r>
              <a:rPr lang="en-US" sz="3200">
                <a:solidFill>
                  <a:srgbClr val="000000"/>
                </a:solidFill>
                <a:latin typeface="Arial"/>
                <a:ea typeface="Tahoma" pitchFamily="34" charset="0"/>
                <a:cs typeface="Arial" panose="020B0604020202020204" pitchFamily="34" charset="0"/>
              </a:rPr>
              <a:t>Không dọn dẹp nhà cửa</a:t>
            </a:r>
            <a:endParaRPr lang="en-US" sz="2800" dirty="0">
              <a:solidFill>
                <a:srgbClr val="000000"/>
              </a:solidFill>
              <a:latin typeface="Arial"/>
              <a:ea typeface="Tahoma" pitchFamily="34" charset="0"/>
              <a:cs typeface="Arial" panose="020B0604020202020204" pitchFamily="34" charset="0"/>
            </a:endParaRPr>
          </a:p>
        </p:txBody>
      </p:sp>
      <p:pic>
        <p:nvPicPr>
          <p:cNvPr id="7" name="Picture 6" descr="Káº¿t quáº£ hÃ¬nh áº£nh cho right wrong tick icon">
            <a:extLst>
              <a:ext uri="{FF2B5EF4-FFF2-40B4-BE49-F238E27FC236}">
                <a16:creationId xmlns:a16="http://schemas.microsoft.com/office/drawing/2014/main" id="{FAF5459C-0DA2-5B79-48D6-46BB0A6A6BD5}"/>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378050" y="3013982"/>
            <a:ext cx="557801" cy="5653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Káº¿t quáº£ hÃ¬nh áº£nh cho right wrong tick icon">
            <a:extLst>
              <a:ext uri="{FF2B5EF4-FFF2-40B4-BE49-F238E27FC236}">
                <a16:creationId xmlns:a16="http://schemas.microsoft.com/office/drawing/2014/main" id="{4C7E25EB-CF44-E89D-4D78-E457A86CA978}"/>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400440" y="3847458"/>
            <a:ext cx="684150" cy="6013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áº¿t quáº£ hÃ¬nh áº£nh cho right wrong tick icon">
            <a:extLst>
              <a:ext uri="{FF2B5EF4-FFF2-40B4-BE49-F238E27FC236}">
                <a16:creationId xmlns:a16="http://schemas.microsoft.com/office/drawing/2014/main" id="{64D1A4AD-A60B-A20D-D013-73239A2EDA8F}"/>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340289" y="1855030"/>
            <a:ext cx="557801" cy="565361"/>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blocks-happy-pop-ding-success_SY4-7pZIRPU_NWM">
            <a:hlinkClick r:id="" action="ppaction://media"/>
            <a:extLst>
              <a:ext uri="{FF2B5EF4-FFF2-40B4-BE49-F238E27FC236}">
                <a16:creationId xmlns:a16="http://schemas.microsoft.com/office/drawing/2014/main" id="{709B03F2-18B8-0261-7738-5F7274F86F6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2727" y="3710535"/>
            <a:ext cx="455879" cy="455879"/>
          </a:xfrm>
          <a:prstGeom prst="rect">
            <a:avLst/>
          </a:prstGeom>
        </p:spPr>
      </p:pic>
      <p:pic>
        <p:nvPicPr>
          <p:cNvPr id="12" name="drum-and-marimba-lost-hits_fkJk_HVO_NWM">
            <a:hlinkClick r:id="" action="ppaction://media"/>
            <a:extLst>
              <a:ext uri="{FF2B5EF4-FFF2-40B4-BE49-F238E27FC236}">
                <a16:creationId xmlns:a16="http://schemas.microsoft.com/office/drawing/2014/main" id="{35F07884-7905-87F8-3C88-44943BDB9D2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90916" y="1595915"/>
            <a:ext cx="455879" cy="455879"/>
          </a:xfrm>
          <a:prstGeom prst="rect">
            <a:avLst/>
          </a:prstGeom>
        </p:spPr>
      </p:pic>
      <p:pic>
        <p:nvPicPr>
          <p:cNvPr id="13" name="my-dog-skippy_GJubc8rO_NWM">
            <a:hlinkClick r:id="" action="ppaction://media"/>
            <a:extLst>
              <a:ext uri="{FF2B5EF4-FFF2-40B4-BE49-F238E27FC236}">
                <a16:creationId xmlns:a16="http://schemas.microsoft.com/office/drawing/2014/main" id="{45FEBC83-A0C1-A020-C8EE-375CD5301449}"/>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346199" y="538606"/>
            <a:ext cx="455879" cy="455879"/>
          </a:xfrm>
          <a:prstGeom prst="rect">
            <a:avLst/>
          </a:prstGeom>
        </p:spPr>
      </p:pic>
      <p:sp>
        <p:nvSpPr>
          <p:cNvPr id="17" name="Rectangle: Rounded Corners 16">
            <a:extLst>
              <a:ext uri="{FF2B5EF4-FFF2-40B4-BE49-F238E27FC236}">
                <a16:creationId xmlns:a16="http://schemas.microsoft.com/office/drawing/2014/main" id="{098E1304-0AA4-4002-34F1-07E5C644E7E0}"/>
              </a:ext>
            </a:extLst>
          </p:cNvPr>
          <p:cNvSpPr/>
          <p:nvPr/>
        </p:nvSpPr>
        <p:spPr>
          <a:xfrm>
            <a:off x="464122" y="115050"/>
            <a:ext cx="8097961" cy="994226"/>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3300">
                <a:solidFill>
                  <a:srgbClr val="000000"/>
                </a:solidFill>
                <a:latin typeface="Arial" panose="020B0604020202020204" pitchFamily="34" charset="0"/>
                <a:cs typeface="Arial" panose="020B0604020202020204" pitchFamily="34" charset="0"/>
              </a:rPr>
              <a:t>Việc làm nào sau đây là biểu hiện của yêu lao động ?</a:t>
            </a:r>
            <a:endParaRPr lang="en-US" sz="3300" dirty="0">
              <a:solidFill>
                <a:srgbClr val="000000"/>
              </a:solidFill>
              <a:latin typeface="Arial" panose="020B0604020202020204" pitchFamily="34" charset="0"/>
              <a:cs typeface="Arial" panose="020B0604020202020204" pitchFamily="34" charset="0"/>
            </a:endParaRPr>
          </a:p>
        </p:txBody>
      </p:sp>
      <p:pic>
        <p:nvPicPr>
          <p:cNvPr id="15" name="Picture 14">
            <a:hlinkClick r:id="rId13" action="ppaction://hlinksldjump"/>
            <a:extLst>
              <a:ext uri="{FF2B5EF4-FFF2-40B4-BE49-F238E27FC236}">
                <a16:creationId xmlns:a16="http://schemas.microsoft.com/office/drawing/2014/main" id="{4A77D841-1E02-079F-D124-AA64DA20DA99}"/>
              </a:ext>
            </a:extLst>
          </p:cNvPr>
          <p:cNvPicPr>
            <a:picLocks noChangeAspect="1"/>
          </p:cNvPicPr>
          <p:nvPr/>
        </p:nvPicPr>
        <p:blipFill>
          <a:blip r:embed="rId14"/>
          <a:stretch>
            <a:fillRect/>
          </a:stretch>
        </p:blipFill>
        <p:spPr>
          <a:xfrm>
            <a:off x="8298973" y="201490"/>
            <a:ext cx="761810" cy="777683"/>
          </a:xfrm>
          <a:prstGeom prst="rect">
            <a:avLst/>
          </a:prstGeom>
        </p:spPr>
      </p:pic>
    </p:spTree>
    <p:extLst>
      <p:ext uri="{BB962C8B-B14F-4D97-AF65-F5344CB8AC3E}">
        <p14:creationId xmlns:p14="http://schemas.microsoft.com/office/powerpoint/2010/main" val="66541874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1" presetClass="mediacall" presetSubtype="0" fill="hold" nodeType="withEffect">
                                  <p:stCondLst>
                                    <p:cond delay="500"/>
                                  </p:stCondLst>
                                  <p:childTnLst>
                                    <p:cmd type="call" cmd="playFrom(0.0)">
                                      <p:cBhvr>
                                        <p:cTn id="11" dur="3866" fill="hold"/>
                                        <p:tgtEl>
                                          <p:spTgt spid="12"/>
                                        </p:tgtEl>
                                      </p:cBhvr>
                                    </p:cmd>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par>
                                <p:cTn id="20" presetID="1" presetClass="mediacall" presetSubtype="0" fill="hold" nodeType="withEffect">
                                  <p:stCondLst>
                                    <p:cond delay="500"/>
                                  </p:stCondLst>
                                  <p:childTnLst>
                                    <p:cmd type="call" cmd="playFrom(0.0)">
                                      <p:cBhvr>
                                        <p:cTn id="21" dur="3866" fill="hold"/>
                                        <p:tgtEl>
                                          <p:spTgt spid="1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Effect transition="in" filter="fade">
                                      <p:cBhvr>
                                        <p:cTn id="29" dur="1000"/>
                                        <p:tgtEl>
                                          <p:spTgt spid="8"/>
                                        </p:tgtEl>
                                      </p:cBhvr>
                                    </p:animEffect>
                                  </p:childTnLst>
                                </p:cTn>
                              </p:par>
                              <p:par>
                                <p:cTn id="30" presetID="1" presetClass="mediacall" presetSubtype="0" fill="hold" nodeType="withEffect">
                                  <p:stCondLst>
                                    <p:cond delay="0"/>
                                  </p:stCondLst>
                                  <p:childTnLst>
                                    <p:cmd type="call" cmd="playFrom(0.0)">
                                      <p:cBhvr>
                                        <p:cTn id="31" dur="3004" fill="hold"/>
                                        <p:tgtEl>
                                          <p:spTgt spid="11"/>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11"/>
                </p:tgtEl>
              </p:cMediaNode>
            </p:audio>
            <p:audio>
              <p:cMediaNode vol="80000">
                <p:cTn id="33" fill="hold" display="0">
                  <p:stCondLst>
                    <p:cond delay="indefinite"/>
                  </p:stCondLst>
                  <p:endCondLst>
                    <p:cond evt="onStopAudio" delay="0">
                      <p:tgtEl>
                        <p:sldTgt/>
                      </p:tgtEl>
                    </p:cond>
                  </p:endCondLst>
                </p:cTn>
                <p:tgtEl>
                  <p:spTgt spid="12"/>
                </p:tgtEl>
              </p:cMediaNode>
            </p:audio>
            <p:audio>
              <p:cMediaNode vol="80000">
                <p:cTn id="34"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2A92D6-C08E-1A9D-4CF8-0A486D822515}"/>
              </a:ext>
            </a:extLst>
          </p:cNvPr>
          <p:cNvPicPr>
            <a:picLocks noChangeAspect="1"/>
          </p:cNvPicPr>
          <p:nvPr/>
        </p:nvPicPr>
        <p:blipFill>
          <a:blip r:embed="rId9"/>
          <a:stretch>
            <a:fillRect/>
          </a:stretch>
        </p:blipFill>
        <p:spPr>
          <a:xfrm>
            <a:off x="11311" y="7615"/>
            <a:ext cx="9121379" cy="5128271"/>
          </a:xfrm>
          <a:prstGeom prst="rect">
            <a:avLst/>
          </a:prstGeom>
        </p:spPr>
      </p:pic>
      <p:sp>
        <p:nvSpPr>
          <p:cNvPr id="3" name="Rectangle: Rounded Corners 2">
            <a:extLst>
              <a:ext uri="{FF2B5EF4-FFF2-40B4-BE49-F238E27FC236}">
                <a16:creationId xmlns:a16="http://schemas.microsoft.com/office/drawing/2014/main" id="{6328017F-9C79-3604-5BFE-E6B7E9932A80}"/>
              </a:ext>
            </a:extLst>
          </p:cNvPr>
          <p:cNvSpPr/>
          <p:nvPr/>
        </p:nvSpPr>
        <p:spPr>
          <a:xfrm>
            <a:off x="1030076" y="2919754"/>
            <a:ext cx="7305960" cy="915294"/>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3000" dirty="0">
                <a:solidFill>
                  <a:srgbClr val="000000"/>
                </a:solidFill>
                <a:latin typeface="Arial" panose="020B0604020202020204" pitchFamily="34" charset="0"/>
                <a:ea typeface="Tahoma" pitchFamily="34" charset="0"/>
                <a:cs typeface="Arial" panose="020B0604020202020204" pitchFamily="34" charset="0"/>
              </a:rPr>
              <a:t>B</a:t>
            </a:r>
            <a:r>
              <a:rPr lang="vi-VN" sz="3000">
                <a:solidFill>
                  <a:srgbClr val="000000"/>
                </a:solidFill>
                <a:latin typeface="Arial" panose="020B0604020202020204" pitchFamily="34" charset="0"/>
                <a:ea typeface="Tahoma" pitchFamily="34" charset="0"/>
                <a:cs typeface="Arial" panose="020B0604020202020204" pitchFamily="34" charset="0"/>
              </a:rPr>
              <a:t>. </a:t>
            </a:r>
            <a:r>
              <a:rPr lang="en-US" sz="3000">
                <a:solidFill>
                  <a:srgbClr val="000000"/>
                </a:solidFill>
                <a:latin typeface="Arial"/>
                <a:ea typeface="Tahoma" pitchFamily="34" charset="0"/>
                <a:cs typeface="Arial" panose="020B0604020202020204" pitchFamily="34" charset="0"/>
              </a:rPr>
              <a:t>Việc làm số 1, 2</a:t>
            </a:r>
            <a:endParaRPr lang="en-US" sz="3000" dirty="0">
              <a:solidFill>
                <a:srgbClr val="000000"/>
              </a:solidFill>
              <a:latin typeface="Arial"/>
              <a:ea typeface="Tahoma"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DC5C182-5E24-66CF-1F0C-2FEA484F3676}"/>
              </a:ext>
            </a:extLst>
          </p:cNvPr>
          <p:cNvSpPr/>
          <p:nvPr/>
        </p:nvSpPr>
        <p:spPr>
          <a:xfrm>
            <a:off x="1030076" y="1769673"/>
            <a:ext cx="7305960" cy="897254"/>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3000" dirty="0">
                <a:solidFill>
                  <a:srgbClr val="000000"/>
                </a:solidFill>
                <a:latin typeface="Arial" panose="020B0604020202020204" pitchFamily="34" charset="0"/>
                <a:ea typeface="Tahoma" pitchFamily="34" charset="0"/>
                <a:cs typeface="Arial" panose="020B0604020202020204" pitchFamily="34" charset="0"/>
              </a:rPr>
              <a:t>A</a:t>
            </a:r>
            <a:r>
              <a:rPr lang="vi-VN" sz="3000">
                <a:solidFill>
                  <a:srgbClr val="000000"/>
                </a:solidFill>
                <a:latin typeface="Arial" panose="020B0604020202020204" pitchFamily="34" charset="0"/>
                <a:ea typeface="Tahoma" pitchFamily="34" charset="0"/>
                <a:cs typeface="Arial" panose="020B0604020202020204" pitchFamily="34" charset="0"/>
              </a:rPr>
              <a:t>. </a:t>
            </a:r>
            <a:r>
              <a:rPr lang="en-US" sz="3000">
                <a:solidFill>
                  <a:srgbClr val="000000"/>
                </a:solidFill>
                <a:latin typeface="Arial"/>
                <a:ea typeface="Tahoma" pitchFamily="34" charset="0"/>
                <a:cs typeface="Arial" panose="020B0604020202020204" pitchFamily="34" charset="0"/>
              </a:rPr>
              <a:t> Việc làm số 1, 2, 3</a:t>
            </a:r>
            <a:endParaRPr lang="en-US" sz="3000" dirty="0">
              <a:solidFill>
                <a:srgbClr val="000000"/>
              </a:solidFill>
              <a:latin typeface="Arial"/>
              <a:ea typeface="Tahoma"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709E7F4-60BE-F65A-A6D1-AA71E20EA26F}"/>
              </a:ext>
            </a:extLst>
          </p:cNvPr>
          <p:cNvSpPr/>
          <p:nvPr/>
        </p:nvSpPr>
        <p:spPr>
          <a:xfrm>
            <a:off x="1030076" y="4087874"/>
            <a:ext cx="7305960" cy="926657"/>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3000">
                <a:solidFill>
                  <a:srgbClr val="000000"/>
                </a:solidFill>
                <a:latin typeface="Arial" panose="020B0604020202020204" pitchFamily="34" charset="0"/>
                <a:ea typeface="Tahoma" pitchFamily="34" charset="0"/>
                <a:cs typeface="Arial" panose="020B0604020202020204" pitchFamily="34" charset="0"/>
              </a:rPr>
              <a:t>C.</a:t>
            </a:r>
            <a:r>
              <a:rPr lang="en-US" sz="3000">
                <a:solidFill>
                  <a:srgbClr val="000000"/>
                </a:solidFill>
                <a:latin typeface="Arial" panose="020B0604020202020204" pitchFamily="34" charset="0"/>
                <a:ea typeface="Tahoma" pitchFamily="34" charset="0"/>
                <a:cs typeface="Arial" panose="020B0604020202020204" pitchFamily="34" charset="0"/>
              </a:rPr>
              <a:t> Không đồng tình với việc làm nào cả</a:t>
            </a:r>
            <a:endParaRPr lang="en-US" sz="3000" dirty="0">
              <a:solidFill>
                <a:srgbClr val="000000"/>
              </a:solidFill>
              <a:latin typeface="Arial"/>
              <a:ea typeface="Tahoma" pitchFamily="34" charset="0"/>
              <a:cs typeface="Arial" panose="020B0604020202020204" pitchFamily="34" charset="0"/>
            </a:endParaRPr>
          </a:p>
        </p:txBody>
      </p:sp>
      <p:pic>
        <p:nvPicPr>
          <p:cNvPr id="10" name="Picture 9" descr="Káº¿t quáº£ hÃ¬nh áº£nh cho right wrong tick icon">
            <a:extLst>
              <a:ext uri="{FF2B5EF4-FFF2-40B4-BE49-F238E27FC236}">
                <a16:creationId xmlns:a16="http://schemas.microsoft.com/office/drawing/2014/main" id="{F7E1F581-0BBF-8462-98C6-21FE8295AF75}"/>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5665" y="3062620"/>
            <a:ext cx="816676" cy="827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2727C886-8A85-81D8-4218-6F2AE8198CAA}"/>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38472" y="1744128"/>
            <a:ext cx="1001664" cy="8804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1C29CFA6-034D-BB88-10FC-A2CFEC5391D8}"/>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56228" y="4315755"/>
            <a:ext cx="816676" cy="827745"/>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blocks-happy-pop-ding-success_SY4-7pZIRPU_NWM">
            <a:hlinkClick r:id="" action="ppaction://media"/>
            <a:extLst>
              <a:ext uri="{FF2B5EF4-FFF2-40B4-BE49-F238E27FC236}">
                <a16:creationId xmlns:a16="http://schemas.microsoft.com/office/drawing/2014/main" id="{8BD2750B-3F7D-2580-DD8F-42BE8625B19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47113" y="4016618"/>
            <a:ext cx="455879" cy="455879"/>
          </a:xfrm>
          <a:prstGeom prst="rect">
            <a:avLst/>
          </a:prstGeom>
        </p:spPr>
      </p:pic>
      <p:pic>
        <p:nvPicPr>
          <p:cNvPr id="17" name="drum-and-marimba-lost-hits_fkJk_HVO_NWM">
            <a:hlinkClick r:id="" action="ppaction://media"/>
            <a:extLst>
              <a:ext uri="{FF2B5EF4-FFF2-40B4-BE49-F238E27FC236}">
                <a16:creationId xmlns:a16="http://schemas.microsoft.com/office/drawing/2014/main" id="{48331AB2-AA0D-9BFD-159E-3710C1E4DE8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46578" y="1876183"/>
            <a:ext cx="455879" cy="455879"/>
          </a:xfrm>
          <a:prstGeom prst="rect">
            <a:avLst/>
          </a:prstGeom>
        </p:spPr>
      </p:pic>
      <p:pic>
        <p:nvPicPr>
          <p:cNvPr id="18" name="my-dog-skippy_GJubc8rO_NWM">
            <a:hlinkClick r:id="" action="ppaction://media"/>
            <a:extLst>
              <a:ext uri="{FF2B5EF4-FFF2-40B4-BE49-F238E27FC236}">
                <a16:creationId xmlns:a16="http://schemas.microsoft.com/office/drawing/2014/main" id="{EDA9DA92-4055-0DC1-C70D-C7784C8CC461}"/>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47113" y="1104037"/>
            <a:ext cx="455879" cy="455879"/>
          </a:xfrm>
          <a:prstGeom prst="rect">
            <a:avLst/>
          </a:prstGeom>
        </p:spPr>
      </p:pic>
      <p:sp>
        <p:nvSpPr>
          <p:cNvPr id="12" name="Rectangle: Rounded Corners 11">
            <a:extLst>
              <a:ext uri="{FF2B5EF4-FFF2-40B4-BE49-F238E27FC236}">
                <a16:creationId xmlns:a16="http://schemas.microsoft.com/office/drawing/2014/main" id="{E46905D1-8D0F-5507-7CB3-47DEA20B85B8}"/>
              </a:ext>
            </a:extLst>
          </p:cNvPr>
          <p:cNvSpPr/>
          <p:nvPr/>
        </p:nvSpPr>
        <p:spPr>
          <a:xfrm>
            <a:off x="757383" y="166681"/>
            <a:ext cx="7770318" cy="1429869"/>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000">
                <a:solidFill>
                  <a:srgbClr val="000000"/>
                </a:solidFill>
                <a:latin typeface="Arial" panose="020B0604020202020204" pitchFamily="34" charset="0"/>
                <a:cs typeface="Arial" panose="020B0604020202020204" pitchFamily="34" charset="0"/>
              </a:rPr>
              <a:t>Em đồng tình với việc làm nào sau đây thể hiện sự yêu lao động:</a:t>
            </a:r>
          </a:p>
          <a:p>
            <a:pPr defTabSz="685800"/>
            <a:r>
              <a:rPr lang="en-US" sz="2000">
                <a:solidFill>
                  <a:srgbClr val="000000"/>
                </a:solidFill>
                <a:latin typeface="Arial" panose="020B0604020202020204" pitchFamily="34" charset="0"/>
                <a:cs typeface="Arial" panose="020B0604020202020204" pitchFamily="34" charset="0"/>
              </a:rPr>
              <a:t>1. Dọn dẹp đường làng, ngõ xóm</a:t>
            </a:r>
          </a:p>
          <a:p>
            <a:pPr defTabSz="685800"/>
            <a:r>
              <a:rPr lang="en-US" sz="2000">
                <a:solidFill>
                  <a:srgbClr val="000000"/>
                </a:solidFill>
                <a:latin typeface="Arial" panose="020B0604020202020204" pitchFamily="34" charset="0"/>
                <a:cs typeface="Arial" panose="020B0604020202020204" pitchFamily="34" charset="0"/>
              </a:rPr>
              <a:t>2. Giúp đỡ bố mẹ việc nhà</a:t>
            </a:r>
          </a:p>
          <a:p>
            <a:pPr defTabSz="685800"/>
            <a:r>
              <a:rPr lang="en-US" sz="2000">
                <a:solidFill>
                  <a:srgbClr val="000000"/>
                </a:solidFill>
                <a:latin typeface="Arial" panose="020B0604020202020204" pitchFamily="34" charset="0"/>
                <a:cs typeface="Arial" panose="020B0604020202020204" pitchFamily="34" charset="0"/>
              </a:rPr>
              <a:t>3. Cùng bạn dọn dẹp lớp học </a:t>
            </a:r>
            <a:endParaRPr lang="en-US" sz="2000" dirty="0">
              <a:solidFill>
                <a:srgbClr val="000000"/>
              </a:solidFill>
              <a:latin typeface="Arial" panose="020B0604020202020204" pitchFamily="34" charset="0"/>
              <a:cs typeface="Arial" panose="020B0604020202020204" pitchFamily="34" charset="0"/>
            </a:endParaRPr>
          </a:p>
        </p:txBody>
      </p:sp>
      <p:pic>
        <p:nvPicPr>
          <p:cNvPr id="13" name="Picture 12">
            <a:hlinkClick r:id="rId13" action="ppaction://hlinksldjump"/>
            <a:extLst>
              <a:ext uri="{FF2B5EF4-FFF2-40B4-BE49-F238E27FC236}">
                <a16:creationId xmlns:a16="http://schemas.microsoft.com/office/drawing/2014/main" id="{F2209739-6B48-7EEF-191F-053AA9D738D6}"/>
              </a:ext>
            </a:extLst>
          </p:cNvPr>
          <p:cNvPicPr>
            <a:picLocks noChangeAspect="1"/>
          </p:cNvPicPr>
          <p:nvPr/>
        </p:nvPicPr>
        <p:blipFill>
          <a:blip r:embed="rId14"/>
          <a:stretch>
            <a:fillRect/>
          </a:stretch>
        </p:blipFill>
        <p:spPr>
          <a:xfrm>
            <a:off x="8298973" y="201490"/>
            <a:ext cx="761810" cy="777683"/>
          </a:xfrm>
          <a:prstGeom prst="rect">
            <a:avLst/>
          </a:prstGeom>
        </p:spPr>
      </p:pic>
    </p:spTree>
    <p:extLst>
      <p:ext uri="{BB962C8B-B14F-4D97-AF65-F5344CB8AC3E}">
        <p14:creationId xmlns:p14="http://schemas.microsoft.com/office/powerpoint/2010/main" val="58683115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1" presetClass="mediacall" presetSubtype="0" fill="hold" nodeType="withEffect">
                                  <p:stCondLst>
                                    <p:cond delay="500"/>
                                  </p:stCondLst>
                                  <p:childTnLst>
                                    <p:cmd type="call" cmd="playFrom(0.0)">
                                      <p:cBhvr>
                                        <p:cTn id="11" dur="3866" fill="hold"/>
                                        <p:tgtEl>
                                          <p:spTgt spid="17"/>
                                        </p:tgtEl>
                                      </p:cBhvr>
                                    </p:cmd>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Effect transition="in" filter="fade">
                                      <p:cBhvr>
                                        <p:cTn id="19" dur="1000"/>
                                        <p:tgtEl>
                                          <p:spTgt spid="10"/>
                                        </p:tgtEl>
                                      </p:cBhvr>
                                    </p:animEffect>
                                  </p:childTnLst>
                                </p:cTn>
                              </p:par>
                              <p:par>
                                <p:cTn id="20" presetID="1" presetClass="mediacall" presetSubtype="0" fill="hold" nodeType="withEffect">
                                  <p:stCondLst>
                                    <p:cond delay="500"/>
                                  </p:stCondLst>
                                  <p:childTnLst>
                                    <p:cmd type="call" cmd="playFrom(0.0)">
                                      <p:cBhvr>
                                        <p:cTn id="21" dur="3866" fill="hold"/>
                                        <p:tgtEl>
                                          <p:spTgt spid="17"/>
                                        </p:tgtEl>
                                      </p:cBhvr>
                                    </p:cmd>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Effect transition="in" filter="fade">
                                      <p:cBhvr>
                                        <p:cTn id="29" dur="1000"/>
                                        <p:tgtEl>
                                          <p:spTgt spid="11"/>
                                        </p:tgtEl>
                                      </p:cBhvr>
                                    </p:animEffect>
                                  </p:childTnLst>
                                </p:cTn>
                              </p:par>
                              <p:par>
                                <p:cTn id="30" presetID="1" presetClass="mediacall" presetSubtype="0" fill="hold" nodeType="withEffect">
                                  <p:stCondLst>
                                    <p:cond delay="0"/>
                                  </p:stCondLst>
                                  <p:childTnLst>
                                    <p:cmd type="call" cmd="playFrom(0.0)">
                                      <p:cBhvr>
                                        <p:cTn id="31" dur="3004" fill="hold"/>
                                        <p:tgtEl>
                                          <p:spTgt spid="16"/>
                                        </p:tgtEl>
                                      </p:cBhvr>
                                    </p:cmd>
                                  </p:childTnLst>
                                </p:cTn>
                              </p:par>
                            </p:childTnLst>
                          </p:cTn>
                        </p:par>
                      </p:childTnLst>
                    </p:cTn>
                  </p:par>
                </p:childTnLst>
              </p:cTn>
              <p:nextCondLst>
                <p:cond evt="onClick" delay="0">
                  <p:tgtEl>
                    <p:spTgt spid="4"/>
                  </p:tgtEl>
                </p:cond>
              </p:nextCondLst>
            </p:seq>
            <p:audio>
              <p:cMediaNode vol="80000">
                <p:cTn id="32" fill="hold" display="0">
                  <p:stCondLst>
                    <p:cond delay="indefinite"/>
                  </p:stCondLst>
                  <p:endCondLst>
                    <p:cond evt="onStopAudio" delay="0">
                      <p:tgtEl>
                        <p:sldTgt/>
                      </p:tgtEl>
                    </p:cond>
                  </p:endCondLst>
                </p:cTn>
                <p:tgtEl>
                  <p:spTgt spid="16"/>
                </p:tgtEl>
              </p:cMediaNode>
            </p:audio>
            <p:audio>
              <p:cMediaNode vol="80000">
                <p:cTn id="33" fill="hold" display="0">
                  <p:stCondLst>
                    <p:cond delay="indefinite"/>
                  </p:stCondLst>
                  <p:endCondLst>
                    <p:cond evt="onStopAudio" delay="0">
                      <p:tgtEl>
                        <p:sldTgt/>
                      </p:tgtEl>
                    </p:cond>
                  </p:endCondLst>
                </p:cTn>
                <p:tgtEl>
                  <p:spTgt spid="17"/>
                </p:tgtEl>
              </p:cMediaNode>
            </p:audio>
            <p:audio>
              <p:cMediaNode vol="80000">
                <p:cTn id="34"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34E145-1507-BB10-0366-1C121965F9A0}"/>
              </a:ext>
            </a:extLst>
          </p:cNvPr>
          <p:cNvPicPr>
            <a:picLocks noChangeAspect="1"/>
          </p:cNvPicPr>
          <p:nvPr/>
        </p:nvPicPr>
        <p:blipFill>
          <a:blip r:embed="rId9"/>
          <a:stretch>
            <a:fillRect/>
          </a:stretch>
        </p:blipFill>
        <p:spPr>
          <a:xfrm>
            <a:off x="11311" y="7615"/>
            <a:ext cx="9121379" cy="5128271"/>
          </a:xfrm>
          <a:prstGeom prst="rect">
            <a:avLst/>
          </a:prstGeom>
        </p:spPr>
      </p:pic>
      <p:sp>
        <p:nvSpPr>
          <p:cNvPr id="12" name="Rectangle: Rounded Corners 11">
            <a:extLst>
              <a:ext uri="{FF2B5EF4-FFF2-40B4-BE49-F238E27FC236}">
                <a16:creationId xmlns:a16="http://schemas.microsoft.com/office/drawing/2014/main" id="{CE290036-43C2-FF79-4D26-7F33B5859B35}"/>
              </a:ext>
            </a:extLst>
          </p:cNvPr>
          <p:cNvSpPr/>
          <p:nvPr/>
        </p:nvSpPr>
        <p:spPr>
          <a:xfrm>
            <a:off x="414547" y="3333701"/>
            <a:ext cx="8283563" cy="1540380"/>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
                <a:srgbClr val="000000"/>
              </a:buClr>
              <a:buSzTx/>
              <a:buFont typeface="Arial"/>
              <a:buNone/>
              <a:tabLst/>
              <a:defRPr/>
            </a:pPr>
            <a:r>
              <a:rPr kumimoji="0" lang="vi-VN" sz="3000" b="0" i="0" u="none" strike="noStrike" kern="0" cap="none" spc="0" normalizeH="0" baseline="0" noProof="0">
                <a:ln>
                  <a:noFill/>
                </a:ln>
                <a:solidFill>
                  <a:srgbClr val="000000"/>
                </a:solidFill>
                <a:effectLst/>
                <a:uLnTx/>
                <a:uFillTx/>
                <a:latin typeface="Arial" panose="020B0604020202020204" pitchFamily="34" charset="0"/>
                <a:ea typeface="Tahoma" pitchFamily="34" charset="0"/>
                <a:cs typeface="Arial" panose="020B0604020202020204" pitchFamily="34" charset="0"/>
                <a:sym typeface="Arial"/>
              </a:rPr>
              <a:t>B.</a:t>
            </a:r>
            <a:r>
              <a:rPr kumimoji="0" lang="en-US" sz="3000" b="0" i="0" u="none" strike="noStrike" kern="0" cap="none" spc="0" normalizeH="0" baseline="0" noProof="0">
                <a:ln>
                  <a:noFill/>
                </a:ln>
                <a:solidFill>
                  <a:srgbClr val="000000"/>
                </a:solidFill>
                <a:effectLst/>
                <a:uLnTx/>
                <a:uFillTx/>
                <a:latin typeface="Arial"/>
                <a:ea typeface="Tahoma" pitchFamily="34" charset="0"/>
                <a:cs typeface="Arial" panose="020B0604020202020204" pitchFamily="34" charset="0"/>
                <a:sym typeface="Arial"/>
              </a:rPr>
              <a:t> Nhàn</a:t>
            </a:r>
            <a:r>
              <a:rPr kumimoji="0" lang="en-US" sz="3000" b="0" i="0" u="none" strike="noStrike" kern="0" cap="none" spc="0" normalizeH="0" noProof="0">
                <a:ln>
                  <a:noFill/>
                </a:ln>
                <a:solidFill>
                  <a:srgbClr val="000000"/>
                </a:solidFill>
                <a:effectLst/>
                <a:uLnTx/>
                <a:uFillTx/>
                <a:latin typeface="Arial"/>
                <a:ea typeface="Tahoma" pitchFamily="34" charset="0"/>
                <a:cs typeface="Arial" panose="020B0604020202020204" pitchFamily="34" charset="0"/>
                <a:sym typeface="Arial"/>
              </a:rPr>
              <a:t> rỗi</a:t>
            </a:r>
            <a:endParaRPr kumimoji="0" lang="en-US" sz="3000" b="0" i="0" u="none" strike="noStrike" kern="0" cap="none" spc="0" normalizeH="0" baseline="0" noProof="0" dirty="0">
              <a:ln>
                <a:noFill/>
              </a:ln>
              <a:solidFill>
                <a:srgbClr val="000000"/>
              </a:solidFill>
              <a:effectLst/>
              <a:uLnTx/>
              <a:uFillTx/>
              <a:latin typeface="Arial"/>
              <a:ea typeface="Tahoma" pitchFamily="34" charset="0"/>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6C8AEF6D-5019-9C8A-F09E-6C7824C886BB}"/>
              </a:ext>
            </a:extLst>
          </p:cNvPr>
          <p:cNvSpPr/>
          <p:nvPr/>
        </p:nvSpPr>
        <p:spPr>
          <a:xfrm>
            <a:off x="414547" y="1549577"/>
            <a:ext cx="8283563" cy="1540380"/>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
                <a:srgbClr val="000000"/>
              </a:buClr>
              <a:buSzTx/>
              <a:buFont typeface="Arial"/>
              <a:buNone/>
              <a:tabLst/>
              <a:defRPr/>
            </a:pPr>
            <a:r>
              <a:rPr kumimoji="0" lang="vi-VN" sz="3000" b="0" i="0" u="none" strike="noStrike" kern="0" cap="none" spc="0" normalizeH="0" baseline="0" noProof="0" dirty="0">
                <a:ln>
                  <a:noFill/>
                </a:ln>
                <a:solidFill>
                  <a:srgbClr val="000000"/>
                </a:solidFill>
                <a:effectLst/>
                <a:uLnTx/>
                <a:uFillTx/>
                <a:latin typeface="Arial" panose="020B0604020202020204" pitchFamily="34" charset="0"/>
                <a:ea typeface="Tahoma" pitchFamily="34" charset="0"/>
                <a:cs typeface="Arial" panose="020B0604020202020204" pitchFamily="34" charset="0"/>
                <a:sym typeface="Arial"/>
              </a:rPr>
              <a:t>A</a:t>
            </a:r>
            <a:r>
              <a:rPr kumimoji="0" lang="vi-VN" sz="3000" b="0" i="0" u="none" strike="noStrike" kern="0" cap="none" spc="0" normalizeH="0" baseline="0" noProof="0">
                <a:ln>
                  <a:noFill/>
                </a:ln>
                <a:solidFill>
                  <a:srgbClr val="000000"/>
                </a:solidFill>
                <a:effectLst/>
                <a:uLnTx/>
                <a:uFillTx/>
                <a:latin typeface="Arial" panose="020B0604020202020204" pitchFamily="34" charset="0"/>
                <a:ea typeface="Tahoma" pitchFamily="34" charset="0"/>
                <a:cs typeface="Arial" panose="020B0604020202020204" pitchFamily="34" charset="0"/>
                <a:sym typeface="Arial"/>
              </a:rPr>
              <a:t>. </a:t>
            </a:r>
            <a:r>
              <a:rPr kumimoji="0" lang="en-US" sz="3000" b="0" i="0" u="none" strike="noStrike" kern="0" cap="none" spc="0" normalizeH="0" baseline="0" noProof="0">
                <a:ln>
                  <a:noFill/>
                </a:ln>
                <a:solidFill>
                  <a:srgbClr val="000000"/>
                </a:solidFill>
                <a:effectLst/>
                <a:uLnTx/>
                <a:uFillTx/>
                <a:latin typeface="Arial"/>
                <a:ea typeface="Tahoma" pitchFamily="34" charset="0"/>
                <a:cs typeface="Arial" panose="020B0604020202020204" pitchFamily="34" charset="0"/>
                <a:sym typeface="Arial"/>
              </a:rPr>
              <a:t>Hạnh</a:t>
            </a:r>
            <a:r>
              <a:rPr kumimoji="0" lang="en-US" sz="3000" b="0" i="0" u="none" strike="noStrike" kern="0" cap="none" spc="0" normalizeH="0" noProof="0">
                <a:ln>
                  <a:noFill/>
                </a:ln>
                <a:solidFill>
                  <a:srgbClr val="000000"/>
                </a:solidFill>
                <a:effectLst/>
                <a:uLnTx/>
                <a:uFillTx/>
                <a:latin typeface="Arial"/>
                <a:ea typeface="Tahoma" pitchFamily="34" charset="0"/>
                <a:cs typeface="Arial" panose="020B0604020202020204" pitchFamily="34" charset="0"/>
                <a:sym typeface="Arial"/>
              </a:rPr>
              <a:t> phúc</a:t>
            </a:r>
            <a:endParaRPr kumimoji="0" lang="en-US" sz="3000" b="0" i="0" u="none" strike="noStrike" kern="0" cap="none" spc="0" normalizeH="0" baseline="0" noProof="0">
              <a:ln>
                <a:noFill/>
              </a:ln>
              <a:solidFill>
                <a:srgbClr val="000000"/>
              </a:solidFill>
              <a:effectLst/>
              <a:uLnTx/>
              <a:uFillTx/>
              <a:latin typeface="Arial"/>
              <a:ea typeface="Tahoma" pitchFamily="34" charset="0"/>
              <a:cs typeface="Arial" panose="020B0604020202020204" pitchFamily="34" charset="0"/>
              <a:sym typeface="Arial"/>
            </a:endParaRPr>
          </a:p>
        </p:txBody>
      </p:sp>
      <p:pic>
        <p:nvPicPr>
          <p:cNvPr id="17" name="Picture 6" descr="Káº¿t quáº£ hÃ¬nh áº£nh cho right wrong tick icon">
            <a:extLst>
              <a:ext uri="{FF2B5EF4-FFF2-40B4-BE49-F238E27FC236}">
                <a16:creationId xmlns:a16="http://schemas.microsoft.com/office/drawing/2014/main" id="{4E652E45-6963-FD0E-6DDB-EF6B8C0BFB4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368619" y="2072002"/>
            <a:ext cx="658981" cy="579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a:extLst>
              <a:ext uri="{FF2B5EF4-FFF2-40B4-BE49-F238E27FC236}">
                <a16:creationId xmlns:a16="http://schemas.microsoft.com/office/drawing/2014/main" id="{FBF8CFD1-9F84-78ED-9233-CD910DEBE5B2}"/>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429469" y="3968564"/>
            <a:ext cx="537280" cy="54456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3F443B18-398A-434F-451E-621854A40FC5}"/>
              </a:ext>
            </a:extLst>
          </p:cNvPr>
          <p:cNvSpPr/>
          <p:nvPr/>
        </p:nvSpPr>
        <p:spPr>
          <a:xfrm>
            <a:off x="464122" y="115050"/>
            <a:ext cx="8097961" cy="994226"/>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lang="en-US" sz="3300">
                <a:solidFill>
                  <a:srgbClr val="000000"/>
                </a:solidFill>
                <a:latin typeface="Arial" panose="020B0604020202020204" pitchFamily="34" charset="0"/>
                <a:cs typeface="Arial" panose="020B0604020202020204" pitchFamily="34" charset="0"/>
              </a:rPr>
              <a:t>Người</a:t>
            </a:r>
            <a:r>
              <a:rPr kumimoji="0" lang="en-US" sz="33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lao động là người .......</a:t>
            </a:r>
            <a:endParaRPr kumimoji="0" lang="en-US" sz="33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2" name="audioblocks-happy-pop-ding-success_SY4-7pZIRPU_NWM">
            <a:hlinkClick r:id="" action="ppaction://media"/>
            <a:extLst>
              <a:ext uri="{FF2B5EF4-FFF2-40B4-BE49-F238E27FC236}">
                <a16:creationId xmlns:a16="http://schemas.microsoft.com/office/drawing/2014/main" id="{CB73FB50-29D6-FE64-43FB-D4FF5FF82A6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0882" y="1858647"/>
            <a:ext cx="455879" cy="455879"/>
          </a:xfrm>
          <a:prstGeom prst="rect">
            <a:avLst/>
          </a:prstGeom>
        </p:spPr>
      </p:pic>
      <p:pic>
        <p:nvPicPr>
          <p:cNvPr id="24" name="my-dog-skippy_GJubc8rO_NWM">
            <a:hlinkClick r:id="" action="ppaction://media"/>
            <a:extLst>
              <a:ext uri="{FF2B5EF4-FFF2-40B4-BE49-F238E27FC236}">
                <a16:creationId xmlns:a16="http://schemas.microsoft.com/office/drawing/2014/main" id="{2557E3AD-D448-11A1-EE87-2DA50426AFE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8822" y="163708"/>
            <a:ext cx="455879" cy="455879"/>
          </a:xfrm>
          <a:prstGeom prst="rect">
            <a:avLst/>
          </a:prstGeom>
        </p:spPr>
      </p:pic>
      <p:pic>
        <p:nvPicPr>
          <p:cNvPr id="2" name="AmthanhThua">
            <a:hlinkClick r:id="" action="ppaction://media"/>
            <a:extLst>
              <a:ext uri="{FF2B5EF4-FFF2-40B4-BE49-F238E27FC236}">
                <a16:creationId xmlns:a16="http://schemas.microsoft.com/office/drawing/2014/main" id="{FFAF6D5C-768B-C8A6-CA5F-64EEF4CF5FC4}"/>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51195" y="3133090"/>
            <a:ext cx="363716" cy="363716"/>
          </a:xfrm>
          <a:prstGeom prst="rect">
            <a:avLst/>
          </a:prstGeom>
        </p:spPr>
      </p:pic>
      <p:pic>
        <p:nvPicPr>
          <p:cNvPr id="26" name="Picture 25">
            <a:hlinkClick r:id="rId13" action="ppaction://hlinksldjump"/>
            <a:extLst>
              <a:ext uri="{FF2B5EF4-FFF2-40B4-BE49-F238E27FC236}">
                <a16:creationId xmlns:a16="http://schemas.microsoft.com/office/drawing/2014/main" id="{8B3F94A8-3D9C-C452-D318-6C3369A0B7DF}"/>
              </a:ext>
            </a:extLst>
          </p:cNvPr>
          <p:cNvPicPr>
            <a:picLocks noChangeAspect="1"/>
          </p:cNvPicPr>
          <p:nvPr/>
        </p:nvPicPr>
        <p:blipFill>
          <a:blip r:embed="rId14"/>
          <a:stretch>
            <a:fillRect/>
          </a:stretch>
        </p:blipFill>
        <p:spPr>
          <a:xfrm>
            <a:off x="8193993" y="111800"/>
            <a:ext cx="875728" cy="893973"/>
          </a:xfrm>
          <a:prstGeom prst="rect">
            <a:avLst/>
          </a:prstGeom>
        </p:spPr>
      </p:pic>
    </p:spTree>
    <p:extLst>
      <p:ext uri="{BB962C8B-B14F-4D97-AF65-F5344CB8AC3E}">
        <p14:creationId xmlns:p14="http://schemas.microsoft.com/office/powerpoint/2010/main" val="152079994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995" fill="hold"/>
                                        <p:tgtEl>
                                          <p:spTgt spid="2"/>
                                        </p:tgtEl>
                                      </p:cBhvr>
                                    </p:cmd>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Effect transition="in" filter="fade">
                                      <p:cBhvr>
                                        <p:cTn id="20" dur="1000"/>
                                        <p:tgtEl>
                                          <p:spTgt spid="17"/>
                                        </p:tgtEl>
                                      </p:cBhvr>
                                    </p:animEffect>
                                  </p:childTnLst>
                                </p:cTn>
                              </p:par>
                              <p:par>
                                <p:cTn id="21" presetID="1" presetClass="mediacall" presetSubtype="0" fill="hold" nodeType="withEffect">
                                  <p:stCondLst>
                                    <p:cond delay="0"/>
                                  </p:stCondLst>
                                  <p:childTnLst>
                                    <p:cmd type="call" cmd="playFrom(0.0)">
                                      <p:cBhvr>
                                        <p:cTn id="22" dur="3004" fill="hold"/>
                                        <p:tgtEl>
                                          <p:spTgt spid="22"/>
                                        </p:tgtEl>
                                      </p:cBhvr>
                                    </p:cmd>
                                  </p:childTnLst>
                                </p:cTn>
                              </p:par>
                            </p:childTnLst>
                          </p:cTn>
                        </p:par>
                      </p:childTnLst>
                    </p:cTn>
                  </p:par>
                </p:childTnLst>
              </p:cTn>
              <p:nextCondLst>
                <p:cond evt="onClick" delay="0">
                  <p:tgtEl>
                    <p:spTgt spid="12"/>
                  </p:tgtEl>
                </p:cond>
              </p:nextCondLst>
            </p:seq>
            <p:audio>
              <p:cMediaNode vol="80000">
                <p:cTn id="23" fill="hold" display="0">
                  <p:stCondLst>
                    <p:cond delay="indefinite"/>
                  </p:stCondLst>
                  <p:endCondLst>
                    <p:cond evt="onStopAudio" delay="0">
                      <p:tgtEl>
                        <p:sldTgt/>
                      </p:tgtEl>
                    </p:cond>
                  </p:endCondLst>
                </p:cTn>
                <p:tgtEl>
                  <p:spTgt spid="22"/>
                </p:tgtEl>
              </p:cMediaNode>
            </p:audio>
            <p:audio>
              <p:cMediaNode vol="80000">
                <p:cTn id="24" repeatCount="indefinite" fill="hold" display="0">
                  <p:stCondLst>
                    <p:cond delay="indefinite"/>
                  </p:stCondLst>
                  <p:endCondLst>
                    <p:cond evt="onStopAudio" delay="0">
                      <p:tgtEl>
                        <p:sldTgt/>
                      </p:tgtEl>
                    </p:cond>
                  </p:endCondLst>
                </p:cTn>
                <p:tgtEl>
                  <p:spTgt spid="24"/>
                </p:tgtEl>
              </p:cMediaNode>
            </p:audio>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2" name="Picture 1">
            <a:extLst>
              <a:ext uri="{FF2B5EF4-FFF2-40B4-BE49-F238E27FC236}">
                <a16:creationId xmlns:a16="http://schemas.microsoft.com/office/drawing/2014/main" id="{0B710B3B-58BC-4C0B-B0C8-40C007ED02CF}"/>
              </a:ext>
            </a:extLst>
          </p:cNvPr>
          <p:cNvPicPr>
            <a:picLocks noChangeAspect="1"/>
          </p:cNvPicPr>
          <p:nvPr/>
        </p:nvPicPr>
        <p:blipFill>
          <a:blip r:embed="rId3"/>
          <a:stretch>
            <a:fillRect/>
          </a:stretch>
        </p:blipFill>
        <p:spPr>
          <a:xfrm>
            <a:off x="0" y="0"/>
            <a:ext cx="9398000" cy="51572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9144000" cy="51435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4670805" y="778642"/>
            <a:ext cx="3481754" cy="854080"/>
          </a:xfrm>
          <a:prstGeom prst="rect">
            <a:avLst/>
          </a:prstGeom>
          <a:noFill/>
        </p:spPr>
        <p:txBody>
          <a:bodyPr wrap="square" rtlCol="0">
            <a:spAutoFit/>
          </a:bodyPr>
          <a:lstStyle/>
          <a:p>
            <a:pPr defTabSz="685800">
              <a:buClrTx/>
            </a:pPr>
            <a:r>
              <a:rPr lang="en-US" sz="4950" b="1" kern="1200">
                <a:ln w="6600">
                  <a:solidFill>
                    <a:srgbClr val="002060"/>
                  </a:solidFill>
                  <a:prstDash val="solid"/>
                </a:ln>
                <a:solidFill>
                  <a:srgbClr val="00B0F0"/>
                </a:solidFill>
                <a:effectLst>
                  <a:outerShdw dist="38100" dir="2700000" algn="tl" rotWithShape="0">
                    <a:srgbClr val="002060"/>
                  </a:outerShdw>
                </a:effectLst>
                <a:latin typeface="#9Slide05 SVNClementine" panose="020F0502020204030203" pitchFamily="34" charset="0"/>
                <a:ea typeface="+mn-ea"/>
                <a:cs typeface="+mn-cs"/>
              </a:rPr>
              <a:t>LUYỆN TẬP</a:t>
            </a:r>
            <a:endParaRPr lang="en-US" sz="4950" b="1" kern="1200" dirty="0">
              <a:ln w="6600">
                <a:solidFill>
                  <a:srgbClr val="002060"/>
                </a:solidFill>
                <a:prstDash val="solid"/>
              </a:ln>
              <a:solidFill>
                <a:srgbClr val="00B0F0"/>
              </a:solidFill>
              <a:effectLst>
                <a:outerShdw dist="38100" dir="2700000" algn="tl" rotWithShape="0">
                  <a:srgbClr val="002060"/>
                </a:outerShdw>
              </a:effectLst>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2004128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7.40741E-7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1" name="Google Shape;1211;p35"/>
          <p:cNvSpPr/>
          <p:nvPr/>
        </p:nvSpPr>
        <p:spPr>
          <a:xfrm>
            <a:off x="223202" y="-572250"/>
            <a:ext cx="242870" cy="237925"/>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2" name="Google Shape;1212;p35"/>
          <p:cNvGrpSpPr/>
          <p:nvPr/>
        </p:nvGrpSpPr>
        <p:grpSpPr>
          <a:xfrm>
            <a:off x="-174929" y="962547"/>
            <a:ext cx="3512268" cy="385575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1210;p35">
            <a:extLst>
              <a:ext uri="{FF2B5EF4-FFF2-40B4-BE49-F238E27FC236}">
                <a16:creationId xmlns:a16="http://schemas.microsoft.com/office/drawing/2014/main" id="{6D4732E5-203F-F2D3-F77C-742EF5F085C3}"/>
              </a:ext>
            </a:extLst>
          </p:cNvPr>
          <p:cNvSpPr txBox="1">
            <a:spLocks/>
          </p:cNvSpPr>
          <p:nvPr/>
        </p:nvSpPr>
        <p:spPr>
          <a:xfrm>
            <a:off x="2110611" y="701133"/>
            <a:ext cx="6797646" cy="180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rgbClr val="434343"/>
              </a:buClr>
              <a:buSzPts val="3600"/>
              <a:buFont typeface="Gochi Hand"/>
              <a:buNone/>
              <a:defRPr sz="60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9pPr>
          </a:lstStyle>
          <a:p>
            <a:r>
              <a:rPr lang="en-US" sz="4800">
                <a:ln w="28575">
                  <a:solidFill>
                    <a:srgbClr val="002060"/>
                  </a:solidFill>
                </a:ln>
                <a:solidFill>
                  <a:srgbClr val="FF7D7D"/>
                </a:solidFill>
                <a:latin typeface="SVN-Poky's" panose="020B0606040200020203" pitchFamily="34" charset="0"/>
              </a:rPr>
              <a:t>Hoạt động 6 : đưa ra lời </a:t>
            </a:r>
          </a:p>
          <a:p>
            <a:endParaRPr lang="en-US" sz="4800">
              <a:ln w="28575">
                <a:solidFill>
                  <a:srgbClr val="002060"/>
                </a:solidFill>
              </a:ln>
              <a:solidFill>
                <a:srgbClr val="FF7D7D"/>
              </a:solidFill>
              <a:latin typeface="SVN-Poky's" panose="020B0606040200020203" pitchFamily="34" charset="0"/>
            </a:endParaRPr>
          </a:p>
          <a:p>
            <a:r>
              <a:rPr lang="en-US" sz="4800">
                <a:ln w="28575">
                  <a:solidFill>
                    <a:srgbClr val="002060"/>
                  </a:solidFill>
                </a:ln>
                <a:solidFill>
                  <a:srgbClr val="FF7D7D"/>
                </a:solidFill>
                <a:latin typeface="SVN-Poky's" panose="020B0606040200020203" pitchFamily="34" charset="0"/>
              </a:rPr>
              <a:t>khuyên cho bạn</a:t>
            </a:r>
            <a:endParaRPr lang="en-US" sz="4800" dirty="0">
              <a:ln w="28575">
                <a:solidFill>
                  <a:srgbClr val="002060"/>
                </a:solidFill>
              </a:ln>
              <a:solidFill>
                <a:srgbClr val="FFE340"/>
              </a:solidFill>
              <a:latin typeface="SVN-Poky's" panose="020B0606040200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7143"/>
                                  </p:iterate>
                                  <p:childTnLst>
                                    <p:animMotion origin="layout" path="M -4.16667E-6 1.60494E-6 L -4.16667E-6 -0.07222 " pathEditMode="relative" rAng="0" ptsTypes="AA">
                                      <p:cBhvr>
                                        <p:cTn id="6" dur="250" accel="50000" decel="50000" autoRev="1" fill="hold">
                                          <p:stCondLst>
                                            <p:cond delay="0"/>
                                          </p:stCondLst>
                                        </p:cTn>
                                        <p:tgtEl>
                                          <p:spTgt spid="72"/>
                                        </p:tgtEl>
                                        <p:attrNameLst>
                                          <p:attrName>ppt_x</p:attrName>
                                          <p:attrName>ppt_y</p:attrName>
                                        </p:attrNameLst>
                                      </p:cBhvr>
                                      <p:rCtr x="0" y="-3611"/>
                                    </p:animMotion>
                                    <p:animRot by="1500000">
                                      <p:cBhvr>
                                        <p:cTn id="7" dur="125" fill="hold">
                                          <p:stCondLst>
                                            <p:cond delay="0"/>
                                          </p:stCondLst>
                                        </p:cTn>
                                        <p:tgtEl>
                                          <p:spTgt spid="72"/>
                                        </p:tgtEl>
                                        <p:attrNameLst>
                                          <p:attrName>r</p:attrName>
                                        </p:attrNameLst>
                                      </p:cBhvr>
                                    </p:animRot>
                                    <p:animRot by="-1500000">
                                      <p:cBhvr>
                                        <p:cTn id="8" dur="125" fill="hold">
                                          <p:stCondLst>
                                            <p:cond delay="125"/>
                                          </p:stCondLst>
                                        </p:cTn>
                                        <p:tgtEl>
                                          <p:spTgt spid="72"/>
                                        </p:tgtEl>
                                        <p:attrNameLst>
                                          <p:attrName>r</p:attrName>
                                        </p:attrNameLst>
                                      </p:cBhvr>
                                    </p:animRot>
                                    <p:animRot by="-1500000">
                                      <p:cBhvr>
                                        <p:cTn id="9" dur="125" fill="hold">
                                          <p:stCondLst>
                                            <p:cond delay="250"/>
                                          </p:stCondLst>
                                        </p:cTn>
                                        <p:tgtEl>
                                          <p:spTgt spid="72"/>
                                        </p:tgtEl>
                                        <p:attrNameLst>
                                          <p:attrName>r</p:attrName>
                                        </p:attrNameLst>
                                      </p:cBhvr>
                                    </p:animRot>
                                    <p:animRot by="1500000">
                                      <p:cBhvr>
                                        <p:cTn id="10" dur="125" fill="hold">
                                          <p:stCondLst>
                                            <p:cond delay="375"/>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01619" y="184639"/>
            <a:ext cx="8740760" cy="4774222"/>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Hộp Văn bản 11">
            <a:extLst>
              <a:ext uri="{FF2B5EF4-FFF2-40B4-BE49-F238E27FC236}">
                <a16:creationId xmlns:a16="http://schemas.microsoft.com/office/drawing/2014/main" id="{1BA6AAAB-E72A-6CFF-A91F-72B733A5309E}"/>
              </a:ext>
            </a:extLst>
          </p:cNvPr>
          <p:cNvSpPr txBox="1"/>
          <p:nvPr/>
        </p:nvSpPr>
        <p:spPr>
          <a:xfrm>
            <a:off x="894303" y="344286"/>
            <a:ext cx="7053943" cy="830997"/>
          </a:xfrm>
          <a:prstGeom prst="rect">
            <a:avLst/>
          </a:prstGeom>
          <a:noFill/>
        </p:spPr>
        <p:txBody>
          <a:bodyPr wrap="square" rtlCol="0">
            <a:spAutoFit/>
          </a:bodyPr>
          <a:lstStyle/>
          <a:p>
            <a:pPr algn="ctr" defTabSz="685800">
              <a:buClrTx/>
              <a:defRPr/>
            </a:pPr>
            <a:r>
              <a:rPr lang="en-US" sz="4800" b="1" kern="1200">
                <a:ln w="9525">
                  <a:solidFill>
                    <a:prstClr val="white"/>
                  </a:solidFill>
                  <a:prstDash val="solid"/>
                </a:ln>
                <a:solidFill>
                  <a:srgbClr val="92D050"/>
                </a:solidFill>
                <a:effectLst>
                  <a:outerShdw blurRad="12700" dist="38100" dir="2700000" algn="tl" rotWithShape="0">
                    <a:srgbClr val="4472C4">
                      <a:lumMod val="60000"/>
                      <a:lumOff val="40000"/>
                    </a:srgbClr>
                  </a:outerShdw>
                </a:effectLst>
                <a:latin typeface="SVN-Poky's" panose="020B0606040200020203" pitchFamily="34" charset="0"/>
                <a:ea typeface="+mn-ea"/>
                <a:cs typeface="+mn-cs"/>
              </a:rPr>
              <a:t>THẢO LUẬN NHÓM ĐÔI</a:t>
            </a:r>
            <a:endParaRPr lang="en-US" sz="4800" b="1" kern="1200" dirty="0">
              <a:ln w="9525">
                <a:solidFill>
                  <a:prstClr val="white"/>
                </a:solidFill>
                <a:prstDash val="solid"/>
              </a:ln>
              <a:solidFill>
                <a:srgbClr val="92D050"/>
              </a:solidFill>
              <a:effectLst>
                <a:outerShdw blurRad="12700" dist="38100" dir="2700000" algn="tl" rotWithShape="0">
                  <a:srgbClr val="4472C4">
                    <a:lumMod val="60000"/>
                    <a:lumOff val="40000"/>
                  </a:srgbClr>
                </a:outerShdw>
              </a:effectLst>
              <a:latin typeface="SVN-Poky's" panose="020B0606040200020203" pitchFamily="34" charset="0"/>
              <a:ea typeface="+mn-ea"/>
              <a:cs typeface="+mn-cs"/>
            </a:endParaRPr>
          </a:p>
        </p:txBody>
      </p:sp>
      <p:grpSp>
        <p:nvGrpSpPr>
          <p:cNvPr id="17" name="Group 16"/>
          <p:cNvGrpSpPr/>
          <p:nvPr/>
        </p:nvGrpSpPr>
        <p:grpSpPr>
          <a:xfrm>
            <a:off x="1261410" y="1336838"/>
            <a:ext cx="6621178" cy="1645722"/>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endParaRPr lang="en-US" sz="3300" kern="1200" dirty="0">
                <a:solidFill>
                  <a:prstClr val="black"/>
                </a:solidFill>
                <a:latin typeface="Calibri" panose="020F0502020204030204"/>
                <a:cs typeface="Calibri" panose="020F0502020204030204" pitchFamily="34" charset="0"/>
              </a:endParaRPr>
            </a:p>
            <a:p>
              <a:pPr algn="just" defTabSz="685800">
                <a:buClrTx/>
                <a:defRPr/>
              </a:pPr>
              <a:r>
                <a:rPr lang="en-US" sz="3300" kern="1200">
                  <a:solidFill>
                    <a:prstClr val="black"/>
                  </a:solidFill>
                  <a:latin typeface="Calibri" panose="020F0502020204030204"/>
                  <a:cs typeface="Calibri" panose="020F0502020204030204" pitchFamily="34" charset="0"/>
                </a:rPr>
                <a:t>Đọc từng tình huống Sgk trang 24 và đưa ra lời khuyên cho bạn </a:t>
              </a:r>
              <a:endParaRPr lang="vi-VN" sz="3300" kern="1200" dirty="0">
                <a:solidFill>
                  <a:prstClr val="black"/>
                </a:solidFill>
                <a:latin typeface="Arial" panose="020B0604020202020204" pitchFamily="34" charset="0"/>
                <a:cs typeface="Calibri" panose="020F0502020204030204" pitchFamily="34" charset="0"/>
              </a:endParaRPr>
            </a:p>
            <a:p>
              <a:pPr algn="just" defTabSz="685800">
                <a:buClrTx/>
                <a:defRPr/>
              </a:pPr>
              <a:endParaRPr lang="vi-VN" sz="2100" kern="1200" dirty="0">
                <a:solidFill>
                  <a:prstClr val="black"/>
                </a:solidFill>
                <a:latin typeface="Arial" panose="020B0604020202020204" pitchFamily="34" charset="0"/>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86818" y="2516705"/>
            <a:ext cx="1694149" cy="2504513"/>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327758" y="2562934"/>
            <a:ext cx="1903060" cy="2488247"/>
          </a:xfrm>
          <a:prstGeom prst="rect">
            <a:avLst/>
          </a:prstGeom>
        </p:spPr>
      </p:pic>
    </p:spTree>
    <p:extLst>
      <p:ext uri="{BB962C8B-B14F-4D97-AF65-F5344CB8AC3E}">
        <p14:creationId xmlns:p14="http://schemas.microsoft.com/office/powerpoint/2010/main" val="1118684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44"/>
          <p:cNvSpPr txBox="1">
            <a:spLocks noGrp="1"/>
          </p:cNvSpPr>
          <p:nvPr>
            <p:ph type="subTitle" idx="2"/>
          </p:nvPr>
        </p:nvSpPr>
        <p:spPr>
          <a:xfrm>
            <a:off x="5641727" y="3348481"/>
            <a:ext cx="2548800" cy="76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the ringed planet and the sixth from the Sun</a:t>
            </a:r>
            <a:endParaRPr/>
          </a:p>
        </p:txBody>
      </p:sp>
      <p:sp>
        <p:nvSpPr>
          <p:cNvPr id="1478" name="Google Shape;1478;p44"/>
          <p:cNvSpPr txBox="1">
            <a:spLocks noGrp="1"/>
          </p:cNvSpPr>
          <p:nvPr>
            <p:ph type="subTitle" idx="4"/>
          </p:nvPr>
        </p:nvSpPr>
        <p:spPr>
          <a:xfrm>
            <a:off x="953473" y="3348481"/>
            <a:ext cx="2548800" cy="76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 has a beautiful name, but it’s terribly hot</a:t>
            </a:r>
            <a:endParaRPr/>
          </a:p>
        </p:txBody>
      </p:sp>
      <p:sp>
        <p:nvSpPr>
          <p:cNvPr id="1479" name="Google Shape;1479;p44"/>
          <p:cNvSpPr txBox="1">
            <a:spLocks noGrp="1"/>
          </p:cNvSpPr>
          <p:nvPr>
            <p:ph type="subTitle" idx="6"/>
          </p:nvPr>
        </p:nvSpPr>
        <p:spPr>
          <a:xfrm>
            <a:off x="3297600" y="2770531"/>
            <a:ext cx="2548800" cy="76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the closest planet to the Sun and the smallest</a:t>
            </a:r>
            <a:endParaRPr/>
          </a:p>
        </p:txBody>
      </p:sp>
      <p:sp>
        <p:nvSpPr>
          <p:cNvPr id="1480" name="Google Shape;1480;p44"/>
          <p:cNvSpPr txBox="1">
            <a:spLocks noGrp="1"/>
          </p:cNvSpPr>
          <p:nvPr>
            <p:ph type="title"/>
          </p:nvPr>
        </p:nvSpPr>
        <p:spPr>
          <a:xfrm>
            <a:off x="972900" y="287175"/>
            <a:ext cx="7198200" cy="73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Formation of a rainbow</a:t>
            </a:r>
            <a:endParaRPr/>
          </a:p>
        </p:txBody>
      </p:sp>
      <p:sp>
        <p:nvSpPr>
          <p:cNvPr id="1481" name="Google Shape;1481;p44"/>
          <p:cNvSpPr txBox="1">
            <a:spLocks noGrp="1"/>
          </p:cNvSpPr>
          <p:nvPr>
            <p:ph type="subTitle" idx="1"/>
          </p:nvPr>
        </p:nvSpPr>
        <p:spPr>
          <a:xfrm>
            <a:off x="6225677" y="2993988"/>
            <a:ext cx="1380900" cy="41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Water</a:t>
            </a:r>
            <a:endParaRPr/>
          </a:p>
        </p:txBody>
      </p:sp>
      <p:sp>
        <p:nvSpPr>
          <p:cNvPr id="1482" name="Google Shape;1482;p44"/>
          <p:cNvSpPr txBox="1">
            <a:spLocks noGrp="1"/>
          </p:cNvSpPr>
          <p:nvPr>
            <p:ph type="subTitle" idx="3"/>
          </p:nvPr>
        </p:nvSpPr>
        <p:spPr>
          <a:xfrm>
            <a:off x="1537423" y="2993988"/>
            <a:ext cx="1380900" cy="41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5un</a:t>
            </a:r>
            <a:endParaRPr/>
          </a:p>
        </p:txBody>
      </p:sp>
      <p:sp>
        <p:nvSpPr>
          <p:cNvPr id="1483" name="Google Shape;1483;p44"/>
          <p:cNvSpPr txBox="1">
            <a:spLocks noGrp="1"/>
          </p:cNvSpPr>
          <p:nvPr>
            <p:ph type="subTitle" idx="5"/>
          </p:nvPr>
        </p:nvSpPr>
        <p:spPr>
          <a:xfrm>
            <a:off x="3881550" y="2407463"/>
            <a:ext cx="1380900" cy="41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a:t>Clouds</a:t>
            </a:r>
            <a:endParaRPr/>
          </a:p>
        </p:txBody>
      </p:sp>
      <p:sp>
        <p:nvSpPr>
          <p:cNvPr id="1484" name="Google Shape;1484;p44"/>
          <p:cNvSpPr/>
          <p:nvPr/>
        </p:nvSpPr>
        <p:spPr>
          <a:xfrm>
            <a:off x="3707342" y="1220900"/>
            <a:ext cx="1729325" cy="991726"/>
          </a:xfrm>
          <a:custGeom>
            <a:avLst/>
            <a:gdLst/>
            <a:ahLst/>
            <a:cxnLst/>
            <a:rect l="l" t="t" r="r" b="b"/>
            <a:pathLst>
              <a:path w="24702" h="14166" extrusionOk="0">
                <a:moveTo>
                  <a:pt x="11998" y="0"/>
                </a:moveTo>
                <a:cubicBezTo>
                  <a:pt x="10027" y="28"/>
                  <a:pt x="8446" y="1665"/>
                  <a:pt x="8483" y="3636"/>
                </a:cubicBezTo>
                <a:cubicBezTo>
                  <a:pt x="8483" y="3850"/>
                  <a:pt x="8511" y="4055"/>
                  <a:pt x="8548" y="4259"/>
                </a:cubicBezTo>
                <a:cubicBezTo>
                  <a:pt x="8079" y="3748"/>
                  <a:pt x="7434" y="3485"/>
                  <a:pt x="6783" y="3485"/>
                </a:cubicBezTo>
                <a:cubicBezTo>
                  <a:pt x="6286" y="3485"/>
                  <a:pt x="5786" y="3638"/>
                  <a:pt x="5359" y="3953"/>
                </a:cubicBezTo>
                <a:cubicBezTo>
                  <a:pt x="4364" y="4678"/>
                  <a:pt x="4085" y="6026"/>
                  <a:pt x="4698" y="7086"/>
                </a:cubicBezTo>
                <a:cubicBezTo>
                  <a:pt x="4289" y="6917"/>
                  <a:pt x="3875" y="6839"/>
                  <a:pt x="3473" y="6839"/>
                </a:cubicBezTo>
                <a:cubicBezTo>
                  <a:pt x="1604" y="6839"/>
                  <a:pt x="0" y="8527"/>
                  <a:pt x="337" y="10555"/>
                </a:cubicBezTo>
                <a:cubicBezTo>
                  <a:pt x="616" y="12198"/>
                  <a:pt x="2029" y="13209"/>
                  <a:pt x="3493" y="13209"/>
                </a:cubicBezTo>
                <a:cubicBezTo>
                  <a:pt x="4224" y="13209"/>
                  <a:pt x="4969" y="12957"/>
                  <a:pt x="5591" y="12406"/>
                </a:cubicBezTo>
                <a:cubicBezTo>
                  <a:pt x="6036" y="13208"/>
                  <a:pt x="6858" y="13637"/>
                  <a:pt x="7691" y="13637"/>
                </a:cubicBezTo>
                <a:cubicBezTo>
                  <a:pt x="8269" y="13637"/>
                  <a:pt x="8852" y="13431"/>
                  <a:pt x="9320" y="13001"/>
                </a:cubicBezTo>
                <a:cubicBezTo>
                  <a:pt x="9996" y="13772"/>
                  <a:pt x="10942" y="14166"/>
                  <a:pt x="11892" y="14166"/>
                </a:cubicBezTo>
                <a:cubicBezTo>
                  <a:pt x="12706" y="14166"/>
                  <a:pt x="13522" y="13877"/>
                  <a:pt x="14174" y="13289"/>
                </a:cubicBezTo>
                <a:cubicBezTo>
                  <a:pt x="14674" y="13692"/>
                  <a:pt x="15260" y="13880"/>
                  <a:pt x="15837" y="13880"/>
                </a:cubicBezTo>
                <a:cubicBezTo>
                  <a:pt x="16872" y="13880"/>
                  <a:pt x="17879" y="13273"/>
                  <a:pt x="18303" y="12210"/>
                </a:cubicBezTo>
                <a:cubicBezTo>
                  <a:pt x="18341" y="12127"/>
                  <a:pt x="18368" y="12043"/>
                  <a:pt x="18387" y="11959"/>
                </a:cubicBezTo>
                <a:cubicBezTo>
                  <a:pt x="19026" y="12968"/>
                  <a:pt x="20123" y="13552"/>
                  <a:pt x="21273" y="13552"/>
                </a:cubicBezTo>
                <a:cubicBezTo>
                  <a:pt x="21596" y="13552"/>
                  <a:pt x="21924" y="13506"/>
                  <a:pt x="22246" y="13410"/>
                </a:cubicBezTo>
                <a:cubicBezTo>
                  <a:pt x="23706" y="12973"/>
                  <a:pt x="24701" y="11615"/>
                  <a:pt x="24683" y="10090"/>
                </a:cubicBezTo>
                <a:cubicBezTo>
                  <a:pt x="24646" y="8220"/>
                  <a:pt x="23121" y="6733"/>
                  <a:pt x="21266" y="6733"/>
                </a:cubicBezTo>
                <a:cubicBezTo>
                  <a:pt x="21248" y="6733"/>
                  <a:pt x="21231" y="6733"/>
                  <a:pt x="21214" y="6733"/>
                </a:cubicBezTo>
                <a:cubicBezTo>
                  <a:pt x="20991" y="6742"/>
                  <a:pt x="20768" y="6761"/>
                  <a:pt x="20544" y="6817"/>
                </a:cubicBezTo>
                <a:cubicBezTo>
                  <a:pt x="21130" y="5478"/>
                  <a:pt x="20637" y="3915"/>
                  <a:pt x="19391" y="3162"/>
                </a:cubicBezTo>
                <a:cubicBezTo>
                  <a:pt x="18928" y="2885"/>
                  <a:pt x="18413" y="2751"/>
                  <a:pt x="17904" y="2751"/>
                </a:cubicBezTo>
                <a:cubicBezTo>
                  <a:pt x="17044" y="2751"/>
                  <a:pt x="16197" y="3132"/>
                  <a:pt x="15625" y="3850"/>
                </a:cubicBezTo>
                <a:cubicBezTo>
                  <a:pt x="15644" y="3739"/>
                  <a:pt x="15644" y="3636"/>
                  <a:pt x="15644" y="3515"/>
                </a:cubicBezTo>
                <a:cubicBezTo>
                  <a:pt x="15607" y="1646"/>
                  <a:pt x="14147" y="121"/>
                  <a:pt x="12287" y="10"/>
                </a:cubicBezTo>
                <a:cubicBezTo>
                  <a:pt x="12194" y="0"/>
                  <a:pt x="12091" y="0"/>
                  <a:pt x="119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85" name="Google Shape;1485;p44"/>
          <p:cNvGrpSpPr/>
          <p:nvPr/>
        </p:nvGrpSpPr>
        <p:grpSpPr>
          <a:xfrm>
            <a:off x="1688175" y="1837547"/>
            <a:ext cx="1027555" cy="1074807"/>
            <a:chOff x="1839085" y="2227200"/>
            <a:chExt cx="777567" cy="813324"/>
          </a:xfrm>
        </p:grpSpPr>
        <p:sp>
          <p:nvSpPr>
            <p:cNvPr id="1486" name="Google Shape;1486;p44"/>
            <p:cNvSpPr/>
            <p:nvPr/>
          </p:nvSpPr>
          <p:spPr>
            <a:xfrm>
              <a:off x="1966791" y="2358100"/>
              <a:ext cx="538761" cy="538761"/>
            </a:xfrm>
            <a:custGeom>
              <a:avLst/>
              <a:gdLst/>
              <a:ahLst/>
              <a:cxnLst/>
              <a:rect l="l" t="t" r="r" b="b"/>
              <a:pathLst>
                <a:path w="14163" h="14163" extrusionOk="0">
                  <a:moveTo>
                    <a:pt x="7086" y="0"/>
                  </a:moveTo>
                  <a:cubicBezTo>
                    <a:pt x="3171" y="0"/>
                    <a:pt x="0" y="3171"/>
                    <a:pt x="0" y="7077"/>
                  </a:cubicBezTo>
                  <a:cubicBezTo>
                    <a:pt x="0" y="10992"/>
                    <a:pt x="3171" y="14163"/>
                    <a:pt x="7086" y="14163"/>
                  </a:cubicBezTo>
                  <a:cubicBezTo>
                    <a:pt x="10992" y="14163"/>
                    <a:pt x="14163" y="10992"/>
                    <a:pt x="14163" y="7077"/>
                  </a:cubicBezTo>
                  <a:cubicBezTo>
                    <a:pt x="14163" y="3171"/>
                    <a:pt x="10992" y="0"/>
                    <a:pt x="70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44"/>
            <p:cNvSpPr/>
            <p:nvPr/>
          </p:nvSpPr>
          <p:spPr>
            <a:xfrm>
              <a:off x="2234223" y="2227200"/>
              <a:ext cx="38" cy="71477"/>
            </a:xfrm>
            <a:custGeom>
              <a:avLst/>
              <a:gdLst/>
              <a:ahLst/>
              <a:cxnLst/>
              <a:rect l="l" t="t" r="r" b="b"/>
              <a:pathLst>
                <a:path w="1" h="1879" fill="none" extrusionOk="0">
                  <a:moveTo>
                    <a:pt x="0" y="0"/>
                  </a:moveTo>
                  <a:lnTo>
                    <a:pt x="0" y="1879"/>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44"/>
            <p:cNvSpPr/>
            <p:nvPr/>
          </p:nvSpPr>
          <p:spPr>
            <a:xfrm>
              <a:off x="1994028" y="2301114"/>
              <a:ext cx="42110" cy="58087"/>
            </a:xfrm>
            <a:custGeom>
              <a:avLst/>
              <a:gdLst/>
              <a:ahLst/>
              <a:cxnLst/>
              <a:rect l="l" t="t" r="r" b="b"/>
              <a:pathLst>
                <a:path w="1107" h="1527" fill="none" extrusionOk="0">
                  <a:moveTo>
                    <a:pt x="0" y="1"/>
                  </a:moveTo>
                  <a:lnTo>
                    <a:pt x="1107" y="1526"/>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44"/>
            <p:cNvSpPr/>
            <p:nvPr/>
          </p:nvSpPr>
          <p:spPr>
            <a:xfrm>
              <a:off x="1842965" y="2502049"/>
              <a:ext cx="68320" cy="22329"/>
            </a:xfrm>
            <a:custGeom>
              <a:avLst/>
              <a:gdLst/>
              <a:ahLst/>
              <a:cxnLst/>
              <a:rect l="l" t="t" r="r" b="b"/>
              <a:pathLst>
                <a:path w="1796" h="587" fill="none" extrusionOk="0">
                  <a:moveTo>
                    <a:pt x="0" y="1"/>
                  </a:moveTo>
                  <a:lnTo>
                    <a:pt x="1795" y="587"/>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44"/>
            <p:cNvSpPr/>
            <p:nvPr/>
          </p:nvSpPr>
          <p:spPr>
            <a:xfrm>
              <a:off x="1839085" y="2731287"/>
              <a:ext cx="68282" cy="22329"/>
            </a:xfrm>
            <a:custGeom>
              <a:avLst/>
              <a:gdLst/>
              <a:ahLst/>
              <a:cxnLst/>
              <a:rect l="l" t="t" r="r" b="b"/>
              <a:pathLst>
                <a:path w="1795" h="587" fill="none" extrusionOk="0">
                  <a:moveTo>
                    <a:pt x="0" y="587"/>
                  </a:moveTo>
                  <a:lnTo>
                    <a:pt x="1795" y="1"/>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44"/>
            <p:cNvSpPr/>
            <p:nvPr/>
          </p:nvSpPr>
          <p:spPr>
            <a:xfrm>
              <a:off x="1983757" y="2901104"/>
              <a:ext cx="42148" cy="58049"/>
            </a:xfrm>
            <a:custGeom>
              <a:avLst/>
              <a:gdLst/>
              <a:ahLst/>
              <a:cxnLst/>
              <a:rect l="l" t="t" r="r" b="b"/>
              <a:pathLst>
                <a:path w="1108" h="1526" fill="none" extrusionOk="0">
                  <a:moveTo>
                    <a:pt x="0" y="1526"/>
                  </a:moveTo>
                  <a:lnTo>
                    <a:pt x="1107" y="1"/>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44"/>
            <p:cNvSpPr/>
            <p:nvPr/>
          </p:nvSpPr>
          <p:spPr>
            <a:xfrm>
              <a:off x="2221479" y="2968666"/>
              <a:ext cx="38" cy="71858"/>
            </a:xfrm>
            <a:custGeom>
              <a:avLst/>
              <a:gdLst/>
              <a:ahLst/>
              <a:cxnLst/>
              <a:rect l="l" t="t" r="r" b="b"/>
              <a:pathLst>
                <a:path w="1" h="1889" fill="none" extrusionOk="0">
                  <a:moveTo>
                    <a:pt x="1" y="1888"/>
                  </a:moveTo>
                  <a:lnTo>
                    <a:pt x="1" y="1"/>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44"/>
            <p:cNvSpPr/>
            <p:nvPr/>
          </p:nvSpPr>
          <p:spPr>
            <a:xfrm>
              <a:off x="2419599" y="2908522"/>
              <a:ext cx="42110" cy="58049"/>
            </a:xfrm>
            <a:custGeom>
              <a:avLst/>
              <a:gdLst/>
              <a:ahLst/>
              <a:cxnLst/>
              <a:rect l="l" t="t" r="r" b="b"/>
              <a:pathLst>
                <a:path w="1107" h="1526" fill="none" extrusionOk="0">
                  <a:moveTo>
                    <a:pt x="1107" y="1526"/>
                  </a:moveTo>
                  <a:lnTo>
                    <a:pt x="0" y="1"/>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44"/>
            <p:cNvSpPr/>
            <p:nvPr/>
          </p:nvSpPr>
          <p:spPr>
            <a:xfrm>
              <a:off x="2544452" y="2743346"/>
              <a:ext cx="67977" cy="22291"/>
            </a:xfrm>
            <a:custGeom>
              <a:avLst/>
              <a:gdLst/>
              <a:ahLst/>
              <a:cxnLst/>
              <a:rect l="l" t="t" r="r" b="b"/>
              <a:pathLst>
                <a:path w="1787" h="586" fill="none" extrusionOk="0">
                  <a:moveTo>
                    <a:pt x="1786" y="586"/>
                  </a:moveTo>
                  <a:lnTo>
                    <a:pt x="1" y="0"/>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44"/>
            <p:cNvSpPr/>
            <p:nvPr/>
          </p:nvSpPr>
          <p:spPr>
            <a:xfrm>
              <a:off x="2548370" y="2514108"/>
              <a:ext cx="68282" cy="22291"/>
            </a:xfrm>
            <a:custGeom>
              <a:avLst/>
              <a:gdLst/>
              <a:ahLst/>
              <a:cxnLst/>
              <a:rect l="l" t="t" r="r" b="b"/>
              <a:pathLst>
                <a:path w="1795" h="586" fill="none" extrusionOk="0">
                  <a:moveTo>
                    <a:pt x="1795" y="0"/>
                  </a:moveTo>
                  <a:lnTo>
                    <a:pt x="0" y="586"/>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44"/>
            <p:cNvSpPr/>
            <p:nvPr/>
          </p:nvSpPr>
          <p:spPr>
            <a:xfrm>
              <a:off x="2429833" y="2308570"/>
              <a:ext cx="42148" cy="58049"/>
            </a:xfrm>
            <a:custGeom>
              <a:avLst/>
              <a:gdLst/>
              <a:ahLst/>
              <a:cxnLst/>
              <a:rect l="l" t="t" r="r" b="b"/>
              <a:pathLst>
                <a:path w="1108" h="1526" fill="none" extrusionOk="0">
                  <a:moveTo>
                    <a:pt x="1107" y="0"/>
                  </a:moveTo>
                  <a:lnTo>
                    <a:pt x="1" y="1525"/>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7" name="Google Shape;1497;p44"/>
          <p:cNvGrpSpPr/>
          <p:nvPr/>
        </p:nvGrpSpPr>
        <p:grpSpPr>
          <a:xfrm>
            <a:off x="6374698" y="1967901"/>
            <a:ext cx="955088" cy="814093"/>
            <a:chOff x="-19835275" y="3330250"/>
            <a:chExt cx="329250" cy="280625"/>
          </a:xfrm>
        </p:grpSpPr>
        <p:sp>
          <p:nvSpPr>
            <p:cNvPr id="1498" name="Google Shape;1498;p44"/>
            <p:cNvSpPr/>
            <p:nvPr/>
          </p:nvSpPr>
          <p:spPr>
            <a:xfrm>
              <a:off x="-19768325" y="3361750"/>
              <a:ext cx="197725" cy="249125"/>
            </a:xfrm>
            <a:custGeom>
              <a:avLst/>
              <a:gdLst/>
              <a:ahLst/>
              <a:cxnLst/>
              <a:rect l="l" t="t" r="r" b="b"/>
              <a:pathLst>
                <a:path w="7909" h="9965" extrusionOk="0">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44"/>
            <p:cNvSpPr/>
            <p:nvPr/>
          </p:nvSpPr>
          <p:spPr>
            <a:xfrm>
              <a:off x="-19622625" y="3330250"/>
              <a:ext cx="116600" cy="189250"/>
            </a:xfrm>
            <a:custGeom>
              <a:avLst/>
              <a:gdLst/>
              <a:ahLst/>
              <a:cxnLst/>
              <a:rect l="l" t="t" r="r" b="b"/>
              <a:pathLst>
                <a:path w="4664" h="7570" extrusionOk="0">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44"/>
            <p:cNvSpPr/>
            <p:nvPr/>
          </p:nvSpPr>
          <p:spPr>
            <a:xfrm>
              <a:off x="-19835275" y="3330250"/>
              <a:ext cx="116600" cy="189250"/>
            </a:xfrm>
            <a:custGeom>
              <a:avLst/>
              <a:gdLst/>
              <a:ahLst/>
              <a:cxnLst/>
              <a:rect l="l" t="t" r="r" b="b"/>
              <a:pathLst>
                <a:path w="4664" h="7570" extrusionOk="0">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descr="A picture containing tree, several&#10;&#10;Description automatically generated">
            <a:extLst>
              <a:ext uri="{FF2B5EF4-FFF2-40B4-BE49-F238E27FC236}">
                <a16:creationId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9144000" cy="5145166"/>
          </a:xfrm>
          <a:prstGeom prst="rect">
            <a:avLst/>
          </a:prstGeom>
        </p:spPr>
      </p:pic>
      <p:grpSp>
        <p:nvGrpSpPr>
          <p:cNvPr id="29" name="Group 28">
            <a:extLst>
              <a:ext uri="{FF2B5EF4-FFF2-40B4-BE49-F238E27FC236}">
                <a16:creationId xmlns:a16="http://schemas.microsoft.com/office/drawing/2014/main" id="{CD2C4EE9-C080-F0F0-A4AD-AE75CFD307ED}"/>
              </a:ext>
            </a:extLst>
          </p:cNvPr>
          <p:cNvGrpSpPr/>
          <p:nvPr/>
        </p:nvGrpSpPr>
        <p:grpSpPr>
          <a:xfrm rot="21186639">
            <a:off x="3478263" y="81256"/>
            <a:ext cx="2152447" cy="1072965"/>
            <a:chOff x="6202648" y="884551"/>
            <a:chExt cx="2114397" cy="1072965"/>
          </a:xfrm>
        </p:grpSpPr>
        <p:pic>
          <p:nvPicPr>
            <p:cNvPr id="30" name="Picture 2" descr="Cartoon Cloud Drawing Free Photo PNG | Nuvem desenho png, Nuvem desenho,  Imagem nuvem">
              <a:extLst>
                <a:ext uri="{FF2B5EF4-FFF2-40B4-BE49-F238E27FC236}">
                  <a16:creationId xmlns:a16="http://schemas.microsoft.com/office/drawing/2014/main" id="{5B18D530-2BBF-B288-981F-80C059C4F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648" y="884551"/>
              <a:ext cx="2074660" cy="107296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DFAFDA6-6653-2855-9B1E-84A61BFC9F02}"/>
                </a:ext>
              </a:extLst>
            </p:cNvPr>
            <p:cNvSpPr txBox="1"/>
            <p:nvPr/>
          </p:nvSpPr>
          <p:spPr>
            <a:xfrm rot="461852">
              <a:off x="6281418" y="1173664"/>
              <a:ext cx="2035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solidFill>
                      <a:srgbClr val="002060"/>
                    </a:solidFill>
                  </a:ln>
                  <a:solidFill>
                    <a:srgbClr val="FF7D7D">
                      <a:lumMod val="75000"/>
                    </a:srgbClr>
                  </a:solidFill>
                  <a:effectLst/>
                  <a:uLnTx/>
                  <a:uFillTx/>
                  <a:latin typeface="UVN Banh Mi" pitchFamily="2" charset="0"/>
                  <a:cs typeface="Arial"/>
                  <a:sym typeface="Arial"/>
                </a:rPr>
                <a:t>Tình</a:t>
              </a:r>
              <a:r>
                <a:rPr kumimoji="0" lang="en-US" sz="2800" b="0" i="0" u="none" strike="noStrike" kern="0" cap="none" spc="0" normalizeH="0" baseline="0" noProof="0" dirty="0">
                  <a:ln>
                    <a:solidFill>
                      <a:srgbClr val="002060"/>
                    </a:solidFill>
                  </a:ln>
                  <a:solidFill>
                    <a:srgbClr val="FF7D7D">
                      <a:lumMod val="75000"/>
                    </a:srgbClr>
                  </a:solidFill>
                  <a:effectLst/>
                  <a:uLnTx/>
                  <a:uFillTx/>
                  <a:latin typeface="UVN Banh Mi" pitchFamily="2" charset="0"/>
                  <a:cs typeface="Arial"/>
                  <a:sym typeface="Arial"/>
                </a:rPr>
                <a:t> </a:t>
              </a:r>
              <a:r>
                <a:rPr kumimoji="0" lang="en-US" sz="2800" b="0" i="0" u="none" strike="noStrike" kern="0" cap="none" spc="0" normalizeH="0" baseline="0" noProof="0" dirty="0" err="1">
                  <a:ln>
                    <a:solidFill>
                      <a:srgbClr val="002060"/>
                    </a:solidFill>
                  </a:ln>
                  <a:solidFill>
                    <a:srgbClr val="FF7D7D">
                      <a:lumMod val="75000"/>
                    </a:srgbClr>
                  </a:solidFill>
                  <a:effectLst/>
                  <a:uLnTx/>
                  <a:uFillTx/>
                  <a:latin typeface="UVN Banh Mi" pitchFamily="2" charset="0"/>
                  <a:cs typeface="Arial"/>
                  <a:sym typeface="Arial"/>
                </a:rPr>
                <a:t>huống</a:t>
              </a:r>
              <a:r>
                <a:rPr kumimoji="0" lang="en-US" sz="2800" b="0" i="0" u="none" strike="noStrike" kern="0" cap="none" spc="0" normalizeH="0" baseline="0" noProof="0" dirty="0">
                  <a:ln>
                    <a:solidFill>
                      <a:srgbClr val="002060"/>
                    </a:solidFill>
                  </a:ln>
                  <a:solidFill>
                    <a:srgbClr val="FF7D7D">
                      <a:lumMod val="75000"/>
                    </a:srgbClr>
                  </a:solidFill>
                  <a:effectLst/>
                  <a:uLnTx/>
                  <a:uFillTx/>
                  <a:latin typeface="UVN Banh Mi" pitchFamily="2" charset="0"/>
                  <a:cs typeface="Arial"/>
                  <a:sym typeface="Arial"/>
                </a:rPr>
                <a:t> 1</a:t>
              </a:r>
              <a:endParaRPr kumimoji="0" lang="vi-VN" sz="2800" b="0" i="0" u="none" strike="noStrike" kern="0" cap="none" spc="0" normalizeH="0" baseline="0" noProof="0" dirty="0">
                <a:ln>
                  <a:solidFill>
                    <a:srgbClr val="002060"/>
                  </a:solidFill>
                </a:ln>
                <a:solidFill>
                  <a:srgbClr val="FF7D7D">
                    <a:lumMod val="75000"/>
                  </a:srgbClr>
                </a:solidFill>
                <a:effectLst/>
                <a:uLnTx/>
                <a:uFillTx/>
                <a:latin typeface="Arial"/>
                <a:cs typeface="Arial"/>
                <a:sym typeface="Arial"/>
              </a:endParaRPr>
            </a:p>
          </p:txBody>
        </p:sp>
      </p:grpSp>
      <p:sp>
        <p:nvSpPr>
          <p:cNvPr id="32" name="TextBox 31">
            <a:extLst>
              <a:ext uri="{FF2B5EF4-FFF2-40B4-BE49-F238E27FC236}">
                <a16:creationId xmlns:a16="http://schemas.microsoft.com/office/drawing/2014/main" id="{4FBB0F40-B515-4EBB-9D56-7CD92DFC3CC0}"/>
              </a:ext>
            </a:extLst>
          </p:cNvPr>
          <p:cNvSpPr txBox="1"/>
          <p:nvPr/>
        </p:nvSpPr>
        <p:spPr>
          <a:xfrm>
            <a:off x="1093695" y="1409046"/>
            <a:ext cx="7519270" cy="1569660"/>
          </a:xfrm>
          <a:custGeom>
            <a:avLst/>
            <a:gdLst>
              <a:gd name="connsiteX0" fmla="*/ 0 w 7519270"/>
              <a:gd name="connsiteY0" fmla="*/ 0 h 1569660"/>
              <a:gd name="connsiteX1" fmla="*/ 758763 w 7519270"/>
              <a:gd name="connsiteY1" fmla="*/ 0 h 1569660"/>
              <a:gd name="connsiteX2" fmla="*/ 1442333 w 7519270"/>
              <a:gd name="connsiteY2" fmla="*/ 0 h 1569660"/>
              <a:gd name="connsiteX3" fmla="*/ 2050710 w 7519270"/>
              <a:gd name="connsiteY3" fmla="*/ 0 h 1569660"/>
              <a:gd name="connsiteX4" fmla="*/ 2659087 w 7519270"/>
              <a:gd name="connsiteY4" fmla="*/ 0 h 1569660"/>
              <a:gd name="connsiteX5" fmla="*/ 3493043 w 7519270"/>
              <a:gd name="connsiteY5" fmla="*/ 0 h 1569660"/>
              <a:gd name="connsiteX6" fmla="*/ 4176613 w 7519270"/>
              <a:gd name="connsiteY6" fmla="*/ 0 h 1569660"/>
              <a:gd name="connsiteX7" fmla="*/ 4784990 w 7519270"/>
              <a:gd name="connsiteY7" fmla="*/ 0 h 1569660"/>
              <a:gd name="connsiteX8" fmla="*/ 5618945 w 7519270"/>
              <a:gd name="connsiteY8" fmla="*/ 0 h 1569660"/>
              <a:gd name="connsiteX9" fmla="*/ 6076937 w 7519270"/>
              <a:gd name="connsiteY9" fmla="*/ 0 h 1569660"/>
              <a:gd name="connsiteX10" fmla="*/ 6835700 w 7519270"/>
              <a:gd name="connsiteY10" fmla="*/ 0 h 1569660"/>
              <a:gd name="connsiteX11" fmla="*/ 7519270 w 7519270"/>
              <a:gd name="connsiteY11" fmla="*/ 0 h 1569660"/>
              <a:gd name="connsiteX12" fmla="*/ 7519270 w 7519270"/>
              <a:gd name="connsiteY12" fmla="*/ 554613 h 1569660"/>
              <a:gd name="connsiteX13" fmla="*/ 7519270 w 7519270"/>
              <a:gd name="connsiteY13" fmla="*/ 1109226 h 1569660"/>
              <a:gd name="connsiteX14" fmla="*/ 7519270 w 7519270"/>
              <a:gd name="connsiteY14" fmla="*/ 1569660 h 1569660"/>
              <a:gd name="connsiteX15" fmla="*/ 6835700 w 7519270"/>
              <a:gd name="connsiteY15" fmla="*/ 1569660 h 1569660"/>
              <a:gd name="connsiteX16" fmla="*/ 6227323 w 7519270"/>
              <a:gd name="connsiteY16" fmla="*/ 1569660 h 1569660"/>
              <a:gd name="connsiteX17" fmla="*/ 5769331 w 7519270"/>
              <a:gd name="connsiteY17" fmla="*/ 1569660 h 1569660"/>
              <a:gd name="connsiteX18" fmla="*/ 5010568 w 7519270"/>
              <a:gd name="connsiteY18" fmla="*/ 1569660 h 1569660"/>
              <a:gd name="connsiteX19" fmla="*/ 4251805 w 7519270"/>
              <a:gd name="connsiteY19" fmla="*/ 1569660 h 1569660"/>
              <a:gd name="connsiteX20" fmla="*/ 3643428 w 7519270"/>
              <a:gd name="connsiteY20" fmla="*/ 1569660 h 1569660"/>
              <a:gd name="connsiteX21" fmla="*/ 2884665 w 7519270"/>
              <a:gd name="connsiteY21" fmla="*/ 1569660 h 1569660"/>
              <a:gd name="connsiteX22" fmla="*/ 2050710 w 7519270"/>
              <a:gd name="connsiteY22" fmla="*/ 1569660 h 1569660"/>
              <a:gd name="connsiteX23" fmla="*/ 1367140 w 7519270"/>
              <a:gd name="connsiteY23" fmla="*/ 1569660 h 1569660"/>
              <a:gd name="connsiteX24" fmla="*/ 758763 w 7519270"/>
              <a:gd name="connsiteY24" fmla="*/ 1569660 h 1569660"/>
              <a:gd name="connsiteX25" fmla="*/ 0 w 7519270"/>
              <a:gd name="connsiteY25" fmla="*/ 1569660 h 1569660"/>
              <a:gd name="connsiteX26" fmla="*/ 0 w 7519270"/>
              <a:gd name="connsiteY26" fmla="*/ 1062137 h 1569660"/>
              <a:gd name="connsiteX27" fmla="*/ 0 w 7519270"/>
              <a:gd name="connsiteY27" fmla="*/ 507523 h 1569660"/>
              <a:gd name="connsiteX28" fmla="*/ 0 w 7519270"/>
              <a:gd name="connsiteY28"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9270" h="1569660" fill="none" extrusionOk="0">
                <a:moveTo>
                  <a:pt x="0" y="0"/>
                </a:moveTo>
                <a:cubicBezTo>
                  <a:pt x="324876" y="16795"/>
                  <a:pt x="561995" y="-10150"/>
                  <a:pt x="758763" y="0"/>
                </a:cubicBezTo>
                <a:cubicBezTo>
                  <a:pt x="955531" y="10150"/>
                  <a:pt x="1139803" y="-32231"/>
                  <a:pt x="1442333" y="0"/>
                </a:cubicBezTo>
                <a:cubicBezTo>
                  <a:pt x="1744863" y="32231"/>
                  <a:pt x="1879170" y="-4012"/>
                  <a:pt x="2050710" y="0"/>
                </a:cubicBezTo>
                <a:cubicBezTo>
                  <a:pt x="2222250" y="4012"/>
                  <a:pt x="2480675" y="27101"/>
                  <a:pt x="2659087" y="0"/>
                </a:cubicBezTo>
                <a:cubicBezTo>
                  <a:pt x="2837499" y="-27101"/>
                  <a:pt x="3206730" y="-17126"/>
                  <a:pt x="3493043" y="0"/>
                </a:cubicBezTo>
                <a:cubicBezTo>
                  <a:pt x="3779356" y="17126"/>
                  <a:pt x="4025713" y="-10150"/>
                  <a:pt x="4176613" y="0"/>
                </a:cubicBezTo>
                <a:cubicBezTo>
                  <a:pt x="4327513" y="10150"/>
                  <a:pt x="4625516" y="-24127"/>
                  <a:pt x="4784990" y="0"/>
                </a:cubicBezTo>
                <a:cubicBezTo>
                  <a:pt x="4944464" y="24127"/>
                  <a:pt x="5306374" y="-34746"/>
                  <a:pt x="5618945" y="0"/>
                </a:cubicBezTo>
                <a:cubicBezTo>
                  <a:pt x="5931517" y="34746"/>
                  <a:pt x="5886369" y="-4949"/>
                  <a:pt x="6076937" y="0"/>
                </a:cubicBezTo>
                <a:cubicBezTo>
                  <a:pt x="6267505" y="4949"/>
                  <a:pt x="6630475" y="36985"/>
                  <a:pt x="6835700" y="0"/>
                </a:cubicBezTo>
                <a:cubicBezTo>
                  <a:pt x="7040925" y="-36985"/>
                  <a:pt x="7312462" y="3259"/>
                  <a:pt x="7519270" y="0"/>
                </a:cubicBezTo>
                <a:cubicBezTo>
                  <a:pt x="7532488" y="175244"/>
                  <a:pt x="7499286" y="366264"/>
                  <a:pt x="7519270" y="554613"/>
                </a:cubicBezTo>
                <a:cubicBezTo>
                  <a:pt x="7539254" y="742962"/>
                  <a:pt x="7543603" y="884230"/>
                  <a:pt x="7519270" y="1109226"/>
                </a:cubicBezTo>
                <a:cubicBezTo>
                  <a:pt x="7494937" y="1334222"/>
                  <a:pt x="7540584" y="1384354"/>
                  <a:pt x="7519270" y="1569660"/>
                </a:cubicBezTo>
                <a:cubicBezTo>
                  <a:pt x="7317438" y="1595485"/>
                  <a:pt x="7007103" y="1564139"/>
                  <a:pt x="6835700" y="1569660"/>
                </a:cubicBezTo>
                <a:cubicBezTo>
                  <a:pt x="6664297" y="1575182"/>
                  <a:pt x="6404055" y="1578724"/>
                  <a:pt x="6227323" y="1569660"/>
                </a:cubicBezTo>
                <a:cubicBezTo>
                  <a:pt x="6050591" y="1560596"/>
                  <a:pt x="5907269" y="1580667"/>
                  <a:pt x="5769331" y="1569660"/>
                </a:cubicBezTo>
                <a:cubicBezTo>
                  <a:pt x="5631393" y="1558653"/>
                  <a:pt x="5310019" y="1537997"/>
                  <a:pt x="5010568" y="1569660"/>
                </a:cubicBezTo>
                <a:cubicBezTo>
                  <a:pt x="4711117" y="1601323"/>
                  <a:pt x="4597122" y="1569215"/>
                  <a:pt x="4251805" y="1569660"/>
                </a:cubicBezTo>
                <a:cubicBezTo>
                  <a:pt x="3906488" y="1570105"/>
                  <a:pt x="3885806" y="1542867"/>
                  <a:pt x="3643428" y="1569660"/>
                </a:cubicBezTo>
                <a:cubicBezTo>
                  <a:pt x="3401050" y="1596453"/>
                  <a:pt x="3262844" y="1577504"/>
                  <a:pt x="2884665" y="1569660"/>
                </a:cubicBezTo>
                <a:cubicBezTo>
                  <a:pt x="2506486" y="1561816"/>
                  <a:pt x="2313717" y="1529510"/>
                  <a:pt x="2050710" y="1569660"/>
                </a:cubicBezTo>
                <a:cubicBezTo>
                  <a:pt x="1787704" y="1609810"/>
                  <a:pt x="1645655" y="1548774"/>
                  <a:pt x="1367140" y="1569660"/>
                </a:cubicBezTo>
                <a:cubicBezTo>
                  <a:pt x="1088625" y="1590547"/>
                  <a:pt x="1037248" y="1598100"/>
                  <a:pt x="758763" y="1569660"/>
                </a:cubicBezTo>
                <a:cubicBezTo>
                  <a:pt x="480278" y="1541220"/>
                  <a:pt x="267880" y="1594275"/>
                  <a:pt x="0" y="1569660"/>
                </a:cubicBezTo>
                <a:cubicBezTo>
                  <a:pt x="-14391" y="1361708"/>
                  <a:pt x="-22566" y="1219506"/>
                  <a:pt x="0" y="1062137"/>
                </a:cubicBezTo>
                <a:cubicBezTo>
                  <a:pt x="22566" y="904768"/>
                  <a:pt x="19700" y="707233"/>
                  <a:pt x="0" y="507523"/>
                </a:cubicBezTo>
                <a:cubicBezTo>
                  <a:pt x="-19700" y="307813"/>
                  <a:pt x="-14140" y="194965"/>
                  <a:pt x="0" y="0"/>
                </a:cubicBezTo>
                <a:close/>
              </a:path>
              <a:path w="7519270" h="1569660" stroke="0" extrusionOk="0">
                <a:moveTo>
                  <a:pt x="0" y="0"/>
                </a:moveTo>
                <a:cubicBezTo>
                  <a:pt x="264870" y="17033"/>
                  <a:pt x="344096" y="12336"/>
                  <a:pt x="533185" y="0"/>
                </a:cubicBezTo>
                <a:cubicBezTo>
                  <a:pt x="722275" y="-12336"/>
                  <a:pt x="888994" y="-21461"/>
                  <a:pt x="991177" y="0"/>
                </a:cubicBezTo>
                <a:cubicBezTo>
                  <a:pt x="1093360" y="21461"/>
                  <a:pt x="1344835" y="31754"/>
                  <a:pt x="1674747" y="0"/>
                </a:cubicBezTo>
                <a:cubicBezTo>
                  <a:pt x="2004659" y="-31754"/>
                  <a:pt x="1947453" y="-15833"/>
                  <a:pt x="2132738" y="0"/>
                </a:cubicBezTo>
                <a:cubicBezTo>
                  <a:pt x="2318023" y="15833"/>
                  <a:pt x="2523116" y="23649"/>
                  <a:pt x="2665923" y="0"/>
                </a:cubicBezTo>
                <a:cubicBezTo>
                  <a:pt x="2808730" y="-23649"/>
                  <a:pt x="2979760" y="-19344"/>
                  <a:pt x="3123915" y="0"/>
                </a:cubicBezTo>
                <a:cubicBezTo>
                  <a:pt x="3268070" y="19344"/>
                  <a:pt x="3476284" y="6553"/>
                  <a:pt x="3732292" y="0"/>
                </a:cubicBezTo>
                <a:cubicBezTo>
                  <a:pt x="3988300" y="-6553"/>
                  <a:pt x="4211945" y="-3588"/>
                  <a:pt x="4340670" y="0"/>
                </a:cubicBezTo>
                <a:cubicBezTo>
                  <a:pt x="4469395" y="3588"/>
                  <a:pt x="4894982" y="19612"/>
                  <a:pt x="5174625" y="0"/>
                </a:cubicBezTo>
                <a:cubicBezTo>
                  <a:pt x="5454269" y="-19612"/>
                  <a:pt x="5436404" y="3161"/>
                  <a:pt x="5632617" y="0"/>
                </a:cubicBezTo>
                <a:cubicBezTo>
                  <a:pt x="5828830" y="-3161"/>
                  <a:pt x="6223726" y="-3178"/>
                  <a:pt x="6466572" y="0"/>
                </a:cubicBezTo>
                <a:cubicBezTo>
                  <a:pt x="6709419" y="3178"/>
                  <a:pt x="7207104" y="-32342"/>
                  <a:pt x="7519270" y="0"/>
                </a:cubicBezTo>
                <a:cubicBezTo>
                  <a:pt x="7506559" y="109890"/>
                  <a:pt x="7530996" y="330977"/>
                  <a:pt x="7519270" y="491827"/>
                </a:cubicBezTo>
                <a:cubicBezTo>
                  <a:pt x="7507544" y="652677"/>
                  <a:pt x="7522457" y="831013"/>
                  <a:pt x="7519270" y="1015047"/>
                </a:cubicBezTo>
                <a:cubicBezTo>
                  <a:pt x="7516083" y="1199081"/>
                  <a:pt x="7541908" y="1431915"/>
                  <a:pt x="7519270" y="1569660"/>
                </a:cubicBezTo>
                <a:cubicBezTo>
                  <a:pt x="7158521" y="1557672"/>
                  <a:pt x="6954309" y="1570346"/>
                  <a:pt x="6685315" y="1569660"/>
                </a:cubicBezTo>
                <a:cubicBezTo>
                  <a:pt x="6416322" y="1568974"/>
                  <a:pt x="6370307" y="1579940"/>
                  <a:pt x="6227323" y="1569660"/>
                </a:cubicBezTo>
                <a:cubicBezTo>
                  <a:pt x="6084339" y="1559380"/>
                  <a:pt x="5819443" y="1541028"/>
                  <a:pt x="5543753" y="1569660"/>
                </a:cubicBezTo>
                <a:cubicBezTo>
                  <a:pt x="5268063" y="1598293"/>
                  <a:pt x="5039680" y="1582566"/>
                  <a:pt x="4860183" y="1569660"/>
                </a:cubicBezTo>
                <a:cubicBezTo>
                  <a:pt x="4680686" y="1556755"/>
                  <a:pt x="4268773" y="1540252"/>
                  <a:pt x="4101420" y="1569660"/>
                </a:cubicBezTo>
                <a:cubicBezTo>
                  <a:pt x="3934067" y="1599068"/>
                  <a:pt x="3807738" y="1582931"/>
                  <a:pt x="3643428" y="1569660"/>
                </a:cubicBezTo>
                <a:cubicBezTo>
                  <a:pt x="3479118" y="1556389"/>
                  <a:pt x="2991745" y="1550944"/>
                  <a:pt x="2809473" y="1569660"/>
                </a:cubicBezTo>
                <a:cubicBezTo>
                  <a:pt x="2627201" y="1588376"/>
                  <a:pt x="2262697" y="1538082"/>
                  <a:pt x="2125903" y="1569660"/>
                </a:cubicBezTo>
                <a:cubicBezTo>
                  <a:pt x="1989109" y="1601239"/>
                  <a:pt x="1550643" y="1558686"/>
                  <a:pt x="1367140" y="1569660"/>
                </a:cubicBezTo>
                <a:cubicBezTo>
                  <a:pt x="1183637" y="1580634"/>
                  <a:pt x="544017" y="1561122"/>
                  <a:pt x="0" y="1569660"/>
                </a:cubicBezTo>
                <a:cubicBezTo>
                  <a:pt x="25556" y="1458262"/>
                  <a:pt x="8417" y="1186807"/>
                  <a:pt x="0" y="1015047"/>
                </a:cubicBezTo>
                <a:cubicBezTo>
                  <a:pt x="-8417" y="843287"/>
                  <a:pt x="-18071" y="641573"/>
                  <a:pt x="0" y="476130"/>
                </a:cubicBezTo>
                <a:cubicBezTo>
                  <a:pt x="18071" y="310687"/>
                  <a:pt x="-5230" y="112831"/>
                  <a:pt x="0" y="0"/>
                </a:cubicBezTo>
                <a:close/>
              </a:path>
            </a:pathLst>
          </a:custGeom>
          <a:solidFill>
            <a:srgbClr val="FFFFFF">
              <a:alpha val="89804"/>
            </a:srgbClr>
          </a:solidFill>
          <a:ln w="19050">
            <a:solidFill>
              <a:schemeClr val="tx1"/>
            </a:solidFill>
            <a:extLst>
              <a:ext uri="{C807C97D-BFC1-408E-A445-0C87EB9F89A2}">
                <ask:lineSketchStyleProps xmlns:ask="http://schemas.microsoft.com/office/drawing/2018/sketchyshapes" sd="2734332162">
                  <a:prstGeom prst="rect">
                    <a:avLst/>
                  </a:prstGeom>
                  <ask:type>
                    <ask:lineSketchFreehand/>
                  </ask:type>
                </ask:lineSketchStyleProps>
              </a:ext>
            </a:extLst>
          </a:ln>
        </p:spPr>
        <p:txBody>
          <a:bodyPr wrap="square" rtlCol="0">
            <a:spAutoFit/>
          </a:bodyPr>
          <a:lstStyle/>
          <a:p>
            <a:pPr lvl="0" algn="just"/>
            <a:r>
              <a:rPr lang="en-US" sz="3200" b="1">
                <a:solidFill>
                  <a:srgbClr val="002060"/>
                </a:solidFill>
                <a:latin typeface="Calibri" panose="020F0502020204030204" pitchFamily="34" charset="0"/>
                <a:cs typeface="Calibri" panose="020F0502020204030204" pitchFamily="34" charset="0"/>
              </a:rPr>
              <a:t>	Lớp </a:t>
            </a:r>
            <a:r>
              <a:rPr lang="vi-VN" sz="3200" b="1">
                <a:solidFill>
                  <a:srgbClr val="002060"/>
                </a:solidFill>
                <a:latin typeface="Calibri" panose="020F0502020204030204" pitchFamily="34" charset="0"/>
                <a:cs typeface="Calibri" panose="020F0502020204030204" pitchFamily="34" charset="0"/>
              </a:rPr>
              <a:t>Na </a:t>
            </a:r>
            <a:r>
              <a:rPr lang="en-US" sz="3200" b="1">
                <a:solidFill>
                  <a:srgbClr val="002060"/>
                </a:solidFill>
                <a:latin typeface="Calibri" panose="020F0502020204030204" pitchFamily="34" charset="0"/>
                <a:cs typeface="Calibri" panose="020F0502020204030204" pitchFamily="34" charset="0"/>
              </a:rPr>
              <a:t>tổ chức dọn cỏ ở vườn trường . Na</a:t>
            </a:r>
            <a:r>
              <a:rPr lang="vi-VN" sz="3200" b="1">
                <a:solidFill>
                  <a:srgbClr val="002060"/>
                </a:solidFill>
                <a:latin typeface="Calibri" panose="020F0502020204030204" pitchFamily="34" charset="0"/>
                <a:cs typeface="Calibri" panose="020F0502020204030204" pitchFamily="34" charset="0"/>
              </a:rPr>
              <a:t> mới nhổ </a:t>
            </a:r>
            <a:r>
              <a:rPr lang="en-US" sz="3200" b="1">
                <a:solidFill>
                  <a:srgbClr val="002060"/>
                </a:solidFill>
                <a:latin typeface="Calibri" panose="020F0502020204030204" pitchFamily="34" charset="0"/>
                <a:cs typeface="Calibri" panose="020F0502020204030204" pitchFamily="34" charset="0"/>
              </a:rPr>
              <a:t>cỏ </a:t>
            </a:r>
            <a:r>
              <a:rPr lang="vi-VN" sz="3200" b="1">
                <a:solidFill>
                  <a:srgbClr val="002060"/>
                </a:solidFill>
                <a:latin typeface="Calibri" panose="020F0502020204030204" pitchFamily="34" charset="0"/>
                <a:cs typeface="Calibri" panose="020F0502020204030204" pitchFamily="34" charset="0"/>
              </a:rPr>
              <a:t>được một lúc đã chán nản và không muốn làm nữa.</a:t>
            </a:r>
          </a:p>
        </p:txBody>
      </p:sp>
    </p:spTree>
    <p:extLst>
      <p:ext uri="{BB962C8B-B14F-4D97-AF65-F5344CB8AC3E}">
        <p14:creationId xmlns:p14="http://schemas.microsoft.com/office/powerpoint/2010/main" val="403426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00"/>
                                        <p:tgtEl>
                                          <p:spTgt spid="2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8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9144000" cy="5145166"/>
          </a:xfrm>
          <a:prstGeom prst="rect">
            <a:avLst/>
          </a:prstGeom>
        </p:spPr>
      </p:pic>
      <p:sp>
        <p:nvSpPr>
          <p:cNvPr id="2" name="Rectangle: Rounded Corners 1">
            <a:extLst>
              <a:ext uri="{FF2B5EF4-FFF2-40B4-BE49-F238E27FC236}">
                <a16:creationId xmlns:a16="http://schemas.microsoft.com/office/drawing/2014/main" id="{B672CA60-1033-413B-B9F4-E1114AA010E3}"/>
              </a:ext>
            </a:extLst>
          </p:cNvPr>
          <p:cNvSpPr/>
          <p:nvPr/>
        </p:nvSpPr>
        <p:spPr>
          <a:xfrm>
            <a:off x="424874" y="294409"/>
            <a:ext cx="8460509" cy="4849091"/>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F24C288-F002-4125-80DC-20D36BAB14F4}"/>
              </a:ext>
            </a:extLst>
          </p:cNvPr>
          <p:cNvPicPr>
            <a:picLocks noChangeAspect="1"/>
          </p:cNvPicPr>
          <p:nvPr/>
        </p:nvPicPr>
        <p:blipFill>
          <a:blip r:embed="rId4"/>
          <a:stretch>
            <a:fillRect/>
          </a:stretch>
        </p:blipFill>
        <p:spPr>
          <a:xfrm>
            <a:off x="0" y="2664222"/>
            <a:ext cx="1902117" cy="2493480"/>
          </a:xfrm>
          <a:prstGeom prst="rect">
            <a:avLst/>
          </a:prstGeom>
        </p:spPr>
      </p:pic>
      <p:grpSp>
        <p:nvGrpSpPr>
          <p:cNvPr id="48" name="Group 47">
            <a:extLst>
              <a:ext uri="{FF2B5EF4-FFF2-40B4-BE49-F238E27FC236}">
                <a16:creationId xmlns:a16="http://schemas.microsoft.com/office/drawing/2014/main" id="{D6372724-6963-4FCB-83D2-0E5A25BAC57A}"/>
              </a:ext>
            </a:extLst>
          </p:cNvPr>
          <p:cNvGrpSpPr/>
          <p:nvPr/>
        </p:nvGrpSpPr>
        <p:grpSpPr>
          <a:xfrm rot="21186639">
            <a:off x="205340" y="113460"/>
            <a:ext cx="1954567" cy="1043446"/>
            <a:chOff x="6202648" y="884551"/>
            <a:chExt cx="2243391" cy="1072965"/>
          </a:xfrm>
        </p:grpSpPr>
        <p:pic>
          <p:nvPicPr>
            <p:cNvPr id="49" name="Picture 2" descr="Cartoon Cloud Drawing Free Photo PNG | Nuvem desenho png, Nuvem desenho,  Imagem nuvem">
              <a:extLst>
                <a:ext uri="{FF2B5EF4-FFF2-40B4-BE49-F238E27FC236}">
                  <a16:creationId xmlns:a16="http://schemas.microsoft.com/office/drawing/2014/main" id="{396069E3-CAB6-4211-A07C-997510F4D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648" y="884551"/>
              <a:ext cx="2074660" cy="107296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AC68999-9063-48C0-9E76-FF2FFFB768CF}"/>
                </a:ext>
              </a:extLst>
            </p:cNvPr>
            <p:cNvSpPr txBox="1"/>
            <p:nvPr/>
          </p:nvSpPr>
          <p:spPr>
            <a:xfrm rot="461852">
              <a:off x="6269741" y="1166530"/>
              <a:ext cx="2176298" cy="5374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solidFill>
                      <a:srgbClr val="002060"/>
                    </a:solidFill>
                  </a:ln>
                  <a:solidFill>
                    <a:srgbClr val="FF7D7D">
                      <a:lumMod val="75000"/>
                    </a:srgbClr>
                  </a:solidFill>
                  <a:effectLst/>
                  <a:uLnTx/>
                  <a:uFillTx/>
                  <a:latin typeface="UVN Banh Mi" pitchFamily="2" charset="0"/>
                  <a:cs typeface="Arial"/>
                  <a:sym typeface="Arial"/>
                </a:rPr>
                <a:t>Tình</a:t>
              </a:r>
              <a:r>
                <a:rPr kumimoji="0" lang="en-US" sz="2400" b="0" i="0" u="none" strike="noStrike" kern="0" cap="none" spc="0" normalizeH="0" baseline="0" noProof="0" dirty="0">
                  <a:ln>
                    <a:solidFill>
                      <a:srgbClr val="002060"/>
                    </a:solidFill>
                  </a:ln>
                  <a:solidFill>
                    <a:srgbClr val="FF7D7D">
                      <a:lumMod val="75000"/>
                    </a:srgbClr>
                  </a:solidFill>
                  <a:effectLst/>
                  <a:uLnTx/>
                  <a:uFillTx/>
                  <a:latin typeface="UVN Banh Mi" pitchFamily="2" charset="0"/>
                  <a:cs typeface="Arial"/>
                  <a:sym typeface="Arial"/>
                </a:rPr>
                <a:t> </a:t>
              </a:r>
              <a:r>
                <a:rPr kumimoji="0" lang="en-US" sz="2400" b="0" i="0" u="none" strike="noStrike" kern="0" cap="none" spc="0" normalizeH="0" baseline="0" noProof="0" dirty="0" err="1">
                  <a:ln>
                    <a:solidFill>
                      <a:srgbClr val="002060"/>
                    </a:solidFill>
                  </a:ln>
                  <a:solidFill>
                    <a:srgbClr val="FF7D7D">
                      <a:lumMod val="75000"/>
                    </a:srgbClr>
                  </a:solidFill>
                  <a:effectLst/>
                  <a:uLnTx/>
                  <a:uFillTx/>
                  <a:latin typeface="UVN Banh Mi" pitchFamily="2" charset="0"/>
                  <a:cs typeface="Arial"/>
                  <a:sym typeface="Arial"/>
                </a:rPr>
                <a:t>huống</a:t>
              </a:r>
              <a:r>
                <a:rPr kumimoji="0" lang="en-US" sz="2400" b="0" i="0" u="none" strike="noStrike" kern="0" cap="none" spc="0" normalizeH="0" baseline="0" noProof="0" dirty="0">
                  <a:ln>
                    <a:solidFill>
                      <a:srgbClr val="002060"/>
                    </a:solidFill>
                  </a:ln>
                  <a:solidFill>
                    <a:srgbClr val="FF7D7D">
                      <a:lumMod val="75000"/>
                    </a:srgbClr>
                  </a:solidFill>
                  <a:effectLst/>
                  <a:uLnTx/>
                  <a:uFillTx/>
                  <a:latin typeface="UVN Banh Mi" pitchFamily="2" charset="0"/>
                  <a:cs typeface="Arial"/>
                  <a:sym typeface="Arial"/>
                </a:rPr>
                <a:t> 1</a:t>
              </a:r>
              <a:endParaRPr kumimoji="0" lang="vi-VN" sz="2400" b="0" i="0" u="none" strike="noStrike" kern="0" cap="none" spc="0" normalizeH="0" baseline="0" noProof="0" dirty="0">
                <a:ln>
                  <a:solidFill>
                    <a:srgbClr val="002060"/>
                  </a:solidFill>
                </a:ln>
                <a:solidFill>
                  <a:srgbClr val="FF7D7D">
                    <a:lumMod val="75000"/>
                  </a:srgbClr>
                </a:solidFill>
                <a:effectLst/>
                <a:uLnTx/>
                <a:uFillTx/>
                <a:cs typeface="Arial"/>
                <a:sym typeface="Arial"/>
              </a:endParaRPr>
            </a:p>
          </p:txBody>
        </p:sp>
      </p:grpSp>
      <p:grpSp>
        <p:nvGrpSpPr>
          <p:cNvPr id="4" name="Group 3">
            <a:extLst>
              <a:ext uri="{FF2B5EF4-FFF2-40B4-BE49-F238E27FC236}">
                <a16:creationId xmlns:a16="http://schemas.microsoft.com/office/drawing/2014/main" id="{D6B5E2A4-E59D-499E-B004-DA907F7AB446}"/>
              </a:ext>
            </a:extLst>
          </p:cNvPr>
          <p:cNvGrpSpPr/>
          <p:nvPr/>
        </p:nvGrpSpPr>
        <p:grpSpPr>
          <a:xfrm>
            <a:off x="2051931" y="671873"/>
            <a:ext cx="6314626" cy="3577864"/>
            <a:chOff x="1940374" y="356527"/>
            <a:chExt cx="3903830" cy="2017568"/>
          </a:xfrm>
        </p:grpSpPr>
        <p:sp>
          <p:nvSpPr>
            <p:cNvPr id="20" name="Speech Bubble: Rectangle with Corners Rounded 19">
              <a:extLst>
                <a:ext uri="{FF2B5EF4-FFF2-40B4-BE49-F238E27FC236}">
                  <a16:creationId xmlns:a16="http://schemas.microsoft.com/office/drawing/2014/main" id="{2DEA1F50-3D42-4EF7-820C-F9DA1F924298}"/>
                </a:ext>
              </a:extLst>
            </p:cNvPr>
            <p:cNvSpPr/>
            <p:nvPr/>
          </p:nvSpPr>
          <p:spPr>
            <a:xfrm>
              <a:off x="1940374" y="356527"/>
              <a:ext cx="3903830" cy="2017568"/>
            </a:xfrm>
            <a:prstGeom prst="wedgeRoundRectCallout">
              <a:avLst>
                <a:gd name="adj1" fmla="val -39911"/>
                <a:gd name="adj2" fmla="val 69327"/>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ysClr val="windowText" lastClr="000000"/>
                </a:solidFill>
              </a:endParaRPr>
            </a:p>
          </p:txBody>
        </p:sp>
        <p:sp>
          <p:nvSpPr>
            <p:cNvPr id="21" name="TextBox 20">
              <a:extLst>
                <a:ext uri="{FF2B5EF4-FFF2-40B4-BE49-F238E27FC236}">
                  <a16:creationId xmlns:a16="http://schemas.microsoft.com/office/drawing/2014/main" id="{FDECD6A8-597E-42BD-9ED3-3DB63D29CBB5}"/>
                </a:ext>
              </a:extLst>
            </p:cNvPr>
            <p:cNvSpPr txBox="1"/>
            <p:nvPr/>
          </p:nvSpPr>
          <p:spPr>
            <a:xfrm>
              <a:off x="2022634" y="365160"/>
              <a:ext cx="3739310" cy="1995895"/>
            </a:xfrm>
            <a:prstGeom prst="rect">
              <a:avLst/>
            </a:prstGeom>
            <a:noFill/>
          </p:spPr>
          <p:txBody>
            <a:bodyPr wrap="square" rtlCol="0">
              <a:spAutoFit/>
            </a:bodyPr>
            <a:lstStyle/>
            <a:p>
              <a:pPr algn="just"/>
              <a:r>
                <a:rPr lang="en-US" sz="3200">
                  <a:solidFill>
                    <a:sysClr val="windowText" lastClr="000000"/>
                  </a:solidFill>
                </a:rPr>
                <a:t>Em sẽ khuyên Na cần tích cực thực hiện nhiệm vụ, nhìn vào tấm gương của những bạn tích cực để vượt qua sự chán nản .Hãy nghĩ đến vườn trường sẽ xanh, sạch, đẹp khi cỏ được nhổ để thêm động lực làm việc   </a:t>
              </a:r>
            </a:p>
          </p:txBody>
        </p:sp>
      </p:grpSp>
    </p:spTree>
    <p:extLst>
      <p:ext uri="{BB962C8B-B14F-4D97-AF65-F5344CB8AC3E}">
        <p14:creationId xmlns:p14="http://schemas.microsoft.com/office/powerpoint/2010/main" val="16918948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7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44"/>
          <p:cNvSpPr txBox="1">
            <a:spLocks noGrp="1"/>
          </p:cNvSpPr>
          <p:nvPr>
            <p:ph type="subTitle" idx="2"/>
          </p:nvPr>
        </p:nvSpPr>
        <p:spPr>
          <a:xfrm>
            <a:off x="5641727" y="3348481"/>
            <a:ext cx="2548800" cy="76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the ringed planet and the sixth from the Sun</a:t>
            </a:r>
            <a:endParaRPr/>
          </a:p>
        </p:txBody>
      </p:sp>
      <p:sp>
        <p:nvSpPr>
          <p:cNvPr id="1478" name="Google Shape;1478;p44"/>
          <p:cNvSpPr txBox="1">
            <a:spLocks noGrp="1"/>
          </p:cNvSpPr>
          <p:nvPr>
            <p:ph type="subTitle" idx="4"/>
          </p:nvPr>
        </p:nvSpPr>
        <p:spPr>
          <a:xfrm>
            <a:off x="953473" y="3348481"/>
            <a:ext cx="2548800" cy="76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 has a beautiful name, but it’s terribly hot</a:t>
            </a:r>
            <a:endParaRPr/>
          </a:p>
        </p:txBody>
      </p:sp>
      <p:sp>
        <p:nvSpPr>
          <p:cNvPr id="1479" name="Google Shape;1479;p44"/>
          <p:cNvSpPr txBox="1">
            <a:spLocks noGrp="1"/>
          </p:cNvSpPr>
          <p:nvPr>
            <p:ph type="subTitle" idx="6"/>
          </p:nvPr>
        </p:nvSpPr>
        <p:spPr>
          <a:xfrm>
            <a:off x="3297600" y="2770531"/>
            <a:ext cx="2548800" cy="76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the closest planet to the Sun and the smallest</a:t>
            </a:r>
            <a:endParaRPr/>
          </a:p>
        </p:txBody>
      </p:sp>
      <p:sp>
        <p:nvSpPr>
          <p:cNvPr id="1480" name="Google Shape;1480;p44"/>
          <p:cNvSpPr txBox="1">
            <a:spLocks noGrp="1"/>
          </p:cNvSpPr>
          <p:nvPr>
            <p:ph type="title"/>
          </p:nvPr>
        </p:nvSpPr>
        <p:spPr>
          <a:xfrm>
            <a:off x="972900" y="287175"/>
            <a:ext cx="7198200" cy="73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Formation of a rainbow</a:t>
            </a:r>
            <a:endParaRPr/>
          </a:p>
        </p:txBody>
      </p:sp>
      <p:sp>
        <p:nvSpPr>
          <p:cNvPr id="1481" name="Google Shape;1481;p44"/>
          <p:cNvSpPr txBox="1">
            <a:spLocks noGrp="1"/>
          </p:cNvSpPr>
          <p:nvPr>
            <p:ph type="subTitle" idx="1"/>
          </p:nvPr>
        </p:nvSpPr>
        <p:spPr>
          <a:xfrm>
            <a:off x="6225677" y="2993988"/>
            <a:ext cx="1380900" cy="41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Water</a:t>
            </a:r>
            <a:endParaRPr/>
          </a:p>
        </p:txBody>
      </p:sp>
      <p:sp>
        <p:nvSpPr>
          <p:cNvPr id="1482" name="Google Shape;1482;p44"/>
          <p:cNvSpPr txBox="1">
            <a:spLocks noGrp="1"/>
          </p:cNvSpPr>
          <p:nvPr>
            <p:ph type="subTitle" idx="3"/>
          </p:nvPr>
        </p:nvSpPr>
        <p:spPr>
          <a:xfrm>
            <a:off x="1537423" y="2993988"/>
            <a:ext cx="1380900" cy="41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5un</a:t>
            </a:r>
            <a:endParaRPr/>
          </a:p>
        </p:txBody>
      </p:sp>
      <p:sp>
        <p:nvSpPr>
          <p:cNvPr id="1483" name="Google Shape;1483;p44"/>
          <p:cNvSpPr txBox="1">
            <a:spLocks noGrp="1"/>
          </p:cNvSpPr>
          <p:nvPr>
            <p:ph type="subTitle" idx="5"/>
          </p:nvPr>
        </p:nvSpPr>
        <p:spPr>
          <a:xfrm>
            <a:off x="3881550" y="2407463"/>
            <a:ext cx="1380900" cy="41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a:t>Clouds</a:t>
            </a:r>
            <a:endParaRPr/>
          </a:p>
        </p:txBody>
      </p:sp>
      <p:sp>
        <p:nvSpPr>
          <p:cNvPr id="1484" name="Google Shape;1484;p44"/>
          <p:cNvSpPr/>
          <p:nvPr/>
        </p:nvSpPr>
        <p:spPr>
          <a:xfrm>
            <a:off x="3707342" y="1220900"/>
            <a:ext cx="1729325" cy="991726"/>
          </a:xfrm>
          <a:custGeom>
            <a:avLst/>
            <a:gdLst/>
            <a:ahLst/>
            <a:cxnLst/>
            <a:rect l="l" t="t" r="r" b="b"/>
            <a:pathLst>
              <a:path w="24702" h="14166" extrusionOk="0">
                <a:moveTo>
                  <a:pt x="11998" y="0"/>
                </a:moveTo>
                <a:cubicBezTo>
                  <a:pt x="10027" y="28"/>
                  <a:pt x="8446" y="1665"/>
                  <a:pt x="8483" y="3636"/>
                </a:cubicBezTo>
                <a:cubicBezTo>
                  <a:pt x="8483" y="3850"/>
                  <a:pt x="8511" y="4055"/>
                  <a:pt x="8548" y="4259"/>
                </a:cubicBezTo>
                <a:cubicBezTo>
                  <a:pt x="8079" y="3748"/>
                  <a:pt x="7434" y="3485"/>
                  <a:pt x="6783" y="3485"/>
                </a:cubicBezTo>
                <a:cubicBezTo>
                  <a:pt x="6286" y="3485"/>
                  <a:pt x="5786" y="3638"/>
                  <a:pt x="5359" y="3953"/>
                </a:cubicBezTo>
                <a:cubicBezTo>
                  <a:pt x="4364" y="4678"/>
                  <a:pt x="4085" y="6026"/>
                  <a:pt x="4698" y="7086"/>
                </a:cubicBezTo>
                <a:cubicBezTo>
                  <a:pt x="4289" y="6917"/>
                  <a:pt x="3875" y="6839"/>
                  <a:pt x="3473" y="6839"/>
                </a:cubicBezTo>
                <a:cubicBezTo>
                  <a:pt x="1604" y="6839"/>
                  <a:pt x="0" y="8527"/>
                  <a:pt x="337" y="10555"/>
                </a:cubicBezTo>
                <a:cubicBezTo>
                  <a:pt x="616" y="12198"/>
                  <a:pt x="2029" y="13209"/>
                  <a:pt x="3493" y="13209"/>
                </a:cubicBezTo>
                <a:cubicBezTo>
                  <a:pt x="4224" y="13209"/>
                  <a:pt x="4969" y="12957"/>
                  <a:pt x="5591" y="12406"/>
                </a:cubicBezTo>
                <a:cubicBezTo>
                  <a:pt x="6036" y="13208"/>
                  <a:pt x="6858" y="13637"/>
                  <a:pt x="7691" y="13637"/>
                </a:cubicBezTo>
                <a:cubicBezTo>
                  <a:pt x="8269" y="13637"/>
                  <a:pt x="8852" y="13431"/>
                  <a:pt x="9320" y="13001"/>
                </a:cubicBezTo>
                <a:cubicBezTo>
                  <a:pt x="9996" y="13772"/>
                  <a:pt x="10942" y="14166"/>
                  <a:pt x="11892" y="14166"/>
                </a:cubicBezTo>
                <a:cubicBezTo>
                  <a:pt x="12706" y="14166"/>
                  <a:pt x="13522" y="13877"/>
                  <a:pt x="14174" y="13289"/>
                </a:cubicBezTo>
                <a:cubicBezTo>
                  <a:pt x="14674" y="13692"/>
                  <a:pt x="15260" y="13880"/>
                  <a:pt x="15837" y="13880"/>
                </a:cubicBezTo>
                <a:cubicBezTo>
                  <a:pt x="16872" y="13880"/>
                  <a:pt x="17879" y="13273"/>
                  <a:pt x="18303" y="12210"/>
                </a:cubicBezTo>
                <a:cubicBezTo>
                  <a:pt x="18341" y="12127"/>
                  <a:pt x="18368" y="12043"/>
                  <a:pt x="18387" y="11959"/>
                </a:cubicBezTo>
                <a:cubicBezTo>
                  <a:pt x="19026" y="12968"/>
                  <a:pt x="20123" y="13552"/>
                  <a:pt x="21273" y="13552"/>
                </a:cubicBezTo>
                <a:cubicBezTo>
                  <a:pt x="21596" y="13552"/>
                  <a:pt x="21924" y="13506"/>
                  <a:pt x="22246" y="13410"/>
                </a:cubicBezTo>
                <a:cubicBezTo>
                  <a:pt x="23706" y="12973"/>
                  <a:pt x="24701" y="11615"/>
                  <a:pt x="24683" y="10090"/>
                </a:cubicBezTo>
                <a:cubicBezTo>
                  <a:pt x="24646" y="8220"/>
                  <a:pt x="23121" y="6733"/>
                  <a:pt x="21266" y="6733"/>
                </a:cubicBezTo>
                <a:cubicBezTo>
                  <a:pt x="21248" y="6733"/>
                  <a:pt x="21231" y="6733"/>
                  <a:pt x="21214" y="6733"/>
                </a:cubicBezTo>
                <a:cubicBezTo>
                  <a:pt x="20991" y="6742"/>
                  <a:pt x="20768" y="6761"/>
                  <a:pt x="20544" y="6817"/>
                </a:cubicBezTo>
                <a:cubicBezTo>
                  <a:pt x="21130" y="5478"/>
                  <a:pt x="20637" y="3915"/>
                  <a:pt x="19391" y="3162"/>
                </a:cubicBezTo>
                <a:cubicBezTo>
                  <a:pt x="18928" y="2885"/>
                  <a:pt x="18413" y="2751"/>
                  <a:pt x="17904" y="2751"/>
                </a:cubicBezTo>
                <a:cubicBezTo>
                  <a:pt x="17044" y="2751"/>
                  <a:pt x="16197" y="3132"/>
                  <a:pt x="15625" y="3850"/>
                </a:cubicBezTo>
                <a:cubicBezTo>
                  <a:pt x="15644" y="3739"/>
                  <a:pt x="15644" y="3636"/>
                  <a:pt x="15644" y="3515"/>
                </a:cubicBezTo>
                <a:cubicBezTo>
                  <a:pt x="15607" y="1646"/>
                  <a:pt x="14147" y="121"/>
                  <a:pt x="12287" y="10"/>
                </a:cubicBezTo>
                <a:cubicBezTo>
                  <a:pt x="12194" y="0"/>
                  <a:pt x="12091" y="0"/>
                  <a:pt x="119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85" name="Google Shape;1485;p44"/>
          <p:cNvGrpSpPr/>
          <p:nvPr/>
        </p:nvGrpSpPr>
        <p:grpSpPr>
          <a:xfrm>
            <a:off x="1688175" y="1837547"/>
            <a:ext cx="1027555" cy="1074807"/>
            <a:chOff x="1839085" y="2227200"/>
            <a:chExt cx="777567" cy="813324"/>
          </a:xfrm>
        </p:grpSpPr>
        <p:sp>
          <p:nvSpPr>
            <p:cNvPr id="1486" name="Google Shape;1486;p44"/>
            <p:cNvSpPr/>
            <p:nvPr/>
          </p:nvSpPr>
          <p:spPr>
            <a:xfrm>
              <a:off x="1966791" y="2358100"/>
              <a:ext cx="538761" cy="538761"/>
            </a:xfrm>
            <a:custGeom>
              <a:avLst/>
              <a:gdLst/>
              <a:ahLst/>
              <a:cxnLst/>
              <a:rect l="l" t="t" r="r" b="b"/>
              <a:pathLst>
                <a:path w="14163" h="14163" extrusionOk="0">
                  <a:moveTo>
                    <a:pt x="7086" y="0"/>
                  </a:moveTo>
                  <a:cubicBezTo>
                    <a:pt x="3171" y="0"/>
                    <a:pt x="0" y="3171"/>
                    <a:pt x="0" y="7077"/>
                  </a:cubicBezTo>
                  <a:cubicBezTo>
                    <a:pt x="0" y="10992"/>
                    <a:pt x="3171" y="14163"/>
                    <a:pt x="7086" y="14163"/>
                  </a:cubicBezTo>
                  <a:cubicBezTo>
                    <a:pt x="10992" y="14163"/>
                    <a:pt x="14163" y="10992"/>
                    <a:pt x="14163" y="7077"/>
                  </a:cubicBezTo>
                  <a:cubicBezTo>
                    <a:pt x="14163" y="3171"/>
                    <a:pt x="10992" y="0"/>
                    <a:pt x="70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44"/>
            <p:cNvSpPr/>
            <p:nvPr/>
          </p:nvSpPr>
          <p:spPr>
            <a:xfrm>
              <a:off x="2234223" y="2227200"/>
              <a:ext cx="38" cy="71477"/>
            </a:xfrm>
            <a:custGeom>
              <a:avLst/>
              <a:gdLst/>
              <a:ahLst/>
              <a:cxnLst/>
              <a:rect l="l" t="t" r="r" b="b"/>
              <a:pathLst>
                <a:path w="1" h="1879" fill="none" extrusionOk="0">
                  <a:moveTo>
                    <a:pt x="0" y="0"/>
                  </a:moveTo>
                  <a:lnTo>
                    <a:pt x="0" y="1879"/>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44"/>
            <p:cNvSpPr/>
            <p:nvPr/>
          </p:nvSpPr>
          <p:spPr>
            <a:xfrm>
              <a:off x="1994028" y="2301114"/>
              <a:ext cx="42110" cy="58087"/>
            </a:xfrm>
            <a:custGeom>
              <a:avLst/>
              <a:gdLst/>
              <a:ahLst/>
              <a:cxnLst/>
              <a:rect l="l" t="t" r="r" b="b"/>
              <a:pathLst>
                <a:path w="1107" h="1527" fill="none" extrusionOk="0">
                  <a:moveTo>
                    <a:pt x="0" y="1"/>
                  </a:moveTo>
                  <a:lnTo>
                    <a:pt x="1107" y="1526"/>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44"/>
            <p:cNvSpPr/>
            <p:nvPr/>
          </p:nvSpPr>
          <p:spPr>
            <a:xfrm>
              <a:off x="1842965" y="2502049"/>
              <a:ext cx="68320" cy="22329"/>
            </a:xfrm>
            <a:custGeom>
              <a:avLst/>
              <a:gdLst/>
              <a:ahLst/>
              <a:cxnLst/>
              <a:rect l="l" t="t" r="r" b="b"/>
              <a:pathLst>
                <a:path w="1796" h="587" fill="none" extrusionOk="0">
                  <a:moveTo>
                    <a:pt x="0" y="1"/>
                  </a:moveTo>
                  <a:lnTo>
                    <a:pt x="1795" y="587"/>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44"/>
            <p:cNvSpPr/>
            <p:nvPr/>
          </p:nvSpPr>
          <p:spPr>
            <a:xfrm>
              <a:off x="1839085" y="2731287"/>
              <a:ext cx="68282" cy="22329"/>
            </a:xfrm>
            <a:custGeom>
              <a:avLst/>
              <a:gdLst/>
              <a:ahLst/>
              <a:cxnLst/>
              <a:rect l="l" t="t" r="r" b="b"/>
              <a:pathLst>
                <a:path w="1795" h="587" fill="none" extrusionOk="0">
                  <a:moveTo>
                    <a:pt x="0" y="587"/>
                  </a:moveTo>
                  <a:lnTo>
                    <a:pt x="1795" y="1"/>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44"/>
            <p:cNvSpPr/>
            <p:nvPr/>
          </p:nvSpPr>
          <p:spPr>
            <a:xfrm>
              <a:off x="1983757" y="2901104"/>
              <a:ext cx="42148" cy="58049"/>
            </a:xfrm>
            <a:custGeom>
              <a:avLst/>
              <a:gdLst/>
              <a:ahLst/>
              <a:cxnLst/>
              <a:rect l="l" t="t" r="r" b="b"/>
              <a:pathLst>
                <a:path w="1108" h="1526" fill="none" extrusionOk="0">
                  <a:moveTo>
                    <a:pt x="0" y="1526"/>
                  </a:moveTo>
                  <a:lnTo>
                    <a:pt x="1107" y="1"/>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44"/>
            <p:cNvSpPr/>
            <p:nvPr/>
          </p:nvSpPr>
          <p:spPr>
            <a:xfrm>
              <a:off x="2221479" y="2968666"/>
              <a:ext cx="38" cy="71858"/>
            </a:xfrm>
            <a:custGeom>
              <a:avLst/>
              <a:gdLst/>
              <a:ahLst/>
              <a:cxnLst/>
              <a:rect l="l" t="t" r="r" b="b"/>
              <a:pathLst>
                <a:path w="1" h="1889" fill="none" extrusionOk="0">
                  <a:moveTo>
                    <a:pt x="1" y="1888"/>
                  </a:moveTo>
                  <a:lnTo>
                    <a:pt x="1" y="1"/>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44"/>
            <p:cNvSpPr/>
            <p:nvPr/>
          </p:nvSpPr>
          <p:spPr>
            <a:xfrm>
              <a:off x="2419599" y="2908522"/>
              <a:ext cx="42110" cy="58049"/>
            </a:xfrm>
            <a:custGeom>
              <a:avLst/>
              <a:gdLst/>
              <a:ahLst/>
              <a:cxnLst/>
              <a:rect l="l" t="t" r="r" b="b"/>
              <a:pathLst>
                <a:path w="1107" h="1526" fill="none" extrusionOk="0">
                  <a:moveTo>
                    <a:pt x="1107" y="1526"/>
                  </a:moveTo>
                  <a:lnTo>
                    <a:pt x="0" y="1"/>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44"/>
            <p:cNvSpPr/>
            <p:nvPr/>
          </p:nvSpPr>
          <p:spPr>
            <a:xfrm>
              <a:off x="2544452" y="2743346"/>
              <a:ext cx="67977" cy="22291"/>
            </a:xfrm>
            <a:custGeom>
              <a:avLst/>
              <a:gdLst/>
              <a:ahLst/>
              <a:cxnLst/>
              <a:rect l="l" t="t" r="r" b="b"/>
              <a:pathLst>
                <a:path w="1787" h="586" fill="none" extrusionOk="0">
                  <a:moveTo>
                    <a:pt x="1786" y="586"/>
                  </a:moveTo>
                  <a:lnTo>
                    <a:pt x="1" y="0"/>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44"/>
            <p:cNvSpPr/>
            <p:nvPr/>
          </p:nvSpPr>
          <p:spPr>
            <a:xfrm>
              <a:off x="2548370" y="2514108"/>
              <a:ext cx="68282" cy="22291"/>
            </a:xfrm>
            <a:custGeom>
              <a:avLst/>
              <a:gdLst/>
              <a:ahLst/>
              <a:cxnLst/>
              <a:rect l="l" t="t" r="r" b="b"/>
              <a:pathLst>
                <a:path w="1795" h="586" fill="none" extrusionOk="0">
                  <a:moveTo>
                    <a:pt x="1795" y="0"/>
                  </a:moveTo>
                  <a:lnTo>
                    <a:pt x="0" y="586"/>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44"/>
            <p:cNvSpPr/>
            <p:nvPr/>
          </p:nvSpPr>
          <p:spPr>
            <a:xfrm>
              <a:off x="2429833" y="2308570"/>
              <a:ext cx="42148" cy="58049"/>
            </a:xfrm>
            <a:custGeom>
              <a:avLst/>
              <a:gdLst/>
              <a:ahLst/>
              <a:cxnLst/>
              <a:rect l="l" t="t" r="r" b="b"/>
              <a:pathLst>
                <a:path w="1108" h="1526" fill="none" extrusionOk="0">
                  <a:moveTo>
                    <a:pt x="1107" y="0"/>
                  </a:moveTo>
                  <a:lnTo>
                    <a:pt x="1" y="1525"/>
                  </a:lnTo>
                </a:path>
              </a:pathLst>
            </a:custGeom>
            <a:solidFill>
              <a:schemeClr val="accent4"/>
            </a:solidFill>
            <a:ln w="28575" cap="rnd" cmpd="sng">
              <a:solidFill>
                <a:srgbClr val="EEC83A"/>
              </a:solidFill>
              <a:prstDash val="solid"/>
              <a:miter lim="929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7" name="Google Shape;1497;p44"/>
          <p:cNvGrpSpPr/>
          <p:nvPr/>
        </p:nvGrpSpPr>
        <p:grpSpPr>
          <a:xfrm>
            <a:off x="6374698" y="1967901"/>
            <a:ext cx="955088" cy="814093"/>
            <a:chOff x="-19835275" y="3330250"/>
            <a:chExt cx="329250" cy="280625"/>
          </a:xfrm>
        </p:grpSpPr>
        <p:sp>
          <p:nvSpPr>
            <p:cNvPr id="1498" name="Google Shape;1498;p44"/>
            <p:cNvSpPr/>
            <p:nvPr/>
          </p:nvSpPr>
          <p:spPr>
            <a:xfrm>
              <a:off x="-19768325" y="3361750"/>
              <a:ext cx="197725" cy="249125"/>
            </a:xfrm>
            <a:custGeom>
              <a:avLst/>
              <a:gdLst/>
              <a:ahLst/>
              <a:cxnLst/>
              <a:rect l="l" t="t" r="r" b="b"/>
              <a:pathLst>
                <a:path w="7909" h="9965" extrusionOk="0">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44"/>
            <p:cNvSpPr/>
            <p:nvPr/>
          </p:nvSpPr>
          <p:spPr>
            <a:xfrm>
              <a:off x="-19622625" y="3330250"/>
              <a:ext cx="116600" cy="189250"/>
            </a:xfrm>
            <a:custGeom>
              <a:avLst/>
              <a:gdLst/>
              <a:ahLst/>
              <a:cxnLst/>
              <a:rect l="l" t="t" r="r" b="b"/>
              <a:pathLst>
                <a:path w="4664" h="7570" extrusionOk="0">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44"/>
            <p:cNvSpPr/>
            <p:nvPr/>
          </p:nvSpPr>
          <p:spPr>
            <a:xfrm>
              <a:off x="-19835275" y="3330250"/>
              <a:ext cx="116600" cy="189250"/>
            </a:xfrm>
            <a:custGeom>
              <a:avLst/>
              <a:gdLst/>
              <a:ahLst/>
              <a:cxnLst/>
              <a:rect l="l" t="t" r="r" b="b"/>
              <a:pathLst>
                <a:path w="4664" h="7570" extrusionOk="0">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descr="A picture containing tree, several&#10;&#10;Description automatically generated">
            <a:extLst>
              <a:ext uri="{FF2B5EF4-FFF2-40B4-BE49-F238E27FC236}">
                <a16:creationId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9144000" cy="5145166"/>
          </a:xfrm>
          <a:prstGeom prst="rect">
            <a:avLst/>
          </a:prstGeom>
        </p:spPr>
      </p:pic>
      <p:grpSp>
        <p:nvGrpSpPr>
          <p:cNvPr id="29" name="Group 28">
            <a:extLst>
              <a:ext uri="{FF2B5EF4-FFF2-40B4-BE49-F238E27FC236}">
                <a16:creationId xmlns:a16="http://schemas.microsoft.com/office/drawing/2014/main" id="{CD2C4EE9-C080-F0F0-A4AD-AE75CFD307ED}"/>
              </a:ext>
            </a:extLst>
          </p:cNvPr>
          <p:cNvGrpSpPr/>
          <p:nvPr/>
        </p:nvGrpSpPr>
        <p:grpSpPr>
          <a:xfrm rot="21186639">
            <a:off x="3478263" y="81256"/>
            <a:ext cx="2152447" cy="1072965"/>
            <a:chOff x="6202648" y="884551"/>
            <a:chExt cx="2114397" cy="1072965"/>
          </a:xfrm>
        </p:grpSpPr>
        <p:pic>
          <p:nvPicPr>
            <p:cNvPr id="30" name="Picture 2" descr="Cartoon Cloud Drawing Free Photo PNG | Nuvem desenho png, Nuvem desenho,  Imagem nuvem">
              <a:extLst>
                <a:ext uri="{FF2B5EF4-FFF2-40B4-BE49-F238E27FC236}">
                  <a16:creationId xmlns:a16="http://schemas.microsoft.com/office/drawing/2014/main" id="{5B18D530-2BBF-B288-981F-80C059C4F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648" y="884551"/>
              <a:ext cx="2074660" cy="107296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DFAFDA6-6653-2855-9B1E-84A61BFC9F02}"/>
                </a:ext>
              </a:extLst>
            </p:cNvPr>
            <p:cNvSpPr txBox="1"/>
            <p:nvPr/>
          </p:nvSpPr>
          <p:spPr>
            <a:xfrm rot="461852">
              <a:off x="6281418" y="1173664"/>
              <a:ext cx="2035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solidFill>
                      <a:srgbClr val="002060"/>
                    </a:solidFill>
                  </a:ln>
                  <a:solidFill>
                    <a:srgbClr val="FF7D7D">
                      <a:lumMod val="75000"/>
                    </a:srgbClr>
                  </a:solidFill>
                  <a:effectLst/>
                  <a:uLnTx/>
                  <a:uFillTx/>
                  <a:latin typeface="UVN Banh Mi" pitchFamily="2" charset="0"/>
                  <a:cs typeface="Arial"/>
                  <a:sym typeface="Arial"/>
                </a:rPr>
                <a:t>Tình</a:t>
              </a:r>
              <a:r>
                <a:rPr kumimoji="0" lang="en-US" sz="2800" b="0" i="0" u="none" strike="noStrike" kern="0" cap="none" spc="0" normalizeH="0" baseline="0" noProof="0" dirty="0">
                  <a:ln>
                    <a:solidFill>
                      <a:srgbClr val="002060"/>
                    </a:solidFill>
                  </a:ln>
                  <a:solidFill>
                    <a:srgbClr val="FF7D7D">
                      <a:lumMod val="75000"/>
                    </a:srgbClr>
                  </a:solidFill>
                  <a:effectLst/>
                  <a:uLnTx/>
                  <a:uFillTx/>
                  <a:latin typeface="UVN Banh Mi" pitchFamily="2" charset="0"/>
                  <a:cs typeface="Arial"/>
                  <a:sym typeface="Arial"/>
                </a:rPr>
                <a:t> </a:t>
              </a:r>
              <a:r>
                <a:rPr kumimoji="0" lang="en-US" sz="2800" b="0" i="0" u="none" strike="noStrike" kern="0" cap="none" spc="0" normalizeH="0" baseline="0" noProof="0" err="1">
                  <a:ln>
                    <a:solidFill>
                      <a:srgbClr val="002060"/>
                    </a:solidFill>
                  </a:ln>
                  <a:solidFill>
                    <a:srgbClr val="FF7D7D">
                      <a:lumMod val="75000"/>
                    </a:srgbClr>
                  </a:solidFill>
                  <a:effectLst/>
                  <a:uLnTx/>
                  <a:uFillTx/>
                  <a:latin typeface="UVN Banh Mi" pitchFamily="2" charset="0"/>
                  <a:cs typeface="Arial"/>
                  <a:sym typeface="Arial"/>
                </a:rPr>
                <a:t>huống</a:t>
              </a:r>
              <a:r>
                <a:rPr kumimoji="0" lang="en-US" sz="2800" b="0" i="0" u="none" strike="noStrike" kern="0" cap="none" spc="0" normalizeH="0" baseline="0" noProof="0">
                  <a:ln>
                    <a:solidFill>
                      <a:srgbClr val="002060"/>
                    </a:solidFill>
                  </a:ln>
                  <a:solidFill>
                    <a:srgbClr val="FF7D7D">
                      <a:lumMod val="75000"/>
                    </a:srgbClr>
                  </a:solidFill>
                  <a:effectLst/>
                  <a:uLnTx/>
                  <a:uFillTx/>
                  <a:latin typeface="UVN Banh Mi" pitchFamily="2" charset="0"/>
                  <a:cs typeface="Arial"/>
                  <a:sym typeface="Arial"/>
                </a:rPr>
                <a:t> 2</a:t>
              </a:r>
              <a:endParaRPr kumimoji="0" lang="vi-VN" sz="2800" b="0" i="0" u="none" strike="noStrike" kern="0" cap="none" spc="0" normalizeH="0" baseline="0" noProof="0" dirty="0">
                <a:ln>
                  <a:solidFill>
                    <a:srgbClr val="002060"/>
                  </a:solidFill>
                </a:ln>
                <a:solidFill>
                  <a:srgbClr val="FF7D7D">
                    <a:lumMod val="75000"/>
                  </a:srgbClr>
                </a:solidFill>
                <a:effectLst/>
                <a:uLnTx/>
                <a:uFillTx/>
                <a:latin typeface="Arial"/>
                <a:cs typeface="Arial"/>
                <a:sym typeface="Arial"/>
              </a:endParaRPr>
            </a:p>
          </p:txBody>
        </p:sp>
      </p:grpSp>
      <p:sp>
        <p:nvSpPr>
          <p:cNvPr id="32" name="TextBox 31">
            <a:extLst>
              <a:ext uri="{FF2B5EF4-FFF2-40B4-BE49-F238E27FC236}">
                <a16:creationId xmlns:a16="http://schemas.microsoft.com/office/drawing/2014/main" id="{4FBB0F40-B515-4EBB-9D56-7CD92DFC3CC0}"/>
              </a:ext>
            </a:extLst>
          </p:cNvPr>
          <p:cNvSpPr txBox="1"/>
          <p:nvPr/>
        </p:nvSpPr>
        <p:spPr>
          <a:xfrm>
            <a:off x="1004588" y="1117046"/>
            <a:ext cx="7519270" cy="1815882"/>
          </a:xfrm>
          <a:custGeom>
            <a:avLst/>
            <a:gdLst>
              <a:gd name="connsiteX0" fmla="*/ 0 w 7519270"/>
              <a:gd name="connsiteY0" fmla="*/ 0 h 1815882"/>
              <a:gd name="connsiteX1" fmla="*/ 758763 w 7519270"/>
              <a:gd name="connsiteY1" fmla="*/ 0 h 1815882"/>
              <a:gd name="connsiteX2" fmla="*/ 1442333 w 7519270"/>
              <a:gd name="connsiteY2" fmla="*/ 0 h 1815882"/>
              <a:gd name="connsiteX3" fmla="*/ 2050710 w 7519270"/>
              <a:gd name="connsiteY3" fmla="*/ 0 h 1815882"/>
              <a:gd name="connsiteX4" fmla="*/ 2659087 w 7519270"/>
              <a:gd name="connsiteY4" fmla="*/ 0 h 1815882"/>
              <a:gd name="connsiteX5" fmla="*/ 3493043 w 7519270"/>
              <a:gd name="connsiteY5" fmla="*/ 0 h 1815882"/>
              <a:gd name="connsiteX6" fmla="*/ 4176613 w 7519270"/>
              <a:gd name="connsiteY6" fmla="*/ 0 h 1815882"/>
              <a:gd name="connsiteX7" fmla="*/ 4784990 w 7519270"/>
              <a:gd name="connsiteY7" fmla="*/ 0 h 1815882"/>
              <a:gd name="connsiteX8" fmla="*/ 5618945 w 7519270"/>
              <a:gd name="connsiteY8" fmla="*/ 0 h 1815882"/>
              <a:gd name="connsiteX9" fmla="*/ 6076937 w 7519270"/>
              <a:gd name="connsiteY9" fmla="*/ 0 h 1815882"/>
              <a:gd name="connsiteX10" fmla="*/ 6835700 w 7519270"/>
              <a:gd name="connsiteY10" fmla="*/ 0 h 1815882"/>
              <a:gd name="connsiteX11" fmla="*/ 7519270 w 7519270"/>
              <a:gd name="connsiteY11" fmla="*/ 0 h 1815882"/>
              <a:gd name="connsiteX12" fmla="*/ 7519270 w 7519270"/>
              <a:gd name="connsiteY12" fmla="*/ 641612 h 1815882"/>
              <a:gd name="connsiteX13" fmla="*/ 7519270 w 7519270"/>
              <a:gd name="connsiteY13" fmla="*/ 1283223 h 1815882"/>
              <a:gd name="connsiteX14" fmla="*/ 7519270 w 7519270"/>
              <a:gd name="connsiteY14" fmla="*/ 1815882 h 1815882"/>
              <a:gd name="connsiteX15" fmla="*/ 6835700 w 7519270"/>
              <a:gd name="connsiteY15" fmla="*/ 1815882 h 1815882"/>
              <a:gd name="connsiteX16" fmla="*/ 6227323 w 7519270"/>
              <a:gd name="connsiteY16" fmla="*/ 1815882 h 1815882"/>
              <a:gd name="connsiteX17" fmla="*/ 5769331 w 7519270"/>
              <a:gd name="connsiteY17" fmla="*/ 1815882 h 1815882"/>
              <a:gd name="connsiteX18" fmla="*/ 5010568 w 7519270"/>
              <a:gd name="connsiteY18" fmla="*/ 1815882 h 1815882"/>
              <a:gd name="connsiteX19" fmla="*/ 4251805 w 7519270"/>
              <a:gd name="connsiteY19" fmla="*/ 1815882 h 1815882"/>
              <a:gd name="connsiteX20" fmla="*/ 3643428 w 7519270"/>
              <a:gd name="connsiteY20" fmla="*/ 1815882 h 1815882"/>
              <a:gd name="connsiteX21" fmla="*/ 2884665 w 7519270"/>
              <a:gd name="connsiteY21" fmla="*/ 1815882 h 1815882"/>
              <a:gd name="connsiteX22" fmla="*/ 2050710 w 7519270"/>
              <a:gd name="connsiteY22" fmla="*/ 1815882 h 1815882"/>
              <a:gd name="connsiteX23" fmla="*/ 1367140 w 7519270"/>
              <a:gd name="connsiteY23" fmla="*/ 1815882 h 1815882"/>
              <a:gd name="connsiteX24" fmla="*/ 758763 w 7519270"/>
              <a:gd name="connsiteY24" fmla="*/ 1815882 h 1815882"/>
              <a:gd name="connsiteX25" fmla="*/ 0 w 7519270"/>
              <a:gd name="connsiteY25" fmla="*/ 1815882 h 1815882"/>
              <a:gd name="connsiteX26" fmla="*/ 0 w 7519270"/>
              <a:gd name="connsiteY26" fmla="*/ 1228747 h 1815882"/>
              <a:gd name="connsiteX27" fmla="*/ 0 w 7519270"/>
              <a:gd name="connsiteY27" fmla="*/ 587135 h 1815882"/>
              <a:gd name="connsiteX28" fmla="*/ 0 w 7519270"/>
              <a:gd name="connsiteY28"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9270" h="1815882" fill="none" extrusionOk="0">
                <a:moveTo>
                  <a:pt x="0" y="0"/>
                </a:moveTo>
                <a:cubicBezTo>
                  <a:pt x="324876" y="16795"/>
                  <a:pt x="561995" y="-10150"/>
                  <a:pt x="758763" y="0"/>
                </a:cubicBezTo>
                <a:cubicBezTo>
                  <a:pt x="955531" y="10150"/>
                  <a:pt x="1139803" y="-32231"/>
                  <a:pt x="1442333" y="0"/>
                </a:cubicBezTo>
                <a:cubicBezTo>
                  <a:pt x="1744863" y="32231"/>
                  <a:pt x="1879170" y="-4012"/>
                  <a:pt x="2050710" y="0"/>
                </a:cubicBezTo>
                <a:cubicBezTo>
                  <a:pt x="2222250" y="4012"/>
                  <a:pt x="2480675" y="27101"/>
                  <a:pt x="2659087" y="0"/>
                </a:cubicBezTo>
                <a:cubicBezTo>
                  <a:pt x="2837499" y="-27101"/>
                  <a:pt x="3206730" y="-17126"/>
                  <a:pt x="3493043" y="0"/>
                </a:cubicBezTo>
                <a:cubicBezTo>
                  <a:pt x="3779356" y="17126"/>
                  <a:pt x="4025713" y="-10150"/>
                  <a:pt x="4176613" y="0"/>
                </a:cubicBezTo>
                <a:cubicBezTo>
                  <a:pt x="4327513" y="10150"/>
                  <a:pt x="4625516" y="-24127"/>
                  <a:pt x="4784990" y="0"/>
                </a:cubicBezTo>
                <a:cubicBezTo>
                  <a:pt x="4944464" y="24127"/>
                  <a:pt x="5306374" y="-34746"/>
                  <a:pt x="5618945" y="0"/>
                </a:cubicBezTo>
                <a:cubicBezTo>
                  <a:pt x="5931517" y="34746"/>
                  <a:pt x="5886369" y="-4949"/>
                  <a:pt x="6076937" y="0"/>
                </a:cubicBezTo>
                <a:cubicBezTo>
                  <a:pt x="6267505" y="4949"/>
                  <a:pt x="6630475" y="36985"/>
                  <a:pt x="6835700" y="0"/>
                </a:cubicBezTo>
                <a:cubicBezTo>
                  <a:pt x="7040925" y="-36985"/>
                  <a:pt x="7312462" y="3259"/>
                  <a:pt x="7519270" y="0"/>
                </a:cubicBezTo>
                <a:cubicBezTo>
                  <a:pt x="7535974" y="275451"/>
                  <a:pt x="7542876" y="484230"/>
                  <a:pt x="7519270" y="641612"/>
                </a:cubicBezTo>
                <a:cubicBezTo>
                  <a:pt x="7495664" y="798994"/>
                  <a:pt x="7525833" y="1086690"/>
                  <a:pt x="7519270" y="1283223"/>
                </a:cubicBezTo>
                <a:cubicBezTo>
                  <a:pt x="7512707" y="1479756"/>
                  <a:pt x="7526502" y="1593804"/>
                  <a:pt x="7519270" y="1815882"/>
                </a:cubicBezTo>
                <a:cubicBezTo>
                  <a:pt x="7317438" y="1841707"/>
                  <a:pt x="7007103" y="1810361"/>
                  <a:pt x="6835700" y="1815882"/>
                </a:cubicBezTo>
                <a:cubicBezTo>
                  <a:pt x="6664297" y="1821404"/>
                  <a:pt x="6404055" y="1824946"/>
                  <a:pt x="6227323" y="1815882"/>
                </a:cubicBezTo>
                <a:cubicBezTo>
                  <a:pt x="6050591" y="1806818"/>
                  <a:pt x="5907269" y="1826889"/>
                  <a:pt x="5769331" y="1815882"/>
                </a:cubicBezTo>
                <a:cubicBezTo>
                  <a:pt x="5631393" y="1804875"/>
                  <a:pt x="5310019" y="1784219"/>
                  <a:pt x="5010568" y="1815882"/>
                </a:cubicBezTo>
                <a:cubicBezTo>
                  <a:pt x="4711117" y="1847545"/>
                  <a:pt x="4597122" y="1815437"/>
                  <a:pt x="4251805" y="1815882"/>
                </a:cubicBezTo>
                <a:cubicBezTo>
                  <a:pt x="3906488" y="1816327"/>
                  <a:pt x="3885806" y="1789089"/>
                  <a:pt x="3643428" y="1815882"/>
                </a:cubicBezTo>
                <a:cubicBezTo>
                  <a:pt x="3401050" y="1842675"/>
                  <a:pt x="3262844" y="1823726"/>
                  <a:pt x="2884665" y="1815882"/>
                </a:cubicBezTo>
                <a:cubicBezTo>
                  <a:pt x="2506486" y="1808038"/>
                  <a:pt x="2313717" y="1775732"/>
                  <a:pt x="2050710" y="1815882"/>
                </a:cubicBezTo>
                <a:cubicBezTo>
                  <a:pt x="1787704" y="1856032"/>
                  <a:pt x="1645655" y="1794996"/>
                  <a:pt x="1367140" y="1815882"/>
                </a:cubicBezTo>
                <a:cubicBezTo>
                  <a:pt x="1088625" y="1836769"/>
                  <a:pt x="1037248" y="1844322"/>
                  <a:pt x="758763" y="1815882"/>
                </a:cubicBezTo>
                <a:cubicBezTo>
                  <a:pt x="480278" y="1787442"/>
                  <a:pt x="267880" y="1840497"/>
                  <a:pt x="0" y="1815882"/>
                </a:cubicBezTo>
                <a:cubicBezTo>
                  <a:pt x="4215" y="1601012"/>
                  <a:pt x="15215" y="1482718"/>
                  <a:pt x="0" y="1228747"/>
                </a:cubicBezTo>
                <a:cubicBezTo>
                  <a:pt x="-15215" y="974777"/>
                  <a:pt x="-7021" y="855062"/>
                  <a:pt x="0" y="587135"/>
                </a:cubicBezTo>
                <a:cubicBezTo>
                  <a:pt x="7021" y="319208"/>
                  <a:pt x="2932" y="255689"/>
                  <a:pt x="0" y="0"/>
                </a:cubicBezTo>
                <a:close/>
              </a:path>
              <a:path w="7519270" h="1815882" stroke="0" extrusionOk="0">
                <a:moveTo>
                  <a:pt x="0" y="0"/>
                </a:moveTo>
                <a:cubicBezTo>
                  <a:pt x="264870" y="17033"/>
                  <a:pt x="344096" y="12336"/>
                  <a:pt x="533185" y="0"/>
                </a:cubicBezTo>
                <a:cubicBezTo>
                  <a:pt x="722275" y="-12336"/>
                  <a:pt x="888994" y="-21461"/>
                  <a:pt x="991177" y="0"/>
                </a:cubicBezTo>
                <a:cubicBezTo>
                  <a:pt x="1093360" y="21461"/>
                  <a:pt x="1344835" y="31754"/>
                  <a:pt x="1674747" y="0"/>
                </a:cubicBezTo>
                <a:cubicBezTo>
                  <a:pt x="2004659" y="-31754"/>
                  <a:pt x="1947453" y="-15833"/>
                  <a:pt x="2132738" y="0"/>
                </a:cubicBezTo>
                <a:cubicBezTo>
                  <a:pt x="2318023" y="15833"/>
                  <a:pt x="2523116" y="23649"/>
                  <a:pt x="2665923" y="0"/>
                </a:cubicBezTo>
                <a:cubicBezTo>
                  <a:pt x="2808730" y="-23649"/>
                  <a:pt x="2979760" y="-19344"/>
                  <a:pt x="3123915" y="0"/>
                </a:cubicBezTo>
                <a:cubicBezTo>
                  <a:pt x="3268070" y="19344"/>
                  <a:pt x="3476284" y="6553"/>
                  <a:pt x="3732292" y="0"/>
                </a:cubicBezTo>
                <a:cubicBezTo>
                  <a:pt x="3988300" y="-6553"/>
                  <a:pt x="4211945" y="-3588"/>
                  <a:pt x="4340670" y="0"/>
                </a:cubicBezTo>
                <a:cubicBezTo>
                  <a:pt x="4469395" y="3588"/>
                  <a:pt x="4894982" y="19612"/>
                  <a:pt x="5174625" y="0"/>
                </a:cubicBezTo>
                <a:cubicBezTo>
                  <a:pt x="5454269" y="-19612"/>
                  <a:pt x="5436404" y="3161"/>
                  <a:pt x="5632617" y="0"/>
                </a:cubicBezTo>
                <a:cubicBezTo>
                  <a:pt x="5828830" y="-3161"/>
                  <a:pt x="6223726" y="-3178"/>
                  <a:pt x="6466572" y="0"/>
                </a:cubicBezTo>
                <a:cubicBezTo>
                  <a:pt x="6709419" y="3178"/>
                  <a:pt x="7207104" y="-32342"/>
                  <a:pt x="7519270" y="0"/>
                </a:cubicBezTo>
                <a:cubicBezTo>
                  <a:pt x="7500133" y="242757"/>
                  <a:pt x="7541673" y="436334"/>
                  <a:pt x="7519270" y="568976"/>
                </a:cubicBezTo>
                <a:cubicBezTo>
                  <a:pt x="7496867" y="701618"/>
                  <a:pt x="7507320" y="968647"/>
                  <a:pt x="7519270" y="1174270"/>
                </a:cubicBezTo>
                <a:cubicBezTo>
                  <a:pt x="7531220" y="1379893"/>
                  <a:pt x="7505044" y="1558438"/>
                  <a:pt x="7519270" y="1815882"/>
                </a:cubicBezTo>
                <a:cubicBezTo>
                  <a:pt x="7158521" y="1803894"/>
                  <a:pt x="6954309" y="1816568"/>
                  <a:pt x="6685315" y="1815882"/>
                </a:cubicBezTo>
                <a:cubicBezTo>
                  <a:pt x="6416322" y="1815196"/>
                  <a:pt x="6370307" y="1826162"/>
                  <a:pt x="6227323" y="1815882"/>
                </a:cubicBezTo>
                <a:cubicBezTo>
                  <a:pt x="6084339" y="1805602"/>
                  <a:pt x="5819443" y="1787250"/>
                  <a:pt x="5543753" y="1815882"/>
                </a:cubicBezTo>
                <a:cubicBezTo>
                  <a:pt x="5268063" y="1844515"/>
                  <a:pt x="5039680" y="1828788"/>
                  <a:pt x="4860183" y="1815882"/>
                </a:cubicBezTo>
                <a:cubicBezTo>
                  <a:pt x="4680686" y="1802977"/>
                  <a:pt x="4268773" y="1786474"/>
                  <a:pt x="4101420" y="1815882"/>
                </a:cubicBezTo>
                <a:cubicBezTo>
                  <a:pt x="3934067" y="1845290"/>
                  <a:pt x="3807738" y="1829153"/>
                  <a:pt x="3643428" y="1815882"/>
                </a:cubicBezTo>
                <a:cubicBezTo>
                  <a:pt x="3479118" y="1802611"/>
                  <a:pt x="2991745" y="1797166"/>
                  <a:pt x="2809473" y="1815882"/>
                </a:cubicBezTo>
                <a:cubicBezTo>
                  <a:pt x="2627201" y="1834598"/>
                  <a:pt x="2262697" y="1784304"/>
                  <a:pt x="2125903" y="1815882"/>
                </a:cubicBezTo>
                <a:cubicBezTo>
                  <a:pt x="1989109" y="1847461"/>
                  <a:pt x="1550643" y="1804908"/>
                  <a:pt x="1367140" y="1815882"/>
                </a:cubicBezTo>
                <a:cubicBezTo>
                  <a:pt x="1183637" y="1826856"/>
                  <a:pt x="544017" y="1807344"/>
                  <a:pt x="0" y="1815882"/>
                </a:cubicBezTo>
                <a:cubicBezTo>
                  <a:pt x="-17795" y="1506169"/>
                  <a:pt x="-6155" y="1407833"/>
                  <a:pt x="0" y="1174270"/>
                </a:cubicBezTo>
                <a:cubicBezTo>
                  <a:pt x="6155" y="940707"/>
                  <a:pt x="26544" y="678576"/>
                  <a:pt x="0" y="550818"/>
                </a:cubicBezTo>
                <a:cubicBezTo>
                  <a:pt x="-26544" y="423060"/>
                  <a:pt x="-8249" y="207852"/>
                  <a:pt x="0" y="0"/>
                </a:cubicBezTo>
                <a:close/>
              </a:path>
            </a:pathLst>
          </a:custGeom>
          <a:solidFill>
            <a:srgbClr val="FFFFFF">
              <a:alpha val="89804"/>
            </a:srgbClr>
          </a:solidFill>
          <a:ln w="19050">
            <a:solidFill>
              <a:schemeClr val="tx1"/>
            </a:solidFill>
            <a:extLst>
              <a:ext uri="{C807C97D-BFC1-408E-A445-0C87EB9F89A2}">
                <ask:lineSketchStyleProps xmlns:ask="http://schemas.microsoft.com/office/drawing/2018/sketchyshapes" sd="2734332162">
                  <a:prstGeom prst="rect">
                    <a:avLst/>
                  </a:prstGeom>
                  <ask:type>
                    <ask:lineSketchFreehand/>
                  </ask:type>
                </ask:lineSketchStyleProps>
              </a:ext>
            </a:extLst>
          </a:ln>
        </p:spPr>
        <p:txBody>
          <a:bodyPr wrap="square" rtlCol="0">
            <a:spAutoFit/>
          </a:bodyPr>
          <a:lstStyle/>
          <a:p>
            <a:pPr lvl="0" algn="just"/>
            <a:r>
              <a:rPr lang="en-US" sz="2800" b="1">
                <a:solidFill>
                  <a:srgbClr val="002060"/>
                </a:solidFill>
                <a:latin typeface="Calibri" panose="020F0502020204030204" pitchFamily="34" charset="0"/>
                <a:cs typeface="Calibri" panose="020F0502020204030204" pitchFamily="34" charset="0"/>
              </a:rPr>
              <a:t>	</a:t>
            </a:r>
            <a:r>
              <a:rPr lang="vi-VN" sz="2800" b="1">
                <a:solidFill>
                  <a:srgbClr val="002060"/>
                </a:solidFill>
                <a:latin typeface="Calibri" panose="020F0502020204030204" pitchFamily="34" charset="0"/>
                <a:cs typeface="Calibri" panose="020F0502020204030204" pitchFamily="34" charset="0"/>
              </a:rPr>
              <a:t>Chủ nhật, Bin rủ Tin qua nhà chơi điện tử. Nhưng Tin chưa rửa bát và chưa tưới mấy chậu hoa trước sân. Tin phân vân: “Mình có nên sang nhà Bin ngay bây giờ không?”.</a:t>
            </a:r>
            <a:endParaRPr kumimoji="0" lang="vi-VN" sz="28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450660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00"/>
                                        <p:tgtEl>
                                          <p:spTgt spid="2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8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9144000" cy="5145166"/>
          </a:xfrm>
          <a:prstGeom prst="rect">
            <a:avLst/>
          </a:prstGeom>
        </p:spPr>
      </p:pic>
      <p:sp>
        <p:nvSpPr>
          <p:cNvPr id="2" name="Rectangle: Rounded Corners 1">
            <a:extLst>
              <a:ext uri="{FF2B5EF4-FFF2-40B4-BE49-F238E27FC236}">
                <a16:creationId xmlns:a16="http://schemas.microsoft.com/office/drawing/2014/main" id="{B672CA60-1033-413B-B9F4-E1114AA010E3}"/>
              </a:ext>
            </a:extLst>
          </p:cNvPr>
          <p:cNvSpPr/>
          <p:nvPr/>
        </p:nvSpPr>
        <p:spPr>
          <a:xfrm>
            <a:off x="424874" y="294409"/>
            <a:ext cx="8460509" cy="4849091"/>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1FDFF"/>
              </a:solidFill>
              <a:effectLst/>
              <a:uLnTx/>
              <a:uFillTx/>
              <a:latin typeface="Arial"/>
              <a:ea typeface="+mn-ea"/>
              <a:cs typeface="+mn-cs"/>
              <a:sym typeface="Arial"/>
            </a:endParaRPr>
          </a:p>
        </p:txBody>
      </p:sp>
      <p:pic>
        <p:nvPicPr>
          <p:cNvPr id="19" name="Picture 18">
            <a:extLst>
              <a:ext uri="{FF2B5EF4-FFF2-40B4-BE49-F238E27FC236}">
                <a16:creationId xmlns:a16="http://schemas.microsoft.com/office/drawing/2014/main" id="{1F24C288-F002-4125-80DC-20D36BAB14F4}"/>
              </a:ext>
            </a:extLst>
          </p:cNvPr>
          <p:cNvPicPr>
            <a:picLocks noChangeAspect="1"/>
          </p:cNvPicPr>
          <p:nvPr/>
        </p:nvPicPr>
        <p:blipFill>
          <a:blip r:embed="rId4"/>
          <a:stretch>
            <a:fillRect/>
          </a:stretch>
        </p:blipFill>
        <p:spPr>
          <a:xfrm>
            <a:off x="0" y="2664222"/>
            <a:ext cx="1902117" cy="2493480"/>
          </a:xfrm>
          <a:prstGeom prst="rect">
            <a:avLst/>
          </a:prstGeom>
        </p:spPr>
      </p:pic>
      <p:grpSp>
        <p:nvGrpSpPr>
          <p:cNvPr id="48" name="Group 47">
            <a:extLst>
              <a:ext uri="{FF2B5EF4-FFF2-40B4-BE49-F238E27FC236}">
                <a16:creationId xmlns:a16="http://schemas.microsoft.com/office/drawing/2014/main" id="{D6372724-6963-4FCB-83D2-0E5A25BAC57A}"/>
              </a:ext>
            </a:extLst>
          </p:cNvPr>
          <p:cNvGrpSpPr/>
          <p:nvPr/>
        </p:nvGrpSpPr>
        <p:grpSpPr>
          <a:xfrm rot="21186639">
            <a:off x="205340" y="113460"/>
            <a:ext cx="1954567" cy="1043446"/>
            <a:chOff x="6202648" y="884551"/>
            <a:chExt cx="2243391" cy="1072965"/>
          </a:xfrm>
        </p:grpSpPr>
        <p:pic>
          <p:nvPicPr>
            <p:cNvPr id="49" name="Picture 2" descr="Cartoon Cloud Drawing Free Photo PNG | Nuvem desenho png, Nuvem desenho,  Imagem nuvem">
              <a:extLst>
                <a:ext uri="{FF2B5EF4-FFF2-40B4-BE49-F238E27FC236}">
                  <a16:creationId xmlns:a16="http://schemas.microsoft.com/office/drawing/2014/main" id="{396069E3-CAB6-4211-A07C-997510F4D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648" y="884551"/>
              <a:ext cx="2074660" cy="107296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AC68999-9063-48C0-9E76-FF2FFFB768CF}"/>
                </a:ext>
              </a:extLst>
            </p:cNvPr>
            <p:cNvSpPr txBox="1"/>
            <p:nvPr/>
          </p:nvSpPr>
          <p:spPr>
            <a:xfrm rot="461852">
              <a:off x="6269741" y="1197868"/>
              <a:ext cx="2176298" cy="474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solidFill>
                      <a:srgbClr val="002060"/>
                    </a:solidFill>
                  </a:ln>
                  <a:solidFill>
                    <a:srgbClr val="FF7D7D">
                      <a:lumMod val="75000"/>
                    </a:srgbClr>
                  </a:solidFill>
                  <a:effectLst/>
                  <a:uLnTx/>
                  <a:uFillTx/>
                  <a:latin typeface="UVN Banh Mi" pitchFamily="2" charset="0"/>
                  <a:cs typeface="Arial"/>
                  <a:sym typeface="Arial"/>
                </a:rPr>
                <a:t>Tình</a:t>
              </a:r>
              <a:r>
                <a:rPr kumimoji="0" lang="en-US" sz="2400" b="0" i="0" u="none" strike="noStrike" kern="0" cap="none" spc="0" normalizeH="0" baseline="0" noProof="0" dirty="0">
                  <a:ln>
                    <a:solidFill>
                      <a:srgbClr val="002060"/>
                    </a:solidFill>
                  </a:ln>
                  <a:solidFill>
                    <a:srgbClr val="FF7D7D">
                      <a:lumMod val="75000"/>
                    </a:srgbClr>
                  </a:solidFill>
                  <a:effectLst/>
                  <a:uLnTx/>
                  <a:uFillTx/>
                  <a:latin typeface="UVN Banh Mi" pitchFamily="2" charset="0"/>
                  <a:cs typeface="Arial"/>
                  <a:sym typeface="Arial"/>
                </a:rPr>
                <a:t> </a:t>
              </a:r>
              <a:r>
                <a:rPr kumimoji="0" lang="en-US" sz="2400" b="0" i="0" u="none" strike="noStrike" kern="0" cap="none" spc="0" normalizeH="0" baseline="0" noProof="0" err="1">
                  <a:ln>
                    <a:solidFill>
                      <a:srgbClr val="002060"/>
                    </a:solidFill>
                  </a:ln>
                  <a:solidFill>
                    <a:srgbClr val="FF7D7D">
                      <a:lumMod val="75000"/>
                    </a:srgbClr>
                  </a:solidFill>
                  <a:effectLst/>
                  <a:uLnTx/>
                  <a:uFillTx/>
                  <a:latin typeface="UVN Banh Mi" pitchFamily="2" charset="0"/>
                  <a:cs typeface="Arial"/>
                  <a:sym typeface="Arial"/>
                </a:rPr>
                <a:t>huống</a:t>
              </a:r>
              <a:r>
                <a:rPr kumimoji="0" lang="en-US" sz="2400" b="0" i="0" u="none" strike="noStrike" kern="0" cap="none" spc="0" normalizeH="0" baseline="0" noProof="0">
                  <a:ln>
                    <a:solidFill>
                      <a:srgbClr val="002060"/>
                    </a:solidFill>
                  </a:ln>
                  <a:solidFill>
                    <a:srgbClr val="FF7D7D">
                      <a:lumMod val="75000"/>
                    </a:srgbClr>
                  </a:solidFill>
                  <a:effectLst/>
                  <a:uLnTx/>
                  <a:uFillTx/>
                  <a:latin typeface="UVN Banh Mi" pitchFamily="2" charset="0"/>
                  <a:cs typeface="Arial"/>
                  <a:sym typeface="Arial"/>
                </a:rPr>
                <a:t> 2</a:t>
              </a:r>
              <a:endParaRPr kumimoji="0" lang="vi-VN" sz="2400" b="0" i="0" u="none" strike="noStrike" kern="0" cap="none" spc="0" normalizeH="0" baseline="0" noProof="0" dirty="0">
                <a:ln>
                  <a:solidFill>
                    <a:srgbClr val="002060"/>
                  </a:solidFill>
                </a:ln>
                <a:solidFill>
                  <a:srgbClr val="FF7D7D">
                    <a:lumMod val="75000"/>
                  </a:srgbClr>
                </a:solidFill>
                <a:effectLst/>
                <a:uLnTx/>
                <a:uFillTx/>
                <a:latin typeface="Arial"/>
                <a:cs typeface="Arial"/>
                <a:sym typeface="Arial"/>
              </a:endParaRPr>
            </a:p>
          </p:txBody>
        </p:sp>
      </p:grpSp>
      <p:grpSp>
        <p:nvGrpSpPr>
          <p:cNvPr id="4" name="Group 3">
            <a:extLst>
              <a:ext uri="{FF2B5EF4-FFF2-40B4-BE49-F238E27FC236}">
                <a16:creationId xmlns:a16="http://schemas.microsoft.com/office/drawing/2014/main" id="{D6B5E2A4-E59D-499E-B004-DA907F7AB446}"/>
              </a:ext>
            </a:extLst>
          </p:cNvPr>
          <p:cNvGrpSpPr/>
          <p:nvPr/>
        </p:nvGrpSpPr>
        <p:grpSpPr>
          <a:xfrm>
            <a:off x="2051931" y="671873"/>
            <a:ext cx="6314626" cy="3577864"/>
            <a:chOff x="1940374" y="356527"/>
            <a:chExt cx="3903830" cy="2017568"/>
          </a:xfrm>
        </p:grpSpPr>
        <p:sp>
          <p:nvSpPr>
            <p:cNvPr id="20" name="Speech Bubble: Rectangle with Corners Rounded 19">
              <a:extLst>
                <a:ext uri="{FF2B5EF4-FFF2-40B4-BE49-F238E27FC236}">
                  <a16:creationId xmlns:a16="http://schemas.microsoft.com/office/drawing/2014/main" id="{2DEA1F50-3D42-4EF7-820C-F9DA1F924298}"/>
                </a:ext>
              </a:extLst>
            </p:cNvPr>
            <p:cNvSpPr/>
            <p:nvPr/>
          </p:nvSpPr>
          <p:spPr>
            <a:xfrm>
              <a:off x="1940374" y="356527"/>
              <a:ext cx="3903830" cy="2017568"/>
            </a:xfrm>
            <a:prstGeom prst="wedgeRoundRectCallout">
              <a:avLst>
                <a:gd name="adj1" fmla="val -39911"/>
                <a:gd name="adj2" fmla="val 69327"/>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sp>
          <p:nvSpPr>
            <p:cNvPr id="21" name="TextBox 20">
              <a:extLst>
                <a:ext uri="{FF2B5EF4-FFF2-40B4-BE49-F238E27FC236}">
                  <a16:creationId xmlns:a16="http://schemas.microsoft.com/office/drawing/2014/main" id="{FDECD6A8-597E-42BD-9ED3-3DB63D29CBB5}"/>
                </a:ext>
              </a:extLst>
            </p:cNvPr>
            <p:cNvSpPr txBox="1"/>
            <p:nvPr/>
          </p:nvSpPr>
          <p:spPr>
            <a:xfrm>
              <a:off x="2028061" y="496470"/>
              <a:ext cx="3739310" cy="1718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ysClr val="windowText" lastClr="000000"/>
                  </a:solidFill>
                  <a:effectLst/>
                  <a:uLnTx/>
                  <a:uFillTx/>
                  <a:latin typeface="Arial"/>
                  <a:cs typeface="Arial"/>
                  <a:sym typeface="Arial"/>
                </a:rPr>
                <a:t>Em sẽ khuyên Tin nói Bin chờ mình hoàn thành xong công việc được giao rồi sẽ đi chơi. Tin cũng có thể nhờ Bin cùng giúp mình để hoàn thành sớm công việc sau đó sẽ đi chơi</a:t>
              </a:r>
              <a:r>
                <a:rPr kumimoji="0" lang="en-US" sz="3200" b="0" i="0" u="none" strike="noStrike" kern="0" cap="none" spc="0" normalizeH="0" baseline="0" noProof="0">
                  <a:ln>
                    <a:noFill/>
                  </a:ln>
                  <a:solidFill>
                    <a:sysClr val="windowText" lastClr="000000"/>
                  </a:solidFill>
                  <a:effectLst/>
                  <a:uLnTx/>
                  <a:uFillTx/>
                  <a:latin typeface="Arial"/>
                  <a:cs typeface="Arial"/>
                  <a:sym typeface="Arial"/>
                </a:rPr>
                <a:t>.</a:t>
              </a:r>
              <a:endParaRPr kumimoji="0" lang="vi-VN" sz="3200" b="0" i="0" u="none" strike="noStrike" kern="0" cap="none" spc="0" normalizeH="0" baseline="0" noProof="0">
                <a:ln>
                  <a:noFill/>
                </a:ln>
                <a:solidFill>
                  <a:sysClr val="windowText" lastClr="000000"/>
                </a:solidFill>
                <a:effectLst/>
                <a:uLnTx/>
                <a:uFillTx/>
                <a:latin typeface="Arial"/>
                <a:cs typeface="Arial"/>
                <a:sym typeface="Arial"/>
              </a:endParaRPr>
            </a:p>
          </p:txBody>
        </p:sp>
      </p:grpSp>
    </p:spTree>
    <p:extLst>
      <p:ext uri="{BB962C8B-B14F-4D97-AF65-F5344CB8AC3E}">
        <p14:creationId xmlns:p14="http://schemas.microsoft.com/office/powerpoint/2010/main" val="21873582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7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659</TotalTime>
  <Words>655</Words>
  <Application>Microsoft Office PowerPoint</Application>
  <PresentationFormat>Trình chiếu Trên màn hình (16:9)</PresentationFormat>
  <Paragraphs>87</Paragraphs>
  <Slides>26</Slides>
  <Notes>17</Notes>
  <HiddenSlides>0</HiddenSlides>
  <MMClips>12</MMClips>
  <ScaleCrop>false</ScaleCrop>
  <HeadingPairs>
    <vt:vector size="6" baseType="variant">
      <vt:variant>
        <vt:lpstr>Phông được Dùng</vt:lpstr>
      </vt:variant>
      <vt:variant>
        <vt:i4>16</vt:i4>
      </vt:variant>
      <vt:variant>
        <vt:lpstr>Chủ đề</vt:lpstr>
      </vt:variant>
      <vt:variant>
        <vt:i4>5</vt:i4>
      </vt:variant>
      <vt:variant>
        <vt:lpstr>Tiêu đề Bản chiếu</vt:lpstr>
      </vt:variant>
      <vt:variant>
        <vt:i4>26</vt:i4>
      </vt:variant>
    </vt:vector>
  </HeadingPairs>
  <TitlesOfParts>
    <vt:vector size="47" baseType="lpstr">
      <vt:lpstr>Chango</vt:lpstr>
      <vt:lpstr>Calibri</vt:lpstr>
      <vt:lpstr>UVN Banh Mi</vt:lpstr>
      <vt:lpstr>Ubuntu</vt:lpstr>
      <vt:lpstr>Gochi Hand</vt:lpstr>
      <vt:lpstr>Roboto</vt:lpstr>
      <vt:lpstr>Times New Roman</vt:lpstr>
      <vt:lpstr>Calibri Light</vt:lpstr>
      <vt:lpstr>Open Sans</vt:lpstr>
      <vt:lpstr>Arial</vt:lpstr>
      <vt:lpstr>SVN-Poky's</vt:lpstr>
      <vt:lpstr>Irish Grover</vt:lpstr>
      <vt:lpstr>#9Slide05 SVNClementine</vt:lpstr>
      <vt:lpstr>SVN-Hole Hearted</vt:lpstr>
      <vt:lpstr>#9Slide05 Phobia</vt:lpstr>
      <vt:lpstr>iCiel Ciaobella</vt:lpstr>
      <vt:lpstr>Find a Rainbow Day by Slidesgo</vt:lpstr>
      <vt:lpstr>Office Theme</vt:lpstr>
      <vt:lpstr>Take a Walk Today by Slidesgo</vt:lpstr>
      <vt:lpstr>1_Office Theme</vt:lpstr>
      <vt:lpstr>1_Custom Design</vt:lpstr>
      <vt:lpstr>Bản trình bày PowerPoint</vt:lpstr>
      <vt:lpstr>Bản trình bày PowerPoint</vt:lpstr>
      <vt:lpstr>Bản trình bày PowerPoint</vt:lpstr>
      <vt:lpstr>Bản trình bày PowerPoint</vt:lpstr>
      <vt:lpstr>Bản trình bày PowerPoint</vt:lpstr>
      <vt:lpstr>Formation of a rainbow</vt:lpstr>
      <vt:lpstr>Bản trình bày PowerPoint</vt:lpstr>
      <vt:lpstr>Formation of a rainbow</vt:lpstr>
      <vt:lpstr>Bản trình bày PowerPoint</vt:lpstr>
      <vt:lpstr>Bản trình bày PowerPoint</vt:lpstr>
      <vt:lpstr>Bản trình bày PowerPoint</vt:lpstr>
      <vt:lpstr>Bản trình bày PowerPoint</vt:lpstr>
      <vt:lpstr>Awesome Words</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NGỌC HẢI ĐẶNG</cp:lastModifiedBy>
  <cp:revision>2</cp:revision>
  <dcterms:modified xsi:type="dcterms:W3CDTF">2024-11-18T06:51:35Z</dcterms:modified>
  <cp:category>9Slide.vn</cp:category>
</cp:coreProperties>
</file>