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30"/>
  </p:notesMasterIdLst>
  <p:sldIdLst>
    <p:sldId id="256" r:id="rId5"/>
    <p:sldId id="257" r:id="rId6"/>
    <p:sldId id="328" r:id="rId7"/>
    <p:sldId id="329" r:id="rId8"/>
    <p:sldId id="330" r:id="rId9"/>
    <p:sldId id="342" r:id="rId10"/>
    <p:sldId id="343" r:id="rId11"/>
    <p:sldId id="344" r:id="rId12"/>
    <p:sldId id="345" r:id="rId13"/>
    <p:sldId id="346" r:id="rId14"/>
    <p:sldId id="347" r:id="rId15"/>
    <p:sldId id="348" r:id="rId16"/>
    <p:sldId id="349" r:id="rId17"/>
    <p:sldId id="350" r:id="rId18"/>
    <p:sldId id="351" r:id="rId19"/>
    <p:sldId id="269" r:id="rId20"/>
    <p:sldId id="267" r:id="rId21"/>
    <p:sldId id="271" r:id="rId22"/>
    <p:sldId id="273" r:id="rId23"/>
    <p:sldId id="272" r:id="rId24"/>
    <p:sldId id="274" r:id="rId25"/>
    <p:sldId id="275" r:id="rId26"/>
    <p:sldId id="276" r:id="rId27"/>
    <p:sldId id="265" r:id="rId28"/>
    <p:sldId id="268"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5B9B"/>
    <a:srgbClr val="FFFFFF"/>
    <a:srgbClr val="790F1D"/>
    <a:srgbClr val="86DED1"/>
    <a:srgbClr val="00FA71"/>
    <a:srgbClr val="B7EBE4"/>
    <a:srgbClr val="AEE8E0"/>
    <a:srgbClr val="60D2C2"/>
    <a:srgbClr val="B4EAE2"/>
    <a:srgbClr val="B20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5" autoAdjust="0"/>
    <p:restoredTop sz="79563" autoAdjust="0"/>
  </p:normalViewPr>
  <p:slideViewPr>
    <p:cSldViewPr snapToGrid="0">
      <p:cViewPr varScale="1">
        <p:scale>
          <a:sx n="88" d="100"/>
          <a:sy n="88" d="100"/>
        </p:scale>
        <p:origin x="248" y="100"/>
      </p:cViewPr>
      <p:guideLst/>
    </p:cSldViewPr>
  </p:slideViewPr>
  <p:outlineViewPr>
    <p:cViewPr>
      <p:scale>
        <a:sx n="33" d="100"/>
        <a:sy n="33" d="100"/>
      </p:scale>
      <p:origin x="0" y="-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74FBF-2518-4D9D-A412-47BA3AB23719}" type="datetimeFigureOut">
              <a:rPr lang="vi-VN" smtClean="0"/>
              <a:t>25/12/2024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4ABAF-B8D1-4924-83F6-F9A298645DAE}" type="slidenum">
              <a:rPr lang="vi-VN" smtClean="0"/>
              <a:t>‹#›</a:t>
            </a:fld>
            <a:endParaRPr lang="vi-VN"/>
          </a:p>
        </p:txBody>
      </p:sp>
    </p:spTree>
    <p:extLst>
      <p:ext uri="{BB962C8B-B14F-4D97-AF65-F5344CB8AC3E}">
        <p14:creationId xmlns:p14="http://schemas.microsoft.com/office/powerpoint/2010/main" val="338683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3584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6765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click </a:t>
            </a:r>
            <a:r>
              <a:rPr lang="en-US" dirty="0">
                <a:sym typeface="Wingdings" panose="05000000000000000000" pitchFamily="2" charset="2"/>
              </a:rPr>
              <a:t></a:t>
            </a:r>
            <a:r>
              <a:rPr lang="en-US" dirty="0"/>
              <a:t> </a:t>
            </a:r>
            <a:r>
              <a:rPr lang="en-US" dirty="0" err="1"/>
              <a:t>khủng</a:t>
            </a:r>
            <a:r>
              <a:rPr lang="en-US" dirty="0"/>
              <a:t> long di </a:t>
            </a:r>
            <a:r>
              <a:rPr lang="en-US" dirty="0" err="1"/>
              <a:t>chuyển</a:t>
            </a:r>
            <a:r>
              <a:rPr lang="en-US" dirty="0"/>
              <a:t> </a:t>
            </a:r>
            <a:r>
              <a:rPr lang="en-US" dirty="0" err="1"/>
              <a:t>đến</a:t>
            </a:r>
            <a:r>
              <a:rPr lang="en-US" dirty="0"/>
              <a:t> </a:t>
            </a:r>
            <a:r>
              <a:rPr lang="en-US" dirty="0" err="1"/>
              <a:t>quả</a:t>
            </a:r>
            <a:r>
              <a:rPr lang="en-US" dirty="0"/>
              <a:t> </a:t>
            </a:r>
            <a:r>
              <a:rPr lang="en-US" dirty="0" err="1"/>
              <a:t>trứng</a:t>
            </a:r>
            <a:endParaRPr lang="en-US" dirty="0"/>
          </a:p>
          <a:p>
            <a:r>
              <a:rPr lang="en-US" dirty="0" err="1"/>
              <a:t>GV</a:t>
            </a:r>
            <a:r>
              <a:rPr lang="en-US" dirty="0"/>
              <a:t> </a:t>
            </a:r>
            <a:r>
              <a:rPr lang="en-US" dirty="0" err="1"/>
              <a:t>ấn</a:t>
            </a:r>
            <a:r>
              <a:rPr lang="en-US" dirty="0"/>
              <a:t> </a:t>
            </a:r>
            <a:r>
              <a:rPr lang="en-US" dirty="0" err="1"/>
              <a:t>vào</a:t>
            </a:r>
            <a:r>
              <a:rPr lang="en-US" dirty="0"/>
              <a:t> </a:t>
            </a:r>
            <a:r>
              <a:rPr lang="en-US" dirty="0" err="1"/>
              <a:t>bên</a:t>
            </a:r>
            <a:r>
              <a:rPr lang="en-US" dirty="0"/>
              <a:t> </a:t>
            </a:r>
            <a:r>
              <a:rPr lang="en-US" dirty="0" err="1"/>
              <a:t>phải</a:t>
            </a:r>
            <a:r>
              <a:rPr lang="en-US" dirty="0"/>
              <a:t> </a:t>
            </a:r>
            <a:r>
              <a:rPr lang="en-US" dirty="0" err="1"/>
              <a:t>quả</a:t>
            </a:r>
            <a:r>
              <a:rPr lang="en-US" dirty="0"/>
              <a:t> </a:t>
            </a:r>
            <a:r>
              <a:rPr lang="en-US" dirty="0" err="1"/>
              <a:t>trứng</a:t>
            </a:r>
            <a:r>
              <a:rPr lang="en-US" dirty="0"/>
              <a:t> </a:t>
            </a:r>
            <a:r>
              <a:rPr lang="en-US" dirty="0">
                <a:sym typeface="Wingdings" panose="05000000000000000000" pitchFamily="2" charset="2"/>
              </a:rPr>
              <a:t></a:t>
            </a:r>
            <a:r>
              <a:rPr lang="en-US" dirty="0"/>
              <a:t> </a:t>
            </a:r>
            <a:r>
              <a:rPr lang="en-US" dirty="0" err="1"/>
              <a:t>câu</a:t>
            </a:r>
            <a:r>
              <a:rPr lang="en-US" dirty="0"/>
              <a:t> </a:t>
            </a:r>
            <a:r>
              <a:rPr lang="en-US" dirty="0" err="1"/>
              <a:t>hỏi</a:t>
            </a:r>
            <a:r>
              <a:rPr lang="en-US" dirty="0"/>
              <a:t> 1 </a:t>
            </a:r>
            <a:r>
              <a:rPr lang="en-US" dirty="0">
                <a:sym typeface="Wingdings" panose="05000000000000000000" pitchFamily="2" charset="2"/>
              </a:rPr>
              <a:t></a:t>
            </a:r>
            <a:r>
              <a:rPr lang="en-US" dirty="0"/>
              <a:t> quay </a:t>
            </a:r>
            <a:r>
              <a:rPr lang="en-US" dirty="0" err="1"/>
              <a:t>lại</a:t>
            </a:r>
            <a:r>
              <a:rPr lang="en-US" dirty="0"/>
              <a:t> </a:t>
            </a:r>
            <a:r>
              <a:rPr lang="en-US" dirty="0">
                <a:sym typeface="Wingdings" panose="05000000000000000000" pitchFamily="2" charset="2"/>
              </a:rPr>
              <a:t></a:t>
            </a:r>
            <a:r>
              <a:rPr lang="en-US" dirty="0"/>
              <a:t> </a:t>
            </a:r>
            <a:r>
              <a:rPr lang="en-US" dirty="0" err="1"/>
              <a:t>khủng</a:t>
            </a:r>
            <a:r>
              <a:rPr lang="en-US" dirty="0"/>
              <a:t> long </a:t>
            </a:r>
            <a:r>
              <a:rPr lang="en-US" dirty="0" err="1"/>
              <a:t>hiện</a:t>
            </a:r>
            <a:r>
              <a:rPr lang="en-US" dirty="0"/>
              <a:t> </a:t>
            </a:r>
            <a:r>
              <a:rPr lang="en-US" dirty="0" err="1"/>
              <a:t>ra</a:t>
            </a:r>
            <a:r>
              <a:rPr lang="en-US" dirty="0"/>
              <a:t> </a:t>
            </a:r>
            <a:r>
              <a:rPr lang="en-US" dirty="0" err="1"/>
              <a:t>và</a:t>
            </a:r>
            <a:r>
              <a:rPr lang="en-US" dirty="0"/>
              <a:t> </a:t>
            </a:r>
            <a:r>
              <a:rPr lang="en-US" dirty="0" err="1"/>
              <a:t>biến</a:t>
            </a:r>
            <a:r>
              <a:rPr lang="en-US" dirty="0"/>
              <a:t> </a:t>
            </a:r>
            <a:r>
              <a:rPr lang="en-US" dirty="0" err="1"/>
              <a:t>mất</a:t>
            </a:r>
            <a:endParaRPr lang="en-US" dirty="0"/>
          </a:p>
          <a:p>
            <a:r>
              <a:rPr lang="en-US" dirty="0" err="1"/>
              <a:t>GV</a:t>
            </a:r>
            <a:r>
              <a:rPr lang="en-US" dirty="0"/>
              <a:t> </a:t>
            </a:r>
            <a:r>
              <a:rPr lang="en-US" dirty="0" err="1"/>
              <a:t>tiếp</a:t>
            </a:r>
            <a:r>
              <a:rPr lang="en-US" dirty="0"/>
              <a:t> </a:t>
            </a:r>
            <a:r>
              <a:rPr lang="en-US" dirty="0" err="1"/>
              <a:t>tục</a:t>
            </a:r>
            <a:r>
              <a:rPr lang="en-US" dirty="0"/>
              <a:t> click </a:t>
            </a:r>
            <a:r>
              <a:rPr lang="en-US" dirty="0" err="1"/>
              <a:t>để</a:t>
            </a:r>
            <a:r>
              <a:rPr lang="en-US" dirty="0"/>
              <a:t> </a:t>
            </a:r>
            <a:r>
              <a:rPr lang="en-US" dirty="0" err="1"/>
              <a:t>khủng</a:t>
            </a:r>
            <a:r>
              <a:rPr lang="en-US" dirty="0"/>
              <a:t> long di </a:t>
            </a:r>
            <a:r>
              <a:rPr lang="en-US" dirty="0" err="1"/>
              <a:t>chuyển</a:t>
            </a:r>
            <a:r>
              <a:rPr lang="en-US" dirty="0"/>
              <a:t> </a:t>
            </a:r>
            <a:r>
              <a:rPr lang="en-US" dirty="0" err="1"/>
              <a:t>đến</a:t>
            </a:r>
            <a:r>
              <a:rPr lang="en-US" dirty="0"/>
              <a:t> </a:t>
            </a:r>
            <a:r>
              <a:rPr lang="en-US" dirty="0" err="1"/>
              <a:t>quả</a:t>
            </a:r>
            <a:r>
              <a:rPr lang="en-US" dirty="0"/>
              <a:t> </a:t>
            </a:r>
            <a:r>
              <a:rPr lang="en-US" dirty="0" err="1"/>
              <a:t>trứng</a:t>
            </a:r>
            <a:r>
              <a:rPr lang="en-US" dirty="0"/>
              <a:t> </a:t>
            </a:r>
            <a:r>
              <a:rPr lang="en-US" dirty="0" err="1"/>
              <a:t>thứ</a:t>
            </a:r>
            <a:r>
              <a:rPr lang="en-US" dirty="0"/>
              <a:t> 2</a:t>
            </a:r>
          </a:p>
          <a:p>
            <a:r>
              <a:rPr lang="en-US" dirty="0" err="1"/>
              <a:t>GV</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kết</a:t>
            </a:r>
            <a:r>
              <a:rPr lang="en-US" dirty="0"/>
              <a:t> </a:t>
            </a:r>
            <a:r>
              <a:rPr lang="en-US" dirty="0" err="1"/>
              <a:t>thúc</a:t>
            </a:r>
            <a:r>
              <a:rPr lang="en-US" dirty="0"/>
              <a:t> </a:t>
            </a:r>
            <a:r>
              <a:rPr lang="en-US" dirty="0">
                <a:sym typeface="Wingdings" panose="05000000000000000000" pitchFamily="2" charset="2"/>
              </a:rPr>
              <a:t></a:t>
            </a:r>
            <a:r>
              <a:rPr lang="en-US" dirty="0"/>
              <a:t> slide </a:t>
            </a:r>
            <a:r>
              <a:rPr lang="en-US" dirty="0" err="1"/>
              <a:t>tiếp</a:t>
            </a:r>
            <a:r>
              <a:rPr lang="en-US" dirty="0"/>
              <a:t> </a:t>
            </a:r>
            <a:r>
              <a:rPr lang="en-US" dirty="0" err="1"/>
              <a:t>theo</a:t>
            </a:r>
            <a:endParaRPr lang="vi-VN" dirty="0"/>
          </a:p>
        </p:txBody>
      </p:sp>
      <p:sp>
        <p:nvSpPr>
          <p:cNvPr id="4" name="Slide Number Placeholder 3"/>
          <p:cNvSpPr>
            <a:spLocks noGrp="1"/>
          </p:cNvSpPr>
          <p:nvPr>
            <p:ph type="sldNum" sz="quarter" idx="5"/>
          </p:nvPr>
        </p:nvSpPr>
        <p:spPr/>
        <p:txBody>
          <a:bodyPr/>
          <a:lstStyle/>
          <a:p>
            <a:fld id="{54B4ABAF-B8D1-4924-83F6-F9A298645DAE}" type="slidenum">
              <a:rPr lang="vi-VN" smtClean="0"/>
              <a:t>19</a:t>
            </a:fld>
            <a:endParaRPr lang="vi-VN"/>
          </a:p>
        </p:txBody>
      </p:sp>
    </p:spTree>
    <p:extLst>
      <p:ext uri="{BB962C8B-B14F-4D97-AF65-F5344CB8AC3E}">
        <p14:creationId xmlns:p14="http://schemas.microsoft.com/office/powerpoint/2010/main" val="413281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xanh </a:t>
            </a:r>
            <a:r>
              <a:rPr lang="en-US" dirty="0" err="1">
                <a:sym typeface="Wingdings" panose="05000000000000000000" pitchFamily="2" charset="2"/>
              </a:rPr>
              <a:t>lá</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a:t>
            </a:r>
          </a:p>
          <a:p>
            <a:r>
              <a:rPr lang="en-US" dirty="0" err="1">
                <a:sym typeface="Wingdings" panose="05000000000000000000" pitchFamily="2" charset="2"/>
              </a:rPr>
              <a:t>GV</a:t>
            </a:r>
            <a:r>
              <a:rPr lang="en-US" dirty="0">
                <a:sym typeface="Wingdings" panose="05000000000000000000" pitchFamily="2" charset="2"/>
              </a:rPr>
              <a:t> </a:t>
            </a:r>
            <a:r>
              <a:rPr lang="en-US" dirty="0" err="1">
                <a:sym typeface="Wingdings" panose="05000000000000000000" pitchFamily="2" charset="2"/>
              </a:rPr>
              <a:t>nhấn</a:t>
            </a:r>
            <a:r>
              <a:rPr lang="en-US" dirty="0">
                <a:sym typeface="Wingdings" panose="05000000000000000000" pitchFamily="2" charset="2"/>
              </a:rPr>
              <a:t> quay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trang</a:t>
            </a:r>
            <a:r>
              <a:rPr lang="en-US" dirty="0">
                <a:sym typeface="Wingdings" panose="05000000000000000000" pitchFamily="2" charset="2"/>
              </a:rPr>
              <a:t> </a:t>
            </a:r>
            <a:r>
              <a:rPr lang="en-US" dirty="0" err="1">
                <a:sym typeface="Wingdings" panose="05000000000000000000" pitchFamily="2" charset="2"/>
              </a:rPr>
              <a:t>chủ</a:t>
            </a:r>
            <a:endParaRPr lang="vi-VN" dirty="0"/>
          </a:p>
        </p:txBody>
      </p:sp>
      <p:sp>
        <p:nvSpPr>
          <p:cNvPr id="4" name="Slide Number Placeholder 3"/>
          <p:cNvSpPr>
            <a:spLocks noGrp="1"/>
          </p:cNvSpPr>
          <p:nvPr>
            <p:ph type="sldNum" sz="quarter" idx="5"/>
          </p:nvPr>
        </p:nvSpPr>
        <p:spPr/>
        <p:txBody>
          <a:bodyPr/>
          <a:lstStyle/>
          <a:p>
            <a:fld id="{54B4ABAF-B8D1-4924-83F6-F9A298645DAE}" type="slidenum">
              <a:rPr lang="vi-VN" smtClean="0"/>
              <a:t>20</a:t>
            </a:fld>
            <a:endParaRPr lang="vi-VN"/>
          </a:p>
        </p:txBody>
      </p:sp>
    </p:spTree>
    <p:extLst>
      <p:ext uri="{BB962C8B-B14F-4D97-AF65-F5344CB8AC3E}">
        <p14:creationId xmlns:p14="http://schemas.microsoft.com/office/powerpoint/2010/main" val="182091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xanh </a:t>
            </a:r>
            <a:r>
              <a:rPr lang="en-US" dirty="0" err="1">
                <a:sym typeface="Wingdings" panose="05000000000000000000" pitchFamily="2" charset="2"/>
              </a:rPr>
              <a:t>lá</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a:t>
            </a:r>
          </a:p>
          <a:p>
            <a:r>
              <a:rPr lang="en-US" dirty="0" err="1">
                <a:sym typeface="Wingdings" panose="05000000000000000000" pitchFamily="2" charset="2"/>
              </a:rPr>
              <a:t>GV</a:t>
            </a:r>
            <a:r>
              <a:rPr lang="en-US" dirty="0">
                <a:sym typeface="Wingdings" panose="05000000000000000000" pitchFamily="2" charset="2"/>
              </a:rPr>
              <a:t> </a:t>
            </a:r>
            <a:r>
              <a:rPr lang="en-US" dirty="0" err="1">
                <a:sym typeface="Wingdings" panose="05000000000000000000" pitchFamily="2" charset="2"/>
              </a:rPr>
              <a:t>nhấn</a:t>
            </a:r>
            <a:r>
              <a:rPr lang="en-US" dirty="0">
                <a:sym typeface="Wingdings" panose="05000000000000000000" pitchFamily="2" charset="2"/>
              </a:rPr>
              <a:t> quay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trang</a:t>
            </a:r>
            <a:r>
              <a:rPr lang="en-US" dirty="0">
                <a:sym typeface="Wingdings" panose="05000000000000000000" pitchFamily="2" charset="2"/>
              </a:rPr>
              <a:t> </a:t>
            </a:r>
            <a:r>
              <a:rPr lang="en-US" dirty="0" err="1">
                <a:sym typeface="Wingdings" panose="05000000000000000000" pitchFamily="2" charset="2"/>
              </a:rPr>
              <a:t>chủ</a:t>
            </a:r>
            <a:endParaRPr lang="vi-VN" dirty="0"/>
          </a:p>
          <a:p>
            <a:endParaRPr lang="vi-VN" dirty="0"/>
          </a:p>
        </p:txBody>
      </p:sp>
      <p:sp>
        <p:nvSpPr>
          <p:cNvPr id="4" name="Slide Number Placeholder 3"/>
          <p:cNvSpPr>
            <a:spLocks noGrp="1"/>
          </p:cNvSpPr>
          <p:nvPr>
            <p:ph type="sldNum" sz="quarter" idx="5"/>
          </p:nvPr>
        </p:nvSpPr>
        <p:spPr/>
        <p:txBody>
          <a:bodyPr/>
          <a:lstStyle/>
          <a:p>
            <a:fld id="{54B4ABAF-B8D1-4924-83F6-F9A298645DAE}" type="slidenum">
              <a:rPr lang="vi-VN" smtClean="0"/>
              <a:t>21</a:t>
            </a:fld>
            <a:endParaRPr lang="vi-VN"/>
          </a:p>
        </p:txBody>
      </p:sp>
    </p:spTree>
    <p:extLst>
      <p:ext uri="{BB962C8B-B14F-4D97-AF65-F5344CB8AC3E}">
        <p14:creationId xmlns:p14="http://schemas.microsoft.com/office/powerpoint/2010/main" val="13464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xanh </a:t>
            </a:r>
            <a:r>
              <a:rPr lang="en-US" dirty="0" err="1">
                <a:sym typeface="Wingdings" panose="05000000000000000000" pitchFamily="2" charset="2"/>
              </a:rPr>
              <a:t>lá</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a:t>
            </a:r>
          </a:p>
          <a:p>
            <a:r>
              <a:rPr lang="en-US" dirty="0" err="1">
                <a:sym typeface="Wingdings" panose="05000000000000000000" pitchFamily="2" charset="2"/>
              </a:rPr>
              <a:t>GV</a:t>
            </a:r>
            <a:r>
              <a:rPr lang="en-US" dirty="0">
                <a:sym typeface="Wingdings" panose="05000000000000000000" pitchFamily="2" charset="2"/>
              </a:rPr>
              <a:t> </a:t>
            </a:r>
            <a:r>
              <a:rPr lang="en-US" dirty="0" err="1">
                <a:sym typeface="Wingdings" panose="05000000000000000000" pitchFamily="2" charset="2"/>
              </a:rPr>
              <a:t>nhấn</a:t>
            </a:r>
            <a:r>
              <a:rPr lang="en-US" dirty="0">
                <a:sym typeface="Wingdings" panose="05000000000000000000" pitchFamily="2" charset="2"/>
              </a:rPr>
              <a:t> quay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trang</a:t>
            </a:r>
            <a:r>
              <a:rPr lang="en-US" dirty="0">
                <a:sym typeface="Wingdings" panose="05000000000000000000" pitchFamily="2" charset="2"/>
              </a:rPr>
              <a:t> </a:t>
            </a:r>
            <a:r>
              <a:rPr lang="en-US" dirty="0" err="1">
                <a:sym typeface="Wingdings" panose="05000000000000000000" pitchFamily="2" charset="2"/>
              </a:rPr>
              <a:t>chủ</a:t>
            </a:r>
            <a:endParaRPr lang="vi-VN" dirty="0"/>
          </a:p>
          <a:p>
            <a:endParaRPr lang="vi-VN" dirty="0"/>
          </a:p>
        </p:txBody>
      </p:sp>
      <p:sp>
        <p:nvSpPr>
          <p:cNvPr id="4" name="Slide Number Placeholder 3"/>
          <p:cNvSpPr>
            <a:spLocks noGrp="1"/>
          </p:cNvSpPr>
          <p:nvPr>
            <p:ph type="sldNum" sz="quarter" idx="5"/>
          </p:nvPr>
        </p:nvSpPr>
        <p:spPr/>
        <p:txBody>
          <a:bodyPr/>
          <a:lstStyle/>
          <a:p>
            <a:fld id="{54B4ABAF-B8D1-4924-83F6-F9A298645DAE}" type="slidenum">
              <a:rPr lang="vi-VN" smtClean="0"/>
              <a:t>22</a:t>
            </a:fld>
            <a:endParaRPr lang="vi-VN"/>
          </a:p>
        </p:txBody>
      </p:sp>
    </p:spTree>
    <p:extLst>
      <p:ext uri="{BB962C8B-B14F-4D97-AF65-F5344CB8AC3E}">
        <p14:creationId xmlns:p14="http://schemas.microsoft.com/office/powerpoint/2010/main" val="3102191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426641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1995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51600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4340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68344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59299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85232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6746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938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7515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1291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p:txBody>
          <a:bodyPr/>
          <a:lstStyle/>
          <a:p>
            <a:fld id="{92C2C509-B155-4796-B1FD-EE23857257B6}" type="datetimeFigureOut">
              <a:rPr lang="en-US" smtClean="0"/>
              <a:t>12/25/2024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9415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F9B3657-3F50-4D17-A529-B873E0DD70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C7648B-5003-46FC-8BC9-901050B85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235101-252D-4C0A-B57A-E0D513E0C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A8D07-9869-449F-B78C-9DF25AE134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2C509-B155-4796-B1FD-EE23857257B6}" type="datetimeFigureOut">
              <a:rPr lang="en-US" smtClean="0"/>
              <a:t>12/25/2024</a:t>
            </a:fld>
            <a:endParaRPr lang="en-US"/>
          </a:p>
        </p:txBody>
      </p:sp>
      <p:sp>
        <p:nvSpPr>
          <p:cNvPr id="5" name="Footer Placeholder 4">
            <a:extLst>
              <a:ext uri="{FF2B5EF4-FFF2-40B4-BE49-F238E27FC236}">
                <a16:creationId xmlns:a16="http://schemas.microsoft.com/office/drawing/2014/main" id="{A14B4977-5195-43F5-84B7-4AD0A1764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D33329-9EC5-4812-8F97-1946C9175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AD3EF-202B-48D0-84E4-D9ADFA9CD98C}" type="slidenum">
              <a:rPr lang="en-US" smtClean="0"/>
              <a:t>‹#›</a:t>
            </a:fld>
            <a:endParaRPr lang="en-US"/>
          </a:p>
        </p:txBody>
      </p:sp>
    </p:spTree>
    <p:extLst>
      <p:ext uri="{BB962C8B-B14F-4D97-AF65-F5344CB8AC3E}">
        <p14:creationId xmlns:p14="http://schemas.microsoft.com/office/powerpoint/2010/main" val="4279474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3" Type="http://schemas.openxmlformats.org/officeDocument/2006/relationships/image" Target="../media/image21.jpeg"/><Relationship Id="rId7" Type="http://schemas.openxmlformats.org/officeDocument/2006/relationships/slide" Target="slide22.xml"/><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1.xml"/><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slide" Target="slide20.xml"/><Relationship Id="rId9" Type="http://schemas.microsoft.com/office/2007/relationships/hdphoto" Target="../media/hdphoto4.wdp"/><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9.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9.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D8E3D1-CD79-3F8F-9C12-085030FB79B4}"/>
              </a:ext>
            </a:extLst>
          </p:cNvPr>
          <p:cNvPicPr>
            <a:picLocks noChangeAspect="1"/>
          </p:cNvPicPr>
          <p:nvPr/>
        </p:nvPicPr>
        <p:blipFill rotWithShape="1">
          <a:blip r:embed="rId2">
            <a:extLst>
              <a:ext uri="{28A0092B-C50C-407E-A947-70E740481C1C}">
                <a14:useLocalDpi xmlns:a14="http://schemas.microsoft.com/office/drawing/2010/main" val="0"/>
              </a:ext>
            </a:extLst>
          </a:blip>
          <a:srcRect r="2518" b="1303"/>
          <a:stretch/>
        </p:blipFill>
        <p:spPr>
          <a:xfrm>
            <a:off x="7202" y="0"/>
            <a:ext cx="12192001" cy="6858000"/>
          </a:xfrm>
          <a:prstGeom prst="rect">
            <a:avLst/>
          </a:prstGeom>
        </p:spPr>
      </p:pic>
      <p:pic>
        <p:nvPicPr>
          <p:cNvPr id="4" name="Picture 3">
            <a:extLst>
              <a:ext uri="{FF2B5EF4-FFF2-40B4-BE49-F238E27FC236}">
                <a16:creationId xmlns:a16="http://schemas.microsoft.com/office/drawing/2014/main" id="{F8ADF20C-B607-4FA0-8E81-A5040AD2851A}"/>
              </a:ext>
            </a:extLst>
          </p:cNvPr>
          <p:cNvPicPr>
            <a:picLocks noChangeAspect="1"/>
          </p:cNvPicPr>
          <p:nvPr/>
        </p:nvPicPr>
        <p:blipFill>
          <a:blip r:embed="rId3"/>
          <a:stretch>
            <a:fillRect/>
          </a:stretch>
        </p:blipFill>
        <p:spPr>
          <a:xfrm>
            <a:off x="708723" y="468490"/>
            <a:ext cx="10266554" cy="5175953"/>
          </a:xfrm>
          <a:prstGeom prst="rect">
            <a:avLst/>
          </a:prstGeom>
        </p:spPr>
      </p:pic>
    </p:spTree>
    <p:extLst>
      <p:ext uri="{BB962C8B-B14F-4D97-AF65-F5344CB8AC3E}">
        <p14:creationId xmlns:p14="http://schemas.microsoft.com/office/powerpoint/2010/main" val="3267645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215991"/>
            <a:chOff x="3819525" y="86752"/>
            <a:chExt cx="6096000" cy="23646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3646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F182A3"/>
                  </a:solidFill>
                  <a:effectLst/>
                  <a:uLnTx/>
                  <a:uFillTx/>
                  <a:latin typeface="#9Slide07 SVNBeachwood Sans" pitchFamily="2" charset="0"/>
                  <a:ea typeface="+mn-ea"/>
                  <a:cs typeface="+mn-cs"/>
                </a:rPr>
                <a:t>vận dụng</a:t>
              </a:r>
              <a:endParaRPr kumimoji="0" lang="vi-VN" sz="13800" b="1" i="0" u="none" strike="noStrike" kern="1200" cap="none" spc="0" normalizeH="0" baseline="0" noProof="0" dirty="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8" name="Picture 10" descr="Park scene with blank wooden board in oval shape with kids doodle cartoon  character 2593890 Vector Art at Vecteezy">
            <a:extLst>
              <a:ext uri="{FF2B5EF4-FFF2-40B4-BE49-F238E27FC236}">
                <a16:creationId xmlns:a16="http://schemas.microsoft.com/office/drawing/2014/main" id="{D205E809-1415-5FED-F72B-A89BFB241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3" r="-1055" b="3801"/>
          <a:stretch/>
        </p:blipFill>
        <p:spPr bwMode="auto">
          <a:xfrm>
            <a:off x="0" y="0"/>
            <a:ext cx="123196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D3E820-CBCB-A59F-5311-D930F9F1BDB1}"/>
              </a:ext>
            </a:extLst>
          </p:cNvPr>
          <p:cNvSpPr txBox="1"/>
          <p:nvPr/>
        </p:nvSpPr>
        <p:spPr>
          <a:xfrm>
            <a:off x="1681933" y="2157573"/>
            <a:ext cx="824290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Hoạt động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Chia sẻ</a:t>
            </a:r>
            <a:r>
              <a:rPr kumimoji="0" lang="en-US" sz="8800" b="0" i="0" u="none" strike="noStrike" kern="1200" cap="none" spc="0" normalizeH="0" noProof="0">
                <a:ln>
                  <a:noFill/>
                </a:ln>
                <a:solidFill>
                  <a:srgbClr val="00B050"/>
                </a:solidFill>
                <a:effectLst/>
                <a:uLnTx/>
                <a:uFillTx/>
                <a:latin typeface="#9Slide05 SVNClementine" panose="020F0502020204030203" pitchFamily="34" charset="0"/>
                <a:ea typeface="+mn-ea"/>
                <a:cs typeface="+mn-cs"/>
              </a:rPr>
              <a:t> và nhắc nhở</a:t>
            </a:r>
            <a:endParaRPr kumimoji="0" lang="vi-VN" sz="8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7635727"/>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45833E-6 0 L -1.45833E-6 -0.07222 " pathEditMode="relative" rAng="0" ptsTypes="AA">
                                      <p:cBhvr>
                                        <p:cTn id="6" dur="375" accel="50000" decel="50000" autoRev="1" fill="hold">
                                          <p:stCondLst>
                                            <p:cond delay="0"/>
                                          </p:stCondLst>
                                        </p:cTn>
                                        <p:tgtEl>
                                          <p:spTgt spid="2"/>
                                        </p:tgtEl>
                                        <p:attrNameLst>
                                          <p:attrName>ppt_x</p:attrName>
                                          <p:attrName>ppt_y</p:attrName>
                                        </p:attrNameLst>
                                      </p:cBhvr>
                                      <p:rCtr x="0" y="-3611"/>
                                    </p:animMotion>
                                    <p:animRot by="1500000">
                                      <p:cBhvr>
                                        <p:cTn id="7" dur="188" fill="hold">
                                          <p:stCondLst>
                                            <p:cond delay="0"/>
                                          </p:stCondLst>
                                        </p:cTn>
                                        <p:tgtEl>
                                          <p:spTgt spid="2"/>
                                        </p:tgtEl>
                                        <p:attrNameLst>
                                          <p:attrName>r</p:attrName>
                                        </p:attrNameLst>
                                      </p:cBhvr>
                                    </p:animRot>
                                    <p:animRot by="-1500000">
                                      <p:cBhvr>
                                        <p:cTn id="8" dur="188" fill="hold">
                                          <p:stCondLst>
                                            <p:cond delay="188"/>
                                          </p:stCondLst>
                                        </p:cTn>
                                        <p:tgtEl>
                                          <p:spTgt spid="2"/>
                                        </p:tgtEl>
                                        <p:attrNameLst>
                                          <p:attrName>r</p:attrName>
                                        </p:attrNameLst>
                                      </p:cBhvr>
                                    </p:animRot>
                                    <p:animRot by="-1500000">
                                      <p:cBhvr>
                                        <p:cTn id="9" dur="188" fill="hold">
                                          <p:stCondLst>
                                            <p:cond delay="375"/>
                                          </p:stCondLst>
                                        </p:cTn>
                                        <p:tgtEl>
                                          <p:spTgt spid="2"/>
                                        </p:tgtEl>
                                        <p:attrNameLst>
                                          <p:attrName>r</p:attrName>
                                        </p:attrNameLst>
                                      </p:cBhvr>
                                    </p:animRot>
                                    <p:animRot by="1500000">
                                      <p:cBhvr>
                                        <p:cTn id="10"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EE80B-2E06-97B4-B823-7C024CDB858B}"/>
              </a:ext>
            </a:extLst>
          </p:cNvPr>
          <p:cNvPicPr>
            <a:picLocks noChangeAspect="1"/>
          </p:cNvPicPr>
          <p:nvPr/>
        </p:nvPicPr>
        <p:blipFill rotWithShape="1">
          <a:blip r:embed="rId2">
            <a:extLst>
              <a:ext uri="{28A0092B-C50C-407E-A947-70E740481C1C}">
                <a14:useLocalDpi xmlns:a14="http://schemas.microsoft.com/office/drawing/2010/main" val="0"/>
              </a:ext>
            </a:extLst>
          </a:blip>
          <a:srcRect t="2500" b="4182"/>
          <a:stretch/>
        </p:blipFill>
        <p:spPr>
          <a:xfrm>
            <a:off x="0" y="0"/>
            <a:ext cx="12192000" cy="6851860"/>
          </a:xfrm>
          <a:prstGeom prst="rect">
            <a:avLst/>
          </a:prstGeom>
        </p:spPr>
      </p:pic>
      <p:pic>
        <p:nvPicPr>
          <p:cNvPr id="10" name="Picture 9" descr="A picture containing text, table, indoor, toy&#10;&#10;Description automatically generated">
            <a:extLst>
              <a:ext uri="{FF2B5EF4-FFF2-40B4-BE49-F238E27FC236}">
                <a16:creationId xmlns:a16="http://schemas.microsoft.com/office/drawing/2014/main" id="{52E8CE39-E498-4630-AABA-B6F2ED11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11" y="1122939"/>
            <a:ext cx="9332494" cy="5728921"/>
          </a:xfrm>
          <a:prstGeom prst="rect">
            <a:avLst/>
          </a:prstGeom>
        </p:spPr>
      </p:pic>
      <p:sp>
        <p:nvSpPr>
          <p:cNvPr id="4" name="Speech Bubble: Rectangle with Corners Rounded 3">
            <a:extLst>
              <a:ext uri="{FF2B5EF4-FFF2-40B4-BE49-F238E27FC236}">
                <a16:creationId xmlns:a16="http://schemas.microsoft.com/office/drawing/2014/main" id="{2BBEF7B6-12AF-4A75-A382-A3E760010466}"/>
              </a:ext>
            </a:extLst>
          </p:cNvPr>
          <p:cNvSpPr/>
          <p:nvPr/>
        </p:nvSpPr>
        <p:spPr>
          <a:xfrm>
            <a:off x="1787704" y="226032"/>
            <a:ext cx="5188449" cy="1972640"/>
          </a:xfrm>
          <a:prstGeom prst="wedgeRoundRectCallout">
            <a:avLst>
              <a:gd name="adj1" fmla="val 53550"/>
              <a:gd name="adj2" fmla="val 62983"/>
              <a:gd name="adj3" fmla="val 16667"/>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A09F7C-6A98-4B4D-A5E0-EC14F1A77C6A}"/>
              </a:ext>
            </a:extLst>
          </p:cNvPr>
          <p:cNvSpPr txBox="1"/>
          <p:nvPr/>
        </p:nvSpPr>
        <p:spPr>
          <a:xfrm>
            <a:off x="1880171" y="519854"/>
            <a:ext cx="5352836" cy="1384995"/>
          </a:xfrm>
          <a:prstGeom prst="rect">
            <a:avLst/>
          </a:prstGeom>
          <a:noFill/>
        </p:spPr>
        <p:txBody>
          <a:bodyPr wrap="square" rtlCol="0">
            <a:spAutoFit/>
          </a:bodyPr>
          <a:lstStyle/>
          <a:p>
            <a:r>
              <a:rPr lang="en-US" sz="2800"/>
              <a:t>Kể lại những lời nói việc, việc làm thể hiện sự tôn trọng  tài sản của người khác mà em đã làm</a:t>
            </a:r>
          </a:p>
        </p:txBody>
      </p:sp>
    </p:spTree>
    <p:extLst>
      <p:ext uri="{BB962C8B-B14F-4D97-AF65-F5344CB8AC3E}">
        <p14:creationId xmlns:p14="http://schemas.microsoft.com/office/powerpoint/2010/main" val="49358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EE80B-2E06-97B4-B823-7C024CDB858B}"/>
              </a:ext>
            </a:extLst>
          </p:cNvPr>
          <p:cNvPicPr>
            <a:picLocks noChangeAspect="1"/>
          </p:cNvPicPr>
          <p:nvPr/>
        </p:nvPicPr>
        <p:blipFill rotWithShape="1">
          <a:blip r:embed="rId2">
            <a:extLst>
              <a:ext uri="{28A0092B-C50C-407E-A947-70E740481C1C}">
                <a14:useLocalDpi xmlns:a14="http://schemas.microsoft.com/office/drawing/2010/main" val="0"/>
              </a:ext>
            </a:extLst>
          </a:blip>
          <a:srcRect t="2500" b="4182"/>
          <a:stretch/>
        </p:blipFill>
        <p:spPr>
          <a:xfrm>
            <a:off x="0" y="0"/>
            <a:ext cx="12192000" cy="6851860"/>
          </a:xfrm>
          <a:prstGeom prst="rect">
            <a:avLst/>
          </a:prstGeom>
        </p:spPr>
      </p:pic>
      <p:pic>
        <p:nvPicPr>
          <p:cNvPr id="10" name="Picture 9" descr="A picture containing text, table, indoor, toy&#10;&#10;Description automatically generated">
            <a:extLst>
              <a:ext uri="{FF2B5EF4-FFF2-40B4-BE49-F238E27FC236}">
                <a16:creationId xmlns:a16="http://schemas.microsoft.com/office/drawing/2014/main" id="{52E8CE39-E498-4630-AABA-B6F2ED11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11" y="1122939"/>
            <a:ext cx="9332494" cy="5728921"/>
          </a:xfrm>
          <a:prstGeom prst="rect">
            <a:avLst/>
          </a:prstGeom>
        </p:spPr>
      </p:pic>
      <p:sp>
        <p:nvSpPr>
          <p:cNvPr id="4" name="Speech Bubble: Rectangle with Corners Rounded 3">
            <a:extLst>
              <a:ext uri="{FF2B5EF4-FFF2-40B4-BE49-F238E27FC236}">
                <a16:creationId xmlns:a16="http://schemas.microsoft.com/office/drawing/2014/main" id="{2BBEF7B6-12AF-4A75-A382-A3E760010466}"/>
              </a:ext>
            </a:extLst>
          </p:cNvPr>
          <p:cNvSpPr/>
          <p:nvPr/>
        </p:nvSpPr>
        <p:spPr>
          <a:xfrm>
            <a:off x="1880171" y="287675"/>
            <a:ext cx="4972692" cy="1849351"/>
          </a:xfrm>
          <a:prstGeom prst="wedgeRoundRectCallout">
            <a:avLst>
              <a:gd name="adj1" fmla="val 53550"/>
              <a:gd name="adj2" fmla="val 62983"/>
              <a:gd name="adj3" fmla="val 16667"/>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A09F7C-6A98-4B4D-A5E0-EC14F1A77C6A}"/>
              </a:ext>
            </a:extLst>
          </p:cNvPr>
          <p:cNvSpPr txBox="1"/>
          <p:nvPr/>
        </p:nvSpPr>
        <p:spPr>
          <a:xfrm>
            <a:off x="2003461" y="519852"/>
            <a:ext cx="53528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Em đã</a:t>
            </a:r>
            <a:r>
              <a:rPr kumimoji="0" lang="en-US" sz="2800" b="0" i="0" u="none" strike="noStrike" kern="1200" cap="none" spc="0" normalizeH="0" noProof="0">
                <a:ln>
                  <a:noFill/>
                </a:ln>
                <a:solidFill>
                  <a:prstClr val="black"/>
                </a:solidFill>
                <a:effectLst/>
                <a:uLnTx/>
                <a:uFillTx/>
                <a:latin typeface="Calibri" panose="020F0502020204030204"/>
                <a:ea typeface="+mn-ea"/>
                <a:cs typeface="+mn-cs"/>
              </a:rPr>
              <a:t> nhắc nhở bạn bè, người thân tôn trọng tài sản của người khác như thế nào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47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EE80B-2E06-97B4-B823-7C024CDB858B}"/>
              </a:ext>
            </a:extLst>
          </p:cNvPr>
          <p:cNvPicPr>
            <a:picLocks noChangeAspect="1"/>
          </p:cNvPicPr>
          <p:nvPr/>
        </p:nvPicPr>
        <p:blipFill rotWithShape="1">
          <a:blip r:embed="rId2">
            <a:extLst>
              <a:ext uri="{28A0092B-C50C-407E-A947-70E740481C1C}">
                <a14:useLocalDpi xmlns:a14="http://schemas.microsoft.com/office/drawing/2010/main" val="0"/>
              </a:ext>
            </a:extLst>
          </a:blip>
          <a:srcRect t="2500" b="4182"/>
          <a:stretch/>
        </p:blipFill>
        <p:spPr>
          <a:xfrm>
            <a:off x="0" y="0"/>
            <a:ext cx="12192000" cy="6851860"/>
          </a:xfrm>
          <a:prstGeom prst="rect">
            <a:avLst/>
          </a:prstGeom>
        </p:spPr>
      </p:pic>
      <p:pic>
        <p:nvPicPr>
          <p:cNvPr id="10" name="Picture 9" descr="A picture containing text, table, indoor, toy&#10;&#10;Description automatically generated">
            <a:extLst>
              <a:ext uri="{FF2B5EF4-FFF2-40B4-BE49-F238E27FC236}">
                <a16:creationId xmlns:a16="http://schemas.microsoft.com/office/drawing/2014/main" id="{52E8CE39-E498-4630-AABA-B6F2ED11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11" y="1122939"/>
            <a:ext cx="9332494" cy="5728921"/>
          </a:xfrm>
          <a:prstGeom prst="rect">
            <a:avLst/>
          </a:prstGeom>
        </p:spPr>
      </p:pic>
      <p:sp>
        <p:nvSpPr>
          <p:cNvPr id="4" name="Speech Bubble: Rectangle with Corners Rounded 3">
            <a:extLst>
              <a:ext uri="{FF2B5EF4-FFF2-40B4-BE49-F238E27FC236}">
                <a16:creationId xmlns:a16="http://schemas.microsoft.com/office/drawing/2014/main" id="{2BBEF7B6-12AF-4A75-A382-A3E760010466}"/>
              </a:ext>
            </a:extLst>
          </p:cNvPr>
          <p:cNvSpPr/>
          <p:nvPr/>
        </p:nvSpPr>
        <p:spPr>
          <a:xfrm>
            <a:off x="1880171" y="287675"/>
            <a:ext cx="4972692" cy="1849351"/>
          </a:xfrm>
          <a:prstGeom prst="wedgeRoundRectCallout">
            <a:avLst>
              <a:gd name="adj1" fmla="val 53550"/>
              <a:gd name="adj2" fmla="val 62983"/>
              <a:gd name="adj3" fmla="val 16667"/>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A09F7C-6A98-4B4D-A5E0-EC14F1A77C6A}"/>
              </a:ext>
            </a:extLst>
          </p:cNvPr>
          <p:cNvSpPr txBox="1"/>
          <p:nvPr/>
        </p:nvSpPr>
        <p:spPr>
          <a:xfrm>
            <a:off x="2131888" y="427520"/>
            <a:ext cx="44692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Em có</a:t>
            </a:r>
            <a:r>
              <a:rPr kumimoji="0" lang="en-US" sz="3200" b="0" i="0" u="none" strike="noStrike" kern="1200" cap="none" spc="0" normalizeH="0" noProof="0">
                <a:ln>
                  <a:noFill/>
                </a:ln>
                <a:solidFill>
                  <a:prstClr val="black"/>
                </a:solidFill>
                <a:effectLst/>
                <a:uLnTx/>
                <a:uFillTx/>
                <a:latin typeface="Calibri" panose="020F0502020204030204"/>
                <a:ea typeface="+mn-ea"/>
                <a:cs typeface="+mn-cs"/>
              </a:rPr>
              <a:t> cảm xúc như thế nào khi thực hiện những việc đó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0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49233-5036-84E7-3F36-9EB1DD07A16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624" r="2151"/>
          <a:stretch/>
        </p:blipFill>
        <p:spPr>
          <a:xfrm>
            <a:off x="0" y="0"/>
            <a:ext cx="12238358" cy="6858000"/>
          </a:xfrm>
          <a:prstGeom prst="rect">
            <a:avLst/>
          </a:prstGeom>
        </p:spPr>
      </p:pic>
      <p:sp>
        <p:nvSpPr>
          <p:cNvPr id="6" name="TextBox 5">
            <a:extLst>
              <a:ext uri="{FF2B5EF4-FFF2-40B4-BE49-F238E27FC236}">
                <a16:creationId xmlns:a16="http://schemas.microsoft.com/office/drawing/2014/main" id="{1600E1BA-3C52-63E6-C701-28E14631D4AB}"/>
              </a:ext>
            </a:extLst>
          </p:cNvPr>
          <p:cNvSpPr txBox="1"/>
          <p:nvPr/>
        </p:nvSpPr>
        <p:spPr>
          <a:xfrm>
            <a:off x="90192" y="1215362"/>
            <a:ext cx="11852490" cy="5078313"/>
          </a:xfrm>
          <a:custGeom>
            <a:avLst/>
            <a:gdLst>
              <a:gd name="connsiteX0" fmla="*/ 0 w 11852490"/>
              <a:gd name="connsiteY0" fmla="*/ 0 h 5078313"/>
              <a:gd name="connsiteX1" fmla="*/ 474100 w 11852490"/>
              <a:gd name="connsiteY1" fmla="*/ 0 h 5078313"/>
              <a:gd name="connsiteX2" fmla="*/ 711149 w 11852490"/>
              <a:gd name="connsiteY2" fmla="*/ 0 h 5078313"/>
              <a:gd name="connsiteX3" fmla="*/ 948199 w 11852490"/>
              <a:gd name="connsiteY3" fmla="*/ 0 h 5078313"/>
              <a:gd name="connsiteX4" fmla="*/ 1185249 w 11852490"/>
              <a:gd name="connsiteY4" fmla="*/ 0 h 5078313"/>
              <a:gd name="connsiteX5" fmla="*/ 1659349 w 11852490"/>
              <a:gd name="connsiteY5" fmla="*/ 0 h 5078313"/>
              <a:gd name="connsiteX6" fmla="*/ 2251973 w 11852490"/>
              <a:gd name="connsiteY6" fmla="*/ 0 h 5078313"/>
              <a:gd name="connsiteX7" fmla="*/ 3081647 w 11852490"/>
              <a:gd name="connsiteY7" fmla="*/ 0 h 5078313"/>
              <a:gd name="connsiteX8" fmla="*/ 3911322 w 11852490"/>
              <a:gd name="connsiteY8" fmla="*/ 0 h 5078313"/>
              <a:gd name="connsiteX9" fmla="*/ 4622471 w 11852490"/>
              <a:gd name="connsiteY9" fmla="*/ 0 h 5078313"/>
              <a:gd name="connsiteX10" fmla="*/ 4978046 w 11852490"/>
              <a:gd name="connsiteY10" fmla="*/ 0 h 5078313"/>
              <a:gd name="connsiteX11" fmla="*/ 5570670 w 11852490"/>
              <a:gd name="connsiteY11" fmla="*/ 0 h 5078313"/>
              <a:gd name="connsiteX12" fmla="*/ 6163295 w 11852490"/>
              <a:gd name="connsiteY12" fmla="*/ 0 h 5078313"/>
              <a:gd name="connsiteX13" fmla="*/ 6518870 w 11852490"/>
              <a:gd name="connsiteY13" fmla="*/ 0 h 5078313"/>
              <a:gd name="connsiteX14" fmla="*/ 6755919 w 11852490"/>
              <a:gd name="connsiteY14" fmla="*/ 0 h 5078313"/>
              <a:gd name="connsiteX15" fmla="*/ 7467069 w 11852490"/>
              <a:gd name="connsiteY15" fmla="*/ 0 h 5078313"/>
              <a:gd name="connsiteX16" fmla="*/ 7704119 w 11852490"/>
              <a:gd name="connsiteY16" fmla="*/ 0 h 5078313"/>
              <a:gd name="connsiteX17" fmla="*/ 8533793 w 11852490"/>
              <a:gd name="connsiteY17" fmla="*/ 0 h 5078313"/>
              <a:gd name="connsiteX18" fmla="*/ 9244942 w 11852490"/>
              <a:gd name="connsiteY18" fmla="*/ 0 h 5078313"/>
              <a:gd name="connsiteX19" fmla="*/ 9956092 w 11852490"/>
              <a:gd name="connsiteY19" fmla="*/ 0 h 5078313"/>
              <a:gd name="connsiteX20" fmla="*/ 10667241 w 11852490"/>
              <a:gd name="connsiteY20" fmla="*/ 0 h 5078313"/>
              <a:gd name="connsiteX21" fmla="*/ 11852490 w 11852490"/>
              <a:gd name="connsiteY21" fmla="*/ 0 h 5078313"/>
              <a:gd name="connsiteX22" fmla="*/ 11852490 w 11852490"/>
              <a:gd name="connsiteY22" fmla="*/ 411908 h 5078313"/>
              <a:gd name="connsiteX23" fmla="*/ 11852490 w 11852490"/>
              <a:gd name="connsiteY23" fmla="*/ 976165 h 5078313"/>
              <a:gd name="connsiteX24" fmla="*/ 11852490 w 11852490"/>
              <a:gd name="connsiteY24" fmla="*/ 1641988 h 5078313"/>
              <a:gd name="connsiteX25" fmla="*/ 11852490 w 11852490"/>
              <a:gd name="connsiteY25" fmla="*/ 2053895 h 5078313"/>
              <a:gd name="connsiteX26" fmla="*/ 11852490 w 11852490"/>
              <a:gd name="connsiteY26" fmla="*/ 2668936 h 5078313"/>
              <a:gd name="connsiteX27" fmla="*/ 11852490 w 11852490"/>
              <a:gd name="connsiteY27" fmla="*/ 3334759 h 5078313"/>
              <a:gd name="connsiteX28" fmla="*/ 11852490 w 11852490"/>
              <a:gd name="connsiteY28" fmla="*/ 4000582 h 5078313"/>
              <a:gd name="connsiteX29" fmla="*/ 11852490 w 11852490"/>
              <a:gd name="connsiteY29" fmla="*/ 4412490 h 5078313"/>
              <a:gd name="connsiteX30" fmla="*/ 11852490 w 11852490"/>
              <a:gd name="connsiteY30" fmla="*/ 5078313 h 5078313"/>
              <a:gd name="connsiteX31" fmla="*/ 11022816 w 11852490"/>
              <a:gd name="connsiteY31" fmla="*/ 5078313 h 5078313"/>
              <a:gd name="connsiteX32" fmla="*/ 10667241 w 11852490"/>
              <a:gd name="connsiteY32" fmla="*/ 5078313 h 5078313"/>
              <a:gd name="connsiteX33" fmla="*/ 10430191 w 11852490"/>
              <a:gd name="connsiteY33" fmla="*/ 5078313 h 5078313"/>
              <a:gd name="connsiteX34" fmla="*/ 9600517 w 11852490"/>
              <a:gd name="connsiteY34" fmla="*/ 5078313 h 5078313"/>
              <a:gd name="connsiteX35" fmla="*/ 8889368 w 11852490"/>
              <a:gd name="connsiteY35" fmla="*/ 5078313 h 5078313"/>
              <a:gd name="connsiteX36" fmla="*/ 8652318 w 11852490"/>
              <a:gd name="connsiteY36" fmla="*/ 5078313 h 5078313"/>
              <a:gd name="connsiteX37" fmla="*/ 7941168 w 11852490"/>
              <a:gd name="connsiteY37" fmla="*/ 5078313 h 5078313"/>
              <a:gd name="connsiteX38" fmla="*/ 7585594 w 11852490"/>
              <a:gd name="connsiteY38" fmla="*/ 5078313 h 5078313"/>
              <a:gd name="connsiteX39" fmla="*/ 6992969 w 11852490"/>
              <a:gd name="connsiteY39" fmla="*/ 5078313 h 5078313"/>
              <a:gd name="connsiteX40" fmla="*/ 6400345 w 11852490"/>
              <a:gd name="connsiteY40" fmla="*/ 5078313 h 5078313"/>
              <a:gd name="connsiteX41" fmla="*/ 6163295 w 11852490"/>
              <a:gd name="connsiteY41" fmla="*/ 5078313 h 5078313"/>
              <a:gd name="connsiteX42" fmla="*/ 5570670 w 11852490"/>
              <a:gd name="connsiteY42" fmla="*/ 5078313 h 5078313"/>
              <a:gd name="connsiteX43" fmla="*/ 5215096 w 11852490"/>
              <a:gd name="connsiteY43" fmla="*/ 5078313 h 5078313"/>
              <a:gd name="connsiteX44" fmla="*/ 4859521 w 11852490"/>
              <a:gd name="connsiteY44" fmla="*/ 5078313 h 5078313"/>
              <a:gd name="connsiteX45" fmla="*/ 4029847 w 11852490"/>
              <a:gd name="connsiteY45" fmla="*/ 5078313 h 5078313"/>
              <a:gd name="connsiteX46" fmla="*/ 3318697 w 11852490"/>
              <a:gd name="connsiteY46" fmla="*/ 5078313 h 5078313"/>
              <a:gd name="connsiteX47" fmla="*/ 2489023 w 11852490"/>
              <a:gd name="connsiteY47" fmla="*/ 5078313 h 5078313"/>
              <a:gd name="connsiteX48" fmla="*/ 1659349 w 11852490"/>
              <a:gd name="connsiteY48" fmla="*/ 5078313 h 5078313"/>
              <a:gd name="connsiteX49" fmla="*/ 1066724 w 11852490"/>
              <a:gd name="connsiteY49" fmla="*/ 5078313 h 5078313"/>
              <a:gd name="connsiteX50" fmla="*/ 0 w 11852490"/>
              <a:gd name="connsiteY50" fmla="*/ 5078313 h 5078313"/>
              <a:gd name="connsiteX51" fmla="*/ 0 w 11852490"/>
              <a:gd name="connsiteY51" fmla="*/ 4514056 h 5078313"/>
              <a:gd name="connsiteX52" fmla="*/ 0 w 11852490"/>
              <a:gd name="connsiteY52" fmla="*/ 4000582 h 5078313"/>
              <a:gd name="connsiteX53" fmla="*/ 0 w 11852490"/>
              <a:gd name="connsiteY53" fmla="*/ 3385542 h 5078313"/>
              <a:gd name="connsiteX54" fmla="*/ 0 w 11852490"/>
              <a:gd name="connsiteY54" fmla="*/ 2821285 h 5078313"/>
              <a:gd name="connsiteX55" fmla="*/ 0 w 11852490"/>
              <a:gd name="connsiteY55" fmla="*/ 2307811 h 5078313"/>
              <a:gd name="connsiteX56" fmla="*/ 0 w 11852490"/>
              <a:gd name="connsiteY56" fmla="*/ 1895904 h 5078313"/>
              <a:gd name="connsiteX57" fmla="*/ 0 w 11852490"/>
              <a:gd name="connsiteY57" fmla="*/ 1280863 h 5078313"/>
              <a:gd name="connsiteX58" fmla="*/ 0 w 11852490"/>
              <a:gd name="connsiteY58" fmla="*/ 818173 h 5078313"/>
              <a:gd name="connsiteX59" fmla="*/ 0 w 11852490"/>
              <a:gd name="connsiteY59"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52490" h="5078313" fill="none" extrusionOk="0">
                <a:moveTo>
                  <a:pt x="0" y="0"/>
                </a:moveTo>
                <a:cubicBezTo>
                  <a:pt x="106758" y="-27641"/>
                  <a:pt x="264624" y="23760"/>
                  <a:pt x="474100" y="0"/>
                </a:cubicBezTo>
                <a:cubicBezTo>
                  <a:pt x="683576" y="-23760"/>
                  <a:pt x="658617" y="20807"/>
                  <a:pt x="711149" y="0"/>
                </a:cubicBezTo>
                <a:cubicBezTo>
                  <a:pt x="763681" y="-20807"/>
                  <a:pt x="879559" y="8257"/>
                  <a:pt x="948199" y="0"/>
                </a:cubicBezTo>
                <a:cubicBezTo>
                  <a:pt x="1016839" y="-8257"/>
                  <a:pt x="1108487" y="5708"/>
                  <a:pt x="1185249" y="0"/>
                </a:cubicBezTo>
                <a:cubicBezTo>
                  <a:pt x="1262011" y="-5708"/>
                  <a:pt x="1483624" y="54739"/>
                  <a:pt x="1659349" y="0"/>
                </a:cubicBezTo>
                <a:cubicBezTo>
                  <a:pt x="1835074" y="-54739"/>
                  <a:pt x="2001538" y="24080"/>
                  <a:pt x="2251973" y="0"/>
                </a:cubicBezTo>
                <a:cubicBezTo>
                  <a:pt x="2502408" y="-24080"/>
                  <a:pt x="2892782" y="93746"/>
                  <a:pt x="3081647" y="0"/>
                </a:cubicBezTo>
                <a:cubicBezTo>
                  <a:pt x="3270512" y="-93746"/>
                  <a:pt x="3624246" y="22906"/>
                  <a:pt x="3911322" y="0"/>
                </a:cubicBezTo>
                <a:cubicBezTo>
                  <a:pt x="4198398" y="-22906"/>
                  <a:pt x="4439001" y="61692"/>
                  <a:pt x="4622471" y="0"/>
                </a:cubicBezTo>
                <a:cubicBezTo>
                  <a:pt x="4805941" y="-61692"/>
                  <a:pt x="4882182" y="24392"/>
                  <a:pt x="4978046" y="0"/>
                </a:cubicBezTo>
                <a:cubicBezTo>
                  <a:pt x="5073911" y="-24392"/>
                  <a:pt x="5368159" y="43815"/>
                  <a:pt x="5570670" y="0"/>
                </a:cubicBezTo>
                <a:cubicBezTo>
                  <a:pt x="5773181" y="-43815"/>
                  <a:pt x="5895765" y="7055"/>
                  <a:pt x="6163295" y="0"/>
                </a:cubicBezTo>
                <a:cubicBezTo>
                  <a:pt x="6430826" y="-7055"/>
                  <a:pt x="6370111" y="30353"/>
                  <a:pt x="6518870" y="0"/>
                </a:cubicBezTo>
                <a:cubicBezTo>
                  <a:pt x="6667630" y="-30353"/>
                  <a:pt x="6685917" y="20512"/>
                  <a:pt x="6755919" y="0"/>
                </a:cubicBezTo>
                <a:cubicBezTo>
                  <a:pt x="6825921" y="-20512"/>
                  <a:pt x="7257480" y="34309"/>
                  <a:pt x="7467069" y="0"/>
                </a:cubicBezTo>
                <a:cubicBezTo>
                  <a:pt x="7676658" y="-34309"/>
                  <a:pt x="7589725" y="3757"/>
                  <a:pt x="7704119" y="0"/>
                </a:cubicBezTo>
                <a:cubicBezTo>
                  <a:pt x="7818513" y="-3757"/>
                  <a:pt x="8175491" y="10539"/>
                  <a:pt x="8533793" y="0"/>
                </a:cubicBezTo>
                <a:cubicBezTo>
                  <a:pt x="8892095" y="-10539"/>
                  <a:pt x="9021370" y="19890"/>
                  <a:pt x="9244942" y="0"/>
                </a:cubicBezTo>
                <a:cubicBezTo>
                  <a:pt x="9468514" y="-19890"/>
                  <a:pt x="9668460" y="53141"/>
                  <a:pt x="9956092" y="0"/>
                </a:cubicBezTo>
                <a:cubicBezTo>
                  <a:pt x="10243724" y="-53141"/>
                  <a:pt x="10509483" y="11255"/>
                  <a:pt x="10667241" y="0"/>
                </a:cubicBezTo>
                <a:cubicBezTo>
                  <a:pt x="10824999" y="-11255"/>
                  <a:pt x="11471351" y="29497"/>
                  <a:pt x="11852490" y="0"/>
                </a:cubicBezTo>
                <a:cubicBezTo>
                  <a:pt x="11877880" y="129989"/>
                  <a:pt x="11832059" y="240906"/>
                  <a:pt x="11852490" y="411908"/>
                </a:cubicBezTo>
                <a:cubicBezTo>
                  <a:pt x="11872921" y="582910"/>
                  <a:pt x="11827283" y="771586"/>
                  <a:pt x="11852490" y="976165"/>
                </a:cubicBezTo>
                <a:cubicBezTo>
                  <a:pt x="11877697" y="1180744"/>
                  <a:pt x="11788509" y="1382093"/>
                  <a:pt x="11852490" y="1641988"/>
                </a:cubicBezTo>
                <a:cubicBezTo>
                  <a:pt x="11916471" y="1901883"/>
                  <a:pt x="11805966" y="1926756"/>
                  <a:pt x="11852490" y="2053895"/>
                </a:cubicBezTo>
                <a:cubicBezTo>
                  <a:pt x="11899014" y="2181034"/>
                  <a:pt x="11788830" y="2384442"/>
                  <a:pt x="11852490" y="2668936"/>
                </a:cubicBezTo>
                <a:cubicBezTo>
                  <a:pt x="11916150" y="2953430"/>
                  <a:pt x="11779491" y="3013745"/>
                  <a:pt x="11852490" y="3334759"/>
                </a:cubicBezTo>
                <a:cubicBezTo>
                  <a:pt x="11925489" y="3655773"/>
                  <a:pt x="11833395" y="3759241"/>
                  <a:pt x="11852490" y="4000582"/>
                </a:cubicBezTo>
                <a:cubicBezTo>
                  <a:pt x="11871585" y="4241923"/>
                  <a:pt x="11825412" y="4320125"/>
                  <a:pt x="11852490" y="4412490"/>
                </a:cubicBezTo>
                <a:cubicBezTo>
                  <a:pt x="11879568" y="4504855"/>
                  <a:pt x="11848859" y="4905192"/>
                  <a:pt x="11852490" y="5078313"/>
                </a:cubicBezTo>
                <a:cubicBezTo>
                  <a:pt x="11447809" y="5079807"/>
                  <a:pt x="11293496" y="4999732"/>
                  <a:pt x="11022816" y="5078313"/>
                </a:cubicBezTo>
                <a:cubicBezTo>
                  <a:pt x="10752136" y="5156894"/>
                  <a:pt x="10760201" y="5047853"/>
                  <a:pt x="10667241" y="5078313"/>
                </a:cubicBezTo>
                <a:cubicBezTo>
                  <a:pt x="10574282" y="5108773"/>
                  <a:pt x="10497884" y="5060249"/>
                  <a:pt x="10430191" y="5078313"/>
                </a:cubicBezTo>
                <a:cubicBezTo>
                  <a:pt x="10362498" y="5096377"/>
                  <a:pt x="9861687" y="5021874"/>
                  <a:pt x="9600517" y="5078313"/>
                </a:cubicBezTo>
                <a:cubicBezTo>
                  <a:pt x="9339347" y="5134752"/>
                  <a:pt x="9198391" y="5007405"/>
                  <a:pt x="8889368" y="5078313"/>
                </a:cubicBezTo>
                <a:cubicBezTo>
                  <a:pt x="8580345" y="5149221"/>
                  <a:pt x="8725613" y="5078108"/>
                  <a:pt x="8652318" y="5078313"/>
                </a:cubicBezTo>
                <a:cubicBezTo>
                  <a:pt x="8579023" y="5078518"/>
                  <a:pt x="8103779" y="5010781"/>
                  <a:pt x="7941168" y="5078313"/>
                </a:cubicBezTo>
                <a:cubicBezTo>
                  <a:pt x="7778557" y="5145845"/>
                  <a:pt x="7688595" y="5041747"/>
                  <a:pt x="7585594" y="5078313"/>
                </a:cubicBezTo>
                <a:cubicBezTo>
                  <a:pt x="7482593" y="5114879"/>
                  <a:pt x="7145555" y="5015918"/>
                  <a:pt x="6992969" y="5078313"/>
                </a:cubicBezTo>
                <a:cubicBezTo>
                  <a:pt x="6840384" y="5140708"/>
                  <a:pt x="6669460" y="5075301"/>
                  <a:pt x="6400345" y="5078313"/>
                </a:cubicBezTo>
                <a:cubicBezTo>
                  <a:pt x="6131230" y="5081325"/>
                  <a:pt x="6233076" y="5061833"/>
                  <a:pt x="6163295" y="5078313"/>
                </a:cubicBezTo>
                <a:cubicBezTo>
                  <a:pt x="6093514" y="5094793"/>
                  <a:pt x="5853302" y="5065494"/>
                  <a:pt x="5570670" y="5078313"/>
                </a:cubicBezTo>
                <a:cubicBezTo>
                  <a:pt x="5288038" y="5091132"/>
                  <a:pt x="5337394" y="5073917"/>
                  <a:pt x="5215096" y="5078313"/>
                </a:cubicBezTo>
                <a:cubicBezTo>
                  <a:pt x="5092798" y="5082709"/>
                  <a:pt x="5020904" y="5049384"/>
                  <a:pt x="4859521" y="5078313"/>
                </a:cubicBezTo>
                <a:cubicBezTo>
                  <a:pt x="4698138" y="5107242"/>
                  <a:pt x="4360137" y="4995791"/>
                  <a:pt x="4029847" y="5078313"/>
                </a:cubicBezTo>
                <a:cubicBezTo>
                  <a:pt x="3699557" y="5160835"/>
                  <a:pt x="3561863" y="5023199"/>
                  <a:pt x="3318697" y="5078313"/>
                </a:cubicBezTo>
                <a:cubicBezTo>
                  <a:pt x="3075531" y="5133427"/>
                  <a:pt x="2687758" y="5049015"/>
                  <a:pt x="2489023" y="5078313"/>
                </a:cubicBezTo>
                <a:cubicBezTo>
                  <a:pt x="2290288" y="5107611"/>
                  <a:pt x="1831389" y="5047911"/>
                  <a:pt x="1659349" y="5078313"/>
                </a:cubicBezTo>
                <a:cubicBezTo>
                  <a:pt x="1487309" y="5108715"/>
                  <a:pt x="1196142" y="5065791"/>
                  <a:pt x="1066724" y="5078313"/>
                </a:cubicBezTo>
                <a:cubicBezTo>
                  <a:pt x="937306" y="5090835"/>
                  <a:pt x="462053" y="4999531"/>
                  <a:pt x="0" y="5078313"/>
                </a:cubicBezTo>
                <a:cubicBezTo>
                  <a:pt x="-36700" y="4857019"/>
                  <a:pt x="24016" y="4663840"/>
                  <a:pt x="0" y="4514056"/>
                </a:cubicBezTo>
                <a:cubicBezTo>
                  <a:pt x="-24016" y="4364272"/>
                  <a:pt x="23906" y="4196594"/>
                  <a:pt x="0" y="4000582"/>
                </a:cubicBezTo>
                <a:cubicBezTo>
                  <a:pt x="-23906" y="3804570"/>
                  <a:pt x="25504" y="3521961"/>
                  <a:pt x="0" y="3385542"/>
                </a:cubicBezTo>
                <a:cubicBezTo>
                  <a:pt x="-25504" y="3249123"/>
                  <a:pt x="34844" y="2992048"/>
                  <a:pt x="0" y="2821285"/>
                </a:cubicBezTo>
                <a:cubicBezTo>
                  <a:pt x="-34844" y="2650522"/>
                  <a:pt x="6661" y="2474256"/>
                  <a:pt x="0" y="2307811"/>
                </a:cubicBezTo>
                <a:cubicBezTo>
                  <a:pt x="-6661" y="2141366"/>
                  <a:pt x="28374" y="2073918"/>
                  <a:pt x="0" y="1895904"/>
                </a:cubicBezTo>
                <a:cubicBezTo>
                  <a:pt x="-28374" y="1717890"/>
                  <a:pt x="66107" y="1454072"/>
                  <a:pt x="0" y="1280863"/>
                </a:cubicBezTo>
                <a:cubicBezTo>
                  <a:pt x="-66107" y="1107654"/>
                  <a:pt x="1430" y="940785"/>
                  <a:pt x="0" y="818173"/>
                </a:cubicBezTo>
                <a:cubicBezTo>
                  <a:pt x="-1430" y="695561"/>
                  <a:pt x="59673" y="272834"/>
                  <a:pt x="0" y="0"/>
                </a:cubicBezTo>
                <a:close/>
              </a:path>
              <a:path w="11852490" h="5078313" stroke="0" extrusionOk="0">
                <a:moveTo>
                  <a:pt x="0" y="0"/>
                </a:moveTo>
                <a:cubicBezTo>
                  <a:pt x="132862" y="-14313"/>
                  <a:pt x="329161" y="51056"/>
                  <a:pt x="474100" y="0"/>
                </a:cubicBezTo>
                <a:cubicBezTo>
                  <a:pt x="619039" y="-51056"/>
                  <a:pt x="773132" y="44697"/>
                  <a:pt x="948199" y="0"/>
                </a:cubicBezTo>
                <a:cubicBezTo>
                  <a:pt x="1123266" y="-44697"/>
                  <a:pt x="1543013" y="49004"/>
                  <a:pt x="1777874" y="0"/>
                </a:cubicBezTo>
                <a:cubicBezTo>
                  <a:pt x="2012736" y="-49004"/>
                  <a:pt x="1955673" y="11986"/>
                  <a:pt x="2014923" y="0"/>
                </a:cubicBezTo>
                <a:cubicBezTo>
                  <a:pt x="2074173" y="-11986"/>
                  <a:pt x="2489757" y="41338"/>
                  <a:pt x="2726073" y="0"/>
                </a:cubicBezTo>
                <a:cubicBezTo>
                  <a:pt x="2962389" y="-41338"/>
                  <a:pt x="2931582" y="39274"/>
                  <a:pt x="3081647" y="0"/>
                </a:cubicBezTo>
                <a:cubicBezTo>
                  <a:pt x="3231712" y="-39274"/>
                  <a:pt x="3477454" y="4556"/>
                  <a:pt x="3792797" y="0"/>
                </a:cubicBezTo>
                <a:cubicBezTo>
                  <a:pt x="4108140" y="-4556"/>
                  <a:pt x="4308252" y="67929"/>
                  <a:pt x="4622471" y="0"/>
                </a:cubicBezTo>
                <a:cubicBezTo>
                  <a:pt x="4936690" y="-67929"/>
                  <a:pt x="4872446" y="9437"/>
                  <a:pt x="4978046" y="0"/>
                </a:cubicBezTo>
                <a:cubicBezTo>
                  <a:pt x="5083646" y="-9437"/>
                  <a:pt x="5204432" y="15983"/>
                  <a:pt x="5333621" y="0"/>
                </a:cubicBezTo>
                <a:cubicBezTo>
                  <a:pt x="5462810" y="-15983"/>
                  <a:pt x="5599864" y="13472"/>
                  <a:pt x="5689195" y="0"/>
                </a:cubicBezTo>
                <a:cubicBezTo>
                  <a:pt x="5778526" y="-13472"/>
                  <a:pt x="6126547" y="14654"/>
                  <a:pt x="6518870" y="0"/>
                </a:cubicBezTo>
                <a:cubicBezTo>
                  <a:pt x="6911194" y="-14654"/>
                  <a:pt x="6942561" y="55890"/>
                  <a:pt x="7111494" y="0"/>
                </a:cubicBezTo>
                <a:cubicBezTo>
                  <a:pt x="7280427" y="-55890"/>
                  <a:pt x="7612382" y="77094"/>
                  <a:pt x="7822643" y="0"/>
                </a:cubicBezTo>
                <a:cubicBezTo>
                  <a:pt x="8032904" y="-77094"/>
                  <a:pt x="8432092" y="27965"/>
                  <a:pt x="8652318" y="0"/>
                </a:cubicBezTo>
                <a:cubicBezTo>
                  <a:pt x="8872544" y="-27965"/>
                  <a:pt x="9030433" y="79847"/>
                  <a:pt x="9363467" y="0"/>
                </a:cubicBezTo>
                <a:cubicBezTo>
                  <a:pt x="9696501" y="-79847"/>
                  <a:pt x="9543217" y="910"/>
                  <a:pt x="9719042" y="0"/>
                </a:cubicBezTo>
                <a:cubicBezTo>
                  <a:pt x="9894867" y="-910"/>
                  <a:pt x="10280801" y="7439"/>
                  <a:pt x="10430191" y="0"/>
                </a:cubicBezTo>
                <a:cubicBezTo>
                  <a:pt x="10579581" y="-7439"/>
                  <a:pt x="10765938" y="50478"/>
                  <a:pt x="10904291" y="0"/>
                </a:cubicBezTo>
                <a:cubicBezTo>
                  <a:pt x="11042644" y="-50478"/>
                  <a:pt x="11187156" y="7394"/>
                  <a:pt x="11259866" y="0"/>
                </a:cubicBezTo>
                <a:cubicBezTo>
                  <a:pt x="11332577" y="-7394"/>
                  <a:pt x="11720394" y="21698"/>
                  <a:pt x="11852490" y="0"/>
                </a:cubicBezTo>
                <a:cubicBezTo>
                  <a:pt x="11880054" y="126113"/>
                  <a:pt x="11844524" y="302015"/>
                  <a:pt x="11852490" y="462691"/>
                </a:cubicBezTo>
                <a:cubicBezTo>
                  <a:pt x="11860456" y="623367"/>
                  <a:pt x="11821257" y="781612"/>
                  <a:pt x="11852490" y="925381"/>
                </a:cubicBezTo>
                <a:cubicBezTo>
                  <a:pt x="11883723" y="1069150"/>
                  <a:pt x="11806534" y="1417273"/>
                  <a:pt x="11852490" y="1540422"/>
                </a:cubicBezTo>
                <a:cubicBezTo>
                  <a:pt x="11898446" y="1663571"/>
                  <a:pt x="11800528" y="1838923"/>
                  <a:pt x="11852490" y="2003112"/>
                </a:cubicBezTo>
                <a:cubicBezTo>
                  <a:pt x="11904452" y="2167301"/>
                  <a:pt x="11807759" y="2335369"/>
                  <a:pt x="11852490" y="2465803"/>
                </a:cubicBezTo>
                <a:cubicBezTo>
                  <a:pt x="11897221" y="2596237"/>
                  <a:pt x="11837335" y="2874479"/>
                  <a:pt x="11852490" y="3030060"/>
                </a:cubicBezTo>
                <a:cubicBezTo>
                  <a:pt x="11867645" y="3185641"/>
                  <a:pt x="11838786" y="3292463"/>
                  <a:pt x="11852490" y="3492751"/>
                </a:cubicBezTo>
                <a:cubicBezTo>
                  <a:pt x="11866194" y="3693039"/>
                  <a:pt x="11793415" y="3831138"/>
                  <a:pt x="11852490" y="4006225"/>
                </a:cubicBezTo>
                <a:cubicBezTo>
                  <a:pt x="11911565" y="4181312"/>
                  <a:pt x="11793189" y="4348264"/>
                  <a:pt x="11852490" y="4570482"/>
                </a:cubicBezTo>
                <a:cubicBezTo>
                  <a:pt x="11911791" y="4792700"/>
                  <a:pt x="11836150" y="4830717"/>
                  <a:pt x="11852490" y="5078313"/>
                </a:cubicBezTo>
                <a:cubicBezTo>
                  <a:pt x="11748825" y="5090710"/>
                  <a:pt x="11701580" y="5069737"/>
                  <a:pt x="11615440" y="5078313"/>
                </a:cubicBezTo>
                <a:cubicBezTo>
                  <a:pt x="11529300" y="5086889"/>
                  <a:pt x="10952484" y="5019316"/>
                  <a:pt x="10785766" y="5078313"/>
                </a:cubicBezTo>
                <a:cubicBezTo>
                  <a:pt x="10619048" y="5137310"/>
                  <a:pt x="10443719" y="5017150"/>
                  <a:pt x="10193141" y="5078313"/>
                </a:cubicBezTo>
                <a:cubicBezTo>
                  <a:pt x="9942564" y="5139476"/>
                  <a:pt x="9819484" y="5008963"/>
                  <a:pt x="9481992" y="5078313"/>
                </a:cubicBezTo>
                <a:cubicBezTo>
                  <a:pt x="9144500" y="5147663"/>
                  <a:pt x="9337663" y="5065317"/>
                  <a:pt x="9244942" y="5078313"/>
                </a:cubicBezTo>
                <a:cubicBezTo>
                  <a:pt x="9152221" y="5091309"/>
                  <a:pt x="8737436" y="5043372"/>
                  <a:pt x="8533793" y="5078313"/>
                </a:cubicBezTo>
                <a:cubicBezTo>
                  <a:pt x="8330150" y="5113254"/>
                  <a:pt x="8090827" y="5014508"/>
                  <a:pt x="7941168" y="5078313"/>
                </a:cubicBezTo>
                <a:cubicBezTo>
                  <a:pt x="7791509" y="5142118"/>
                  <a:pt x="7447245" y="5075996"/>
                  <a:pt x="7111494" y="5078313"/>
                </a:cubicBezTo>
                <a:cubicBezTo>
                  <a:pt x="6775743" y="5080630"/>
                  <a:pt x="6504379" y="5002509"/>
                  <a:pt x="6281820" y="5078313"/>
                </a:cubicBezTo>
                <a:cubicBezTo>
                  <a:pt x="6059261" y="5154117"/>
                  <a:pt x="5947523" y="5009527"/>
                  <a:pt x="5689195" y="5078313"/>
                </a:cubicBezTo>
                <a:cubicBezTo>
                  <a:pt x="5430868" y="5147099"/>
                  <a:pt x="5540395" y="5060424"/>
                  <a:pt x="5452145" y="5078313"/>
                </a:cubicBezTo>
                <a:cubicBezTo>
                  <a:pt x="5363895" y="5096202"/>
                  <a:pt x="5311874" y="5061064"/>
                  <a:pt x="5215096" y="5078313"/>
                </a:cubicBezTo>
                <a:cubicBezTo>
                  <a:pt x="5118318" y="5095562"/>
                  <a:pt x="5029082" y="5070320"/>
                  <a:pt x="4978046" y="5078313"/>
                </a:cubicBezTo>
                <a:cubicBezTo>
                  <a:pt x="4927010" y="5086306"/>
                  <a:pt x="4656508" y="5043843"/>
                  <a:pt x="4385421" y="5078313"/>
                </a:cubicBezTo>
                <a:cubicBezTo>
                  <a:pt x="4114334" y="5112783"/>
                  <a:pt x="3979512" y="5027843"/>
                  <a:pt x="3792797" y="5078313"/>
                </a:cubicBezTo>
                <a:cubicBezTo>
                  <a:pt x="3606082" y="5128783"/>
                  <a:pt x="3485438" y="5057248"/>
                  <a:pt x="3318697" y="5078313"/>
                </a:cubicBezTo>
                <a:cubicBezTo>
                  <a:pt x="3151956" y="5099378"/>
                  <a:pt x="3071030" y="5071405"/>
                  <a:pt x="2963122" y="5078313"/>
                </a:cubicBezTo>
                <a:cubicBezTo>
                  <a:pt x="2855214" y="5085221"/>
                  <a:pt x="2762140" y="5076527"/>
                  <a:pt x="2607548" y="5078313"/>
                </a:cubicBezTo>
                <a:cubicBezTo>
                  <a:pt x="2452956" y="5080099"/>
                  <a:pt x="2379985" y="5059531"/>
                  <a:pt x="2251973" y="5078313"/>
                </a:cubicBezTo>
                <a:cubicBezTo>
                  <a:pt x="2123962" y="5097095"/>
                  <a:pt x="1666061" y="5009514"/>
                  <a:pt x="1422299" y="5078313"/>
                </a:cubicBezTo>
                <a:cubicBezTo>
                  <a:pt x="1178537" y="5147112"/>
                  <a:pt x="1276623" y="5071405"/>
                  <a:pt x="1185249" y="5078313"/>
                </a:cubicBezTo>
                <a:cubicBezTo>
                  <a:pt x="1093875" y="5085221"/>
                  <a:pt x="417552" y="5033708"/>
                  <a:pt x="0" y="5078313"/>
                </a:cubicBezTo>
                <a:cubicBezTo>
                  <a:pt x="-6225" y="4979865"/>
                  <a:pt x="25459" y="4786756"/>
                  <a:pt x="0" y="4615622"/>
                </a:cubicBezTo>
                <a:cubicBezTo>
                  <a:pt x="-25459" y="4444488"/>
                  <a:pt x="51343" y="4207613"/>
                  <a:pt x="0" y="4051365"/>
                </a:cubicBezTo>
                <a:cubicBezTo>
                  <a:pt x="-51343" y="3895117"/>
                  <a:pt x="36440" y="3673095"/>
                  <a:pt x="0" y="3537891"/>
                </a:cubicBezTo>
                <a:cubicBezTo>
                  <a:pt x="-36440" y="3402687"/>
                  <a:pt x="7086" y="3050412"/>
                  <a:pt x="0" y="2872068"/>
                </a:cubicBezTo>
                <a:cubicBezTo>
                  <a:pt x="-7086" y="2693724"/>
                  <a:pt x="20143" y="2582392"/>
                  <a:pt x="0" y="2307811"/>
                </a:cubicBezTo>
                <a:cubicBezTo>
                  <a:pt x="-20143" y="2033230"/>
                  <a:pt x="33927" y="1945811"/>
                  <a:pt x="0" y="1743554"/>
                </a:cubicBezTo>
                <a:cubicBezTo>
                  <a:pt x="-33927" y="1541297"/>
                  <a:pt x="23884" y="1452072"/>
                  <a:pt x="0" y="1179297"/>
                </a:cubicBezTo>
                <a:cubicBezTo>
                  <a:pt x="-23884" y="906522"/>
                  <a:pt x="9036" y="824803"/>
                  <a:pt x="0" y="564257"/>
                </a:cubicBezTo>
                <a:cubicBezTo>
                  <a:pt x="-9036" y="303711"/>
                  <a:pt x="19684" y="257134"/>
                  <a:pt x="0" y="0"/>
                </a:cubicBezTo>
                <a:close/>
              </a:path>
            </a:pathLst>
          </a:custGeom>
          <a:solidFill>
            <a:srgbClr val="FFFFFF">
              <a:alpha val="89804"/>
            </a:srgbClr>
          </a:solidFill>
          <a:ln w="28575">
            <a:solidFill>
              <a:srgbClr val="0070C0"/>
            </a:solidFill>
            <a:prstDash val="lgDashDotDot"/>
            <a:extLst>
              <a:ext uri="{C807C97D-BFC1-408E-A445-0C87EB9F89A2}">
                <ask:lineSketchStyleProps xmlns:ask="http://schemas.microsoft.com/office/drawing/2018/sketchyshapes" sd="3199362563">
                  <a:prstGeom prst="rect">
                    <a:avLst/>
                  </a:prstGeom>
                  <ask:type>
                    <ask:lineSketchScribble/>
                  </ask:type>
                </ask:lineSketchStyleProps>
              </a:ext>
            </a:extLst>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600">
                <a:solidFill>
                  <a:srgbClr val="FF0000"/>
                </a:solidFill>
                <a:latin typeface="Calibri" panose="020F0502020204030204"/>
              </a:rPr>
              <a:t>Ngoài những biểu hiện đã được học, còn có một số biểu hiện chưa tôn trọng tài sản của người khác như:</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3600">
                <a:solidFill>
                  <a:srgbClr val="00B0F0"/>
                </a:solidFill>
                <a:latin typeface="Calibri" panose="020F0502020204030204"/>
              </a:rPr>
              <a:t>Mượn đồ dùng của bạn nhưng không trả vì nghĩ rằng bạn đã quên </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3600">
                <a:solidFill>
                  <a:srgbClr val="00B0F0"/>
                </a:solidFill>
                <a:latin typeface="Calibri" panose="020F0502020204030204"/>
              </a:rPr>
              <a:t> Thấy truyện tranh bên bàn học không biết của ai nhưng lấy về đọc </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3600" noProof="0">
                <a:solidFill>
                  <a:srgbClr val="00B0F0"/>
                </a:solidFill>
                <a:latin typeface="Calibri" panose="020F0502020204030204"/>
              </a:rPr>
              <a:t>Qua nhà bạn chơ, tự ý lấy sách trên giá sách của bạn để đọc</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a:ln>
                  <a:noFill/>
                </a:ln>
                <a:solidFill>
                  <a:srgbClr val="00B0F0"/>
                </a:solidFill>
                <a:effectLst/>
                <a:uLnTx/>
                <a:uFillTx/>
                <a:latin typeface="Calibri" panose="020F0502020204030204"/>
                <a:ea typeface="+mn-ea"/>
                <a:cs typeface="+mn-cs"/>
              </a:rPr>
              <a:t> Nhặt được của rơi không trả lại cho người làm mất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3600" noProof="0">
                <a:solidFill>
                  <a:srgbClr val="00B0F0"/>
                </a:solidFill>
                <a:latin typeface="Calibri" panose="020F0502020204030204"/>
              </a:rPr>
              <a:t> </a:t>
            </a:r>
            <a:r>
              <a:rPr lang="en-US" sz="3600">
                <a:solidFill>
                  <a:srgbClr val="00B0F0"/>
                </a:solidFill>
                <a:latin typeface="Calibri" panose="020F0502020204030204"/>
              </a:rPr>
              <a:t>Đọc lén thư từ, tin nhắn của bạn</a:t>
            </a:r>
            <a:endParaRPr kumimoji="0" lang="vi-VN" sz="3600" b="0" i="0" u="none" strike="noStrike" kern="1200" cap="none" spc="0" normalizeH="0" baseline="0" noProof="0" dirty="0">
              <a:ln>
                <a:noFill/>
              </a:ln>
              <a:solidFill>
                <a:srgbClr val="00B0F0"/>
              </a:solidFill>
              <a:effectLst/>
              <a:uLnTx/>
              <a:uFillTx/>
              <a:latin typeface="Arial" panose="020B0604020202020204" pitchFamily="34" charset="0"/>
            </a:endParaRPr>
          </a:p>
        </p:txBody>
      </p:sp>
      <p:sp>
        <p:nvSpPr>
          <p:cNvPr id="12" name="Flowchart: Terminator 11">
            <a:extLst>
              <a:ext uri="{FF2B5EF4-FFF2-40B4-BE49-F238E27FC236}">
                <a16:creationId xmlns:a16="http://schemas.microsoft.com/office/drawing/2014/main" id="{8A923A70-7F23-7AAB-5294-1FD8C5950765}"/>
              </a:ext>
            </a:extLst>
          </p:cNvPr>
          <p:cNvSpPr/>
          <p:nvPr/>
        </p:nvSpPr>
        <p:spPr>
          <a:xfrm>
            <a:off x="4136157" y="361586"/>
            <a:ext cx="3966043" cy="853776"/>
          </a:xfrm>
          <a:custGeom>
            <a:avLst/>
            <a:gdLst>
              <a:gd name="connsiteX0" fmla="*/ 638055 w 3966043"/>
              <a:gd name="connsiteY0" fmla="*/ 0 h 853776"/>
              <a:gd name="connsiteX1" fmla="*/ 1283639 w 3966043"/>
              <a:gd name="connsiteY1" fmla="*/ 0 h 853776"/>
              <a:gd name="connsiteX2" fmla="*/ 1929222 w 3966043"/>
              <a:gd name="connsiteY2" fmla="*/ 0 h 853776"/>
              <a:gd name="connsiteX3" fmla="*/ 2574806 w 3966043"/>
              <a:gd name="connsiteY3" fmla="*/ 0 h 853776"/>
              <a:gd name="connsiteX4" fmla="*/ 3327987 w 3966043"/>
              <a:gd name="connsiteY4" fmla="*/ 0 h 853776"/>
              <a:gd name="connsiteX5" fmla="*/ 3966043 w 3966043"/>
              <a:gd name="connsiteY5" fmla="*/ 426887 h 853776"/>
              <a:gd name="connsiteX6" fmla="*/ 3327987 w 3966043"/>
              <a:gd name="connsiteY6" fmla="*/ 853775 h 853776"/>
              <a:gd name="connsiteX7" fmla="*/ 2709303 w 3966043"/>
              <a:gd name="connsiteY7" fmla="*/ 853775 h 853776"/>
              <a:gd name="connsiteX8" fmla="*/ 1983021 w 3966043"/>
              <a:gd name="connsiteY8" fmla="*/ 853775 h 853776"/>
              <a:gd name="connsiteX9" fmla="*/ 1283639 w 3966043"/>
              <a:gd name="connsiteY9" fmla="*/ 853775 h 853776"/>
              <a:gd name="connsiteX10" fmla="*/ 638055 w 3966043"/>
              <a:gd name="connsiteY10" fmla="*/ 853775 h 853776"/>
              <a:gd name="connsiteX11" fmla="*/ 0 w 3966043"/>
              <a:gd name="connsiteY11" fmla="*/ 426887 h 853776"/>
              <a:gd name="connsiteX12" fmla="*/ 638055 w 3966043"/>
              <a:gd name="connsiteY12" fmla="*/ 0 h 85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6043" h="853776" fill="none" extrusionOk="0">
                <a:moveTo>
                  <a:pt x="638055" y="0"/>
                </a:moveTo>
                <a:cubicBezTo>
                  <a:pt x="902899" y="-19761"/>
                  <a:pt x="1006920" y="-30420"/>
                  <a:pt x="1283639" y="0"/>
                </a:cubicBezTo>
                <a:cubicBezTo>
                  <a:pt x="1560358" y="30420"/>
                  <a:pt x="1682333" y="-20034"/>
                  <a:pt x="1929222" y="0"/>
                </a:cubicBezTo>
                <a:cubicBezTo>
                  <a:pt x="2176111" y="20034"/>
                  <a:pt x="2318337" y="-32138"/>
                  <a:pt x="2574806" y="0"/>
                </a:cubicBezTo>
                <a:cubicBezTo>
                  <a:pt x="2831275" y="32138"/>
                  <a:pt x="3069862" y="-15579"/>
                  <a:pt x="3327987" y="0"/>
                </a:cubicBezTo>
                <a:cubicBezTo>
                  <a:pt x="3655891" y="-6029"/>
                  <a:pt x="3952589" y="175312"/>
                  <a:pt x="3966043" y="426887"/>
                </a:cubicBezTo>
                <a:cubicBezTo>
                  <a:pt x="3968598" y="678297"/>
                  <a:pt x="3660539" y="842407"/>
                  <a:pt x="3327987" y="853775"/>
                </a:cubicBezTo>
                <a:cubicBezTo>
                  <a:pt x="3147491" y="867364"/>
                  <a:pt x="2840351" y="826208"/>
                  <a:pt x="2709303" y="853775"/>
                </a:cubicBezTo>
                <a:cubicBezTo>
                  <a:pt x="2578255" y="881342"/>
                  <a:pt x="2242908" y="828465"/>
                  <a:pt x="1983021" y="853775"/>
                </a:cubicBezTo>
                <a:cubicBezTo>
                  <a:pt x="1723134" y="879085"/>
                  <a:pt x="1427723" y="850501"/>
                  <a:pt x="1283639" y="853775"/>
                </a:cubicBezTo>
                <a:cubicBezTo>
                  <a:pt x="1139555" y="857049"/>
                  <a:pt x="823447" y="858705"/>
                  <a:pt x="638055" y="853775"/>
                </a:cubicBezTo>
                <a:cubicBezTo>
                  <a:pt x="258868" y="836740"/>
                  <a:pt x="17945" y="649375"/>
                  <a:pt x="0" y="426887"/>
                </a:cubicBezTo>
                <a:cubicBezTo>
                  <a:pt x="4427" y="173197"/>
                  <a:pt x="290132" y="-16514"/>
                  <a:pt x="638055" y="0"/>
                </a:cubicBezTo>
                <a:close/>
              </a:path>
              <a:path w="3966043" h="853776" stroke="0" extrusionOk="0">
                <a:moveTo>
                  <a:pt x="638055" y="0"/>
                </a:moveTo>
                <a:cubicBezTo>
                  <a:pt x="772454" y="-28255"/>
                  <a:pt x="1000570" y="-2450"/>
                  <a:pt x="1229840" y="0"/>
                </a:cubicBezTo>
                <a:cubicBezTo>
                  <a:pt x="1459111" y="2450"/>
                  <a:pt x="1543927" y="-1893"/>
                  <a:pt x="1848524" y="0"/>
                </a:cubicBezTo>
                <a:cubicBezTo>
                  <a:pt x="2153121" y="1893"/>
                  <a:pt x="2377762" y="-30079"/>
                  <a:pt x="2574806" y="0"/>
                </a:cubicBezTo>
                <a:cubicBezTo>
                  <a:pt x="2771850" y="30079"/>
                  <a:pt x="3094013" y="26204"/>
                  <a:pt x="3327987" y="0"/>
                </a:cubicBezTo>
                <a:cubicBezTo>
                  <a:pt x="3663821" y="-9359"/>
                  <a:pt x="3978218" y="177285"/>
                  <a:pt x="3966043" y="426887"/>
                </a:cubicBezTo>
                <a:cubicBezTo>
                  <a:pt x="3939322" y="694600"/>
                  <a:pt x="3677877" y="925251"/>
                  <a:pt x="3327987" y="853775"/>
                </a:cubicBezTo>
                <a:cubicBezTo>
                  <a:pt x="3071178" y="872426"/>
                  <a:pt x="2975034" y="885219"/>
                  <a:pt x="2682403" y="853775"/>
                </a:cubicBezTo>
                <a:cubicBezTo>
                  <a:pt x="2389772" y="822331"/>
                  <a:pt x="2143074" y="856534"/>
                  <a:pt x="1956122" y="853775"/>
                </a:cubicBezTo>
                <a:cubicBezTo>
                  <a:pt x="1769170" y="851016"/>
                  <a:pt x="1403316" y="853844"/>
                  <a:pt x="1256739" y="853775"/>
                </a:cubicBezTo>
                <a:cubicBezTo>
                  <a:pt x="1110162" y="853706"/>
                  <a:pt x="875123" y="865783"/>
                  <a:pt x="638055" y="853775"/>
                </a:cubicBezTo>
                <a:cubicBezTo>
                  <a:pt x="296754" y="859514"/>
                  <a:pt x="33641" y="638973"/>
                  <a:pt x="0" y="426887"/>
                </a:cubicBezTo>
                <a:cubicBezTo>
                  <a:pt x="-21369" y="222471"/>
                  <a:pt x="270740" y="21749"/>
                  <a:pt x="638055" y="0"/>
                </a:cubicBezTo>
                <a:close/>
              </a:path>
            </a:pathLst>
          </a:custGeom>
          <a:solidFill>
            <a:schemeClr val="accent4">
              <a:lumMod val="20000"/>
              <a:lumOff val="80000"/>
            </a:schemeClr>
          </a:solidFill>
          <a:ln w="28575">
            <a:solidFill>
              <a:schemeClr val="accent1">
                <a:lumMod val="50000"/>
              </a:schemeClr>
            </a:solidFill>
            <a:extLst>
              <a:ext uri="{C807C97D-BFC1-408E-A445-0C87EB9F89A2}">
                <ask:lineSketchStyleProps xmlns:ask="http://schemas.microsoft.com/office/drawing/2018/sketchyshapes" sd="3027977781">
                  <a:prstGeom prst="flowChartTerminator">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Mở rộng thêm </a:t>
            </a:r>
            <a:endParaRPr kumimoji="0" lang="vi-VN"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567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00"/>
                                        <p:tgtEl>
                                          <p:spTgt spid="12"/>
                                        </p:tgtEl>
                                      </p:cBhvr>
                                    </p:animEffect>
                                  </p:childTnLst>
                                </p:cTn>
                              </p:par>
                              <p:par>
                                <p:cTn id="8" presetID="21" presetClass="entr" presetSubtype="1" fill="hold" grpId="0" nodeType="withEffect">
                                  <p:stCondLst>
                                    <p:cond delay="70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7B1F9EA1-1E72-F01C-AD21-1BDB3CAEB950}"/>
              </a:ext>
            </a:extLst>
          </p:cNvPr>
          <p:cNvPicPr>
            <a:picLocks noChangeAspect="1"/>
          </p:cNvPicPr>
          <p:nvPr/>
        </p:nvPicPr>
        <p:blipFill rotWithShape="1">
          <a:blip r:embed="rId2">
            <a:extLst>
              <a:ext uri="{28A0092B-C50C-407E-A947-70E740481C1C}">
                <a14:useLocalDpi xmlns:a14="http://schemas.microsoft.com/office/drawing/2010/main" val="0"/>
              </a:ext>
            </a:extLst>
          </a:blip>
          <a:srcRect l="3541" r="2676" b="6235"/>
          <a:stretch/>
        </p:blipFill>
        <p:spPr>
          <a:xfrm>
            <a:off x="0" y="0"/>
            <a:ext cx="12204642" cy="6858000"/>
          </a:xfrm>
          <a:prstGeom prst="rect">
            <a:avLst/>
          </a:prstGeom>
          <a:effectLst>
            <a:outerShdw blurRad="50800" dist="50800" dir="5400000" sx="1000" sy="1000" algn="ctr" rotWithShape="0">
              <a:srgbClr val="000000">
                <a:alpha val="43137"/>
              </a:srgbClr>
            </a:outerShdw>
          </a:effectLst>
        </p:spPr>
      </p:pic>
      <p:sp>
        <p:nvSpPr>
          <p:cNvPr id="4" name="Rectangle: Rounded Corners 3">
            <a:extLst>
              <a:ext uri="{FF2B5EF4-FFF2-40B4-BE49-F238E27FC236}">
                <a16:creationId xmlns:a16="http://schemas.microsoft.com/office/drawing/2014/main" id="{680D989A-F5DD-EAA7-CB84-AD8D6EBA2515}"/>
              </a:ext>
            </a:extLst>
          </p:cNvPr>
          <p:cNvSpPr/>
          <p:nvPr/>
        </p:nvSpPr>
        <p:spPr>
          <a:xfrm>
            <a:off x="733424" y="962024"/>
            <a:ext cx="2983129" cy="891489"/>
          </a:xfrm>
          <a:prstGeom prst="roundRect">
            <a:avLst/>
          </a:prstGeom>
          <a:solidFill>
            <a:srgbClr val="FFFFFF">
              <a:alpha val="98039"/>
            </a:srgbClr>
          </a:solid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B050"/>
                </a:solidFill>
              </a:rPr>
              <a:t>Hoạt</a:t>
            </a:r>
            <a:r>
              <a:rPr lang="en-US" sz="4000" b="1" dirty="0">
                <a:solidFill>
                  <a:srgbClr val="00B050"/>
                </a:solidFill>
              </a:rPr>
              <a:t> động 8</a:t>
            </a:r>
            <a:endParaRPr lang="vi-VN" sz="4000" b="1" dirty="0">
              <a:solidFill>
                <a:srgbClr val="00B050"/>
              </a:solidFill>
            </a:endParaRPr>
          </a:p>
        </p:txBody>
      </p:sp>
      <p:grpSp>
        <p:nvGrpSpPr>
          <p:cNvPr id="7" name="Group 6">
            <a:extLst>
              <a:ext uri="{FF2B5EF4-FFF2-40B4-BE49-F238E27FC236}">
                <a16:creationId xmlns:a16="http://schemas.microsoft.com/office/drawing/2014/main" id="{3A578FCF-6305-20D3-58E9-97E8A394C4C0}"/>
              </a:ext>
            </a:extLst>
          </p:cNvPr>
          <p:cNvGrpSpPr/>
          <p:nvPr/>
        </p:nvGrpSpPr>
        <p:grpSpPr>
          <a:xfrm>
            <a:off x="3716554" y="1686911"/>
            <a:ext cx="5290811" cy="4524315"/>
            <a:chOff x="3748086" y="1676400"/>
            <a:chExt cx="4695826" cy="4524315"/>
          </a:xfrm>
        </p:grpSpPr>
        <p:sp>
          <p:nvSpPr>
            <p:cNvPr id="5" name="TextBox 4">
              <a:extLst>
                <a:ext uri="{FF2B5EF4-FFF2-40B4-BE49-F238E27FC236}">
                  <a16:creationId xmlns:a16="http://schemas.microsoft.com/office/drawing/2014/main" id="{813D617C-5C1F-77BC-EBD0-6D8D55284F26}"/>
                </a:ext>
              </a:extLst>
            </p:cNvPr>
            <p:cNvSpPr txBox="1"/>
            <p:nvPr/>
          </p:nvSpPr>
          <p:spPr>
            <a:xfrm>
              <a:off x="3748087" y="1676400"/>
              <a:ext cx="4695825" cy="4524315"/>
            </a:xfrm>
            <a:prstGeom prst="rect">
              <a:avLst/>
            </a:prstGeom>
            <a:noFill/>
          </p:spPr>
          <p:txBody>
            <a:bodyPr wrap="square" rtlCol="0">
              <a:spAutoFit/>
            </a:bodyPr>
            <a:lstStyle/>
            <a:p>
              <a:pPr algn="ctr"/>
              <a:r>
                <a:rPr lang="en-US" sz="9600" dirty="0" err="1">
                  <a:ln w="304800">
                    <a:solidFill>
                      <a:schemeClr val="bg1"/>
                    </a:solidFill>
                  </a:ln>
                  <a:latin typeface="UTM Cookies" panose="02040603050506020204" pitchFamily="18" charset="0"/>
                </a:rPr>
                <a:t>Củng</a:t>
              </a:r>
              <a:r>
                <a:rPr lang="en-US" sz="9600" dirty="0">
                  <a:ln w="304800">
                    <a:solidFill>
                      <a:schemeClr val="bg1"/>
                    </a:solidFill>
                  </a:ln>
                  <a:latin typeface="UTM Cookies" panose="02040603050506020204" pitchFamily="18" charset="0"/>
                </a:rPr>
                <a:t> </a:t>
              </a:r>
              <a:r>
                <a:rPr lang="en-US" sz="9600" dirty="0" err="1">
                  <a:ln w="304800">
                    <a:solidFill>
                      <a:schemeClr val="bg1"/>
                    </a:solidFill>
                  </a:ln>
                  <a:latin typeface="UTM Cookies" panose="02040603050506020204" pitchFamily="18" charset="0"/>
                </a:rPr>
                <a:t>cố</a:t>
              </a:r>
              <a:r>
                <a:rPr lang="en-US" sz="9600" dirty="0">
                  <a:ln w="304800">
                    <a:solidFill>
                      <a:schemeClr val="bg1"/>
                    </a:solidFill>
                  </a:ln>
                  <a:latin typeface="UTM Cookies" panose="02040603050506020204" pitchFamily="18" charset="0"/>
                </a:rPr>
                <a:t> </a:t>
              </a:r>
              <a:r>
                <a:rPr lang="en-US" sz="9600" dirty="0" err="1">
                  <a:ln w="304800">
                    <a:solidFill>
                      <a:schemeClr val="bg1"/>
                    </a:solidFill>
                  </a:ln>
                  <a:latin typeface="UTM Cookies" panose="02040603050506020204" pitchFamily="18" charset="0"/>
                </a:rPr>
                <a:t>Dặn</a:t>
              </a:r>
              <a:r>
                <a:rPr lang="en-US" sz="9600" dirty="0">
                  <a:ln w="304800">
                    <a:solidFill>
                      <a:schemeClr val="bg1"/>
                    </a:solidFill>
                  </a:ln>
                  <a:latin typeface="UTM Cookies" panose="02040603050506020204" pitchFamily="18" charset="0"/>
                </a:rPr>
                <a:t> </a:t>
              </a:r>
              <a:r>
                <a:rPr lang="en-US" sz="9600" dirty="0" err="1">
                  <a:ln w="304800">
                    <a:solidFill>
                      <a:schemeClr val="bg1"/>
                    </a:solidFill>
                  </a:ln>
                  <a:latin typeface="UTM Cookies" panose="02040603050506020204" pitchFamily="18" charset="0"/>
                </a:rPr>
                <a:t>dò</a:t>
              </a:r>
              <a:endParaRPr lang="vi-VN" sz="9600" dirty="0">
                <a:ln w="304800">
                  <a:solidFill>
                    <a:schemeClr val="bg1"/>
                  </a:solidFill>
                </a:ln>
              </a:endParaRPr>
            </a:p>
          </p:txBody>
        </p:sp>
        <p:sp>
          <p:nvSpPr>
            <p:cNvPr id="6" name="TextBox 5">
              <a:extLst>
                <a:ext uri="{FF2B5EF4-FFF2-40B4-BE49-F238E27FC236}">
                  <a16:creationId xmlns:a16="http://schemas.microsoft.com/office/drawing/2014/main" id="{97F60274-0032-07EA-DF3F-54C5F6986592}"/>
                </a:ext>
              </a:extLst>
            </p:cNvPr>
            <p:cNvSpPr txBox="1"/>
            <p:nvPr/>
          </p:nvSpPr>
          <p:spPr>
            <a:xfrm>
              <a:off x="3748086" y="1676400"/>
              <a:ext cx="4695825" cy="3046988"/>
            </a:xfrm>
            <a:prstGeom prst="rect">
              <a:avLst/>
            </a:prstGeom>
            <a:noFill/>
            <a:effectLst>
              <a:outerShdw blurRad="50800" dist="50800" dir="5400000" algn="ctr" rotWithShape="0">
                <a:srgbClr val="000000">
                  <a:alpha val="87000"/>
                </a:srgbClr>
              </a:outerShdw>
            </a:effectLst>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rgbClr val="FFC000"/>
                  </a:solidFill>
                  <a:effectLst>
                    <a:innerShdw blurRad="63500" dist="50800">
                      <a:prstClr val="black">
                        <a:alpha val="50000"/>
                      </a:prstClr>
                    </a:innerShdw>
                  </a:effectLst>
                  <a:latin typeface="UTM Cookies" panose="02040603050506020204" pitchFamily="18" charset="0"/>
                </a:rPr>
                <a:t>Củng</a:t>
              </a:r>
              <a:r>
                <a:rPr lang="en-US" sz="9600" b="1" dirty="0">
                  <a:ln/>
                  <a:solidFill>
                    <a:srgbClr val="FFC000"/>
                  </a:solidFill>
                  <a:effectLst>
                    <a:innerShdw blurRad="63500" dist="50800">
                      <a:prstClr val="black">
                        <a:alpha val="50000"/>
                      </a:prstClr>
                    </a:innerShdw>
                  </a:effectLst>
                  <a:latin typeface="UTM Cookies" panose="02040603050506020204" pitchFamily="18" charset="0"/>
                </a:rPr>
                <a:t> </a:t>
              </a:r>
              <a:r>
                <a:rPr lang="en-US" sz="9600" b="1" dirty="0" err="1">
                  <a:ln/>
                  <a:solidFill>
                    <a:srgbClr val="FFC000"/>
                  </a:solidFill>
                  <a:effectLst>
                    <a:innerShdw blurRad="63500" dist="50800">
                      <a:prstClr val="black">
                        <a:alpha val="50000"/>
                      </a:prstClr>
                    </a:innerShdw>
                  </a:effectLst>
                  <a:latin typeface="UTM Cookies" panose="02040603050506020204" pitchFamily="18" charset="0"/>
                </a:rPr>
                <a:t>cố</a:t>
              </a:r>
              <a:r>
                <a:rPr lang="en-US" sz="9600" b="1" dirty="0">
                  <a:ln/>
                  <a:solidFill>
                    <a:srgbClr val="FFC000"/>
                  </a:solidFill>
                  <a:effectLst>
                    <a:innerShdw blurRad="63500" dist="50800">
                      <a:prstClr val="black">
                        <a:alpha val="50000"/>
                      </a:prstClr>
                    </a:innerShdw>
                  </a:effectLst>
                  <a:latin typeface="UTM Cookies" panose="02040603050506020204" pitchFamily="18" charset="0"/>
                </a:rPr>
                <a:t> </a:t>
              </a:r>
              <a:r>
                <a:rPr lang="en-US" sz="9600" b="1" dirty="0" err="1">
                  <a:ln/>
                  <a:solidFill>
                    <a:srgbClr val="FFC000"/>
                  </a:solidFill>
                  <a:effectLst>
                    <a:innerShdw blurRad="63500" dist="50800">
                      <a:prstClr val="black">
                        <a:alpha val="50000"/>
                      </a:prstClr>
                    </a:innerShdw>
                  </a:effectLst>
                  <a:latin typeface="UTM Cookies" panose="02040603050506020204" pitchFamily="18" charset="0"/>
                </a:rPr>
                <a:t>Dặn</a:t>
              </a:r>
              <a:r>
                <a:rPr lang="en-US" sz="9600" b="1" dirty="0">
                  <a:ln/>
                  <a:solidFill>
                    <a:srgbClr val="FFC000"/>
                  </a:solidFill>
                  <a:effectLst>
                    <a:innerShdw blurRad="63500" dist="50800">
                      <a:prstClr val="black">
                        <a:alpha val="50000"/>
                      </a:prstClr>
                    </a:innerShdw>
                  </a:effectLst>
                  <a:latin typeface="UTM Cookies" panose="02040603050506020204" pitchFamily="18" charset="0"/>
                </a:rPr>
                <a:t> </a:t>
              </a:r>
              <a:r>
                <a:rPr lang="en-US" sz="9600" b="1" dirty="0" err="1">
                  <a:ln/>
                  <a:solidFill>
                    <a:srgbClr val="FFC000"/>
                  </a:solidFill>
                  <a:effectLst>
                    <a:innerShdw blurRad="63500" dist="50800">
                      <a:prstClr val="black">
                        <a:alpha val="50000"/>
                      </a:prstClr>
                    </a:innerShdw>
                  </a:effectLst>
                  <a:latin typeface="UTM Cookies" panose="02040603050506020204" pitchFamily="18" charset="0"/>
                </a:rPr>
                <a:t>dò</a:t>
              </a:r>
              <a:endParaRPr lang="vi-VN" sz="9600" b="1" dirty="0">
                <a:ln/>
                <a:solidFill>
                  <a:srgbClr val="FFC000"/>
                </a:solidFill>
                <a:effectLst>
                  <a:innerShdw blurRad="63500" dist="50800">
                    <a:prstClr val="black">
                      <a:alpha val="50000"/>
                    </a:prstClr>
                  </a:innerShdw>
                </a:effectLst>
              </a:endParaRPr>
            </a:p>
          </p:txBody>
        </p:sp>
      </p:grpSp>
    </p:spTree>
    <p:extLst>
      <p:ext uri="{BB962C8B-B14F-4D97-AF65-F5344CB8AC3E}">
        <p14:creationId xmlns:p14="http://schemas.microsoft.com/office/powerpoint/2010/main" val="163801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6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palm, plant, resort&#10;&#10;Description automatically generated">
            <a:extLst>
              <a:ext uri="{FF2B5EF4-FFF2-40B4-BE49-F238E27FC236}">
                <a16:creationId xmlns:a16="http://schemas.microsoft.com/office/drawing/2014/main" id="{CAC90E18-9953-C775-EA49-5A3E69E3143B}"/>
              </a:ext>
            </a:extLst>
          </p:cNvPr>
          <p:cNvPicPr>
            <a:picLocks noChangeAspect="1"/>
          </p:cNvPicPr>
          <p:nvPr/>
        </p:nvPicPr>
        <p:blipFill rotWithShape="1">
          <a:blip r:embed="rId2">
            <a:extLst>
              <a:ext uri="{28A0092B-C50C-407E-A947-70E740481C1C}">
                <a14:useLocalDpi xmlns:a14="http://schemas.microsoft.com/office/drawing/2010/main" val="0"/>
              </a:ext>
            </a:extLst>
          </a:blip>
          <a:srcRect t="19300" b="3068"/>
          <a:stretch/>
        </p:blipFill>
        <p:spPr>
          <a:xfrm>
            <a:off x="-1" y="0"/>
            <a:ext cx="12192001" cy="6858000"/>
          </a:xfrm>
          <a:prstGeom prst="rect">
            <a:avLst/>
          </a:prstGeom>
        </p:spPr>
      </p:pic>
      <p:pic>
        <p:nvPicPr>
          <p:cNvPr id="7" name="Picture 6" descr="A picture containing mollusk&#10;&#10;Description automatically generated">
            <a:extLst>
              <a:ext uri="{FF2B5EF4-FFF2-40B4-BE49-F238E27FC236}">
                <a16:creationId xmlns:a16="http://schemas.microsoft.com/office/drawing/2014/main" id="{2F033444-05DE-8589-7DBF-E2D659E81CFA}"/>
              </a:ext>
            </a:extLst>
          </p:cNvPr>
          <p:cNvPicPr>
            <a:picLocks noChangeAspect="1"/>
          </p:cNvPicPr>
          <p:nvPr/>
        </p:nvPicPr>
        <p:blipFill rotWithShape="1">
          <a:blip r:embed="rId3">
            <a:extLst>
              <a:ext uri="{28A0092B-C50C-407E-A947-70E740481C1C}">
                <a14:useLocalDpi xmlns:a14="http://schemas.microsoft.com/office/drawing/2010/main" val="0"/>
              </a:ext>
            </a:extLst>
          </a:blip>
          <a:srcRect l="4102" t="25742" r="74284" b="23905"/>
          <a:stretch/>
        </p:blipFill>
        <p:spPr>
          <a:xfrm>
            <a:off x="6849490" y="2769005"/>
            <a:ext cx="2483623" cy="3404024"/>
          </a:xfrm>
          <a:prstGeom prst="rect">
            <a:avLst/>
          </a:prstGeom>
        </p:spPr>
      </p:pic>
      <p:pic>
        <p:nvPicPr>
          <p:cNvPr id="15" name="Picture 14" descr="Logo&#10;&#10;Description automatically generated">
            <a:extLst>
              <a:ext uri="{FF2B5EF4-FFF2-40B4-BE49-F238E27FC236}">
                <a16:creationId xmlns:a16="http://schemas.microsoft.com/office/drawing/2014/main" id="{F92C5218-F3BA-641C-81A9-53C46CB3CBA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2627" b="95958" l="2018" r="97758">
                        <a14:foregroundMark x1="5093" y1="83064" x2="5093" y2="83064"/>
                        <a14:foregroundMark x1="34465" y1="90420" x2="34465" y2="90420"/>
                        <a14:foregroundMark x1="2018" y1="83872" x2="2018" y2="83872"/>
                        <a14:foregroundMark x1="14350" y1="95958" x2="14350" y2="95958"/>
                        <a14:foregroundMark x1="94363" y1="12652" x2="94363" y2="12652"/>
                        <a14:foregroundMark x1="89398" y1="6103" x2="89398" y2="6103"/>
                        <a14:foregroundMark x1="97758" y1="15562" x2="97758" y2="15562"/>
                        <a14:foregroundMark x1="88405" y1="2627" x2="88405" y2="2627"/>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1321012">
            <a:off x="1161199" y="2228543"/>
            <a:ext cx="5658809" cy="4484947"/>
          </a:xfrm>
          <a:prstGeom prst="rect">
            <a:avLst/>
          </a:prstGeom>
        </p:spPr>
      </p:pic>
      <p:pic>
        <p:nvPicPr>
          <p:cNvPr id="1026" name="Picture 2" descr="100+ Sự Nhầm Lẫn &amp; ảnh Nhầm Lẫn miễn phí">
            <a:extLst>
              <a:ext uri="{FF2B5EF4-FFF2-40B4-BE49-F238E27FC236}">
                <a16:creationId xmlns:a16="http://schemas.microsoft.com/office/drawing/2014/main" id="{7D6EE1E6-5A38-849C-F2AA-9092B7A8DBB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810958">
            <a:off x="8685978" y="2950224"/>
            <a:ext cx="373583" cy="55466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0342920-3620-8BDE-AF91-C1CF04E0E487}"/>
              </a:ext>
            </a:extLst>
          </p:cNvPr>
          <p:cNvGrpSpPr/>
          <p:nvPr/>
        </p:nvGrpSpPr>
        <p:grpSpPr>
          <a:xfrm>
            <a:off x="5495006" y="-930584"/>
            <a:ext cx="3838107" cy="2937141"/>
            <a:chOff x="6953715" y="-1041585"/>
            <a:chExt cx="3838107" cy="2937141"/>
          </a:xfrm>
        </p:grpSpPr>
        <p:pic>
          <p:nvPicPr>
            <p:cNvPr id="19" name="Picture 18" descr="Diagram&#10;&#10;Description automatically generated">
              <a:extLst>
                <a:ext uri="{FF2B5EF4-FFF2-40B4-BE49-F238E27FC236}">
                  <a16:creationId xmlns:a16="http://schemas.microsoft.com/office/drawing/2014/main" id="{A2C1D417-8C1D-E3F0-4EAB-0664EC185F6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753" b="34519" l="45394" r="64918">
                          <a14:foregroundMark x1="46431" y1="24333" x2="46431" y2="24333"/>
                          <a14:foregroundMark x1="46126" y1="25707" x2="46126" y2="25707"/>
                          <a14:foregroundMark x1="45821" y1="29386" x2="45821" y2="29386"/>
                          <a14:foregroundMark x1="45424" y1="25748" x2="45424" y2="25748"/>
                          <a14:foregroundMark x1="51495" y1="15077" x2="51495" y2="15077"/>
                          <a14:foregroundMark x1="64857" y1="22918" x2="64857" y2="22918"/>
                          <a14:foregroundMark x1="64948" y1="24737" x2="64948" y2="24737"/>
                          <a14:foregroundMark x1="48841" y1="34155" x2="48841" y2="34155"/>
                          <a14:foregroundMark x1="50122" y1="34559" x2="50122" y2="34559"/>
                          <a14:foregroundMark x1="61013" y1="14996" x2="61013" y2="14996"/>
                          <a14:foregroundMark x1="51495" y1="14753" x2="51495" y2="14753"/>
                          <a14:backgroundMark x1="49329" y1="25909" x2="49329" y2="25909"/>
                          <a14:backgroundMark x1="48414" y1="28052" x2="48414" y2="28052"/>
                          <a14:backgroundMark x1="47376" y1="27930" x2="47376" y2="27930"/>
                          <a14:backgroundMark x1="47712" y1="30881" x2="47712" y2="30881"/>
                          <a14:backgroundMark x1="49573" y1="27930" x2="49573" y2="27930"/>
                          <a14:backgroundMark x1="62508" y1="26799" x2="62508" y2="26799"/>
                          <a14:backgroundMark x1="62965" y1="22191" x2="62965" y2="22191"/>
                          <a14:backgroundMark x1="51007" y1="30679" x2="51007" y2="30679"/>
                          <a14:backgroundMark x1="49512" y1="30356" x2="49512" y2="30356"/>
                          <a14:backgroundMark x1="46766" y1="28416" x2="46766" y2="28416"/>
                          <a14:backgroundMark x1="46858" y1="31164" x2="46858" y2="31164"/>
                          <a14:backgroundMark x1="48810" y1="28981" x2="48810" y2="28981"/>
                          <a14:backgroundMark x1="49054" y1="29305" x2="49054" y2="29305"/>
                          <a14:backgroundMark x1="50946" y1="31851" x2="50946" y2="31851"/>
                          <a14:backgroundMark x1="50061" y1="32296" x2="50061" y2="32296"/>
                          <a14:backgroundMark x1="48292" y1="29507" x2="48292" y2="29507"/>
                        </a14:backgroundRemoval>
                      </a14:imgEffect>
                    </a14:imgLayer>
                  </a14:imgProps>
                </a:ext>
                <a:ext uri="{28A0092B-C50C-407E-A947-70E740481C1C}">
                  <a14:useLocalDpi xmlns:a14="http://schemas.microsoft.com/office/drawing/2010/main" val="0"/>
                </a:ext>
              </a:extLst>
            </a:blip>
            <a:srcRect l="44549" t="13333" r="33124" b="64028"/>
            <a:stretch/>
          </p:blipFill>
          <p:spPr>
            <a:xfrm>
              <a:off x="6953715" y="-1041585"/>
              <a:ext cx="3838107" cy="2937141"/>
            </a:xfrm>
            <a:prstGeom prst="rect">
              <a:avLst/>
            </a:prstGeom>
          </p:spPr>
        </p:pic>
        <p:sp>
          <p:nvSpPr>
            <p:cNvPr id="8" name="TextBox 7">
              <a:extLst>
                <a:ext uri="{FF2B5EF4-FFF2-40B4-BE49-F238E27FC236}">
                  <a16:creationId xmlns:a16="http://schemas.microsoft.com/office/drawing/2014/main" id="{FD75ED65-615D-CB64-8A5D-DFDE22AA3170}"/>
                </a:ext>
              </a:extLst>
            </p:cNvPr>
            <p:cNvSpPr txBox="1"/>
            <p:nvPr/>
          </p:nvSpPr>
          <p:spPr>
            <a:xfrm>
              <a:off x="7803275" y="208338"/>
              <a:ext cx="2138986" cy="830997"/>
            </a:xfrm>
            <a:prstGeom prst="rect">
              <a:avLst/>
            </a:prstGeom>
            <a:noFill/>
          </p:spPr>
          <p:txBody>
            <a:bodyPr wrap="square" rtlCol="0">
              <a:spAutoFit/>
            </a:bodyPr>
            <a:lstStyle/>
            <a:p>
              <a:pPr algn="ctr"/>
              <a:r>
                <a:rPr lang="en-US" sz="4800" dirty="0" err="1">
                  <a:ln w="114300">
                    <a:solidFill>
                      <a:schemeClr val="bg1"/>
                    </a:solidFill>
                  </a:ln>
                  <a:latin typeface="#9Slide05 SVNClementine" panose="020F0502020204030203" pitchFamily="34" charset="0"/>
                </a:rPr>
                <a:t>Trò</a:t>
              </a:r>
              <a:r>
                <a:rPr lang="en-US" sz="4800" dirty="0">
                  <a:ln w="114300">
                    <a:solidFill>
                      <a:schemeClr val="bg1"/>
                    </a:solidFill>
                  </a:ln>
                  <a:latin typeface="#9Slide05 SVNClementine" panose="020F0502020204030203" pitchFamily="34" charset="0"/>
                </a:rPr>
                <a:t> </a:t>
              </a:r>
              <a:r>
                <a:rPr lang="en-US" sz="4800" dirty="0" err="1">
                  <a:ln w="114300">
                    <a:solidFill>
                      <a:schemeClr val="bg1"/>
                    </a:solidFill>
                  </a:ln>
                  <a:latin typeface="#9Slide05 SVNClementine" panose="020F0502020204030203" pitchFamily="34" charset="0"/>
                </a:rPr>
                <a:t>chơi</a:t>
              </a:r>
              <a:endParaRPr lang="vi-VN" sz="4800" dirty="0">
                <a:ln w="114300">
                  <a:solidFill>
                    <a:schemeClr val="bg1"/>
                  </a:solidFill>
                </a:ln>
              </a:endParaRPr>
            </a:p>
          </p:txBody>
        </p:sp>
        <p:sp>
          <p:nvSpPr>
            <p:cNvPr id="22" name="TextBox 21">
              <a:extLst>
                <a:ext uri="{FF2B5EF4-FFF2-40B4-BE49-F238E27FC236}">
                  <a16:creationId xmlns:a16="http://schemas.microsoft.com/office/drawing/2014/main" id="{5AD389A9-2936-F8A8-087C-79ED5B388A33}"/>
                </a:ext>
              </a:extLst>
            </p:cNvPr>
            <p:cNvSpPr txBox="1"/>
            <p:nvPr/>
          </p:nvSpPr>
          <p:spPr>
            <a:xfrm>
              <a:off x="7803275" y="208337"/>
              <a:ext cx="2138986" cy="830997"/>
            </a:xfrm>
            <a:prstGeom prst="rect">
              <a:avLst/>
            </a:prstGeom>
            <a:noFill/>
          </p:spPr>
          <p:txBody>
            <a:bodyPr wrap="square" rtlCol="0">
              <a:spAutoFit/>
            </a:bodyPr>
            <a:lstStyle/>
            <a:p>
              <a:pPr algn="ctr"/>
              <a:r>
                <a:rPr lang="en-US" sz="4800" dirty="0" err="1">
                  <a:latin typeface="#9Slide05 SVNClementine" panose="020F0502020204030203" pitchFamily="34" charset="0"/>
                </a:rPr>
                <a:t>Trò</a:t>
              </a:r>
              <a:r>
                <a:rPr lang="en-US" sz="4800" dirty="0">
                  <a:latin typeface="#9Slide05 SVNClementine" panose="020F0502020204030203" pitchFamily="34" charset="0"/>
                </a:rPr>
                <a:t> </a:t>
              </a:r>
              <a:r>
                <a:rPr lang="en-US" sz="4800" dirty="0" err="1">
                  <a:latin typeface="#9Slide05 SVNClementine" panose="020F0502020204030203" pitchFamily="34" charset="0"/>
                </a:rPr>
                <a:t>chơi</a:t>
              </a:r>
              <a:endParaRPr lang="vi-VN" sz="4800" dirty="0"/>
            </a:p>
          </p:txBody>
        </p:sp>
      </p:grpSp>
      <p:sp>
        <p:nvSpPr>
          <p:cNvPr id="9" name="TextBox 8">
            <a:extLst>
              <a:ext uri="{FF2B5EF4-FFF2-40B4-BE49-F238E27FC236}">
                <a16:creationId xmlns:a16="http://schemas.microsoft.com/office/drawing/2014/main" id="{2C8FEFCA-ADDD-3586-1A9F-9B68004BA469}"/>
              </a:ext>
            </a:extLst>
          </p:cNvPr>
          <p:cNvSpPr txBox="1"/>
          <p:nvPr/>
        </p:nvSpPr>
        <p:spPr>
          <a:xfrm>
            <a:off x="3462053" y="1150335"/>
            <a:ext cx="8885909" cy="1107996"/>
          </a:xfrm>
          <a:prstGeom prst="rect">
            <a:avLst/>
          </a:prstGeom>
          <a:noFill/>
        </p:spPr>
        <p:txBody>
          <a:bodyPr wrap="square" rtlCol="0">
            <a:spAutoFit/>
          </a:bodyPr>
          <a:lstStyle/>
          <a:p>
            <a:pPr algn="ctr"/>
            <a:r>
              <a:rPr lang="en-US" sz="6600" b="1" dirty="0" err="1">
                <a:ln w="28575">
                  <a:solidFill>
                    <a:srgbClr val="002060"/>
                  </a:solidFill>
                  <a:prstDash val="solid"/>
                </a:ln>
                <a:solidFill>
                  <a:srgbClr val="FFFF00"/>
                </a:solidFill>
                <a:effectLst>
                  <a:outerShdw blurRad="12700" dist="50800" dir="8820000" algn="tl" rotWithShape="0">
                    <a:schemeClr val="bg2">
                      <a:lumMod val="25000"/>
                    </a:schemeClr>
                  </a:outerShdw>
                </a:effectLst>
                <a:latin typeface="SVN-Poky's" panose="020B0606040200020203" pitchFamily="34" charset="0"/>
              </a:rPr>
              <a:t>Đ</a:t>
            </a:r>
            <a:r>
              <a:rPr lang="en-US" sz="6600" b="1" dirty="0" err="1">
                <a:ln w="28575">
                  <a:solidFill>
                    <a:srgbClr val="002060"/>
                  </a:solidFill>
                  <a:prstDash val="solid"/>
                </a:ln>
                <a:solidFill>
                  <a:srgbClr val="FF3E6A"/>
                </a:solidFill>
                <a:effectLst>
                  <a:outerShdw blurRad="12700" dist="50800" dir="8820000" algn="tl" rotWithShape="0">
                    <a:schemeClr val="bg2">
                      <a:lumMod val="25000"/>
                    </a:schemeClr>
                  </a:outerShdw>
                </a:effectLst>
                <a:latin typeface="SVN-Poky's" panose="020B0606040200020203" pitchFamily="34" charset="0"/>
              </a:rPr>
              <a:t>i</a:t>
            </a:r>
            <a:r>
              <a:rPr lang="en-US" sz="6600" b="1" dirty="0">
                <a:ln w="28575">
                  <a:solidFill>
                    <a:srgbClr val="002060"/>
                  </a:solidFill>
                  <a:prstDash val="solid"/>
                </a:ln>
                <a:solidFill>
                  <a:srgbClr val="E97931"/>
                </a:solidFill>
                <a:effectLst>
                  <a:outerShdw blurRad="12700" dist="50800" dir="8820000" algn="tl" rotWithShape="0">
                    <a:schemeClr val="bg2">
                      <a:lumMod val="25000"/>
                    </a:schemeClr>
                  </a:outerShdw>
                </a:effectLst>
                <a:latin typeface="SVN-Poky's" panose="020B0606040200020203" pitchFamily="34" charset="0"/>
              </a:rPr>
              <a:t> </a:t>
            </a:r>
            <a:r>
              <a:rPr lang="en-US" sz="6600" b="1" dirty="0" err="1">
                <a:ln w="28575">
                  <a:solidFill>
                    <a:srgbClr val="002060"/>
                  </a:solidFill>
                  <a:prstDash val="solid"/>
                </a:ln>
                <a:solidFill>
                  <a:srgbClr val="00B0F0"/>
                </a:solidFill>
                <a:effectLst>
                  <a:outerShdw blurRad="12700" dist="50800" dir="8820000" algn="tl" rotWithShape="0">
                    <a:schemeClr val="bg2">
                      <a:lumMod val="25000"/>
                    </a:schemeClr>
                  </a:outerShdw>
                </a:effectLst>
                <a:latin typeface="SVN-Poky's" panose="020B0606040200020203" pitchFamily="34" charset="0"/>
              </a:rPr>
              <a:t>t</a:t>
            </a:r>
            <a:r>
              <a:rPr lang="en-US" sz="6600" b="1" dirty="0" err="1">
                <a:ln w="28575">
                  <a:solidFill>
                    <a:srgbClr val="002060"/>
                  </a:solidFill>
                  <a:prstDash val="solid"/>
                </a:ln>
                <a:solidFill>
                  <a:srgbClr val="78F75F"/>
                </a:solidFill>
                <a:effectLst>
                  <a:outerShdw blurRad="12700" dist="50800" dir="8820000" algn="tl" rotWithShape="0">
                    <a:schemeClr val="bg2">
                      <a:lumMod val="25000"/>
                    </a:schemeClr>
                  </a:outerShdw>
                </a:effectLst>
                <a:latin typeface="SVN-Poky's" panose="020B0606040200020203" pitchFamily="34" charset="0"/>
              </a:rPr>
              <a:t>ì</a:t>
            </a:r>
            <a:r>
              <a:rPr lang="en-US" sz="6600" b="1" dirty="0" err="1">
                <a:ln w="28575">
                  <a:solidFill>
                    <a:srgbClr val="002060"/>
                  </a:solidFill>
                  <a:prstDash val="solid"/>
                </a:ln>
                <a:solidFill>
                  <a:srgbClr val="FFFF00"/>
                </a:solidFill>
                <a:effectLst>
                  <a:outerShdw blurRad="12700" dist="50800" dir="8820000" algn="tl" rotWithShape="0">
                    <a:schemeClr val="bg2">
                      <a:lumMod val="25000"/>
                    </a:schemeClr>
                  </a:outerShdw>
                </a:effectLst>
                <a:latin typeface="SVN-Poky's" panose="020B0606040200020203" pitchFamily="34" charset="0"/>
              </a:rPr>
              <a:t>m</a:t>
            </a:r>
            <a:r>
              <a:rPr lang="en-US" sz="6600" b="1" dirty="0">
                <a:ln w="28575">
                  <a:solidFill>
                    <a:srgbClr val="002060"/>
                  </a:solidFill>
                  <a:prstDash val="solid"/>
                </a:ln>
                <a:solidFill>
                  <a:srgbClr val="E97931"/>
                </a:solidFill>
                <a:effectLst>
                  <a:outerShdw blurRad="12700" dist="50800" dir="8820000" algn="tl" rotWithShape="0">
                    <a:schemeClr val="bg2">
                      <a:lumMod val="25000"/>
                    </a:schemeClr>
                  </a:outerShdw>
                </a:effectLst>
                <a:latin typeface="SVN-Poky's" panose="020B0606040200020203" pitchFamily="34" charset="0"/>
              </a:rPr>
              <a:t> </a:t>
            </a:r>
            <a:r>
              <a:rPr lang="en-US" sz="6600" b="1" dirty="0" err="1">
                <a:ln w="28575">
                  <a:solidFill>
                    <a:srgbClr val="002060"/>
                  </a:solidFill>
                  <a:prstDash val="solid"/>
                </a:ln>
                <a:solidFill>
                  <a:srgbClr val="E97931"/>
                </a:solidFill>
                <a:effectLst>
                  <a:outerShdw blurRad="12700" dist="50800" dir="8820000" algn="tl" rotWithShape="0">
                    <a:schemeClr val="bg2">
                      <a:lumMod val="25000"/>
                    </a:schemeClr>
                  </a:outerShdw>
                </a:effectLst>
                <a:latin typeface="SVN-Poky's" panose="020B0606040200020203" pitchFamily="34" charset="0"/>
              </a:rPr>
              <a:t>k</a:t>
            </a:r>
            <a:r>
              <a:rPr lang="en-US" sz="6600" b="1" dirty="0" err="1">
                <a:ln w="28575">
                  <a:solidFill>
                    <a:srgbClr val="002060"/>
                  </a:solidFill>
                  <a:prstDash val="solid"/>
                </a:ln>
                <a:solidFill>
                  <a:srgbClr val="FFFF00"/>
                </a:solidFill>
                <a:effectLst>
                  <a:outerShdw blurRad="12700" dist="50800" dir="8820000" algn="tl" rotWithShape="0">
                    <a:schemeClr val="bg2">
                      <a:lumMod val="25000"/>
                    </a:schemeClr>
                  </a:outerShdw>
                </a:effectLst>
                <a:latin typeface="SVN-Poky's" panose="020B0606040200020203" pitchFamily="34" charset="0"/>
              </a:rPr>
              <a:t>h</a:t>
            </a:r>
            <a:r>
              <a:rPr lang="en-US" sz="6600" b="1" dirty="0" err="1">
                <a:ln w="28575">
                  <a:solidFill>
                    <a:srgbClr val="002060"/>
                  </a:solidFill>
                  <a:prstDash val="solid"/>
                </a:ln>
                <a:solidFill>
                  <a:srgbClr val="FF3E6A"/>
                </a:solidFill>
                <a:effectLst>
                  <a:outerShdw blurRad="12700" dist="50800" dir="8820000" algn="tl" rotWithShape="0">
                    <a:schemeClr val="bg2">
                      <a:lumMod val="25000"/>
                    </a:schemeClr>
                  </a:outerShdw>
                </a:effectLst>
                <a:latin typeface="SVN-Poky's" panose="020B0606040200020203" pitchFamily="34" charset="0"/>
              </a:rPr>
              <a:t>ủ</a:t>
            </a:r>
            <a:r>
              <a:rPr lang="en-US" sz="6600" b="1" dirty="0" err="1">
                <a:ln w="28575">
                  <a:solidFill>
                    <a:srgbClr val="002060"/>
                  </a:solidFill>
                  <a:prstDash val="solid"/>
                </a:ln>
                <a:solidFill>
                  <a:srgbClr val="78F75F"/>
                </a:solidFill>
                <a:effectLst>
                  <a:outerShdw blurRad="12700" dist="50800" dir="8820000" algn="tl" rotWithShape="0">
                    <a:schemeClr val="bg2">
                      <a:lumMod val="25000"/>
                    </a:schemeClr>
                  </a:outerShdw>
                </a:effectLst>
                <a:latin typeface="SVN-Poky's" panose="020B0606040200020203" pitchFamily="34" charset="0"/>
              </a:rPr>
              <a:t>n</a:t>
            </a:r>
            <a:r>
              <a:rPr lang="en-US" sz="6600" b="1" dirty="0" err="1">
                <a:ln w="28575">
                  <a:solidFill>
                    <a:srgbClr val="002060"/>
                  </a:solidFill>
                  <a:prstDash val="solid"/>
                </a:ln>
                <a:solidFill>
                  <a:srgbClr val="00B0F0"/>
                </a:solidFill>
                <a:effectLst>
                  <a:outerShdw blurRad="12700" dist="50800" dir="8820000" algn="tl" rotWithShape="0">
                    <a:schemeClr val="bg2">
                      <a:lumMod val="25000"/>
                    </a:schemeClr>
                  </a:outerShdw>
                </a:effectLst>
                <a:latin typeface="SVN-Poky's" panose="020B0606040200020203" pitchFamily="34" charset="0"/>
              </a:rPr>
              <a:t>g</a:t>
            </a:r>
            <a:r>
              <a:rPr lang="en-US" sz="6600" b="1" dirty="0">
                <a:ln w="28575">
                  <a:solidFill>
                    <a:srgbClr val="002060"/>
                  </a:solidFill>
                  <a:prstDash val="solid"/>
                </a:ln>
                <a:solidFill>
                  <a:srgbClr val="E97931"/>
                </a:solidFill>
                <a:effectLst>
                  <a:outerShdw blurRad="12700" dist="50800" dir="8820000" algn="tl" rotWithShape="0">
                    <a:schemeClr val="bg2">
                      <a:lumMod val="25000"/>
                    </a:schemeClr>
                  </a:outerShdw>
                </a:effectLst>
                <a:latin typeface="SVN-Poky's" panose="020B0606040200020203" pitchFamily="34" charset="0"/>
              </a:rPr>
              <a:t> </a:t>
            </a:r>
            <a:r>
              <a:rPr lang="en-US" sz="6600" b="1" dirty="0">
                <a:ln w="28575">
                  <a:solidFill>
                    <a:srgbClr val="002060"/>
                  </a:solidFill>
                  <a:prstDash val="solid"/>
                </a:ln>
                <a:solidFill>
                  <a:srgbClr val="FFFF00"/>
                </a:solidFill>
                <a:effectLst>
                  <a:outerShdw blurRad="12700" dist="50800" dir="8820000" algn="tl" rotWithShape="0">
                    <a:schemeClr val="bg2">
                      <a:lumMod val="25000"/>
                    </a:schemeClr>
                  </a:outerShdw>
                </a:effectLst>
                <a:latin typeface="SVN-Poky's" panose="020B0606040200020203" pitchFamily="34" charset="0"/>
              </a:rPr>
              <a:t>l</a:t>
            </a:r>
            <a:r>
              <a:rPr lang="en-US" sz="6600" b="1" dirty="0">
                <a:ln w="28575">
                  <a:solidFill>
                    <a:srgbClr val="002060"/>
                  </a:solidFill>
                  <a:prstDash val="solid"/>
                </a:ln>
                <a:solidFill>
                  <a:srgbClr val="78F75F"/>
                </a:solidFill>
                <a:effectLst>
                  <a:outerShdw blurRad="12700" dist="50800" dir="8820000" algn="tl" rotWithShape="0">
                    <a:schemeClr val="bg2">
                      <a:lumMod val="25000"/>
                    </a:schemeClr>
                  </a:outerShdw>
                </a:effectLst>
                <a:latin typeface="SVN-Poky's" panose="020B0606040200020203" pitchFamily="34" charset="0"/>
              </a:rPr>
              <a:t>o</a:t>
            </a:r>
            <a:r>
              <a:rPr lang="en-US" sz="6600" b="1" dirty="0">
                <a:ln w="28575">
                  <a:solidFill>
                    <a:srgbClr val="002060"/>
                  </a:solidFill>
                  <a:prstDash val="solid"/>
                </a:ln>
                <a:solidFill>
                  <a:srgbClr val="FF3E6A"/>
                </a:solidFill>
                <a:effectLst>
                  <a:outerShdw blurRad="12700" dist="50800" dir="8820000" algn="tl" rotWithShape="0">
                    <a:schemeClr val="bg2">
                      <a:lumMod val="25000"/>
                    </a:schemeClr>
                  </a:outerShdw>
                </a:effectLst>
                <a:latin typeface="SVN-Poky's" panose="020B0606040200020203" pitchFamily="34" charset="0"/>
              </a:rPr>
              <a:t>n</a:t>
            </a:r>
            <a:r>
              <a:rPr lang="en-US" sz="6600" b="1" dirty="0">
                <a:ln w="28575">
                  <a:solidFill>
                    <a:srgbClr val="002060"/>
                  </a:solidFill>
                  <a:prstDash val="solid"/>
                </a:ln>
                <a:solidFill>
                  <a:srgbClr val="86DED1"/>
                </a:solidFill>
                <a:effectLst>
                  <a:outerShdw blurRad="12700" dist="50800" dir="8820000" algn="tl" rotWithShape="0">
                    <a:schemeClr val="bg2">
                      <a:lumMod val="25000"/>
                    </a:schemeClr>
                  </a:outerShdw>
                </a:effectLst>
                <a:latin typeface="SVN-Poky's" panose="020B0606040200020203" pitchFamily="34" charset="0"/>
              </a:rPr>
              <a:t>g</a:t>
            </a:r>
            <a:r>
              <a:rPr lang="en-US" sz="6600" b="1" dirty="0">
                <a:ln w="28575">
                  <a:solidFill>
                    <a:srgbClr val="002060"/>
                  </a:solidFill>
                  <a:prstDash val="solid"/>
                </a:ln>
                <a:solidFill>
                  <a:srgbClr val="E97931"/>
                </a:solidFill>
                <a:effectLst>
                  <a:outerShdw blurRad="12700" dist="50800" dir="8820000" algn="tl" rotWithShape="0">
                    <a:schemeClr val="bg2">
                      <a:lumMod val="25000"/>
                    </a:schemeClr>
                  </a:outerShdw>
                </a:effectLst>
                <a:latin typeface="SVN-Poky's" panose="020B0606040200020203" pitchFamily="34" charset="0"/>
              </a:rPr>
              <a:t> </a:t>
            </a:r>
            <a:r>
              <a:rPr lang="en-US" sz="6600" b="1" dirty="0">
                <a:ln w="28575">
                  <a:solidFill>
                    <a:srgbClr val="002060"/>
                  </a:solidFill>
                  <a:prstDash val="solid"/>
                </a:ln>
                <a:solidFill>
                  <a:srgbClr val="00B0F0"/>
                </a:solidFill>
                <a:effectLst>
                  <a:outerShdw blurRad="12700" dist="50800" dir="8820000" algn="tl" rotWithShape="0">
                    <a:schemeClr val="bg2">
                      <a:lumMod val="25000"/>
                    </a:schemeClr>
                  </a:outerShdw>
                </a:effectLst>
                <a:latin typeface="SVN-Poky's" panose="020B0606040200020203" pitchFamily="34" charset="0"/>
              </a:rPr>
              <a:t>c</a:t>
            </a:r>
            <a:r>
              <a:rPr lang="en-US" sz="6600" b="1" dirty="0">
                <a:ln w="28575">
                  <a:solidFill>
                    <a:srgbClr val="002060"/>
                  </a:solidFill>
                  <a:prstDash val="solid"/>
                </a:ln>
                <a:solidFill>
                  <a:srgbClr val="FFFF00"/>
                </a:solidFill>
                <a:effectLst>
                  <a:outerShdw blurRad="12700" dist="50800" dir="8820000" algn="tl" rotWithShape="0">
                    <a:schemeClr val="bg2">
                      <a:lumMod val="25000"/>
                    </a:schemeClr>
                  </a:outerShdw>
                </a:effectLst>
                <a:latin typeface="SVN-Poky's" panose="020B0606040200020203" pitchFamily="34" charset="0"/>
              </a:rPr>
              <a:t>o</a:t>
            </a:r>
            <a:r>
              <a:rPr lang="en-US" sz="6600" b="1" dirty="0">
                <a:ln w="28575">
                  <a:solidFill>
                    <a:srgbClr val="002060"/>
                  </a:solidFill>
                  <a:prstDash val="solid"/>
                </a:ln>
                <a:solidFill>
                  <a:srgbClr val="FF3E6A"/>
                </a:solidFill>
                <a:effectLst>
                  <a:outerShdw blurRad="12700" dist="50800" dir="8820000" algn="tl" rotWithShape="0">
                    <a:schemeClr val="bg2">
                      <a:lumMod val="25000"/>
                    </a:schemeClr>
                  </a:outerShdw>
                </a:effectLst>
                <a:latin typeface="SVN-Poky's" panose="020B0606040200020203" pitchFamily="34" charset="0"/>
              </a:rPr>
              <a:t>n</a:t>
            </a:r>
            <a:endParaRPr lang="vi-VN" sz="6600" b="1" dirty="0">
              <a:ln w="28575">
                <a:solidFill>
                  <a:srgbClr val="002060"/>
                </a:solidFill>
                <a:prstDash val="solid"/>
              </a:ln>
              <a:solidFill>
                <a:srgbClr val="FF3E6A"/>
              </a:solidFill>
              <a:effectLst>
                <a:outerShdw blurRad="12700" dist="50800" dir="8820000" algn="tl" rotWithShape="0">
                  <a:schemeClr val="bg2">
                    <a:lumMod val="25000"/>
                  </a:schemeClr>
                </a:outerShdw>
              </a:effectLst>
            </a:endParaRPr>
          </a:p>
        </p:txBody>
      </p:sp>
    </p:spTree>
    <p:extLst>
      <p:ext uri="{BB962C8B-B14F-4D97-AF65-F5344CB8AC3E}">
        <p14:creationId xmlns:p14="http://schemas.microsoft.com/office/powerpoint/2010/main" val="175026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900"/>
                                  </p:stCondLst>
                                  <p:iterate type="lt">
                                    <p:tmPct val="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4" presetClass="emph" presetSubtype="0" fill="hold" grpId="0" nodeType="withEffect">
                                  <p:stCondLst>
                                    <p:cond delay="1300"/>
                                  </p:stCondLst>
                                  <p:iterate type="lt">
                                    <p:tmPct val="10000"/>
                                  </p:iterate>
                                  <p:childTnLst>
                                    <p:animMotion origin="layout" path="M 2.70833E-6 -1.11111E-6 L 2.70833E-6 -0.07222 " pathEditMode="relative" rAng="0" ptsTypes="AA">
                                      <p:cBhvr>
                                        <p:cTn id="14" dur="300" accel="50000" decel="50000" autoRev="1" fill="hold">
                                          <p:stCondLst>
                                            <p:cond delay="0"/>
                                          </p:stCondLst>
                                        </p:cTn>
                                        <p:tgtEl>
                                          <p:spTgt spid="9"/>
                                        </p:tgtEl>
                                        <p:attrNameLst>
                                          <p:attrName>ppt_x</p:attrName>
                                          <p:attrName>ppt_y</p:attrName>
                                        </p:attrNameLst>
                                      </p:cBhvr>
                                      <p:rCtr x="0" y="-3611"/>
                                    </p:animMotion>
                                    <p:animRot by="1500000">
                                      <p:cBhvr>
                                        <p:cTn id="15" dur="150" fill="hold">
                                          <p:stCondLst>
                                            <p:cond delay="0"/>
                                          </p:stCondLst>
                                        </p:cTn>
                                        <p:tgtEl>
                                          <p:spTgt spid="9"/>
                                        </p:tgtEl>
                                        <p:attrNameLst>
                                          <p:attrName>r</p:attrName>
                                        </p:attrNameLst>
                                      </p:cBhvr>
                                    </p:animRot>
                                    <p:animRot by="-1500000">
                                      <p:cBhvr>
                                        <p:cTn id="16" dur="150" fill="hold">
                                          <p:stCondLst>
                                            <p:cond delay="150"/>
                                          </p:stCondLst>
                                        </p:cTn>
                                        <p:tgtEl>
                                          <p:spTgt spid="9"/>
                                        </p:tgtEl>
                                        <p:attrNameLst>
                                          <p:attrName>r</p:attrName>
                                        </p:attrNameLst>
                                      </p:cBhvr>
                                    </p:animRot>
                                    <p:animRot by="-1500000">
                                      <p:cBhvr>
                                        <p:cTn id="17" dur="150" fill="hold">
                                          <p:stCondLst>
                                            <p:cond delay="300"/>
                                          </p:stCondLst>
                                        </p:cTn>
                                        <p:tgtEl>
                                          <p:spTgt spid="9"/>
                                        </p:tgtEl>
                                        <p:attrNameLst>
                                          <p:attrName>r</p:attrName>
                                        </p:attrNameLst>
                                      </p:cBhvr>
                                    </p:animRot>
                                    <p:animRot by="1500000">
                                      <p:cBhvr>
                                        <p:cTn id="18" dur="150" fill="hold">
                                          <p:stCondLst>
                                            <p:cond delay="450"/>
                                          </p:stCondLst>
                                        </p:cTn>
                                        <p:tgtEl>
                                          <p:spTgt spid="9"/>
                                        </p:tgtEl>
                                        <p:attrNameLst>
                                          <p:attrName>r</p:attrName>
                                        </p:attrNameLst>
                                      </p:cBhvr>
                                    </p:animRot>
                                  </p:childTnLst>
                                </p:cTn>
                              </p:par>
                              <p:par>
                                <p:cTn id="19" presetID="2" presetClass="entr" presetSubtype="8" fill="hold" nodeType="withEffect">
                                  <p:stCondLst>
                                    <p:cond delay="24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31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350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32" presetClass="emph" presetSubtype="0" fill="hold" nodeType="withEffect">
                                  <p:stCondLst>
                                    <p:cond delay="390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fill="hold" nodeType="withEffect">
                                  <p:stCondLst>
                                    <p:cond delay="3900"/>
                                  </p:stCondLst>
                                  <p:childTnLst>
                                    <p:animRot by="120000">
                                      <p:cBhvr>
                                        <p:cTn id="36" dur="100" fill="hold">
                                          <p:stCondLst>
                                            <p:cond delay="0"/>
                                          </p:stCondLst>
                                        </p:cTn>
                                        <p:tgtEl>
                                          <p:spTgt spid="1026"/>
                                        </p:tgtEl>
                                        <p:attrNameLst>
                                          <p:attrName>r</p:attrName>
                                        </p:attrNameLst>
                                      </p:cBhvr>
                                    </p:animRot>
                                    <p:animRot by="-240000">
                                      <p:cBhvr>
                                        <p:cTn id="37" dur="200" fill="hold">
                                          <p:stCondLst>
                                            <p:cond delay="200"/>
                                          </p:stCondLst>
                                        </p:cTn>
                                        <p:tgtEl>
                                          <p:spTgt spid="1026"/>
                                        </p:tgtEl>
                                        <p:attrNameLst>
                                          <p:attrName>r</p:attrName>
                                        </p:attrNameLst>
                                      </p:cBhvr>
                                    </p:animRot>
                                    <p:animRot by="240000">
                                      <p:cBhvr>
                                        <p:cTn id="38" dur="200" fill="hold">
                                          <p:stCondLst>
                                            <p:cond delay="400"/>
                                          </p:stCondLst>
                                        </p:cTn>
                                        <p:tgtEl>
                                          <p:spTgt spid="1026"/>
                                        </p:tgtEl>
                                        <p:attrNameLst>
                                          <p:attrName>r</p:attrName>
                                        </p:attrNameLst>
                                      </p:cBhvr>
                                    </p:animRot>
                                    <p:animRot by="-240000">
                                      <p:cBhvr>
                                        <p:cTn id="39" dur="200" fill="hold">
                                          <p:stCondLst>
                                            <p:cond delay="600"/>
                                          </p:stCondLst>
                                        </p:cTn>
                                        <p:tgtEl>
                                          <p:spTgt spid="1026"/>
                                        </p:tgtEl>
                                        <p:attrNameLst>
                                          <p:attrName>r</p:attrName>
                                        </p:attrNameLst>
                                      </p:cBhvr>
                                    </p:animRot>
                                    <p:animRot by="120000">
                                      <p:cBhvr>
                                        <p:cTn id="4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210E4036-645F-0463-8A98-B26353CF238F}"/>
              </a:ext>
            </a:extLst>
          </p:cNvPr>
          <p:cNvPicPr>
            <a:picLocks noChangeAspect="1"/>
          </p:cNvPicPr>
          <p:nvPr/>
        </p:nvPicPr>
        <p:blipFill rotWithShape="1">
          <a:blip r:embed="rId2">
            <a:extLst>
              <a:ext uri="{28A0092B-C50C-407E-A947-70E740481C1C}">
                <a14:useLocalDpi xmlns:a14="http://schemas.microsoft.com/office/drawing/2010/main" val="0"/>
              </a:ext>
            </a:extLst>
          </a:blip>
          <a:srcRect l="3541" r="2676" b="6235"/>
          <a:stretch/>
        </p:blipFill>
        <p:spPr>
          <a:xfrm>
            <a:off x="0" y="0"/>
            <a:ext cx="12204642" cy="6858000"/>
          </a:xfrm>
          <a:prstGeom prst="rect">
            <a:avLst/>
          </a:prstGeom>
          <a:effectLst>
            <a:outerShdw blurRad="50800" dist="50800" dir="5400000" sx="1000" sy="1000" algn="ctr" rotWithShape="0">
              <a:srgbClr val="000000">
                <a:alpha val="43137"/>
              </a:srgbClr>
            </a:outerShdw>
          </a:effectLst>
        </p:spPr>
      </p:pic>
      <p:sp>
        <p:nvSpPr>
          <p:cNvPr id="3" name="Rectangle: Rounded Corners 2">
            <a:extLst>
              <a:ext uri="{FF2B5EF4-FFF2-40B4-BE49-F238E27FC236}">
                <a16:creationId xmlns:a16="http://schemas.microsoft.com/office/drawing/2014/main" id="{D1E3E545-FDC3-7DD0-D1B7-3DB863B5277E}"/>
              </a:ext>
            </a:extLst>
          </p:cNvPr>
          <p:cNvSpPr/>
          <p:nvPr/>
        </p:nvSpPr>
        <p:spPr>
          <a:xfrm>
            <a:off x="1083468" y="724614"/>
            <a:ext cx="10025063" cy="5371386"/>
          </a:xfrm>
          <a:prstGeom prst="roundRect">
            <a:avLst/>
          </a:prstGeom>
          <a:solidFill>
            <a:srgbClr val="FFFFFF">
              <a:alpha val="89804"/>
            </a:srgbClr>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lowchart: Terminator 4">
            <a:extLst>
              <a:ext uri="{FF2B5EF4-FFF2-40B4-BE49-F238E27FC236}">
                <a16:creationId xmlns:a16="http://schemas.microsoft.com/office/drawing/2014/main" id="{17E22D25-07EE-60F5-47CD-45D74FDD182C}"/>
              </a:ext>
            </a:extLst>
          </p:cNvPr>
          <p:cNvSpPr/>
          <p:nvPr/>
        </p:nvSpPr>
        <p:spPr>
          <a:xfrm>
            <a:off x="4326731" y="108227"/>
            <a:ext cx="3538538" cy="1232774"/>
          </a:xfrm>
          <a:prstGeom prst="flowChartTerminator">
            <a:avLst/>
          </a:prstGeom>
          <a:solidFill>
            <a:srgbClr val="B0EAE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Below"/>
              <a:lightRig rig="threePt" dir="t"/>
            </a:scene3d>
          </a:bodyPr>
          <a:lstStyle/>
          <a:p>
            <a:pPr algn="ctr"/>
            <a:r>
              <a:rPr lang="en-US" sz="6000" b="1" dirty="0" err="1">
                <a:ln w="22225">
                  <a:solidFill>
                    <a:schemeClr val="accent2">
                      <a:lumMod val="50000"/>
                    </a:schemeClr>
                  </a:solidFill>
                  <a:prstDash val="solid"/>
                </a:ln>
                <a:solidFill>
                  <a:srgbClr val="FFFF00"/>
                </a:solidFill>
                <a:latin typeface="SVN-Kitten" pitchFamily="50" charset="0"/>
              </a:rPr>
              <a:t>Luật</a:t>
            </a:r>
            <a:r>
              <a:rPr lang="en-US" sz="6000" b="1" dirty="0">
                <a:ln w="22225">
                  <a:solidFill>
                    <a:schemeClr val="accent2">
                      <a:lumMod val="50000"/>
                    </a:schemeClr>
                  </a:solidFill>
                  <a:prstDash val="solid"/>
                </a:ln>
                <a:solidFill>
                  <a:srgbClr val="FFFF00"/>
                </a:solidFill>
                <a:latin typeface="SVN-Kitten" pitchFamily="50" charset="0"/>
              </a:rPr>
              <a:t> </a:t>
            </a:r>
            <a:r>
              <a:rPr lang="en-US" sz="6000" b="1" dirty="0" err="1">
                <a:ln w="22225">
                  <a:solidFill>
                    <a:schemeClr val="accent2">
                      <a:lumMod val="50000"/>
                    </a:schemeClr>
                  </a:solidFill>
                  <a:prstDash val="solid"/>
                </a:ln>
                <a:solidFill>
                  <a:srgbClr val="FFFF00"/>
                </a:solidFill>
                <a:latin typeface="SVN-Kitten" pitchFamily="50" charset="0"/>
              </a:rPr>
              <a:t>chơi</a:t>
            </a:r>
            <a:endParaRPr lang="vi-VN" sz="6000" b="1" dirty="0">
              <a:ln w="22225">
                <a:solidFill>
                  <a:schemeClr val="accent2">
                    <a:lumMod val="50000"/>
                  </a:schemeClr>
                </a:solidFill>
                <a:prstDash val="solid"/>
              </a:ln>
              <a:solidFill>
                <a:srgbClr val="FFFF00"/>
              </a:solidFill>
              <a:latin typeface="SVN-Kitten" pitchFamily="50" charset="0"/>
            </a:endParaRPr>
          </a:p>
        </p:txBody>
      </p:sp>
      <p:grpSp>
        <p:nvGrpSpPr>
          <p:cNvPr id="7" name="Group 6">
            <a:extLst>
              <a:ext uri="{FF2B5EF4-FFF2-40B4-BE49-F238E27FC236}">
                <a16:creationId xmlns:a16="http://schemas.microsoft.com/office/drawing/2014/main" id="{BDB9E8BD-64F1-FC0C-3E92-56EB97CE08BE}"/>
              </a:ext>
            </a:extLst>
          </p:cNvPr>
          <p:cNvGrpSpPr/>
          <p:nvPr/>
        </p:nvGrpSpPr>
        <p:grpSpPr>
          <a:xfrm>
            <a:off x="1638300" y="1530458"/>
            <a:ext cx="9048750" cy="4154984"/>
            <a:chOff x="1638300" y="1530458"/>
            <a:chExt cx="9048750" cy="4154984"/>
          </a:xfrm>
        </p:grpSpPr>
        <p:sp>
          <p:nvSpPr>
            <p:cNvPr id="4" name="TextBox 3">
              <a:extLst>
                <a:ext uri="{FF2B5EF4-FFF2-40B4-BE49-F238E27FC236}">
                  <a16:creationId xmlns:a16="http://schemas.microsoft.com/office/drawing/2014/main" id="{4F1FC62F-8D39-12E2-CAD5-09ADF79104E3}"/>
                </a:ext>
              </a:extLst>
            </p:cNvPr>
            <p:cNvSpPr txBox="1"/>
            <p:nvPr/>
          </p:nvSpPr>
          <p:spPr>
            <a:xfrm>
              <a:off x="1638300" y="1530458"/>
              <a:ext cx="9048750" cy="4154984"/>
            </a:xfrm>
            <a:prstGeom prst="rect">
              <a:avLst/>
            </a:prstGeom>
            <a:noFill/>
          </p:spPr>
          <p:txBody>
            <a:bodyPr wrap="square" rtlCol="0">
              <a:spAutoFit/>
            </a:bodyPr>
            <a:lstStyle/>
            <a:p>
              <a:r>
                <a:rPr lang="en-US" sz="4400" dirty="0">
                  <a:latin typeface="SVN-Shintia Script" panose="02000804000000020003" pitchFamily="2" charset="0"/>
                </a:rPr>
                <a:t>   </a:t>
              </a:r>
              <a:r>
                <a:rPr lang="en-US" sz="4400" dirty="0" err="1">
                  <a:latin typeface="SVN-Shintia Script" panose="02000804000000020003" pitchFamily="2" charset="0"/>
                </a:rPr>
                <a:t>Khủng</a:t>
              </a:r>
              <a:r>
                <a:rPr lang="en-US" sz="4400" dirty="0">
                  <a:latin typeface="SVN-Shintia Script" panose="02000804000000020003" pitchFamily="2" charset="0"/>
                </a:rPr>
                <a:t> long </a:t>
              </a:r>
              <a:r>
                <a:rPr lang="en-US" sz="4400" dirty="0" err="1">
                  <a:latin typeface="SVN-Shintia Script" panose="02000804000000020003" pitchFamily="2" charset="0"/>
                </a:rPr>
                <a:t>mẹ</a:t>
              </a:r>
              <a:r>
                <a:rPr lang="en-US" sz="4400" dirty="0">
                  <a:latin typeface="SVN-Shintia Script" panose="02000804000000020003" pitchFamily="2" charset="0"/>
                </a:rPr>
                <a:t> </a:t>
              </a:r>
              <a:r>
                <a:rPr lang="en-US" sz="4400" dirty="0" err="1">
                  <a:latin typeface="SVN-Shintia Script" panose="02000804000000020003" pitchFamily="2" charset="0"/>
                </a:rPr>
                <a:t>đang</a:t>
              </a:r>
              <a:r>
                <a:rPr lang="en-US" sz="4400" dirty="0">
                  <a:latin typeface="SVN-Shintia Script" panose="02000804000000020003" pitchFamily="2" charset="0"/>
                </a:rPr>
                <a:t> </a:t>
              </a:r>
              <a:r>
                <a:rPr lang="en-US" sz="4400" dirty="0" err="1">
                  <a:latin typeface="SVN-Shintia Script" panose="02000804000000020003" pitchFamily="2" charset="0"/>
                </a:rPr>
                <a:t>đi</a:t>
              </a:r>
              <a:r>
                <a:rPr lang="en-US" sz="4400" dirty="0">
                  <a:latin typeface="SVN-Shintia Script" panose="02000804000000020003" pitchFamily="2" charset="0"/>
                </a:rPr>
                <a:t> </a:t>
              </a:r>
              <a:r>
                <a:rPr lang="en-US" sz="4400" dirty="0" err="1">
                  <a:latin typeface="SVN-Shintia Script" panose="02000804000000020003" pitchFamily="2" charset="0"/>
                </a:rPr>
                <a:t>tìm</a:t>
              </a:r>
              <a:r>
                <a:rPr lang="en-US" sz="4400" dirty="0">
                  <a:latin typeface="SVN-Shintia Script" panose="02000804000000020003" pitchFamily="2" charset="0"/>
                </a:rPr>
                <a:t> con </a:t>
              </a:r>
              <a:r>
                <a:rPr lang="en-US" sz="4400" dirty="0" err="1">
                  <a:latin typeface="SVN-Shintia Script" panose="02000804000000020003" pitchFamily="2" charset="0"/>
                </a:rPr>
                <a:t>của</a:t>
              </a:r>
              <a:r>
                <a:rPr lang="en-US" sz="4400" dirty="0">
                  <a:latin typeface="SVN-Shintia Script" panose="02000804000000020003" pitchFamily="2" charset="0"/>
                </a:rPr>
                <a:t> </a:t>
              </a:r>
              <a:r>
                <a:rPr lang="en-US" sz="4400" dirty="0" err="1">
                  <a:latin typeface="SVN-Shintia Script" panose="02000804000000020003" pitchFamily="2" charset="0"/>
                </a:rPr>
                <a:t>mình</a:t>
              </a:r>
              <a:r>
                <a:rPr lang="en-US" sz="4400" dirty="0">
                  <a:latin typeface="SVN-Shintia Script" panose="02000804000000020003" pitchFamily="2" charset="0"/>
                </a:rPr>
                <a:t>. </a:t>
              </a:r>
              <a:r>
                <a:rPr lang="en-US" sz="4400" dirty="0" err="1">
                  <a:latin typeface="SVN-Shintia Script" panose="02000804000000020003" pitchFamily="2" charset="0"/>
                </a:rPr>
                <a:t>Để</a:t>
              </a:r>
              <a:r>
                <a:rPr lang="en-US" sz="4400" dirty="0">
                  <a:latin typeface="SVN-Shintia Script" panose="02000804000000020003" pitchFamily="2" charset="0"/>
                </a:rPr>
                <a:t> </a:t>
              </a:r>
              <a:r>
                <a:rPr lang="en-US" sz="4400" dirty="0" err="1">
                  <a:latin typeface="SVN-Shintia Script" panose="02000804000000020003" pitchFamily="2" charset="0"/>
                </a:rPr>
                <a:t>giúp</a:t>
              </a:r>
              <a:r>
                <a:rPr lang="en-US" sz="4400" dirty="0">
                  <a:latin typeface="SVN-Shintia Script" panose="02000804000000020003" pitchFamily="2" charset="0"/>
                </a:rPr>
                <a:t> </a:t>
              </a:r>
              <a:r>
                <a:rPr lang="en-US" sz="4400" dirty="0" err="1">
                  <a:latin typeface="SVN-Shintia Script" panose="02000804000000020003" pitchFamily="2" charset="0"/>
                </a:rPr>
                <a:t>khủng</a:t>
              </a:r>
              <a:r>
                <a:rPr lang="en-US" sz="4400" dirty="0">
                  <a:latin typeface="SVN-Shintia Script" panose="02000804000000020003" pitchFamily="2" charset="0"/>
                </a:rPr>
                <a:t> long </a:t>
              </a:r>
              <a:r>
                <a:rPr lang="en-US" sz="4400" dirty="0" err="1">
                  <a:latin typeface="SVN-Shintia Script" panose="02000804000000020003" pitchFamily="2" charset="0"/>
                </a:rPr>
                <a:t>mẹ</a:t>
              </a:r>
              <a:r>
                <a:rPr lang="en-US" sz="4400" dirty="0">
                  <a:latin typeface="SVN-Shintia Script" panose="02000804000000020003" pitchFamily="2" charset="0"/>
                </a:rPr>
                <a:t> </a:t>
              </a:r>
              <a:r>
                <a:rPr lang="en-US" sz="4400" dirty="0" err="1">
                  <a:latin typeface="SVN-Shintia Script" panose="02000804000000020003" pitchFamily="2" charset="0"/>
                </a:rPr>
                <a:t>tìm</a:t>
              </a:r>
              <a:r>
                <a:rPr lang="en-US" sz="4400" dirty="0">
                  <a:latin typeface="SVN-Shintia Script" panose="02000804000000020003" pitchFamily="2" charset="0"/>
                </a:rPr>
                <a:t> </a:t>
              </a:r>
              <a:r>
                <a:rPr lang="en-US" sz="4400" dirty="0" err="1">
                  <a:latin typeface="SVN-Shintia Script" panose="02000804000000020003" pitchFamily="2" charset="0"/>
                </a:rPr>
                <a:t>thấy</a:t>
              </a:r>
              <a:r>
                <a:rPr lang="en-US" sz="4400" dirty="0">
                  <a:latin typeface="SVN-Shintia Script" panose="02000804000000020003" pitchFamily="2" charset="0"/>
                </a:rPr>
                <a:t> con, </a:t>
              </a:r>
              <a:r>
                <a:rPr lang="en-US" sz="4400" dirty="0" err="1">
                  <a:latin typeface="SVN-Shintia Script" panose="02000804000000020003" pitchFamily="2" charset="0"/>
                </a:rPr>
                <a:t>các</a:t>
              </a:r>
              <a:r>
                <a:rPr lang="en-US" sz="4400" dirty="0">
                  <a:latin typeface="SVN-Shintia Script" panose="02000804000000020003" pitchFamily="2" charset="0"/>
                </a:rPr>
                <a:t> </a:t>
              </a:r>
              <a:r>
                <a:rPr lang="en-US" sz="4400" dirty="0" err="1">
                  <a:latin typeface="SVN-Shintia Script" panose="02000804000000020003" pitchFamily="2" charset="0"/>
                </a:rPr>
                <a:t>em</a:t>
              </a:r>
              <a:r>
                <a:rPr lang="en-US" sz="4400" dirty="0">
                  <a:latin typeface="SVN-Shintia Script" panose="02000804000000020003" pitchFamily="2" charset="0"/>
                </a:rPr>
                <a:t> </a:t>
              </a:r>
              <a:r>
                <a:rPr lang="en-US" sz="4400" dirty="0" err="1">
                  <a:latin typeface="SVN-Shintia Script" panose="02000804000000020003" pitchFamily="2" charset="0"/>
                </a:rPr>
                <a:t>hãy</a:t>
              </a:r>
              <a:r>
                <a:rPr lang="en-US" sz="4400" dirty="0">
                  <a:latin typeface="SVN-Shintia Script" panose="02000804000000020003" pitchFamily="2" charset="0"/>
                </a:rPr>
                <a:t> </a:t>
              </a:r>
              <a:r>
                <a:rPr lang="en-US" sz="4400" dirty="0" err="1">
                  <a:latin typeface="SVN-Shintia Script" panose="02000804000000020003" pitchFamily="2" charset="0"/>
                </a:rPr>
                <a:t>trả</a:t>
              </a:r>
              <a:r>
                <a:rPr lang="en-US" sz="4400" dirty="0">
                  <a:latin typeface="SVN-Shintia Script" panose="02000804000000020003" pitchFamily="2" charset="0"/>
                </a:rPr>
                <a:t> </a:t>
              </a:r>
              <a:r>
                <a:rPr lang="en-US" sz="4400" dirty="0" err="1">
                  <a:latin typeface="SVN-Shintia Script" panose="02000804000000020003" pitchFamily="2" charset="0"/>
                </a:rPr>
                <a:t>lời</a:t>
              </a:r>
              <a:r>
                <a:rPr lang="en-US" sz="4400" dirty="0">
                  <a:latin typeface="SVN-Shintia Script" panose="02000804000000020003" pitchFamily="2" charset="0"/>
                </a:rPr>
                <a:t> 3 </a:t>
              </a:r>
              <a:r>
                <a:rPr lang="en-US" sz="4400" dirty="0" err="1">
                  <a:latin typeface="SVN-Shintia Script" panose="02000804000000020003" pitchFamily="2" charset="0"/>
                </a:rPr>
                <a:t>câu</a:t>
              </a:r>
              <a:r>
                <a:rPr lang="en-US" sz="4400" dirty="0">
                  <a:latin typeface="SVN-Shintia Script" panose="02000804000000020003" pitchFamily="2" charset="0"/>
                </a:rPr>
                <a:t> </a:t>
              </a:r>
              <a:r>
                <a:rPr lang="en-US" sz="4400" dirty="0" err="1">
                  <a:latin typeface="SVN-Shintia Script" panose="02000804000000020003" pitchFamily="2" charset="0"/>
                </a:rPr>
                <a:t>hỏi</a:t>
              </a:r>
              <a:r>
                <a:rPr lang="en-US" sz="4400" dirty="0">
                  <a:latin typeface="SVN-Shintia Script" panose="02000804000000020003" pitchFamily="2" charset="0"/>
                </a:rPr>
                <a:t> </a:t>
              </a:r>
              <a:r>
                <a:rPr lang="en-US" sz="4400" dirty="0" err="1">
                  <a:latin typeface="SVN-Shintia Script" panose="02000804000000020003" pitchFamily="2" charset="0"/>
                </a:rPr>
                <a:t>tương</a:t>
              </a:r>
              <a:r>
                <a:rPr lang="en-US" sz="4400" dirty="0">
                  <a:latin typeface="SVN-Shintia Script" panose="02000804000000020003" pitchFamily="2" charset="0"/>
                </a:rPr>
                <a:t> </a:t>
              </a:r>
              <a:r>
                <a:rPr lang="en-US" sz="4400" dirty="0" err="1">
                  <a:latin typeface="SVN-Shintia Script" panose="02000804000000020003" pitchFamily="2" charset="0"/>
                </a:rPr>
                <a:t>ứng</a:t>
              </a:r>
              <a:r>
                <a:rPr lang="en-US" sz="4400" dirty="0">
                  <a:latin typeface="SVN-Shintia Script" panose="02000804000000020003" pitchFamily="2" charset="0"/>
                </a:rPr>
                <a:t> </a:t>
              </a:r>
              <a:r>
                <a:rPr lang="en-US" sz="4400" dirty="0" err="1">
                  <a:latin typeface="SVN-Shintia Script" panose="02000804000000020003" pitchFamily="2" charset="0"/>
                </a:rPr>
                <a:t>với</a:t>
              </a:r>
              <a:r>
                <a:rPr lang="en-US" sz="4400" dirty="0">
                  <a:latin typeface="SVN-Shintia Script" panose="02000804000000020003" pitchFamily="2" charset="0"/>
                </a:rPr>
                <a:t> 3 </a:t>
              </a:r>
              <a:r>
                <a:rPr lang="en-US" sz="4400" dirty="0" err="1">
                  <a:latin typeface="SVN-Shintia Script" panose="02000804000000020003" pitchFamily="2" charset="0"/>
                </a:rPr>
                <a:t>quả</a:t>
              </a:r>
              <a:r>
                <a:rPr lang="en-US" sz="4400" dirty="0">
                  <a:latin typeface="SVN-Shintia Script" panose="02000804000000020003" pitchFamily="2" charset="0"/>
                </a:rPr>
                <a:t> </a:t>
              </a:r>
              <a:r>
                <a:rPr lang="en-US" sz="4400" dirty="0" err="1">
                  <a:latin typeface="SVN-Shintia Script" panose="02000804000000020003" pitchFamily="2" charset="0"/>
                </a:rPr>
                <a:t>trứng</a:t>
              </a:r>
              <a:r>
                <a:rPr lang="en-US" sz="4400" dirty="0">
                  <a:latin typeface="SVN-Shintia Script" panose="02000804000000020003" pitchFamily="2" charset="0"/>
                </a:rPr>
                <a:t>      </a:t>
              </a:r>
              <a:r>
                <a:rPr lang="en-US" sz="4400" dirty="0" err="1">
                  <a:latin typeface="SVN-Shintia Script" panose="02000804000000020003" pitchFamily="2" charset="0"/>
                </a:rPr>
                <a:t>Chọn</a:t>
              </a:r>
              <a:r>
                <a:rPr lang="en-US" sz="4400" dirty="0">
                  <a:latin typeface="SVN-Shintia Script" panose="02000804000000020003" pitchFamily="2" charset="0"/>
                </a:rPr>
                <a:t> 1 </a:t>
              </a:r>
              <a:r>
                <a:rPr lang="en-US" sz="4400" dirty="0" err="1">
                  <a:latin typeface="SVN-Shintia Script" panose="02000804000000020003" pitchFamily="2" charset="0"/>
                </a:rPr>
                <a:t>đáp</a:t>
              </a:r>
              <a:r>
                <a:rPr lang="en-US" sz="4400" dirty="0">
                  <a:latin typeface="SVN-Shintia Script" panose="02000804000000020003" pitchFamily="2" charset="0"/>
                </a:rPr>
                <a:t> </a:t>
              </a:r>
              <a:r>
                <a:rPr lang="en-US" sz="4400" dirty="0" err="1">
                  <a:latin typeface="SVN-Shintia Script" panose="02000804000000020003" pitchFamily="2" charset="0"/>
                </a:rPr>
                <a:t>án</a:t>
              </a:r>
              <a:r>
                <a:rPr lang="en-US" sz="4400" dirty="0">
                  <a:latin typeface="SVN-Shintia Script" panose="02000804000000020003" pitchFamily="2" charset="0"/>
                </a:rPr>
                <a:t> </a:t>
              </a:r>
              <a:r>
                <a:rPr lang="en-US" sz="4400" dirty="0" err="1">
                  <a:latin typeface="SVN-Shintia Script" panose="02000804000000020003" pitchFamily="2" charset="0"/>
                </a:rPr>
                <a:t>đúng</a:t>
              </a:r>
              <a:r>
                <a:rPr lang="en-US" sz="4400" dirty="0">
                  <a:latin typeface="SVN-Shintia Script" panose="02000804000000020003" pitchFamily="2" charset="0"/>
                </a:rPr>
                <a:t> </a:t>
              </a:r>
              <a:r>
                <a:rPr lang="en-US" sz="4400" dirty="0" err="1">
                  <a:latin typeface="SVN-Shintia Script" panose="02000804000000020003" pitchFamily="2" charset="0"/>
                </a:rPr>
                <a:t>nhất</a:t>
              </a:r>
              <a:r>
                <a:rPr lang="en-US" sz="4400" dirty="0">
                  <a:latin typeface="SVN-Shintia Script" panose="02000804000000020003" pitchFamily="2" charset="0"/>
                </a:rPr>
                <a:t> </a:t>
              </a:r>
              <a:r>
                <a:rPr lang="en-US" sz="4400" dirty="0" err="1">
                  <a:latin typeface="SVN-Shintia Script" panose="02000804000000020003" pitchFamily="2" charset="0"/>
                </a:rPr>
                <a:t>trong</a:t>
              </a:r>
              <a:r>
                <a:rPr lang="en-US" sz="4400" dirty="0">
                  <a:latin typeface="SVN-Shintia Script" panose="02000804000000020003" pitchFamily="2" charset="0"/>
                </a:rPr>
                <a:t> 4 </a:t>
              </a:r>
              <a:r>
                <a:rPr lang="en-US" sz="4400" dirty="0" err="1">
                  <a:latin typeface="SVN-Shintia Script" panose="02000804000000020003" pitchFamily="2" charset="0"/>
                </a:rPr>
                <a:t>đáp</a:t>
              </a:r>
              <a:r>
                <a:rPr lang="en-US" sz="4400" dirty="0">
                  <a:latin typeface="SVN-Shintia Script" panose="02000804000000020003" pitchFamily="2" charset="0"/>
                </a:rPr>
                <a:t> </a:t>
              </a:r>
              <a:r>
                <a:rPr lang="en-US" sz="4400" dirty="0" err="1">
                  <a:latin typeface="SVN-Shintia Script" panose="02000804000000020003" pitchFamily="2" charset="0"/>
                </a:rPr>
                <a:t>án</a:t>
              </a:r>
              <a:r>
                <a:rPr lang="en-US" sz="4400" dirty="0">
                  <a:latin typeface="SVN-Shintia Script" panose="02000804000000020003" pitchFamily="2" charset="0"/>
                </a:rPr>
                <a:t>. </a:t>
              </a:r>
              <a:r>
                <a:rPr lang="en-US" sz="4400" dirty="0" err="1">
                  <a:latin typeface="SVN-Shintia Script" panose="02000804000000020003" pitchFamily="2" charset="0"/>
                </a:rPr>
                <a:t>Trả</a:t>
              </a:r>
              <a:r>
                <a:rPr lang="en-US" sz="4400" dirty="0">
                  <a:latin typeface="SVN-Shintia Script" panose="02000804000000020003" pitchFamily="2" charset="0"/>
                </a:rPr>
                <a:t> </a:t>
              </a:r>
              <a:r>
                <a:rPr lang="en-US" sz="4400" dirty="0" err="1">
                  <a:latin typeface="SVN-Shintia Script" panose="02000804000000020003" pitchFamily="2" charset="0"/>
                </a:rPr>
                <a:t>lời</a:t>
              </a:r>
              <a:r>
                <a:rPr lang="en-US" sz="4400" dirty="0">
                  <a:latin typeface="SVN-Shintia Script" panose="02000804000000020003" pitchFamily="2" charset="0"/>
                </a:rPr>
                <a:t> </a:t>
              </a:r>
              <a:r>
                <a:rPr lang="en-US" sz="4400" dirty="0" err="1">
                  <a:latin typeface="SVN-Shintia Script" panose="02000804000000020003" pitchFamily="2" charset="0"/>
                </a:rPr>
                <a:t>đúng</a:t>
              </a:r>
              <a:r>
                <a:rPr lang="en-US" sz="4400" dirty="0">
                  <a:latin typeface="SVN-Shintia Script" panose="02000804000000020003" pitchFamily="2" charset="0"/>
                </a:rPr>
                <a:t>, </a:t>
              </a:r>
              <a:r>
                <a:rPr lang="en-US" sz="4400" dirty="0" err="1">
                  <a:latin typeface="SVN-Shintia Script" panose="02000804000000020003" pitchFamily="2" charset="0"/>
                </a:rPr>
                <a:t>khủng</a:t>
              </a:r>
              <a:r>
                <a:rPr lang="en-US" sz="4400" dirty="0">
                  <a:latin typeface="SVN-Shintia Script" panose="02000804000000020003" pitchFamily="2" charset="0"/>
                </a:rPr>
                <a:t> long </a:t>
              </a:r>
              <a:r>
                <a:rPr lang="en-US" sz="4400" dirty="0" err="1">
                  <a:latin typeface="SVN-Shintia Script" panose="02000804000000020003" pitchFamily="2" charset="0"/>
                </a:rPr>
                <a:t>mẹ</a:t>
              </a:r>
              <a:r>
                <a:rPr lang="en-US" sz="4400" dirty="0">
                  <a:latin typeface="SVN-Shintia Script" panose="02000804000000020003" pitchFamily="2" charset="0"/>
                </a:rPr>
                <a:t> </a:t>
              </a:r>
              <a:r>
                <a:rPr lang="en-US" sz="4400" dirty="0" err="1">
                  <a:latin typeface="SVN-Shintia Script" panose="02000804000000020003" pitchFamily="2" charset="0"/>
                </a:rPr>
                <a:t>sẽ</a:t>
              </a:r>
              <a:r>
                <a:rPr lang="en-US" sz="4400" dirty="0">
                  <a:latin typeface="SVN-Shintia Script" panose="02000804000000020003" pitchFamily="2" charset="0"/>
                </a:rPr>
                <a:t> </a:t>
              </a:r>
              <a:r>
                <a:rPr lang="en-US" sz="4400" dirty="0" err="1">
                  <a:latin typeface="SVN-Shintia Script" panose="02000804000000020003" pitchFamily="2" charset="0"/>
                </a:rPr>
                <a:t>tìm</a:t>
              </a:r>
              <a:r>
                <a:rPr lang="en-US" sz="4400" dirty="0">
                  <a:latin typeface="SVN-Shintia Script" panose="02000804000000020003" pitchFamily="2" charset="0"/>
                </a:rPr>
                <a:t> </a:t>
              </a:r>
              <a:r>
                <a:rPr lang="en-US" sz="4400" dirty="0" err="1">
                  <a:latin typeface="SVN-Shintia Script" panose="02000804000000020003" pitchFamily="2" charset="0"/>
                </a:rPr>
                <a:t>thấy</a:t>
              </a:r>
              <a:r>
                <a:rPr lang="en-US" sz="4400" dirty="0">
                  <a:latin typeface="SVN-Shintia Script" panose="02000804000000020003" pitchFamily="2" charset="0"/>
                </a:rPr>
                <a:t> </a:t>
              </a:r>
              <a:r>
                <a:rPr lang="en-US" sz="4400" dirty="0" err="1">
                  <a:latin typeface="SVN-Shintia Script" panose="02000804000000020003" pitchFamily="2" charset="0"/>
                </a:rPr>
                <a:t>khủng</a:t>
              </a:r>
              <a:r>
                <a:rPr lang="en-US" sz="4400" dirty="0">
                  <a:latin typeface="SVN-Shintia Script" panose="02000804000000020003" pitchFamily="2" charset="0"/>
                </a:rPr>
                <a:t> long con.</a:t>
              </a:r>
              <a:endParaRPr lang="vi-VN" sz="4400" dirty="0"/>
            </a:p>
          </p:txBody>
        </p:sp>
        <p:pic>
          <p:nvPicPr>
            <p:cNvPr id="6" name="Picture 5" descr="A picture containing mollusk&#10;&#10;Description automatically generated">
              <a:extLst>
                <a:ext uri="{FF2B5EF4-FFF2-40B4-BE49-F238E27FC236}">
                  <a16:creationId xmlns:a16="http://schemas.microsoft.com/office/drawing/2014/main" id="{CB29E998-BBD0-C0B5-497F-44DB73A614EB}"/>
                </a:ext>
              </a:extLst>
            </p:cNvPr>
            <p:cNvPicPr>
              <a:picLocks noChangeAspect="1"/>
            </p:cNvPicPr>
            <p:nvPr/>
          </p:nvPicPr>
          <p:blipFill rotWithShape="1">
            <a:blip r:embed="rId3">
              <a:extLst>
                <a:ext uri="{28A0092B-C50C-407E-A947-70E740481C1C}">
                  <a14:useLocalDpi xmlns:a14="http://schemas.microsoft.com/office/drawing/2010/main" val="0"/>
                </a:ext>
              </a:extLst>
            </a:blip>
            <a:srcRect l="4102" t="25742" r="74284" b="23905"/>
            <a:stretch/>
          </p:blipFill>
          <p:spPr>
            <a:xfrm>
              <a:off x="9978946" y="2888901"/>
              <a:ext cx="574754" cy="787750"/>
            </a:xfrm>
            <a:prstGeom prst="rect">
              <a:avLst/>
            </a:prstGeom>
          </p:spPr>
        </p:pic>
      </p:grpSp>
    </p:spTree>
    <p:extLst>
      <p:ext uri="{BB962C8B-B14F-4D97-AF65-F5344CB8AC3E}">
        <p14:creationId xmlns:p14="http://schemas.microsoft.com/office/powerpoint/2010/main" val="345952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11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42" presetClass="entr" presetSubtype="0" fill="hold" nodeType="withEffect">
                                  <p:stCondLst>
                                    <p:cond delay="17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plant, resort, colorful&#10;&#10;Description automatically generated">
            <a:extLst>
              <a:ext uri="{FF2B5EF4-FFF2-40B4-BE49-F238E27FC236}">
                <a16:creationId xmlns:a16="http://schemas.microsoft.com/office/drawing/2014/main" id="{57A14AAE-F26B-DC06-6C8F-29A727CF1AE2}"/>
              </a:ext>
            </a:extLst>
          </p:cNvPr>
          <p:cNvPicPr>
            <a:picLocks noChangeAspect="1"/>
          </p:cNvPicPr>
          <p:nvPr/>
        </p:nvPicPr>
        <p:blipFill rotWithShape="1">
          <a:blip r:embed="rId3">
            <a:extLst>
              <a:ext uri="{28A0092B-C50C-407E-A947-70E740481C1C}">
                <a14:useLocalDpi xmlns:a14="http://schemas.microsoft.com/office/drawing/2010/main" val="0"/>
              </a:ext>
            </a:extLst>
          </a:blip>
          <a:srcRect l="1416" t="9586" b="135"/>
          <a:stretch/>
        </p:blipFill>
        <p:spPr>
          <a:xfrm>
            <a:off x="-1" y="0"/>
            <a:ext cx="12223819" cy="6858000"/>
          </a:xfrm>
          <a:prstGeom prst="rect">
            <a:avLst/>
          </a:prstGeom>
        </p:spPr>
      </p:pic>
      <p:pic>
        <p:nvPicPr>
          <p:cNvPr id="4" name="Picture 3" descr="A picture containing mollusk&#10;&#10;Description automatically generated">
            <a:hlinkClick r:id="rId4" action="ppaction://hlinksldjump"/>
            <a:extLst>
              <a:ext uri="{FF2B5EF4-FFF2-40B4-BE49-F238E27FC236}">
                <a16:creationId xmlns:a16="http://schemas.microsoft.com/office/drawing/2014/main" id="{6149FA42-F950-6AAF-FB46-34155E42706C}"/>
              </a:ext>
            </a:extLst>
          </p:cNvPr>
          <p:cNvPicPr>
            <a:picLocks noChangeAspect="1"/>
          </p:cNvPicPr>
          <p:nvPr/>
        </p:nvPicPr>
        <p:blipFill rotWithShape="1">
          <a:blip r:embed="rId5">
            <a:extLst>
              <a:ext uri="{28A0092B-C50C-407E-A947-70E740481C1C}">
                <a14:useLocalDpi xmlns:a14="http://schemas.microsoft.com/office/drawing/2010/main" val="0"/>
              </a:ext>
            </a:extLst>
          </a:blip>
          <a:srcRect l="4102" t="25742" r="74284" b="23905"/>
          <a:stretch/>
        </p:blipFill>
        <p:spPr>
          <a:xfrm>
            <a:off x="4528118" y="4718558"/>
            <a:ext cx="1551906" cy="2127023"/>
          </a:xfrm>
          <a:prstGeom prst="rect">
            <a:avLst/>
          </a:prstGeom>
        </p:spPr>
      </p:pic>
      <p:pic>
        <p:nvPicPr>
          <p:cNvPr id="6" name="Picture 5" descr="A picture containing mollusk&#10;&#10;Description automatically generated">
            <a:hlinkClick r:id="rId6" action="ppaction://hlinksldjump"/>
            <a:extLst>
              <a:ext uri="{FF2B5EF4-FFF2-40B4-BE49-F238E27FC236}">
                <a16:creationId xmlns:a16="http://schemas.microsoft.com/office/drawing/2014/main" id="{0806AD43-FE75-0120-643D-286C1E2D336E}"/>
              </a:ext>
            </a:extLst>
          </p:cNvPr>
          <p:cNvPicPr>
            <a:picLocks noChangeAspect="1"/>
          </p:cNvPicPr>
          <p:nvPr/>
        </p:nvPicPr>
        <p:blipFill rotWithShape="1">
          <a:blip r:embed="rId5">
            <a:extLst>
              <a:ext uri="{28A0092B-C50C-407E-A947-70E740481C1C}">
                <a14:useLocalDpi xmlns:a14="http://schemas.microsoft.com/office/drawing/2010/main" val="0"/>
              </a:ext>
            </a:extLst>
          </a:blip>
          <a:srcRect l="4102" t="25742" r="74284" b="23905"/>
          <a:stretch/>
        </p:blipFill>
        <p:spPr>
          <a:xfrm>
            <a:off x="6939703" y="4291100"/>
            <a:ext cx="1494789" cy="2048739"/>
          </a:xfrm>
          <a:prstGeom prst="rect">
            <a:avLst/>
          </a:prstGeom>
        </p:spPr>
      </p:pic>
      <p:pic>
        <p:nvPicPr>
          <p:cNvPr id="7" name="Picture 6" descr="A picture containing mollusk&#10;&#10;Description automatically generated">
            <a:hlinkClick r:id="rId7" action="ppaction://hlinksldjump"/>
            <a:extLst>
              <a:ext uri="{FF2B5EF4-FFF2-40B4-BE49-F238E27FC236}">
                <a16:creationId xmlns:a16="http://schemas.microsoft.com/office/drawing/2014/main" id="{798EDA50-3171-A1B4-CD40-63A5FBAAC6A8}"/>
              </a:ext>
            </a:extLst>
          </p:cNvPr>
          <p:cNvPicPr>
            <a:picLocks noChangeAspect="1"/>
          </p:cNvPicPr>
          <p:nvPr/>
        </p:nvPicPr>
        <p:blipFill rotWithShape="1">
          <a:blip r:embed="rId5">
            <a:extLst>
              <a:ext uri="{28A0092B-C50C-407E-A947-70E740481C1C}">
                <a14:useLocalDpi xmlns:a14="http://schemas.microsoft.com/office/drawing/2010/main" val="0"/>
              </a:ext>
            </a:extLst>
          </a:blip>
          <a:srcRect l="4102" t="25742" r="74284" b="23905"/>
          <a:stretch/>
        </p:blipFill>
        <p:spPr>
          <a:xfrm>
            <a:off x="9458623" y="4757699"/>
            <a:ext cx="1551906" cy="2127022"/>
          </a:xfrm>
          <a:prstGeom prst="rect">
            <a:avLst/>
          </a:prstGeom>
        </p:spPr>
      </p:pic>
      <p:pic>
        <p:nvPicPr>
          <p:cNvPr id="8" name="Picture 7" descr="Logo&#10;&#10;Description automatically generated">
            <a:extLst>
              <a:ext uri="{FF2B5EF4-FFF2-40B4-BE49-F238E27FC236}">
                <a16:creationId xmlns:a16="http://schemas.microsoft.com/office/drawing/2014/main" id="{E5ECA665-79A8-6EBF-934C-C23D60AF2218}"/>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2627" b="95958" l="2018" r="97758">
                        <a14:foregroundMark x1="5093" y1="83064" x2="5093" y2="83064"/>
                        <a14:foregroundMark x1="34465" y1="90420" x2="34465" y2="90420"/>
                        <a14:foregroundMark x1="2018" y1="83872" x2="2018" y2="83872"/>
                        <a14:foregroundMark x1="14350" y1="95958" x2="14350" y2="95958"/>
                        <a14:foregroundMark x1="94363" y1="12652" x2="94363" y2="12652"/>
                        <a14:foregroundMark x1="89398" y1="6103" x2="89398" y2="6103"/>
                        <a14:foregroundMark x1="97758" y1="15562" x2="97758" y2="15562"/>
                        <a14:foregroundMark x1="88405" y1="2627" x2="88405" y2="2627"/>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1321012">
            <a:off x="-150659" y="2980077"/>
            <a:ext cx="4647219" cy="3683201"/>
          </a:xfrm>
          <a:prstGeom prst="rect">
            <a:avLst/>
          </a:prstGeom>
        </p:spPr>
      </p:pic>
      <p:pic>
        <p:nvPicPr>
          <p:cNvPr id="5" name="Picture 4" descr="A group of cupcakes with a frog on top&#10;&#10;Description automatically generated with medium confidence">
            <a:extLst>
              <a:ext uri="{FF2B5EF4-FFF2-40B4-BE49-F238E27FC236}">
                <a16:creationId xmlns:a16="http://schemas.microsoft.com/office/drawing/2014/main" id="{FCCC9326-71EA-B0BF-EFCE-04FCF1C6ED8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6660" b="69875" l="46908" r="67793">
                        <a14:foregroundMark x1="57184" y1="19288" x2="57184" y2="19288"/>
                        <a14:foregroundMark x1="55637" y1="25960" x2="55637" y2="25960"/>
                        <a14:foregroundMark x1="46979" y1="48888" x2="46979" y2="48888"/>
                        <a14:foregroundMark x1="58492" y1="16660" x2="58492" y2="16660"/>
                        <a14:foregroundMark x1="54567" y1="24586" x2="55971" y2="31258"/>
                        <a14:foregroundMark x1="56304" y1="68742" x2="56304" y2="68742"/>
                        <a14:foregroundMark x1="56446" y1="26526" x2="56446" y2="26526"/>
                        <a14:foregroundMark x1="55637" y1="24019" x2="57350" y2="30853"/>
                        <a14:foregroundMark x1="57350" y1="30853" x2="57350" y2="30853"/>
                        <a14:foregroundMark x1="54258" y1="26526" x2="54900" y2="30691"/>
                        <a14:foregroundMark x1="52617" y1="69592" x2="52617" y2="69592"/>
                        <a14:foregroundMark x1="67816" y1="43753" x2="67816" y2="43753"/>
                        <a14:foregroundMark x1="57921" y1="69875" x2="57921" y2="69875"/>
                        <a14:foregroundMark x1="65937" y1="48322" x2="65937" y2="48322"/>
                      </a14:backgroundRemoval>
                    </a14:imgEffect>
                    <a14:imgEffect>
                      <a14:saturation sat="400000"/>
                    </a14:imgEffect>
                  </a14:imgLayer>
                </a14:imgProps>
              </a:ext>
              <a:ext uri="{28A0092B-C50C-407E-A947-70E740481C1C}">
                <a14:useLocalDpi xmlns:a14="http://schemas.microsoft.com/office/drawing/2010/main" val="0"/>
              </a:ext>
            </a:extLst>
          </a:blip>
          <a:srcRect l="44951" t="14234" r="29937" b="26743"/>
          <a:stretch/>
        </p:blipFill>
        <p:spPr>
          <a:xfrm>
            <a:off x="4348409" y="4291100"/>
            <a:ext cx="1747591" cy="2416719"/>
          </a:xfrm>
          <a:prstGeom prst="rect">
            <a:avLst/>
          </a:prstGeom>
        </p:spPr>
      </p:pic>
      <p:pic>
        <p:nvPicPr>
          <p:cNvPr id="9" name="Picture 8" descr="A group of cupcakes with a frog on top&#10;&#10;Description automatically generated with medium confidence">
            <a:extLst>
              <a:ext uri="{FF2B5EF4-FFF2-40B4-BE49-F238E27FC236}">
                <a16:creationId xmlns:a16="http://schemas.microsoft.com/office/drawing/2014/main" id="{979BCA02-56A7-DFEC-4FFD-A9D9C13F2758}"/>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6660" b="69875" l="46908" r="67793">
                        <a14:foregroundMark x1="57184" y1="19288" x2="57184" y2="19288"/>
                        <a14:foregroundMark x1="55637" y1="25960" x2="55637" y2="25960"/>
                        <a14:foregroundMark x1="46979" y1="48888" x2="46979" y2="48888"/>
                        <a14:foregroundMark x1="58492" y1="16660" x2="58492" y2="16660"/>
                        <a14:foregroundMark x1="54567" y1="24586" x2="55971" y2="31258"/>
                        <a14:foregroundMark x1="56304" y1="68742" x2="56304" y2="68742"/>
                        <a14:foregroundMark x1="56446" y1="26526" x2="56446" y2="26526"/>
                        <a14:foregroundMark x1="55637" y1="24019" x2="57350" y2="30853"/>
                        <a14:foregroundMark x1="57350" y1="30853" x2="57350" y2="30853"/>
                        <a14:foregroundMark x1="54258" y1="26526" x2="54900" y2="30691"/>
                        <a14:foregroundMark x1="52617" y1="69592" x2="52617" y2="69592"/>
                        <a14:foregroundMark x1="67816" y1="43753" x2="67816" y2="43753"/>
                        <a14:foregroundMark x1="57921" y1="69875" x2="57921" y2="69875"/>
                        <a14:foregroundMark x1="65937" y1="48322" x2="65937" y2="48322"/>
                      </a14:backgroundRemoval>
                    </a14:imgEffect>
                    <a14:imgEffect>
                      <a14:saturation sat="400000"/>
                    </a14:imgEffect>
                  </a14:imgLayer>
                </a14:imgProps>
              </a:ext>
              <a:ext uri="{28A0092B-C50C-407E-A947-70E740481C1C}">
                <a14:useLocalDpi xmlns:a14="http://schemas.microsoft.com/office/drawing/2010/main" val="0"/>
              </a:ext>
            </a:extLst>
          </a:blip>
          <a:srcRect l="44951" t="14234" r="29937" b="26743"/>
          <a:stretch/>
        </p:blipFill>
        <p:spPr>
          <a:xfrm>
            <a:off x="6707831" y="3805876"/>
            <a:ext cx="1747591" cy="2416719"/>
          </a:xfrm>
          <a:prstGeom prst="rect">
            <a:avLst/>
          </a:prstGeom>
        </p:spPr>
      </p:pic>
      <p:pic>
        <p:nvPicPr>
          <p:cNvPr id="10" name="Picture 9" descr="A group of cupcakes with a frog on top&#10;&#10;Description automatically generated with medium confidence">
            <a:extLst>
              <a:ext uri="{FF2B5EF4-FFF2-40B4-BE49-F238E27FC236}">
                <a16:creationId xmlns:a16="http://schemas.microsoft.com/office/drawing/2014/main" id="{A09E2E10-9C3F-F700-2FC7-4DBB64047C68}"/>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6660" b="69875" l="46908" r="67793">
                        <a14:foregroundMark x1="57184" y1="19288" x2="57184" y2="19288"/>
                        <a14:foregroundMark x1="55637" y1="25960" x2="55637" y2="25960"/>
                        <a14:foregroundMark x1="46979" y1="48888" x2="46979" y2="48888"/>
                        <a14:foregroundMark x1="58492" y1="16660" x2="58492" y2="16660"/>
                        <a14:foregroundMark x1="54567" y1="24586" x2="55971" y2="31258"/>
                        <a14:foregroundMark x1="56304" y1="68742" x2="56304" y2="68742"/>
                        <a14:foregroundMark x1="56446" y1="26526" x2="56446" y2="26526"/>
                        <a14:foregroundMark x1="55637" y1="24019" x2="57350" y2="30853"/>
                        <a14:foregroundMark x1="57350" y1="30853" x2="57350" y2="30853"/>
                        <a14:foregroundMark x1="54258" y1="26526" x2="54900" y2="30691"/>
                        <a14:foregroundMark x1="52617" y1="69592" x2="52617" y2="69592"/>
                        <a14:foregroundMark x1="67816" y1="43753" x2="67816" y2="43753"/>
                        <a14:foregroundMark x1="57921" y1="69875" x2="57921" y2="69875"/>
                        <a14:foregroundMark x1="65937" y1="48322" x2="65937" y2="48322"/>
                      </a14:backgroundRemoval>
                    </a14:imgEffect>
                    <a14:imgEffect>
                      <a14:saturation sat="400000"/>
                    </a14:imgEffect>
                  </a14:imgLayer>
                </a14:imgProps>
              </a:ext>
              <a:ext uri="{28A0092B-C50C-407E-A947-70E740481C1C}">
                <a14:useLocalDpi xmlns:a14="http://schemas.microsoft.com/office/drawing/2010/main" val="0"/>
              </a:ext>
            </a:extLst>
          </a:blip>
          <a:srcRect l="44951" t="14234" r="29937" b="26743"/>
          <a:stretch/>
        </p:blipFill>
        <p:spPr>
          <a:xfrm>
            <a:off x="9262938" y="4348431"/>
            <a:ext cx="1747591" cy="2416719"/>
          </a:xfrm>
          <a:prstGeom prst="rect">
            <a:avLst/>
          </a:prstGeom>
        </p:spPr>
      </p:pic>
      <p:pic>
        <p:nvPicPr>
          <p:cNvPr id="12" name="Picture 11" descr="Diagram&#10;&#10;Description automatically generated">
            <a:extLst>
              <a:ext uri="{FF2B5EF4-FFF2-40B4-BE49-F238E27FC236}">
                <a16:creationId xmlns:a16="http://schemas.microsoft.com/office/drawing/2014/main" id="{BA6919A9-4144-C181-D9A5-7840A8FC2EB4}"/>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36823" b="57963" l="10098" r="37157">
                        <a14:foregroundMark x1="10830" y1="46686" x2="10830" y2="46686"/>
                        <a14:foregroundMark x1="14094" y1="48100" x2="14094" y2="48100"/>
                        <a14:foregroundMark x1="13972" y1="42967" x2="13972" y2="42967"/>
                        <a14:foregroundMark x1="35876" y1="37955" x2="35876" y2="37955"/>
                        <a14:foregroundMark x1="35479" y1="37389" x2="35479" y2="37389"/>
                        <a14:foregroundMark x1="23734" y1="39612" x2="23734" y2="39612"/>
                        <a14:foregroundMark x1="23612" y1="39491" x2="23612" y2="39491"/>
                        <a14:foregroundMark x1="11562" y1="45594" x2="11562" y2="45594"/>
                        <a14:foregroundMark x1="35479" y1="37106" x2="35479" y2="37106"/>
                        <a14:foregroundMark x1="33038" y1="41431" x2="33038" y2="41431"/>
                        <a14:foregroundMark x1="36089" y1="48787" x2="36089" y2="48787"/>
                        <a14:foregroundMark x1="16504" y1="57963" x2="16504" y2="57963"/>
                        <a14:foregroundMark x1="35052" y1="36823" x2="35052" y2="36823"/>
                        <a14:foregroundMark x1="36730" y1="41269" x2="36730" y2="41269"/>
                        <a14:foregroundMark x1="37157" y1="48787" x2="37157" y2="48787"/>
                        <a14:foregroundMark x1="36821" y1="41269" x2="36821" y2="41269"/>
                        <a14:foregroundMark x1="35784" y1="37268" x2="35784" y2="37268"/>
                        <a14:foregroundMark x1="32733" y1="37268" x2="32733" y2="37268"/>
                        <a14:foregroundMark x1="30628" y1="38642" x2="30628" y2="38642"/>
                        <a14:foregroundMark x1="24558" y1="38925" x2="24558" y2="38925"/>
                        <a14:foregroundMark x1="10616" y1="46281" x2="10616" y2="46281"/>
                        <a14:foregroundMark x1="36943" y1="41269" x2="36943" y2="41269"/>
                        <a14:foregroundMark x1="35662" y1="48383" x2="35662" y2="48383"/>
                        <a14:foregroundMark x1="34930" y1="48504" x2="34930" y2="48504"/>
                        <a14:foregroundMark x1="35265" y1="49353" x2="35265" y2="49353"/>
                        <a14:foregroundMark x1="36821" y1="48909" x2="36821" y2="48909"/>
                        <a14:foregroundMark x1="36394" y1="46968" x2="36394" y2="46968"/>
                        <a14:foregroundMark x1="33984" y1="51576" x2="33984" y2="51576"/>
                        <a14:foregroundMark x1="35357" y1="51293" x2="35357" y2="51293"/>
                        <a14:foregroundMark x1="26358" y1="37955" x2="26358" y2="37955"/>
                        <a14:foregroundMark x1="10098" y1="49475" x2="10098" y2="49475"/>
                      </a14:backgroundRemoval>
                    </a14:imgEffect>
                  </a14:imgLayer>
                </a14:imgProps>
              </a:ext>
              <a:ext uri="{28A0092B-C50C-407E-A947-70E740481C1C}">
                <a14:useLocalDpi xmlns:a14="http://schemas.microsoft.com/office/drawing/2010/main" val="0"/>
              </a:ext>
            </a:extLst>
          </a:blip>
          <a:srcRect l="9154" t="34403" r="60657" b="39620"/>
          <a:stretch/>
        </p:blipFill>
        <p:spPr>
          <a:xfrm>
            <a:off x="75314" y="1367092"/>
            <a:ext cx="2335024" cy="1403961"/>
          </a:xfrm>
          <a:prstGeom prst="rect">
            <a:avLst/>
          </a:prstGeom>
        </p:spPr>
      </p:pic>
      <p:sp>
        <p:nvSpPr>
          <p:cNvPr id="13" name="TextBox 12">
            <a:hlinkClick r:id="rId14" action="ppaction://hlinksldjump"/>
            <a:extLst>
              <a:ext uri="{FF2B5EF4-FFF2-40B4-BE49-F238E27FC236}">
                <a16:creationId xmlns:a16="http://schemas.microsoft.com/office/drawing/2014/main" id="{8750025A-F94C-BCBD-B1E3-F7E18C98CF4F}"/>
              </a:ext>
            </a:extLst>
          </p:cNvPr>
          <p:cNvSpPr txBox="1"/>
          <p:nvPr/>
        </p:nvSpPr>
        <p:spPr>
          <a:xfrm>
            <a:off x="673166" y="1666051"/>
            <a:ext cx="1590676" cy="646331"/>
          </a:xfrm>
          <a:prstGeom prst="rect">
            <a:avLst/>
          </a:prstGeom>
          <a:noFill/>
        </p:spPr>
        <p:txBody>
          <a:bodyPr wrap="square" rtlCol="0">
            <a:spAutoFit/>
          </a:bodyPr>
          <a:lstStyle/>
          <a:p>
            <a:r>
              <a:rPr lang="en-US" sz="3600" b="1" dirty="0" err="1">
                <a:solidFill>
                  <a:srgbClr val="FFFFFF"/>
                </a:solidFill>
                <a:latin typeface="#9Slide07 SVNBeachwood Sans" pitchFamily="2" charset="0"/>
              </a:rPr>
              <a:t>Kết</a:t>
            </a:r>
            <a:r>
              <a:rPr lang="en-US" sz="3600" b="1" dirty="0">
                <a:solidFill>
                  <a:srgbClr val="FFFFFF"/>
                </a:solidFill>
                <a:latin typeface="#9Slide07 SVNBeachwood Sans" pitchFamily="2" charset="0"/>
              </a:rPr>
              <a:t> </a:t>
            </a:r>
            <a:r>
              <a:rPr lang="en-US" sz="3600" b="1" dirty="0" err="1">
                <a:solidFill>
                  <a:srgbClr val="FFFFFF"/>
                </a:solidFill>
                <a:latin typeface="#9Slide07 SVNBeachwood Sans" pitchFamily="2" charset="0"/>
              </a:rPr>
              <a:t>thúc</a:t>
            </a:r>
            <a:endParaRPr lang="vi-VN" sz="3600" b="1" dirty="0">
              <a:solidFill>
                <a:srgbClr val="FFFFFF"/>
              </a:solidFill>
            </a:endParaRPr>
          </a:p>
        </p:txBody>
      </p:sp>
    </p:spTree>
    <p:extLst>
      <p:ext uri="{BB962C8B-B14F-4D97-AF65-F5344CB8AC3E}">
        <p14:creationId xmlns:p14="http://schemas.microsoft.com/office/powerpoint/2010/main" val="355961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9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9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90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5E-6 7.40741E-7 L 0.0737 0.01574 " pathEditMode="relative" rAng="0" ptsTypes="AA">
                                      <p:cBhvr>
                                        <p:cTn id="27" dur="2000" fill="hold"/>
                                        <p:tgtEl>
                                          <p:spTgt spid="8"/>
                                        </p:tgtEl>
                                        <p:attrNameLst>
                                          <p:attrName>ppt_x</p:attrName>
                                          <p:attrName>ppt_y</p:attrName>
                                        </p:attrNameLst>
                                      </p:cBhvr>
                                      <p:rCtr x="3685" y="78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0737 0.01574 L 0.25964 -0.03935 " pathEditMode="relative" rAng="0" ptsTypes="AA">
                                      <p:cBhvr>
                                        <p:cTn id="31" dur="2000" fill="hold"/>
                                        <p:tgtEl>
                                          <p:spTgt spid="8"/>
                                        </p:tgtEl>
                                        <p:attrNameLst>
                                          <p:attrName>ppt_x</p:attrName>
                                          <p:attrName>ppt_y</p:attrName>
                                        </p:attrNameLst>
                                      </p:cBhvr>
                                      <p:rCtr x="9297" y="-2755"/>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977 -0.03634 L 0.47162 0.02454 " pathEditMode="relative" rAng="0" ptsTypes="AA">
                                      <p:cBhvr>
                                        <p:cTn id="35" dur="2000" fill="hold"/>
                                        <p:tgtEl>
                                          <p:spTgt spid="8"/>
                                        </p:tgtEl>
                                        <p:attrNameLst>
                                          <p:attrName>ppt_x</p:attrName>
                                          <p:attrName>ppt_y</p:attrName>
                                        </p:attrNameLst>
                                      </p:cBhvr>
                                      <p:rCtr x="10586" y="303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4" presetClass="entr" presetSubtype="1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xit" presetSubtype="10" fill="hold" nodeType="withEffect">
                                  <p:stCondLst>
                                    <p:cond delay="0"/>
                                  </p:stCondLst>
                                  <p:childTnLst>
                                    <p:animEffect transition="out" filter="randombar(horizontal)">
                                      <p:cBhvr>
                                        <p:cTn id="43" dur="700"/>
                                        <p:tgtEl>
                                          <p:spTgt spid="4"/>
                                        </p:tgtEl>
                                      </p:cBhvr>
                                    </p:animEffect>
                                    <p:set>
                                      <p:cBhvr>
                                        <p:cTn id="44" dur="1" fill="hold">
                                          <p:stCondLst>
                                            <p:cond delay="699"/>
                                          </p:stCondLst>
                                        </p:cTn>
                                        <p:tgtEl>
                                          <p:spTgt spid="4"/>
                                        </p:tgtEl>
                                        <p:attrNameLst>
                                          <p:attrName>style.visibility</p:attrName>
                                        </p:attrNameLst>
                                      </p:cBhvr>
                                      <p:to>
                                        <p:strVal val="hidden"/>
                                      </p:to>
                                    </p:set>
                                  </p:childTnLst>
                                </p:cTn>
                              </p:par>
                              <p:par>
                                <p:cTn id="45" presetID="10" presetClass="exit" presetSubtype="0" fill="hold" nodeType="withEffect">
                                  <p:stCondLst>
                                    <p:cond delay="90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par>
                                <p:cTn id="54" presetID="14" presetClass="exit" presetSubtype="10" fill="hold" nodeType="withEffect">
                                  <p:stCondLst>
                                    <p:cond delay="0"/>
                                  </p:stCondLst>
                                  <p:childTnLst>
                                    <p:animEffect transition="out" filter="randombar(horizontal)">
                                      <p:cBhvr>
                                        <p:cTn id="55" dur="800"/>
                                        <p:tgtEl>
                                          <p:spTgt spid="6"/>
                                        </p:tgtEl>
                                      </p:cBhvr>
                                    </p:animEffect>
                                    <p:set>
                                      <p:cBhvr>
                                        <p:cTn id="56" dur="1" fill="hold">
                                          <p:stCondLst>
                                            <p:cond delay="799"/>
                                          </p:stCondLst>
                                        </p:cTn>
                                        <p:tgtEl>
                                          <p:spTgt spid="6"/>
                                        </p:tgtEl>
                                        <p:attrNameLst>
                                          <p:attrName>style.visibility</p:attrName>
                                        </p:attrNameLst>
                                      </p:cBhvr>
                                      <p:to>
                                        <p:strVal val="hidden"/>
                                      </p:to>
                                    </p:set>
                                  </p:childTnLst>
                                </p:cTn>
                              </p:par>
                              <p:par>
                                <p:cTn id="57" presetID="10" presetClass="exit" presetSubtype="0" fill="hold" nodeType="withEffect">
                                  <p:stCondLst>
                                    <p:cond delay="9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randombar(horizontal)">
                                      <p:cBhvr>
                                        <p:cTn id="65" dur="500"/>
                                        <p:tgtEl>
                                          <p:spTgt spid="10"/>
                                        </p:tgtEl>
                                      </p:cBhvr>
                                    </p:animEffect>
                                  </p:childTnLst>
                                </p:cTn>
                              </p:par>
                              <p:par>
                                <p:cTn id="66" presetID="14" presetClass="exit" presetSubtype="10" fill="hold" nodeType="withEffect">
                                  <p:stCondLst>
                                    <p:cond delay="0"/>
                                  </p:stCondLst>
                                  <p:childTnLst>
                                    <p:animEffect transition="out" filter="randombar(horizontal)">
                                      <p:cBhvr>
                                        <p:cTn id="67" dur="800"/>
                                        <p:tgtEl>
                                          <p:spTgt spid="7"/>
                                        </p:tgtEl>
                                      </p:cBhvr>
                                    </p:animEffect>
                                    <p:set>
                                      <p:cBhvr>
                                        <p:cTn id="68" dur="1" fill="hold">
                                          <p:stCondLst>
                                            <p:cond delay="799"/>
                                          </p:stCondLst>
                                        </p:cTn>
                                        <p:tgtEl>
                                          <p:spTgt spid="7"/>
                                        </p:tgtEl>
                                        <p:attrNameLst>
                                          <p:attrName>style.visibility</p:attrName>
                                        </p:attrNameLst>
                                      </p:cBhvr>
                                      <p:to>
                                        <p:strVal val="hidden"/>
                                      </p:to>
                                    </p:set>
                                  </p:childTnLst>
                                </p:cTn>
                              </p:par>
                              <p:par>
                                <p:cTn id="69" presetID="10" presetClass="exit" presetSubtype="0" fill="hold" nodeType="withEffect">
                                  <p:stCondLst>
                                    <p:cond delay="90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ask="http://schemas.microsoft.com/office/drawing/2018/sketchyshape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FD8D469A-37A8-4079-9681-C1428DA32AE5}"/>
              </a:ext>
            </a:extLst>
          </p:cNvPr>
          <p:cNvSpPr txBox="1"/>
          <p:nvPr/>
        </p:nvSpPr>
        <p:spPr>
          <a:xfrm>
            <a:off x="7732651" y="1004668"/>
            <a:ext cx="1945008" cy="830997"/>
          </a:xfrm>
          <a:prstGeom prst="rect">
            <a:avLst/>
          </a:prstGeom>
          <a:noFill/>
        </p:spPr>
        <p:txBody>
          <a:bodyPr wrap="square" rtlCol="0">
            <a:spAutoFit/>
          </a:bodyP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latin typeface="#9Slide07 SVNBeachwood Sans" pitchFamily="2" charset="0"/>
              </a:rPr>
              <a:t>Đạo</a:t>
            </a:r>
            <a:r>
              <a:rPr lang="en-US" sz="4800" b="1" dirty="0">
                <a:ln w="6600">
                  <a:solidFill>
                    <a:schemeClr val="accent2"/>
                  </a:solidFill>
                  <a:prstDash val="solid"/>
                </a:ln>
                <a:solidFill>
                  <a:srgbClr val="FFFFFF"/>
                </a:solidFill>
                <a:effectLst>
                  <a:outerShdw dist="38100" dir="2700000" algn="tl" rotWithShape="0">
                    <a:schemeClr val="accent2"/>
                  </a:outerShdw>
                </a:effectLst>
                <a:latin typeface="#9Slide07 SVNBeachwood Sans" pitchFamily="2" charset="0"/>
              </a:rPr>
              <a:t> </a:t>
            </a:r>
            <a:r>
              <a:rPr lang="en-US" sz="4800" b="1" dirty="0" err="1">
                <a:ln w="6600">
                  <a:solidFill>
                    <a:schemeClr val="accent2"/>
                  </a:solidFill>
                  <a:prstDash val="solid"/>
                </a:ln>
                <a:solidFill>
                  <a:srgbClr val="FFFFFF"/>
                </a:solidFill>
                <a:effectLst>
                  <a:outerShdw dist="38100" dir="2700000" algn="tl" rotWithShape="0">
                    <a:schemeClr val="accent2"/>
                  </a:outerShdw>
                </a:effectLst>
                <a:latin typeface="#9Slide07 SVNBeachwood Sans" pitchFamily="2" charset="0"/>
              </a:rPr>
              <a:t>đức</a:t>
            </a:r>
            <a:endParaRPr lang="vi-VN" sz="48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Picture 1">
            <a:extLst>
              <a:ext uri="{FF2B5EF4-FFF2-40B4-BE49-F238E27FC236}">
                <a16:creationId xmlns:a16="http://schemas.microsoft.com/office/drawing/2014/main" id="{165A0BA9-539A-48DE-8C68-D3CFAF475CD7}"/>
              </a:ext>
            </a:extLst>
          </p:cNvPr>
          <p:cNvPicPr>
            <a:picLocks noChangeAspect="1"/>
          </p:cNvPicPr>
          <p:nvPr/>
        </p:nvPicPr>
        <p:blipFill>
          <a:blip r:embed="rId4"/>
          <a:stretch>
            <a:fillRect/>
          </a:stretch>
        </p:blipFill>
        <p:spPr>
          <a:xfrm>
            <a:off x="5504477" y="1771871"/>
            <a:ext cx="6401355" cy="2725148"/>
          </a:xfrm>
          <a:prstGeom prst="rect">
            <a:avLst/>
          </a:prstGeom>
        </p:spPr>
      </p:pic>
    </p:spTree>
    <p:extLst>
      <p:ext uri="{BB962C8B-B14F-4D97-AF65-F5344CB8AC3E}">
        <p14:creationId xmlns:p14="http://schemas.microsoft.com/office/powerpoint/2010/main" val="336453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10;&#10;Description automatically generated">
            <a:extLst>
              <a:ext uri="{FF2B5EF4-FFF2-40B4-BE49-F238E27FC236}">
                <a16:creationId xmlns:a16="http://schemas.microsoft.com/office/drawing/2014/main" id="{8A98BDD4-48B2-5E10-C765-F621290F2FA0}"/>
              </a:ext>
            </a:extLst>
          </p:cNvPr>
          <p:cNvPicPr>
            <a:picLocks noChangeAspect="1"/>
          </p:cNvPicPr>
          <p:nvPr/>
        </p:nvPicPr>
        <p:blipFill rotWithShape="1">
          <a:blip r:embed="rId4">
            <a:extLst>
              <a:ext uri="{28A0092B-C50C-407E-A947-70E740481C1C}">
                <a14:useLocalDpi xmlns:a14="http://schemas.microsoft.com/office/drawing/2010/main" val="0"/>
              </a:ext>
            </a:extLst>
          </a:blip>
          <a:srcRect l="1582" t="7908" r="2083" b="4996"/>
          <a:stretch/>
        </p:blipFill>
        <p:spPr>
          <a:xfrm>
            <a:off x="0" y="0"/>
            <a:ext cx="12192000" cy="6858000"/>
          </a:xfrm>
          <a:prstGeom prst="rect">
            <a:avLst/>
          </a:prstGeom>
        </p:spPr>
      </p:pic>
      <p:sp>
        <p:nvSpPr>
          <p:cNvPr id="4" name="TextBox 3">
            <a:extLst>
              <a:ext uri="{FF2B5EF4-FFF2-40B4-BE49-F238E27FC236}">
                <a16:creationId xmlns:a16="http://schemas.microsoft.com/office/drawing/2014/main" id="{A8CCBA09-570A-6997-4838-F58C0402A9DC}"/>
              </a:ext>
            </a:extLst>
          </p:cNvPr>
          <p:cNvSpPr txBox="1"/>
          <p:nvPr/>
        </p:nvSpPr>
        <p:spPr>
          <a:xfrm>
            <a:off x="2259687" y="754102"/>
            <a:ext cx="7839810" cy="1446550"/>
          </a:xfrm>
          <a:prstGeom prst="rect">
            <a:avLst/>
          </a:prstGeom>
          <a:noFill/>
        </p:spPr>
        <p:txBody>
          <a:bodyPr wrap="square" rtlCol="0">
            <a:spAutoFit/>
          </a:bodyPr>
          <a:lstStyle/>
          <a:p>
            <a:pPr algn="ctr"/>
            <a:r>
              <a:rPr lang="en-US" sz="4400" b="1" dirty="0" err="1">
                <a:ln w="22225">
                  <a:solidFill>
                    <a:srgbClr val="002060"/>
                  </a:solidFill>
                  <a:prstDash val="solid"/>
                </a:ln>
                <a:solidFill>
                  <a:schemeClr val="accent4"/>
                </a:solidFill>
                <a:latin typeface="UVN Banh Mi" pitchFamily="2" charset="0"/>
              </a:rPr>
              <a:t>Câu</a:t>
            </a:r>
            <a:r>
              <a:rPr lang="en-US" sz="4400" b="1" dirty="0">
                <a:ln w="22225">
                  <a:solidFill>
                    <a:srgbClr val="002060"/>
                  </a:solidFill>
                  <a:prstDash val="solid"/>
                </a:ln>
                <a:solidFill>
                  <a:schemeClr val="accent4"/>
                </a:solidFill>
                <a:latin typeface="UVN Banh Mi" pitchFamily="2" charset="0"/>
              </a:rPr>
              <a:t> 1: </a:t>
            </a:r>
            <a:r>
              <a:rPr lang="en-US" sz="4400" b="1" dirty="0" err="1">
                <a:ln w="22225">
                  <a:solidFill>
                    <a:srgbClr val="002060"/>
                  </a:solidFill>
                  <a:prstDash val="solid"/>
                </a:ln>
                <a:solidFill>
                  <a:schemeClr val="accent4"/>
                </a:solidFill>
                <a:latin typeface="UVN Banh Mi" pitchFamily="2" charset="0"/>
              </a:rPr>
              <a:t>Đâu</a:t>
            </a:r>
            <a:r>
              <a:rPr lang="en-US" sz="4400" b="1" dirty="0">
                <a:ln w="22225">
                  <a:solidFill>
                    <a:srgbClr val="002060"/>
                  </a:solidFill>
                  <a:prstDash val="solid"/>
                </a:ln>
                <a:solidFill>
                  <a:schemeClr val="accent4"/>
                </a:solidFill>
                <a:latin typeface="UVN Banh Mi" pitchFamily="2" charset="0"/>
              </a:rPr>
              <a:t> </a:t>
            </a:r>
            <a:r>
              <a:rPr lang="en-US" sz="4400" b="1" dirty="0" err="1">
                <a:ln w="22225">
                  <a:solidFill>
                    <a:srgbClr val="002060"/>
                  </a:solidFill>
                  <a:prstDash val="solid"/>
                </a:ln>
                <a:solidFill>
                  <a:schemeClr val="accent4"/>
                </a:solidFill>
                <a:latin typeface="UVN Banh Mi" pitchFamily="2" charset="0"/>
              </a:rPr>
              <a:t>là</a:t>
            </a:r>
            <a:r>
              <a:rPr lang="en-US" sz="4400" b="1" dirty="0">
                <a:ln w="22225">
                  <a:solidFill>
                    <a:srgbClr val="002060"/>
                  </a:solidFill>
                  <a:prstDash val="solid"/>
                </a:ln>
                <a:solidFill>
                  <a:schemeClr val="accent4"/>
                </a:solidFill>
                <a:latin typeface="UVN Banh Mi" pitchFamily="2" charset="0"/>
              </a:rPr>
              <a:t> </a:t>
            </a:r>
            <a:r>
              <a:rPr lang="en-US" sz="4400" b="1" dirty="0" err="1">
                <a:ln w="22225">
                  <a:solidFill>
                    <a:srgbClr val="002060"/>
                  </a:solidFill>
                  <a:prstDash val="solid"/>
                </a:ln>
                <a:solidFill>
                  <a:schemeClr val="accent4"/>
                </a:solidFill>
                <a:latin typeface="UVN Banh Mi" pitchFamily="2" charset="0"/>
              </a:rPr>
              <a:t>biểu</a:t>
            </a:r>
            <a:r>
              <a:rPr lang="en-US" sz="4400" b="1" dirty="0">
                <a:ln w="22225">
                  <a:solidFill>
                    <a:srgbClr val="002060"/>
                  </a:solidFill>
                  <a:prstDash val="solid"/>
                </a:ln>
                <a:solidFill>
                  <a:schemeClr val="accent4"/>
                </a:solidFill>
                <a:latin typeface="UVN Banh Mi" pitchFamily="2" charset="0"/>
              </a:rPr>
              <a:t> </a:t>
            </a:r>
            <a:r>
              <a:rPr lang="en-US" sz="4400" b="1" dirty="0" err="1">
                <a:ln w="22225">
                  <a:solidFill>
                    <a:srgbClr val="002060"/>
                  </a:solidFill>
                  <a:prstDash val="solid"/>
                </a:ln>
                <a:solidFill>
                  <a:schemeClr val="accent4"/>
                </a:solidFill>
                <a:latin typeface="UVN Banh Mi" pitchFamily="2" charset="0"/>
              </a:rPr>
              <a:t>hiện</a:t>
            </a:r>
            <a:r>
              <a:rPr lang="en-US" sz="4400" b="1" dirty="0">
                <a:ln w="22225">
                  <a:solidFill>
                    <a:srgbClr val="002060"/>
                  </a:solidFill>
                  <a:prstDash val="solid"/>
                </a:ln>
                <a:solidFill>
                  <a:schemeClr val="accent4"/>
                </a:solidFill>
                <a:latin typeface="UVN Banh Mi" pitchFamily="2" charset="0"/>
              </a:rPr>
              <a:t> </a:t>
            </a:r>
            <a:r>
              <a:rPr lang="en-US" sz="4400" b="1" dirty="0" err="1">
                <a:ln w="22225">
                  <a:solidFill>
                    <a:srgbClr val="002060"/>
                  </a:solidFill>
                  <a:prstDash val="solid"/>
                </a:ln>
                <a:solidFill>
                  <a:schemeClr val="accent4"/>
                </a:solidFill>
                <a:latin typeface="UVN Banh Mi" pitchFamily="2" charset="0"/>
              </a:rPr>
              <a:t>của</a:t>
            </a:r>
            <a:r>
              <a:rPr lang="en-US" sz="4400" b="1" dirty="0">
                <a:ln w="22225">
                  <a:solidFill>
                    <a:srgbClr val="002060"/>
                  </a:solidFill>
                  <a:prstDash val="solid"/>
                </a:ln>
                <a:solidFill>
                  <a:schemeClr val="accent4"/>
                </a:solidFill>
                <a:latin typeface="UVN Banh Mi" pitchFamily="2" charset="0"/>
              </a:rPr>
              <a:t> </a:t>
            </a:r>
            <a:r>
              <a:rPr lang="en-US" sz="4400" b="1" err="1">
                <a:ln w="22225">
                  <a:solidFill>
                    <a:srgbClr val="002060"/>
                  </a:solidFill>
                  <a:prstDash val="solid"/>
                </a:ln>
                <a:solidFill>
                  <a:schemeClr val="accent4"/>
                </a:solidFill>
                <a:latin typeface="UVN Banh Mi" pitchFamily="2" charset="0"/>
              </a:rPr>
              <a:t>việc</a:t>
            </a:r>
            <a:r>
              <a:rPr lang="en-US" sz="4400" b="1">
                <a:ln w="22225">
                  <a:solidFill>
                    <a:srgbClr val="002060"/>
                  </a:solidFill>
                  <a:prstDash val="solid"/>
                </a:ln>
                <a:solidFill>
                  <a:schemeClr val="accent4"/>
                </a:solidFill>
                <a:latin typeface="UVN Banh Mi" pitchFamily="2" charset="0"/>
              </a:rPr>
              <a:t> tôn trọng tài sản của người khác?</a:t>
            </a:r>
            <a:endParaRPr lang="vi-VN" sz="4400" b="1" dirty="0">
              <a:ln w="22225">
                <a:solidFill>
                  <a:srgbClr val="002060"/>
                </a:solidFill>
                <a:prstDash val="solid"/>
              </a:ln>
              <a:solidFill>
                <a:schemeClr val="accent4"/>
              </a:solidFill>
              <a:latin typeface="iCiel Ciaobella" pitchFamily="50" charset="0"/>
            </a:endParaRPr>
          </a:p>
        </p:txBody>
      </p:sp>
      <p:sp>
        <p:nvSpPr>
          <p:cNvPr id="8" name="TextBox 7">
            <a:extLst>
              <a:ext uri="{FF2B5EF4-FFF2-40B4-BE49-F238E27FC236}">
                <a16:creationId xmlns:a16="http://schemas.microsoft.com/office/drawing/2014/main" id="{C5EAFFAB-A0D5-D30F-82A4-5C08DFB25C28}"/>
              </a:ext>
            </a:extLst>
          </p:cNvPr>
          <p:cNvSpPr txBox="1"/>
          <p:nvPr/>
        </p:nvSpPr>
        <p:spPr>
          <a:xfrm>
            <a:off x="3533139" y="2769616"/>
            <a:ext cx="5610859" cy="646331"/>
          </a:xfrm>
          <a:prstGeom prst="rect">
            <a:avLst/>
          </a:prstGeom>
          <a:noFill/>
          <a:ln w="19050">
            <a:noFill/>
          </a:ln>
        </p:spPr>
        <p:txBody>
          <a:bodyPr wrap="square" rtlCol="0">
            <a:spAutoFit/>
          </a:bodyPr>
          <a:lstStyle/>
          <a:p>
            <a:r>
              <a:rPr lang="en-US" sz="3600">
                <a:solidFill>
                  <a:srgbClr val="790F1D"/>
                </a:solidFill>
                <a:latin typeface="#9Slide05 SVNClementine" panose="020F0502020204030203" pitchFamily="34" charset="0"/>
              </a:rPr>
              <a:t>B. Trả lại đồ khi bạn để quên  </a:t>
            </a:r>
            <a:endParaRPr lang="vi-VN" sz="3600" dirty="0">
              <a:solidFill>
                <a:srgbClr val="790F1D"/>
              </a:solidFill>
            </a:endParaRPr>
          </a:p>
        </p:txBody>
      </p:sp>
      <p:sp>
        <p:nvSpPr>
          <p:cNvPr id="10" name="TextBox 9">
            <a:extLst>
              <a:ext uri="{FF2B5EF4-FFF2-40B4-BE49-F238E27FC236}">
                <a16:creationId xmlns:a16="http://schemas.microsoft.com/office/drawing/2014/main" id="{6AAB0113-DB02-4A05-9ECD-D1FE715E96AD}"/>
              </a:ext>
            </a:extLst>
          </p:cNvPr>
          <p:cNvSpPr txBox="1"/>
          <p:nvPr/>
        </p:nvSpPr>
        <p:spPr>
          <a:xfrm>
            <a:off x="3533140" y="2055921"/>
            <a:ext cx="5610860" cy="646331"/>
          </a:xfrm>
          <a:prstGeom prst="rect">
            <a:avLst/>
          </a:prstGeom>
          <a:noFill/>
          <a:ln w="19050">
            <a:noFill/>
          </a:ln>
        </p:spPr>
        <p:txBody>
          <a:bodyPr wrap="square" rtlCol="0">
            <a:spAutoFit/>
          </a:bodyPr>
          <a:lstStyle/>
          <a:p>
            <a:r>
              <a:rPr lang="en-US" sz="3600" dirty="0">
                <a:solidFill>
                  <a:srgbClr val="790F1D"/>
                </a:solidFill>
                <a:latin typeface="#9Slide05 SVNClementine" panose="020F0502020204030203" pitchFamily="34" charset="0"/>
              </a:rPr>
              <a:t>A</a:t>
            </a:r>
            <a:r>
              <a:rPr lang="en-US" sz="3600">
                <a:solidFill>
                  <a:srgbClr val="790F1D"/>
                </a:solidFill>
                <a:latin typeface="#9Slide05 SVNClementine" panose="020F0502020204030203" pitchFamily="34" charset="0"/>
              </a:rPr>
              <a:t>. Làm mất đồ của bạn</a:t>
            </a:r>
            <a:endParaRPr lang="vi-VN" sz="3600" dirty="0">
              <a:solidFill>
                <a:srgbClr val="790F1D"/>
              </a:solidFill>
            </a:endParaRPr>
          </a:p>
        </p:txBody>
      </p:sp>
      <p:sp>
        <p:nvSpPr>
          <p:cNvPr id="11" name="TextBox 10">
            <a:extLst>
              <a:ext uri="{FF2B5EF4-FFF2-40B4-BE49-F238E27FC236}">
                <a16:creationId xmlns:a16="http://schemas.microsoft.com/office/drawing/2014/main" id="{966191B3-A908-3ADA-3E65-E6835B6DE605}"/>
              </a:ext>
            </a:extLst>
          </p:cNvPr>
          <p:cNvSpPr txBox="1"/>
          <p:nvPr/>
        </p:nvSpPr>
        <p:spPr>
          <a:xfrm>
            <a:off x="3533139" y="3483311"/>
            <a:ext cx="5610858" cy="1200329"/>
          </a:xfrm>
          <a:prstGeom prst="rect">
            <a:avLst/>
          </a:prstGeom>
          <a:noFill/>
          <a:ln w="19050">
            <a:noFill/>
          </a:ln>
        </p:spPr>
        <p:txBody>
          <a:bodyPr wrap="square" rtlCol="0">
            <a:spAutoFit/>
          </a:bodyPr>
          <a:lstStyle/>
          <a:p>
            <a:r>
              <a:rPr lang="en-US" sz="3600" dirty="0">
                <a:solidFill>
                  <a:srgbClr val="790F1D"/>
                </a:solidFill>
                <a:latin typeface="#9Slide05 SVNClementine" panose="020F0502020204030203" pitchFamily="34" charset="0"/>
              </a:rPr>
              <a:t>C</a:t>
            </a:r>
            <a:r>
              <a:rPr lang="en-US" sz="3600">
                <a:solidFill>
                  <a:srgbClr val="790F1D"/>
                </a:solidFill>
                <a:latin typeface="#9Slide05 SVNClementine" panose="020F0502020204030203" pitchFamily="34" charset="0"/>
              </a:rPr>
              <a:t>. Làm hỏng đồ của bạn sau khi mượn</a:t>
            </a:r>
            <a:endParaRPr lang="vi-VN" sz="3600" dirty="0">
              <a:solidFill>
                <a:srgbClr val="790F1D"/>
              </a:solidFill>
            </a:endParaRPr>
          </a:p>
        </p:txBody>
      </p:sp>
      <p:sp>
        <p:nvSpPr>
          <p:cNvPr id="12" name="TextBox 11">
            <a:extLst>
              <a:ext uri="{FF2B5EF4-FFF2-40B4-BE49-F238E27FC236}">
                <a16:creationId xmlns:a16="http://schemas.microsoft.com/office/drawing/2014/main" id="{3827EA0F-8E2F-5261-16A0-904214D5B1A1}"/>
              </a:ext>
            </a:extLst>
          </p:cNvPr>
          <p:cNvSpPr txBox="1"/>
          <p:nvPr/>
        </p:nvSpPr>
        <p:spPr>
          <a:xfrm>
            <a:off x="3533139" y="4702467"/>
            <a:ext cx="6058536" cy="1200329"/>
          </a:xfrm>
          <a:prstGeom prst="rect">
            <a:avLst/>
          </a:prstGeom>
          <a:noFill/>
        </p:spPr>
        <p:txBody>
          <a:bodyPr wrap="square" rtlCol="0">
            <a:spAutoFit/>
          </a:bodyPr>
          <a:lstStyle/>
          <a:p>
            <a:r>
              <a:rPr lang="en-US" sz="3600" dirty="0">
                <a:solidFill>
                  <a:srgbClr val="790F1D"/>
                </a:solidFill>
                <a:latin typeface="#9Slide05 SVNClementine" panose="020F0502020204030203" pitchFamily="34" charset="0"/>
              </a:rPr>
              <a:t>D</a:t>
            </a:r>
            <a:r>
              <a:rPr lang="en-US" sz="3600">
                <a:solidFill>
                  <a:srgbClr val="790F1D"/>
                </a:solidFill>
                <a:latin typeface="#9Slide05 SVNClementine" panose="020F0502020204030203" pitchFamily="34" charset="0"/>
              </a:rPr>
              <a:t>. Không hỏi ý kiến của bạn đã tự ý lấy đồ</a:t>
            </a:r>
            <a:endParaRPr lang="vi-VN" sz="3600" dirty="0">
              <a:solidFill>
                <a:srgbClr val="790F1D"/>
              </a:solidFill>
            </a:endParaRPr>
          </a:p>
        </p:txBody>
      </p:sp>
      <p:grpSp>
        <p:nvGrpSpPr>
          <p:cNvPr id="14" name="Group 13">
            <a:extLst>
              <a:ext uri="{FF2B5EF4-FFF2-40B4-BE49-F238E27FC236}">
                <a16:creationId xmlns:a16="http://schemas.microsoft.com/office/drawing/2014/main" id="{56A48FF9-FA7A-CF63-32DA-C7E486766B58}"/>
              </a:ext>
            </a:extLst>
          </p:cNvPr>
          <p:cNvGrpSpPr/>
          <p:nvPr/>
        </p:nvGrpSpPr>
        <p:grpSpPr>
          <a:xfrm>
            <a:off x="6725036" y="5329971"/>
            <a:ext cx="2694802" cy="1500690"/>
            <a:chOff x="6725036" y="5329971"/>
            <a:chExt cx="2694802" cy="1500690"/>
          </a:xfrm>
        </p:grpSpPr>
        <p:pic>
          <p:nvPicPr>
            <p:cNvPr id="1026" name="Picture 2" descr="Vector Hand Drawn Wooden Board Pointing - Wood Signs Cartoon Png,Hanging  Wooden Sign Png - free transparent png images - pngaaa.com">
              <a:extLst>
                <a:ext uri="{FF2B5EF4-FFF2-40B4-BE49-F238E27FC236}">
                  <a16:creationId xmlns:a16="http://schemas.microsoft.com/office/drawing/2014/main" id="{DC290619-3B6C-D877-8739-C4165A4B5F5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624" b="89744" l="8000" r="90889">
                          <a14:foregroundMark x1="8000" y1="27244" x2="8000" y2="27244"/>
                          <a14:foregroundMark x1="52000" y1="6624" x2="52000" y2="6624"/>
                          <a14:foregroundMark x1="90889" y1="20833" x2="90889" y2="20833"/>
                          <a14:foregroundMark x1="8111" y1="24573" x2="8111" y2="24573"/>
                          <a14:foregroundMark x1="10333" y1="22756" x2="10333" y2="22756"/>
                          <a14:foregroundMark x1="8667" y1="24038" x2="8667" y2="24038"/>
                          <a14:backgroundMark x1="93667" y1="26496" x2="93667" y2="26496"/>
                          <a14:backgroundMark x1="93889" y1="28846" x2="93889" y2="28846"/>
                          <a14:backgroundMark x1="93889" y1="32265" x2="93889" y2="32265"/>
                        </a14:backgroundRemoval>
                      </a14:imgEffect>
                    </a14:imgLayer>
                  </a14:imgProps>
                </a:ext>
                <a:ext uri="{28A0092B-C50C-407E-A947-70E740481C1C}">
                  <a14:useLocalDpi xmlns:a14="http://schemas.microsoft.com/office/drawing/2010/main" val="0"/>
                </a:ext>
              </a:extLst>
            </a:blip>
            <a:srcRect t="-1" b="46452"/>
            <a:stretch/>
          </p:blipFill>
          <p:spPr bwMode="auto">
            <a:xfrm>
              <a:off x="6725036" y="5329971"/>
              <a:ext cx="2694802" cy="15006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7" action="ppaction://hlinksldjump"/>
              <a:extLst>
                <a:ext uri="{FF2B5EF4-FFF2-40B4-BE49-F238E27FC236}">
                  <a16:creationId xmlns:a16="http://schemas.microsoft.com/office/drawing/2014/main" id="{9BE0BD32-75DA-B3F4-60BF-6E181733CF81}"/>
                </a:ext>
              </a:extLst>
            </p:cNvPr>
            <p:cNvSpPr txBox="1"/>
            <p:nvPr/>
          </p:nvSpPr>
          <p:spPr>
            <a:xfrm>
              <a:off x="7410449" y="5670411"/>
              <a:ext cx="1857375" cy="707886"/>
            </a:xfrm>
            <a:prstGeom prst="rect">
              <a:avLst/>
            </a:prstGeom>
            <a:noFill/>
          </p:spPr>
          <p:txBody>
            <a:bodyPr wrap="square" rtlCol="0">
              <a:spAutoFit/>
            </a:bodyPr>
            <a:lstStyle/>
            <a:p>
              <a:r>
                <a:rPr lang="en-US" sz="4000" dirty="0">
                  <a:latin typeface="#9Slide07 SVNBeachwood Sans" pitchFamily="2" charset="0"/>
                </a:rPr>
                <a:t>Quay </a:t>
              </a:r>
              <a:r>
                <a:rPr lang="en-US" sz="4000" dirty="0" err="1">
                  <a:latin typeface="#9Slide07 SVNBeachwood Sans" pitchFamily="2" charset="0"/>
                </a:rPr>
                <a:t>lại</a:t>
              </a:r>
              <a:endParaRPr lang="vi-VN" sz="4000" dirty="0"/>
            </a:p>
          </p:txBody>
        </p:sp>
      </p:grpSp>
    </p:spTree>
    <p:extLst>
      <p:ext uri="{BB962C8B-B14F-4D97-AF65-F5344CB8AC3E}">
        <p14:creationId xmlns:p14="http://schemas.microsoft.com/office/powerpoint/2010/main" val="116223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2" presetClass="entr" presetSubtype="0" fill="hold" grpId="0" nodeType="withEffect">
                                  <p:stCondLst>
                                    <p:cond delay="1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6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1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6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1" presetClass="emph" presetSubtype="0" fill="hold" nodeType="clickEffect">
                                  <p:stCondLst>
                                    <p:cond delay="0"/>
                                  </p:stCondLst>
                                  <p:childTnLst>
                                    <p:animClr clrSpc="hsl" dir="cw">
                                      <p:cBhvr override="childStyle">
                                        <p:cTn id="35" dur="500" fill="hold"/>
                                        <p:tgtEl>
                                          <p:spTgt spid="8"/>
                                        </p:tgtEl>
                                        <p:attrNameLst>
                                          <p:attrName>style.color</p:attrName>
                                        </p:attrNameLst>
                                      </p:cBhvr>
                                      <p:by>
                                        <p:hsl h="7200000" s="0" l="0"/>
                                      </p:by>
                                    </p:animClr>
                                    <p:animClr clrSpc="hsl" dir="cw">
                                      <p:cBhvr>
                                        <p:cTn id="36" dur="500" fill="hold"/>
                                        <p:tgtEl>
                                          <p:spTgt spid="8"/>
                                        </p:tgtEl>
                                        <p:attrNameLst>
                                          <p:attrName>fillcolor</p:attrName>
                                        </p:attrNameLst>
                                      </p:cBhvr>
                                      <p:by>
                                        <p:hsl h="7200000" s="0" l="0"/>
                                      </p:by>
                                    </p:animClr>
                                    <p:animClr clrSpc="hsl" dir="cw">
                                      <p:cBhvr>
                                        <p:cTn id="37" dur="500" fill="hold"/>
                                        <p:tgtEl>
                                          <p:spTgt spid="8"/>
                                        </p:tgtEl>
                                        <p:attrNameLst>
                                          <p:attrName>stroke.color</p:attrName>
                                        </p:attrNameLst>
                                      </p:cBhvr>
                                      <p:by>
                                        <p:hsl h="7200000" s="0" l="0"/>
                                      </p:by>
                                    </p:animClr>
                                    <p:set>
                                      <p:cBhvr>
                                        <p:cTn id="38" dur="500" fill="hold"/>
                                        <p:tgtEl>
                                          <p:spTgt spid="8"/>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30" presetClass="emph" presetSubtype="0" fill="hold" grpId="1" nodeType="clickEffect">
                                  <p:stCondLst>
                                    <p:cond delay="0"/>
                                  </p:stCondLst>
                                  <p:childTnLst>
                                    <p:animClr clrSpc="hsl" dir="cw">
                                      <p:cBhvr override="childStyle">
                                        <p:cTn id="43" dur="500" fill="hold"/>
                                        <p:tgtEl>
                                          <p:spTgt spid="10"/>
                                        </p:tgtEl>
                                        <p:attrNameLst>
                                          <p:attrName>style.color</p:attrName>
                                        </p:attrNameLst>
                                      </p:cBhvr>
                                      <p:by>
                                        <p:hsl h="0" s="12549" l="25098"/>
                                      </p:by>
                                    </p:animClr>
                                    <p:animClr clrSpc="hsl" dir="cw">
                                      <p:cBhvr>
                                        <p:cTn id="44" dur="500" fill="hold"/>
                                        <p:tgtEl>
                                          <p:spTgt spid="10"/>
                                        </p:tgtEl>
                                        <p:attrNameLst>
                                          <p:attrName>fillcolor</p:attrName>
                                        </p:attrNameLst>
                                      </p:cBhvr>
                                      <p:by>
                                        <p:hsl h="0" s="12549" l="25098"/>
                                      </p:by>
                                    </p:animClr>
                                    <p:animClr clrSpc="hsl" dir="cw">
                                      <p:cBhvr>
                                        <p:cTn id="45" dur="500" fill="hold"/>
                                        <p:tgtEl>
                                          <p:spTgt spid="10"/>
                                        </p:tgtEl>
                                        <p:attrNameLst>
                                          <p:attrName>stroke.color</p:attrName>
                                        </p:attrNameLst>
                                      </p:cBhvr>
                                      <p:by>
                                        <p:hsl h="0" s="12549" l="25098"/>
                                      </p:by>
                                    </p:animClr>
                                    <p:set>
                                      <p:cBhvr>
                                        <p:cTn id="46"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0" presetClass="emph" presetSubtype="0" fill="hold" grpId="1" nodeType="clickEffect">
                                  <p:stCondLst>
                                    <p:cond delay="0"/>
                                  </p:stCondLst>
                                  <p:childTnLst>
                                    <p:animClr clrSpc="hsl" dir="cw">
                                      <p:cBhvr override="childStyle">
                                        <p:cTn id="51" dur="500" fill="hold"/>
                                        <p:tgtEl>
                                          <p:spTgt spid="11"/>
                                        </p:tgtEl>
                                        <p:attrNameLst>
                                          <p:attrName>style.color</p:attrName>
                                        </p:attrNameLst>
                                      </p:cBhvr>
                                      <p:by>
                                        <p:hsl h="0" s="12549" l="25098"/>
                                      </p:by>
                                    </p:animClr>
                                    <p:animClr clrSpc="hsl" dir="cw">
                                      <p:cBhvr>
                                        <p:cTn id="52" dur="500" fill="hold"/>
                                        <p:tgtEl>
                                          <p:spTgt spid="11"/>
                                        </p:tgtEl>
                                        <p:attrNameLst>
                                          <p:attrName>fillcolor</p:attrName>
                                        </p:attrNameLst>
                                      </p:cBhvr>
                                      <p:by>
                                        <p:hsl h="0" s="12549" l="25098"/>
                                      </p:by>
                                    </p:animClr>
                                    <p:animClr clrSpc="hsl" dir="cw">
                                      <p:cBhvr>
                                        <p:cTn id="53" dur="500" fill="hold"/>
                                        <p:tgtEl>
                                          <p:spTgt spid="11"/>
                                        </p:tgtEl>
                                        <p:attrNameLst>
                                          <p:attrName>stroke.color</p:attrName>
                                        </p:attrNameLst>
                                      </p:cBhvr>
                                      <p:by>
                                        <p:hsl h="0" s="12549" l="25098"/>
                                      </p:by>
                                    </p:animClr>
                                    <p:set>
                                      <p:cBhvr>
                                        <p:cTn id="54"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30" presetClass="emph" presetSubtype="0" fill="hold" grpId="1" nodeType="clickEffect">
                                  <p:stCondLst>
                                    <p:cond delay="0"/>
                                  </p:stCondLst>
                                  <p:childTnLst>
                                    <p:animClr clrSpc="hsl" dir="cw">
                                      <p:cBhvr override="childStyle">
                                        <p:cTn id="59" dur="500" fill="hold"/>
                                        <p:tgtEl>
                                          <p:spTgt spid="12"/>
                                        </p:tgtEl>
                                        <p:attrNameLst>
                                          <p:attrName>style.color</p:attrName>
                                        </p:attrNameLst>
                                      </p:cBhvr>
                                      <p:by>
                                        <p:hsl h="0" s="12549" l="25098"/>
                                      </p:by>
                                    </p:animClr>
                                    <p:animClr clrSpc="hsl" dir="cw">
                                      <p:cBhvr>
                                        <p:cTn id="60" dur="500" fill="hold"/>
                                        <p:tgtEl>
                                          <p:spTgt spid="12"/>
                                        </p:tgtEl>
                                        <p:attrNameLst>
                                          <p:attrName>fillcolor</p:attrName>
                                        </p:attrNameLst>
                                      </p:cBhvr>
                                      <p:by>
                                        <p:hsl h="0" s="12549" l="25098"/>
                                      </p:by>
                                    </p:animClr>
                                    <p:animClr clrSpc="hsl" dir="cw">
                                      <p:cBhvr>
                                        <p:cTn id="61" dur="500" fill="hold"/>
                                        <p:tgtEl>
                                          <p:spTgt spid="12"/>
                                        </p:tgtEl>
                                        <p:attrNameLst>
                                          <p:attrName>stroke.color</p:attrName>
                                        </p:attrNameLst>
                                      </p:cBhvr>
                                      <p:by>
                                        <p:hsl h="0" s="12549" l="25098"/>
                                      </p:by>
                                    </p:animClr>
                                    <p:set>
                                      <p:cBhvr>
                                        <p:cTn id="62"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childTnLst>
        </p:cTn>
      </p:par>
    </p:tnLst>
    <p:bldLst>
      <p:bldP spid="4" grpId="0"/>
      <p:bldP spid="8" grpId="0"/>
      <p:bldP spid="10" grpId="0"/>
      <p:bldP spid="10" grpId="1"/>
      <p:bldP spid="11" grpId="0"/>
      <p:bldP spid="11"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10;&#10;Description automatically generated">
            <a:extLst>
              <a:ext uri="{FF2B5EF4-FFF2-40B4-BE49-F238E27FC236}">
                <a16:creationId xmlns:a16="http://schemas.microsoft.com/office/drawing/2014/main" id="{8A98BDD4-48B2-5E10-C765-F621290F2FA0}"/>
              </a:ext>
            </a:extLst>
          </p:cNvPr>
          <p:cNvPicPr>
            <a:picLocks noChangeAspect="1"/>
          </p:cNvPicPr>
          <p:nvPr/>
        </p:nvPicPr>
        <p:blipFill rotWithShape="1">
          <a:blip r:embed="rId4">
            <a:extLst>
              <a:ext uri="{28A0092B-C50C-407E-A947-70E740481C1C}">
                <a14:useLocalDpi xmlns:a14="http://schemas.microsoft.com/office/drawing/2010/main" val="0"/>
              </a:ext>
            </a:extLst>
          </a:blip>
          <a:srcRect l="1582" t="7908" r="2083" b="4996"/>
          <a:stretch/>
        </p:blipFill>
        <p:spPr>
          <a:xfrm>
            <a:off x="0" y="0"/>
            <a:ext cx="12192000" cy="6858000"/>
          </a:xfrm>
          <a:prstGeom prst="rect">
            <a:avLst/>
          </a:prstGeom>
        </p:spPr>
      </p:pic>
      <p:sp>
        <p:nvSpPr>
          <p:cNvPr id="4" name="TextBox 3">
            <a:extLst>
              <a:ext uri="{FF2B5EF4-FFF2-40B4-BE49-F238E27FC236}">
                <a16:creationId xmlns:a16="http://schemas.microsoft.com/office/drawing/2014/main" id="{A8CCBA09-570A-6997-4838-F58C0402A9DC}"/>
              </a:ext>
            </a:extLst>
          </p:cNvPr>
          <p:cNvSpPr txBox="1"/>
          <p:nvPr/>
        </p:nvSpPr>
        <p:spPr>
          <a:xfrm>
            <a:off x="2513716" y="504607"/>
            <a:ext cx="7077959" cy="2164754"/>
          </a:xfrm>
          <a:prstGeom prst="rect">
            <a:avLst/>
          </a:prstGeom>
          <a:noFill/>
        </p:spPr>
        <p:txBody>
          <a:bodyPr wrap="square" rtlCol="0">
            <a:spAutoFit/>
          </a:bodyPr>
          <a:lstStyle/>
          <a:p>
            <a:pPr algn="ctr"/>
            <a:r>
              <a:rPr lang="en-US" sz="4400" b="1" dirty="0" err="1">
                <a:ln w="22225">
                  <a:solidFill>
                    <a:srgbClr val="002060"/>
                  </a:solidFill>
                  <a:prstDash val="solid"/>
                </a:ln>
                <a:solidFill>
                  <a:schemeClr val="accent4"/>
                </a:solidFill>
                <a:latin typeface="UVN Banh Mi" pitchFamily="2" charset="0"/>
              </a:rPr>
              <a:t>Câu</a:t>
            </a:r>
            <a:r>
              <a:rPr lang="en-US" sz="4400" b="1" dirty="0">
                <a:ln w="22225">
                  <a:solidFill>
                    <a:srgbClr val="002060"/>
                  </a:solidFill>
                  <a:prstDash val="solid"/>
                </a:ln>
                <a:solidFill>
                  <a:schemeClr val="accent4"/>
                </a:solidFill>
                <a:latin typeface="UVN Banh Mi" pitchFamily="2" charset="0"/>
              </a:rPr>
              <a:t> 2</a:t>
            </a:r>
            <a:r>
              <a:rPr lang="en-US" sz="4400" b="1">
                <a:ln w="22225">
                  <a:solidFill>
                    <a:srgbClr val="002060"/>
                  </a:solidFill>
                  <a:prstDash val="solid"/>
                </a:ln>
                <a:solidFill>
                  <a:schemeClr val="accent4"/>
                </a:solidFill>
                <a:latin typeface="UVN Banh Mi" pitchFamily="2" charset="0"/>
              </a:rPr>
              <a:t>: Đâu là việc làm biểu hiện sự Không tôn trọng tài sản của người khác ?</a:t>
            </a:r>
            <a:endParaRPr lang="vi-VN" sz="4400" b="1" dirty="0">
              <a:ln w="22225">
                <a:solidFill>
                  <a:srgbClr val="002060"/>
                </a:solidFill>
                <a:prstDash val="solid"/>
              </a:ln>
              <a:solidFill>
                <a:schemeClr val="accent4"/>
              </a:solidFill>
              <a:latin typeface="iCiel Ciaobella" pitchFamily="50" charset="0"/>
            </a:endParaRPr>
          </a:p>
        </p:txBody>
      </p:sp>
      <p:sp>
        <p:nvSpPr>
          <p:cNvPr id="8" name="TextBox 7">
            <a:extLst>
              <a:ext uri="{FF2B5EF4-FFF2-40B4-BE49-F238E27FC236}">
                <a16:creationId xmlns:a16="http://schemas.microsoft.com/office/drawing/2014/main" id="{C5EAFFAB-A0D5-D30F-82A4-5C08DFB25C28}"/>
              </a:ext>
            </a:extLst>
          </p:cNvPr>
          <p:cNvSpPr txBox="1"/>
          <p:nvPr/>
        </p:nvSpPr>
        <p:spPr>
          <a:xfrm>
            <a:off x="3533139" y="3077113"/>
            <a:ext cx="5610859" cy="1200329"/>
          </a:xfrm>
          <a:prstGeom prst="rect">
            <a:avLst/>
          </a:prstGeom>
          <a:noFill/>
          <a:ln w="19050">
            <a:noFill/>
          </a:ln>
        </p:spPr>
        <p:txBody>
          <a:bodyPr wrap="square" rtlCol="0">
            <a:spAutoFit/>
          </a:bodyPr>
          <a:lstStyle/>
          <a:p>
            <a:r>
              <a:rPr lang="en-US" sz="3600" dirty="0">
                <a:solidFill>
                  <a:srgbClr val="790F1D"/>
                </a:solidFill>
                <a:latin typeface="#9Slide05 SVNClementine" panose="020F0502020204030203" pitchFamily="34" charset="0"/>
              </a:rPr>
              <a:t>B</a:t>
            </a:r>
            <a:r>
              <a:rPr lang="en-US" sz="3600">
                <a:solidFill>
                  <a:srgbClr val="790F1D"/>
                </a:solidFill>
                <a:latin typeface="#9Slide05 SVNClementine" panose="020F0502020204030203" pitchFamily="34" charset="0"/>
              </a:rPr>
              <a:t>. Xin lỗi khi vô ý làm rơi đồ của bạn</a:t>
            </a:r>
            <a:endParaRPr lang="vi-VN" sz="3600" dirty="0">
              <a:solidFill>
                <a:srgbClr val="790F1D"/>
              </a:solidFill>
            </a:endParaRPr>
          </a:p>
        </p:txBody>
      </p:sp>
      <p:sp>
        <p:nvSpPr>
          <p:cNvPr id="10" name="TextBox 9">
            <a:extLst>
              <a:ext uri="{FF2B5EF4-FFF2-40B4-BE49-F238E27FC236}">
                <a16:creationId xmlns:a16="http://schemas.microsoft.com/office/drawing/2014/main" id="{6AAB0113-DB02-4A05-9ECD-D1FE715E96AD}"/>
              </a:ext>
            </a:extLst>
          </p:cNvPr>
          <p:cNvSpPr txBox="1"/>
          <p:nvPr/>
        </p:nvSpPr>
        <p:spPr>
          <a:xfrm>
            <a:off x="3504565" y="2470025"/>
            <a:ext cx="6072823" cy="646331"/>
          </a:xfrm>
          <a:prstGeom prst="rect">
            <a:avLst/>
          </a:prstGeom>
          <a:noFill/>
          <a:ln w="19050">
            <a:noFill/>
          </a:ln>
        </p:spPr>
        <p:txBody>
          <a:bodyPr wrap="square" rtlCol="0">
            <a:spAutoFit/>
          </a:bodyPr>
          <a:lstStyle/>
          <a:p>
            <a:r>
              <a:rPr lang="en-US" sz="3600">
                <a:solidFill>
                  <a:srgbClr val="790F1D"/>
                </a:solidFill>
                <a:latin typeface="#9Slide05 SVNClementine" panose="020F0502020204030203" pitchFamily="34" charset="0"/>
              </a:rPr>
              <a:t>A. Trả lại đồ khi bạn làm rơi</a:t>
            </a:r>
            <a:endParaRPr lang="vi-VN" sz="3600" dirty="0">
              <a:solidFill>
                <a:srgbClr val="790F1D"/>
              </a:solidFill>
            </a:endParaRPr>
          </a:p>
        </p:txBody>
      </p:sp>
      <p:sp>
        <p:nvSpPr>
          <p:cNvPr id="11" name="TextBox 10">
            <a:extLst>
              <a:ext uri="{FF2B5EF4-FFF2-40B4-BE49-F238E27FC236}">
                <a16:creationId xmlns:a16="http://schemas.microsoft.com/office/drawing/2014/main" id="{966191B3-A908-3ADA-3E65-E6835B6DE605}"/>
              </a:ext>
            </a:extLst>
          </p:cNvPr>
          <p:cNvSpPr txBox="1"/>
          <p:nvPr/>
        </p:nvSpPr>
        <p:spPr>
          <a:xfrm>
            <a:off x="3533139" y="4729806"/>
            <a:ext cx="6058536" cy="1200329"/>
          </a:xfrm>
          <a:prstGeom prst="rect">
            <a:avLst/>
          </a:prstGeom>
          <a:noFill/>
          <a:ln w="19050">
            <a:noFill/>
          </a:ln>
        </p:spPr>
        <p:txBody>
          <a:bodyPr wrap="square" rtlCol="0">
            <a:spAutoFit/>
          </a:bodyPr>
          <a:lstStyle/>
          <a:p>
            <a:r>
              <a:rPr lang="en-US" sz="3600">
                <a:solidFill>
                  <a:srgbClr val="790F1D"/>
                </a:solidFill>
                <a:latin typeface="#9Slide05 SVNClementine" panose="020F0502020204030203" pitchFamily="34" charset="0"/>
              </a:rPr>
              <a:t>D. Hỏi ý kiến của bạn trước khi mượn đồ</a:t>
            </a:r>
            <a:endParaRPr lang="vi-VN" sz="3600" dirty="0">
              <a:solidFill>
                <a:srgbClr val="790F1D"/>
              </a:solidFill>
            </a:endParaRPr>
          </a:p>
        </p:txBody>
      </p:sp>
      <p:sp>
        <p:nvSpPr>
          <p:cNvPr id="12" name="TextBox 11">
            <a:extLst>
              <a:ext uri="{FF2B5EF4-FFF2-40B4-BE49-F238E27FC236}">
                <a16:creationId xmlns:a16="http://schemas.microsoft.com/office/drawing/2014/main" id="{3827EA0F-8E2F-5261-16A0-904214D5B1A1}"/>
              </a:ext>
            </a:extLst>
          </p:cNvPr>
          <p:cNvSpPr txBox="1"/>
          <p:nvPr/>
        </p:nvSpPr>
        <p:spPr>
          <a:xfrm>
            <a:off x="3518852" y="4115795"/>
            <a:ext cx="6058536" cy="646331"/>
          </a:xfrm>
          <a:prstGeom prst="rect">
            <a:avLst/>
          </a:prstGeom>
          <a:noFill/>
        </p:spPr>
        <p:txBody>
          <a:bodyPr wrap="square" rtlCol="0">
            <a:spAutoFit/>
          </a:bodyPr>
          <a:lstStyle/>
          <a:p>
            <a:r>
              <a:rPr lang="en-US" sz="3600">
                <a:solidFill>
                  <a:srgbClr val="790F1D"/>
                </a:solidFill>
                <a:latin typeface="#9Slide05 SVNClementine" panose="020F0502020204030203" pitchFamily="34" charset="0"/>
              </a:rPr>
              <a:t>C. Làm bẩn áo của bạn</a:t>
            </a:r>
            <a:endParaRPr lang="vi-VN" sz="3600" dirty="0">
              <a:solidFill>
                <a:srgbClr val="790F1D"/>
              </a:solidFill>
            </a:endParaRPr>
          </a:p>
        </p:txBody>
      </p:sp>
      <p:grpSp>
        <p:nvGrpSpPr>
          <p:cNvPr id="14" name="Group 13">
            <a:extLst>
              <a:ext uri="{FF2B5EF4-FFF2-40B4-BE49-F238E27FC236}">
                <a16:creationId xmlns:a16="http://schemas.microsoft.com/office/drawing/2014/main" id="{56A48FF9-FA7A-CF63-32DA-C7E486766B58}"/>
              </a:ext>
            </a:extLst>
          </p:cNvPr>
          <p:cNvGrpSpPr/>
          <p:nvPr/>
        </p:nvGrpSpPr>
        <p:grpSpPr>
          <a:xfrm>
            <a:off x="6725036" y="5329971"/>
            <a:ext cx="2694802" cy="1500690"/>
            <a:chOff x="6725036" y="5329971"/>
            <a:chExt cx="2694802" cy="1500690"/>
          </a:xfrm>
        </p:grpSpPr>
        <p:pic>
          <p:nvPicPr>
            <p:cNvPr id="1026" name="Picture 2" descr="Vector Hand Drawn Wooden Board Pointing - Wood Signs Cartoon Png,Hanging  Wooden Sign Png - free transparent png images - pngaaa.com">
              <a:extLst>
                <a:ext uri="{FF2B5EF4-FFF2-40B4-BE49-F238E27FC236}">
                  <a16:creationId xmlns:a16="http://schemas.microsoft.com/office/drawing/2014/main" id="{DC290619-3B6C-D877-8739-C4165A4B5F5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624" b="89744" l="8000" r="90889">
                          <a14:foregroundMark x1="8000" y1="27244" x2="8000" y2="27244"/>
                          <a14:foregroundMark x1="52000" y1="6624" x2="52000" y2="6624"/>
                          <a14:foregroundMark x1="90889" y1="20833" x2="90889" y2="20833"/>
                          <a14:foregroundMark x1="8111" y1="24573" x2="8111" y2="24573"/>
                          <a14:foregroundMark x1="10333" y1="22756" x2="10333" y2="22756"/>
                          <a14:foregroundMark x1="8667" y1="24038" x2="8667" y2="24038"/>
                          <a14:backgroundMark x1="93667" y1="26496" x2="93667" y2="26496"/>
                          <a14:backgroundMark x1="93889" y1="28846" x2="93889" y2="28846"/>
                          <a14:backgroundMark x1="93889" y1="32265" x2="93889" y2="32265"/>
                        </a14:backgroundRemoval>
                      </a14:imgEffect>
                    </a14:imgLayer>
                  </a14:imgProps>
                </a:ext>
                <a:ext uri="{28A0092B-C50C-407E-A947-70E740481C1C}">
                  <a14:useLocalDpi xmlns:a14="http://schemas.microsoft.com/office/drawing/2010/main" val="0"/>
                </a:ext>
              </a:extLst>
            </a:blip>
            <a:srcRect t="-1" b="46452"/>
            <a:stretch/>
          </p:blipFill>
          <p:spPr bwMode="auto">
            <a:xfrm>
              <a:off x="6725036" y="5329971"/>
              <a:ext cx="2694802" cy="15006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7" action="ppaction://hlinksldjump"/>
              <a:extLst>
                <a:ext uri="{FF2B5EF4-FFF2-40B4-BE49-F238E27FC236}">
                  <a16:creationId xmlns:a16="http://schemas.microsoft.com/office/drawing/2014/main" id="{9BE0BD32-75DA-B3F4-60BF-6E181733CF81}"/>
                </a:ext>
              </a:extLst>
            </p:cNvPr>
            <p:cNvSpPr txBox="1"/>
            <p:nvPr/>
          </p:nvSpPr>
          <p:spPr>
            <a:xfrm>
              <a:off x="7410449" y="5670411"/>
              <a:ext cx="1857375" cy="707886"/>
            </a:xfrm>
            <a:prstGeom prst="rect">
              <a:avLst/>
            </a:prstGeom>
            <a:noFill/>
          </p:spPr>
          <p:txBody>
            <a:bodyPr wrap="square" rtlCol="0">
              <a:spAutoFit/>
            </a:bodyPr>
            <a:lstStyle/>
            <a:p>
              <a:r>
                <a:rPr lang="en-US" sz="4000" dirty="0">
                  <a:latin typeface="#9Slide07 SVNBeachwood Sans" pitchFamily="2" charset="0"/>
                </a:rPr>
                <a:t>Quay </a:t>
              </a:r>
              <a:r>
                <a:rPr lang="en-US" sz="4000" dirty="0" err="1">
                  <a:latin typeface="#9Slide07 SVNBeachwood Sans" pitchFamily="2" charset="0"/>
                </a:rPr>
                <a:t>lại</a:t>
              </a:r>
              <a:endParaRPr lang="vi-VN" sz="4000" dirty="0"/>
            </a:p>
          </p:txBody>
        </p:sp>
      </p:grpSp>
    </p:spTree>
    <p:extLst>
      <p:ext uri="{BB962C8B-B14F-4D97-AF65-F5344CB8AC3E}">
        <p14:creationId xmlns:p14="http://schemas.microsoft.com/office/powerpoint/2010/main" val="1383725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2" presetClass="entr" presetSubtype="0" fill="hold" grpId="0" nodeType="withEffect">
                                  <p:stCondLst>
                                    <p:cond delay="1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6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1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6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500" fill="hold"/>
                                        <p:tgtEl>
                                          <p:spTgt spid="12"/>
                                        </p:tgtEl>
                                        <p:attrNameLst>
                                          <p:attrName>style.color</p:attrName>
                                        </p:attrNameLst>
                                      </p:cBhvr>
                                      <p:by>
                                        <p:hsl h="7200000" s="0" l="0"/>
                                      </p:by>
                                    </p:animClr>
                                    <p:animClr clrSpc="hsl" dir="cw">
                                      <p:cBhvr>
                                        <p:cTn id="36" dur="500" fill="hold"/>
                                        <p:tgtEl>
                                          <p:spTgt spid="12"/>
                                        </p:tgtEl>
                                        <p:attrNameLst>
                                          <p:attrName>fillcolor</p:attrName>
                                        </p:attrNameLst>
                                      </p:cBhvr>
                                      <p:by>
                                        <p:hsl h="7200000" s="0" l="0"/>
                                      </p:by>
                                    </p:animClr>
                                    <p:animClr clrSpc="hsl" dir="cw">
                                      <p:cBhvr>
                                        <p:cTn id="37" dur="500" fill="hold"/>
                                        <p:tgtEl>
                                          <p:spTgt spid="12"/>
                                        </p:tgtEl>
                                        <p:attrNameLst>
                                          <p:attrName>stroke.color</p:attrName>
                                        </p:attrNameLst>
                                      </p:cBhvr>
                                      <p:by>
                                        <p:hsl h="7200000" s="0" l="0"/>
                                      </p:by>
                                    </p:animClr>
                                    <p:set>
                                      <p:cBhvr>
                                        <p:cTn id="38" dur="500" fill="hold"/>
                                        <p:tgtEl>
                                          <p:spTgt spid="12"/>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30" presetClass="emph" presetSubtype="0" fill="hold" grpId="1" nodeType="clickEffect">
                                  <p:stCondLst>
                                    <p:cond delay="0"/>
                                  </p:stCondLst>
                                  <p:childTnLst>
                                    <p:animClr clrSpc="hsl" dir="cw">
                                      <p:cBhvr override="childStyle">
                                        <p:cTn id="43" dur="500" fill="hold"/>
                                        <p:tgtEl>
                                          <p:spTgt spid="10"/>
                                        </p:tgtEl>
                                        <p:attrNameLst>
                                          <p:attrName>style.color</p:attrName>
                                        </p:attrNameLst>
                                      </p:cBhvr>
                                      <p:by>
                                        <p:hsl h="0" s="12549" l="25098"/>
                                      </p:by>
                                    </p:animClr>
                                    <p:animClr clrSpc="hsl" dir="cw">
                                      <p:cBhvr>
                                        <p:cTn id="44" dur="500" fill="hold"/>
                                        <p:tgtEl>
                                          <p:spTgt spid="10"/>
                                        </p:tgtEl>
                                        <p:attrNameLst>
                                          <p:attrName>fillcolor</p:attrName>
                                        </p:attrNameLst>
                                      </p:cBhvr>
                                      <p:by>
                                        <p:hsl h="0" s="12549" l="25098"/>
                                      </p:by>
                                    </p:animClr>
                                    <p:animClr clrSpc="hsl" dir="cw">
                                      <p:cBhvr>
                                        <p:cTn id="45" dur="500" fill="hold"/>
                                        <p:tgtEl>
                                          <p:spTgt spid="10"/>
                                        </p:tgtEl>
                                        <p:attrNameLst>
                                          <p:attrName>stroke.color</p:attrName>
                                        </p:attrNameLst>
                                      </p:cBhvr>
                                      <p:by>
                                        <p:hsl h="0" s="12549" l="25098"/>
                                      </p:by>
                                    </p:animClr>
                                    <p:set>
                                      <p:cBhvr>
                                        <p:cTn id="46"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0" presetClass="emph" presetSubtype="0" fill="hold" grpId="1" nodeType="clickEffect">
                                  <p:stCondLst>
                                    <p:cond delay="0"/>
                                  </p:stCondLst>
                                  <p:childTnLst>
                                    <p:animClr clrSpc="hsl" dir="cw">
                                      <p:cBhvr override="childStyle">
                                        <p:cTn id="51" dur="500" fill="hold"/>
                                        <p:tgtEl>
                                          <p:spTgt spid="8"/>
                                        </p:tgtEl>
                                        <p:attrNameLst>
                                          <p:attrName>style.color</p:attrName>
                                        </p:attrNameLst>
                                      </p:cBhvr>
                                      <p:by>
                                        <p:hsl h="0" s="12549" l="25098"/>
                                      </p:by>
                                    </p:animClr>
                                    <p:animClr clrSpc="hsl" dir="cw">
                                      <p:cBhvr>
                                        <p:cTn id="52" dur="500" fill="hold"/>
                                        <p:tgtEl>
                                          <p:spTgt spid="8"/>
                                        </p:tgtEl>
                                        <p:attrNameLst>
                                          <p:attrName>fillcolor</p:attrName>
                                        </p:attrNameLst>
                                      </p:cBhvr>
                                      <p:by>
                                        <p:hsl h="0" s="12549" l="25098"/>
                                      </p:by>
                                    </p:animClr>
                                    <p:animClr clrSpc="hsl" dir="cw">
                                      <p:cBhvr>
                                        <p:cTn id="53" dur="500" fill="hold"/>
                                        <p:tgtEl>
                                          <p:spTgt spid="8"/>
                                        </p:tgtEl>
                                        <p:attrNameLst>
                                          <p:attrName>stroke.color</p:attrName>
                                        </p:attrNameLst>
                                      </p:cBhvr>
                                      <p:by>
                                        <p:hsl h="0" s="12549" l="25098"/>
                                      </p:by>
                                    </p:animClr>
                                    <p:set>
                                      <p:cBhvr>
                                        <p:cTn id="54"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30" presetClass="emph" presetSubtype="0" fill="hold" grpId="1" nodeType="clickEffect">
                                  <p:stCondLst>
                                    <p:cond delay="0"/>
                                  </p:stCondLst>
                                  <p:childTnLst>
                                    <p:animClr clrSpc="hsl" dir="cw">
                                      <p:cBhvr override="childStyle">
                                        <p:cTn id="59" dur="500" fill="hold"/>
                                        <p:tgtEl>
                                          <p:spTgt spid="11"/>
                                        </p:tgtEl>
                                        <p:attrNameLst>
                                          <p:attrName>style.color</p:attrName>
                                        </p:attrNameLst>
                                      </p:cBhvr>
                                      <p:by>
                                        <p:hsl h="0" s="12549" l="25098"/>
                                      </p:by>
                                    </p:animClr>
                                    <p:animClr clrSpc="hsl" dir="cw">
                                      <p:cBhvr>
                                        <p:cTn id="60" dur="500" fill="hold"/>
                                        <p:tgtEl>
                                          <p:spTgt spid="11"/>
                                        </p:tgtEl>
                                        <p:attrNameLst>
                                          <p:attrName>fillcolor</p:attrName>
                                        </p:attrNameLst>
                                      </p:cBhvr>
                                      <p:by>
                                        <p:hsl h="0" s="12549" l="25098"/>
                                      </p:by>
                                    </p:animClr>
                                    <p:animClr clrSpc="hsl" dir="cw">
                                      <p:cBhvr>
                                        <p:cTn id="61" dur="500" fill="hold"/>
                                        <p:tgtEl>
                                          <p:spTgt spid="11"/>
                                        </p:tgtEl>
                                        <p:attrNameLst>
                                          <p:attrName>stroke.color</p:attrName>
                                        </p:attrNameLst>
                                      </p:cBhvr>
                                      <p:by>
                                        <p:hsl h="0" s="12549" l="25098"/>
                                      </p:by>
                                    </p:animClr>
                                    <p:set>
                                      <p:cBhvr>
                                        <p:cTn id="62"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childTnLst>
        </p:cTn>
      </p:par>
    </p:tnLst>
    <p:bldLst>
      <p:bldP spid="4" grpId="0"/>
      <p:bldP spid="8" grpId="0"/>
      <p:bldP spid="8" grpId="1"/>
      <p:bldP spid="10" grpId="0"/>
      <p:bldP spid="10" grpId="1"/>
      <p:bldP spid="11" grpId="0"/>
      <p:bldP spid="11"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10;&#10;Description automatically generated">
            <a:extLst>
              <a:ext uri="{FF2B5EF4-FFF2-40B4-BE49-F238E27FC236}">
                <a16:creationId xmlns:a16="http://schemas.microsoft.com/office/drawing/2014/main" id="{8A98BDD4-48B2-5E10-C765-F621290F2FA0}"/>
              </a:ext>
            </a:extLst>
          </p:cNvPr>
          <p:cNvPicPr>
            <a:picLocks noChangeAspect="1"/>
          </p:cNvPicPr>
          <p:nvPr/>
        </p:nvPicPr>
        <p:blipFill rotWithShape="1">
          <a:blip r:embed="rId4">
            <a:extLst>
              <a:ext uri="{28A0092B-C50C-407E-A947-70E740481C1C}">
                <a14:useLocalDpi xmlns:a14="http://schemas.microsoft.com/office/drawing/2010/main" val="0"/>
              </a:ext>
            </a:extLst>
          </a:blip>
          <a:srcRect l="1582" t="7908" r="2083" b="4996"/>
          <a:stretch/>
        </p:blipFill>
        <p:spPr>
          <a:xfrm>
            <a:off x="0" y="0"/>
            <a:ext cx="12192000" cy="6858000"/>
          </a:xfrm>
          <a:prstGeom prst="rect">
            <a:avLst/>
          </a:prstGeom>
        </p:spPr>
      </p:pic>
      <p:sp>
        <p:nvSpPr>
          <p:cNvPr id="4" name="TextBox 3">
            <a:extLst>
              <a:ext uri="{FF2B5EF4-FFF2-40B4-BE49-F238E27FC236}">
                <a16:creationId xmlns:a16="http://schemas.microsoft.com/office/drawing/2014/main" id="{A8CCBA09-570A-6997-4838-F58C0402A9DC}"/>
              </a:ext>
            </a:extLst>
          </p:cNvPr>
          <p:cNvSpPr txBox="1"/>
          <p:nvPr/>
        </p:nvSpPr>
        <p:spPr>
          <a:xfrm>
            <a:off x="2341880" y="670928"/>
            <a:ext cx="7508240" cy="1569660"/>
          </a:xfrm>
          <a:prstGeom prst="rect">
            <a:avLst/>
          </a:prstGeom>
          <a:noFill/>
        </p:spPr>
        <p:txBody>
          <a:bodyPr wrap="square" rtlCol="0">
            <a:spAutoFit/>
          </a:bodyPr>
          <a:lstStyle/>
          <a:p>
            <a:pPr algn="ctr"/>
            <a:r>
              <a:rPr lang="en-US" sz="4800" b="1" dirty="0" err="1">
                <a:ln w="22225">
                  <a:solidFill>
                    <a:srgbClr val="002060"/>
                  </a:solidFill>
                  <a:prstDash val="solid"/>
                </a:ln>
                <a:solidFill>
                  <a:schemeClr val="accent4"/>
                </a:solidFill>
                <a:latin typeface="UVN Banh Mi" pitchFamily="2" charset="0"/>
              </a:rPr>
              <a:t>Câu</a:t>
            </a:r>
            <a:r>
              <a:rPr lang="en-US" sz="4800" b="1" dirty="0">
                <a:ln w="22225">
                  <a:solidFill>
                    <a:srgbClr val="002060"/>
                  </a:solidFill>
                  <a:prstDash val="solid"/>
                </a:ln>
                <a:solidFill>
                  <a:schemeClr val="accent4"/>
                </a:solidFill>
                <a:latin typeface="UVN Banh Mi" pitchFamily="2" charset="0"/>
              </a:rPr>
              <a:t> 3</a:t>
            </a:r>
            <a:r>
              <a:rPr lang="en-US" sz="4800" b="1">
                <a:ln w="22225">
                  <a:solidFill>
                    <a:srgbClr val="002060"/>
                  </a:solidFill>
                  <a:prstDash val="solid"/>
                </a:ln>
                <a:solidFill>
                  <a:schemeClr val="accent4"/>
                </a:solidFill>
                <a:latin typeface="UVN Banh Mi" pitchFamily="2" charset="0"/>
              </a:rPr>
              <a:t>: Tôn trọng atì sản của người khác là biểu hiện của</a:t>
            </a:r>
            <a:endParaRPr lang="vi-VN" sz="4800" b="1" dirty="0">
              <a:ln w="22225">
                <a:solidFill>
                  <a:srgbClr val="002060"/>
                </a:solidFill>
                <a:prstDash val="solid"/>
              </a:ln>
              <a:solidFill>
                <a:schemeClr val="accent4"/>
              </a:solidFill>
              <a:latin typeface="iCiel Ciaobella" pitchFamily="50" charset="0"/>
            </a:endParaRPr>
          </a:p>
        </p:txBody>
      </p:sp>
      <p:sp>
        <p:nvSpPr>
          <p:cNvPr id="8" name="TextBox 7">
            <a:extLst>
              <a:ext uri="{FF2B5EF4-FFF2-40B4-BE49-F238E27FC236}">
                <a16:creationId xmlns:a16="http://schemas.microsoft.com/office/drawing/2014/main" id="{C5EAFFAB-A0D5-D30F-82A4-5C08DFB25C28}"/>
              </a:ext>
            </a:extLst>
          </p:cNvPr>
          <p:cNvSpPr txBox="1"/>
          <p:nvPr/>
        </p:nvSpPr>
        <p:spPr>
          <a:xfrm>
            <a:off x="3569257" y="3188269"/>
            <a:ext cx="5915274" cy="646331"/>
          </a:xfrm>
          <a:prstGeom prst="rect">
            <a:avLst/>
          </a:prstGeom>
          <a:noFill/>
          <a:ln w="19050">
            <a:noFill/>
          </a:ln>
        </p:spPr>
        <p:txBody>
          <a:bodyPr wrap="square" rtlCol="0">
            <a:spAutoFit/>
          </a:bodyPr>
          <a:lstStyle/>
          <a:p>
            <a:r>
              <a:rPr lang="en-US" sz="3600" dirty="0">
                <a:solidFill>
                  <a:srgbClr val="790F1D"/>
                </a:solidFill>
                <a:latin typeface="#9Slide05 SVNClementine" panose="020F0502020204030203" pitchFamily="34" charset="0"/>
              </a:rPr>
              <a:t>B</a:t>
            </a:r>
            <a:r>
              <a:rPr lang="en-US" sz="3600">
                <a:solidFill>
                  <a:srgbClr val="790F1D"/>
                </a:solidFill>
                <a:latin typeface="#9Slide05 SVNClementine" panose="020F0502020204030203" pitchFamily="34" charset="0"/>
              </a:rPr>
              <a:t>. Văn minh</a:t>
            </a:r>
            <a:endParaRPr lang="vi-VN" sz="3600" dirty="0">
              <a:solidFill>
                <a:srgbClr val="790F1D"/>
              </a:solidFill>
            </a:endParaRPr>
          </a:p>
        </p:txBody>
      </p:sp>
      <p:sp>
        <p:nvSpPr>
          <p:cNvPr id="10" name="TextBox 9">
            <a:extLst>
              <a:ext uri="{FF2B5EF4-FFF2-40B4-BE49-F238E27FC236}">
                <a16:creationId xmlns:a16="http://schemas.microsoft.com/office/drawing/2014/main" id="{6AAB0113-DB02-4A05-9ECD-D1FE715E96AD}"/>
              </a:ext>
            </a:extLst>
          </p:cNvPr>
          <p:cNvSpPr txBox="1"/>
          <p:nvPr/>
        </p:nvSpPr>
        <p:spPr>
          <a:xfrm>
            <a:off x="3569257" y="2282330"/>
            <a:ext cx="6529122" cy="646331"/>
          </a:xfrm>
          <a:prstGeom prst="rect">
            <a:avLst/>
          </a:prstGeom>
          <a:noFill/>
          <a:ln w="19050">
            <a:noFill/>
          </a:ln>
        </p:spPr>
        <p:txBody>
          <a:bodyPr wrap="square" rtlCol="0">
            <a:spAutoFit/>
          </a:bodyPr>
          <a:lstStyle/>
          <a:p>
            <a:r>
              <a:rPr lang="en-US" sz="3600" dirty="0">
                <a:solidFill>
                  <a:srgbClr val="790F1D"/>
                </a:solidFill>
                <a:latin typeface="#9Slide05 SVNClementine" panose="020F0502020204030203" pitchFamily="34" charset="0"/>
              </a:rPr>
              <a:t>A</a:t>
            </a:r>
            <a:r>
              <a:rPr lang="en-US" sz="3600">
                <a:solidFill>
                  <a:srgbClr val="790F1D"/>
                </a:solidFill>
                <a:latin typeface="#9Slide05 SVNClementine" panose="020F0502020204030203" pitchFamily="34" charset="0"/>
              </a:rPr>
              <a:t>. Trung thực</a:t>
            </a:r>
            <a:endParaRPr lang="vi-VN" sz="3600" dirty="0">
              <a:solidFill>
                <a:srgbClr val="790F1D"/>
              </a:solidFill>
            </a:endParaRPr>
          </a:p>
        </p:txBody>
      </p:sp>
      <p:sp>
        <p:nvSpPr>
          <p:cNvPr id="11" name="TextBox 10">
            <a:extLst>
              <a:ext uri="{FF2B5EF4-FFF2-40B4-BE49-F238E27FC236}">
                <a16:creationId xmlns:a16="http://schemas.microsoft.com/office/drawing/2014/main" id="{966191B3-A908-3ADA-3E65-E6835B6DE605}"/>
              </a:ext>
            </a:extLst>
          </p:cNvPr>
          <p:cNvSpPr txBox="1"/>
          <p:nvPr/>
        </p:nvSpPr>
        <p:spPr>
          <a:xfrm>
            <a:off x="3695768" y="5010465"/>
            <a:ext cx="6058536" cy="646331"/>
          </a:xfrm>
          <a:prstGeom prst="rect">
            <a:avLst/>
          </a:prstGeom>
          <a:noFill/>
          <a:ln w="19050">
            <a:noFill/>
          </a:ln>
        </p:spPr>
        <p:txBody>
          <a:bodyPr wrap="square" rtlCol="0">
            <a:spAutoFit/>
          </a:bodyPr>
          <a:lstStyle/>
          <a:p>
            <a:r>
              <a:rPr lang="en-US" sz="3600">
                <a:solidFill>
                  <a:srgbClr val="790F1D"/>
                </a:solidFill>
                <a:latin typeface="#9Slide05 SVNClementine" panose="020F0502020204030203" pitchFamily="34" charset="0"/>
              </a:rPr>
              <a:t>D. Cả A, B, C đều đúng</a:t>
            </a:r>
            <a:endParaRPr lang="vi-VN" sz="3600" dirty="0">
              <a:solidFill>
                <a:srgbClr val="790F1D"/>
              </a:solidFill>
            </a:endParaRPr>
          </a:p>
        </p:txBody>
      </p:sp>
      <p:sp>
        <p:nvSpPr>
          <p:cNvPr id="12" name="TextBox 11">
            <a:extLst>
              <a:ext uri="{FF2B5EF4-FFF2-40B4-BE49-F238E27FC236}">
                <a16:creationId xmlns:a16="http://schemas.microsoft.com/office/drawing/2014/main" id="{3827EA0F-8E2F-5261-16A0-904214D5B1A1}"/>
              </a:ext>
            </a:extLst>
          </p:cNvPr>
          <p:cNvSpPr txBox="1"/>
          <p:nvPr/>
        </p:nvSpPr>
        <p:spPr>
          <a:xfrm>
            <a:off x="3695768" y="4099367"/>
            <a:ext cx="6058536" cy="646331"/>
          </a:xfrm>
          <a:prstGeom prst="rect">
            <a:avLst/>
          </a:prstGeom>
          <a:noFill/>
        </p:spPr>
        <p:txBody>
          <a:bodyPr wrap="square" rtlCol="0">
            <a:spAutoFit/>
          </a:bodyPr>
          <a:lstStyle/>
          <a:p>
            <a:r>
              <a:rPr lang="en-US" sz="3600">
                <a:solidFill>
                  <a:srgbClr val="790F1D"/>
                </a:solidFill>
                <a:latin typeface="#9Slide05 SVNClementine" panose="020F0502020204030203" pitchFamily="34" charset="0"/>
              </a:rPr>
              <a:t>C. Lịch sử</a:t>
            </a:r>
            <a:endParaRPr lang="vi-VN" sz="3600" dirty="0">
              <a:solidFill>
                <a:srgbClr val="790F1D"/>
              </a:solidFill>
            </a:endParaRPr>
          </a:p>
        </p:txBody>
      </p:sp>
      <p:grpSp>
        <p:nvGrpSpPr>
          <p:cNvPr id="14" name="Group 13">
            <a:extLst>
              <a:ext uri="{FF2B5EF4-FFF2-40B4-BE49-F238E27FC236}">
                <a16:creationId xmlns:a16="http://schemas.microsoft.com/office/drawing/2014/main" id="{56A48FF9-FA7A-CF63-32DA-C7E486766B58}"/>
              </a:ext>
            </a:extLst>
          </p:cNvPr>
          <p:cNvGrpSpPr/>
          <p:nvPr/>
        </p:nvGrpSpPr>
        <p:grpSpPr>
          <a:xfrm>
            <a:off x="6725036" y="5329971"/>
            <a:ext cx="2694802" cy="1500690"/>
            <a:chOff x="6725036" y="5329971"/>
            <a:chExt cx="2694802" cy="1500690"/>
          </a:xfrm>
        </p:grpSpPr>
        <p:pic>
          <p:nvPicPr>
            <p:cNvPr id="1026" name="Picture 2" descr="Vector Hand Drawn Wooden Board Pointing - Wood Signs Cartoon Png,Hanging  Wooden Sign Png - free transparent png images - pngaaa.com">
              <a:extLst>
                <a:ext uri="{FF2B5EF4-FFF2-40B4-BE49-F238E27FC236}">
                  <a16:creationId xmlns:a16="http://schemas.microsoft.com/office/drawing/2014/main" id="{DC290619-3B6C-D877-8739-C4165A4B5F5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624" b="89744" l="8000" r="90889">
                          <a14:foregroundMark x1="8000" y1="27244" x2="8000" y2="27244"/>
                          <a14:foregroundMark x1="52000" y1="6624" x2="52000" y2="6624"/>
                          <a14:foregroundMark x1="90889" y1="20833" x2="90889" y2="20833"/>
                          <a14:foregroundMark x1="8111" y1="24573" x2="8111" y2="24573"/>
                          <a14:foregroundMark x1="10333" y1="22756" x2="10333" y2="22756"/>
                          <a14:foregroundMark x1="8667" y1="24038" x2="8667" y2="24038"/>
                          <a14:backgroundMark x1="93667" y1="26496" x2="93667" y2="26496"/>
                          <a14:backgroundMark x1="93889" y1="28846" x2="93889" y2="28846"/>
                          <a14:backgroundMark x1="93889" y1="32265" x2="93889" y2="32265"/>
                        </a14:backgroundRemoval>
                      </a14:imgEffect>
                    </a14:imgLayer>
                  </a14:imgProps>
                </a:ext>
                <a:ext uri="{28A0092B-C50C-407E-A947-70E740481C1C}">
                  <a14:useLocalDpi xmlns:a14="http://schemas.microsoft.com/office/drawing/2010/main" val="0"/>
                </a:ext>
              </a:extLst>
            </a:blip>
            <a:srcRect t="-1" b="46452"/>
            <a:stretch/>
          </p:blipFill>
          <p:spPr bwMode="auto">
            <a:xfrm>
              <a:off x="6725036" y="5329971"/>
              <a:ext cx="2694802" cy="15006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7" action="ppaction://hlinksldjump"/>
              <a:extLst>
                <a:ext uri="{FF2B5EF4-FFF2-40B4-BE49-F238E27FC236}">
                  <a16:creationId xmlns:a16="http://schemas.microsoft.com/office/drawing/2014/main" id="{9BE0BD32-75DA-B3F4-60BF-6E181733CF81}"/>
                </a:ext>
              </a:extLst>
            </p:cNvPr>
            <p:cNvSpPr txBox="1"/>
            <p:nvPr/>
          </p:nvSpPr>
          <p:spPr>
            <a:xfrm>
              <a:off x="7410449" y="5670411"/>
              <a:ext cx="1857375" cy="707886"/>
            </a:xfrm>
            <a:prstGeom prst="rect">
              <a:avLst/>
            </a:prstGeom>
            <a:noFill/>
          </p:spPr>
          <p:txBody>
            <a:bodyPr wrap="square" rtlCol="0">
              <a:spAutoFit/>
            </a:bodyPr>
            <a:lstStyle/>
            <a:p>
              <a:r>
                <a:rPr lang="en-US" sz="4000" dirty="0">
                  <a:latin typeface="#9Slide07 SVNBeachwood Sans" pitchFamily="2" charset="0"/>
                </a:rPr>
                <a:t>Quay </a:t>
              </a:r>
              <a:r>
                <a:rPr lang="en-US" sz="4000" dirty="0" err="1">
                  <a:latin typeface="#9Slide07 SVNBeachwood Sans" pitchFamily="2" charset="0"/>
                </a:rPr>
                <a:t>lại</a:t>
              </a:r>
              <a:endParaRPr lang="vi-VN" sz="4000" dirty="0"/>
            </a:p>
          </p:txBody>
        </p:sp>
      </p:grpSp>
    </p:spTree>
    <p:extLst>
      <p:ext uri="{BB962C8B-B14F-4D97-AF65-F5344CB8AC3E}">
        <p14:creationId xmlns:p14="http://schemas.microsoft.com/office/powerpoint/2010/main" val="5835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2" presetClass="entr" presetSubtype="0" fill="hold" grpId="0" nodeType="withEffect">
                                  <p:stCondLst>
                                    <p:cond delay="1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6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1" presetClass="emph" presetSubtype="0" fill="hold" grpId="1" nodeType="clickEffect">
                                  <p:stCondLst>
                                    <p:cond delay="0"/>
                                  </p:stCondLst>
                                  <p:childTnLst>
                                    <p:animClr clrSpc="hsl" dir="cw">
                                      <p:cBhvr override="childStyle">
                                        <p:cTn id="35" dur="800" fill="hold"/>
                                        <p:tgtEl>
                                          <p:spTgt spid="11"/>
                                        </p:tgtEl>
                                        <p:attrNameLst>
                                          <p:attrName>style.color</p:attrName>
                                        </p:attrNameLst>
                                      </p:cBhvr>
                                      <p:by>
                                        <p:hsl h="7200000" s="0" l="0"/>
                                      </p:by>
                                    </p:animClr>
                                    <p:animClr clrSpc="hsl" dir="cw">
                                      <p:cBhvr>
                                        <p:cTn id="36" dur="800" fill="hold"/>
                                        <p:tgtEl>
                                          <p:spTgt spid="11"/>
                                        </p:tgtEl>
                                        <p:attrNameLst>
                                          <p:attrName>fillcolor</p:attrName>
                                        </p:attrNameLst>
                                      </p:cBhvr>
                                      <p:by>
                                        <p:hsl h="7200000" s="0" l="0"/>
                                      </p:by>
                                    </p:animClr>
                                    <p:animClr clrSpc="hsl" dir="cw">
                                      <p:cBhvr>
                                        <p:cTn id="37" dur="800" fill="hold"/>
                                        <p:tgtEl>
                                          <p:spTgt spid="11"/>
                                        </p:tgtEl>
                                        <p:attrNameLst>
                                          <p:attrName>stroke.color</p:attrName>
                                        </p:attrNameLst>
                                      </p:cBhvr>
                                      <p:by>
                                        <p:hsl h="7200000" s="0" l="0"/>
                                      </p:by>
                                    </p:animClr>
                                    <p:set>
                                      <p:cBhvr>
                                        <p:cTn id="38" dur="800" fill="hold"/>
                                        <p:tgtEl>
                                          <p:spTgt spid="11"/>
                                        </p:tgtEl>
                                        <p:attrNameLst>
                                          <p:attrName>fill.type</p:attrName>
                                        </p:attrNameLst>
                                      </p:cBhvr>
                                      <p:to>
                                        <p:strVal val="solid"/>
                                      </p:to>
                                    </p:se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30" presetClass="emph" presetSubtype="0" fill="hold" grpId="1" nodeType="clickEffect">
                                  <p:stCondLst>
                                    <p:cond delay="0"/>
                                  </p:stCondLst>
                                  <p:childTnLst>
                                    <p:animClr clrSpc="hsl" dir="cw">
                                      <p:cBhvr override="childStyle">
                                        <p:cTn id="43" dur="500" fill="hold"/>
                                        <p:tgtEl>
                                          <p:spTgt spid="10"/>
                                        </p:tgtEl>
                                        <p:attrNameLst>
                                          <p:attrName>style.color</p:attrName>
                                        </p:attrNameLst>
                                      </p:cBhvr>
                                      <p:by>
                                        <p:hsl h="0" s="12549" l="25098"/>
                                      </p:by>
                                    </p:animClr>
                                    <p:animClr clrSpc="hsl" dir="cw">
                                      <p:cBhvr>
                                        <p:cTn id="44" dur="500" fill="hold"/>
                                        <p:tgtEl>
                                          <p:spTgt spid="10"/>
                                        </p:tgtEl>
                                        <p:attrNameLst>
                                          <p:attrName>fillcolor</p:attrName>
                                        </p:attrNameLst>
                                      </p:cBhvr>
                                      <p:by>
                                        <p:hsl h="0" s="12549" l="25098"/>
                                      </p:by>
                                    </p:animClr>
                                    <p:animClr clrSpc="hsl" dir="cw">
                                      <p:cBhvr>
                                        <p:cTn id="45" dur="500" fill="hold"/>
                                        <p:tgtEl>
                                          <p:spTgt spid="10"/>
                                        </p:tgtEl>
                                        <p:attrNameLst>
                                          <p:attrName>stroke.color</p:attrName>
                                        </p:attrNameLst>
                                      </p:cBhvr>
                                      <p:by>
                                        <p:hsl h="0" s="12549" l="25098"/>
                                      </p:by>
                                    </p:animClr>
                                    <p:set>
                                      <p:cBhvr>
                                        <p:cTn id="46"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30" presetClass="emph" presetSubtype="0" fill="hold" grpId="1" nodeType="clickEffect">
                                  <p:stCondLst>
                                    <p:cond delay="0"/>
                                  </p:stCondLst>
                                  <p:childTnLst>
                                    <p:animClr clrSpc="hsl" dir="cw">
                                      <p:cBhvr override="childStyle">
                                        <p:cTn id="51" dur="500" fill="hold"/>
                                        <p:tgtEl>
                                          <p:spTgt spid="8"/>
                                        </p:tgtEl>
                                        <p:attrNameLst>
                                          <p:attrName>style.color</p:attrName>
                                        </p:attrNameLst>
                                      </p:cBhvr>
                                      <p:by>
                                        <p:hsl h="0" s="12549" l="25098"/>
                                      </p:by>
                                    </p:animClr>
                                    <p:animClr clrSpc="hsl" dir="cw">
                                      <p:cBhvr>
                                        <p:cTn id="52" dur="500" fill="hold"/>
                                        <p:tgtEl>
                                          <p:spTgt spid="8"/>
                                        </p:tgtEl>
                                        <p:attrNameLst>
                                          <p:attrName>fillcolor</p:attrName>
                                        </p:attrNameLst>
                                      </p:cBhvr>
                                      <p:by>
                                        <p:hsl h="0" s="12549" l="25098"/>
                                      </p:by>
                                    </p:animClr>
                                    <p:animClr clrSpc="hsl" dir="cw">
                                      <p:cBhvr>
                                        <p:cTn id="53" dur="500" fill="hold"/>
                                        <p:tgtEl>
                                          <p:spTgt spid="8"/>
                                        </p:tgtEl>
                                        <p:attrNameLst>
                                          <p:attrName>stroke.color</p:attrName>
                                        </p:attrNameLst>
                                      </p:cBhvr>
                                      <p:by>
                                        <p:hsl h="0" s="12549" l="25098"/>
                                      </p:by>
                                    </p:animClr>
                                    <p:set>
                                      <p:cBhvr>
                                        <p:cTn id="54"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30" presetClass="emph" presetSubtype="0" fill="hold" grpId="1" nodeType="clickEffect">
                                  <p:stCondLst>
                                    <p:cond delay="0"/>
                                  </p:stCondLst>
                                  <p:childTnLst>
                                    <p:animClr clrSpc="hsl" dir="cw">
                                      <p:cBhvr override="childStyle">
                                        <p:cTn id="59" dur="500" fill="hold"/>
                                        <p:tgtEl>
                                          <p:spTgt spid="12"/>
                                        </p:tgtEl>
                                        <p:attrNameLst>
                                          <p:attrName>style.color</p:attrName>
                                        </p:attrNameLst>
                                      </p:cBhvr>
                                      <p:by>
                                        <p:hsl h="0" s="12549" l="25098"/>
                                      </p:by>
                                    </p:animClr>
                                    <p:animClr clrSpc="hsl" dir="cw">
                                      <p:cBhvr>
                                        <p:cTn id="60" dur="500" fill="hold"/>
                                        <p:tgtEl>
                                          <p:spTgt spid="12"/>
                                        </p:tgtEl>
                                        <p:attrNameLst>
                                          <p:attrName>fillcolor</p:attrName>
                                        </p:attrNameLst>
                                      </p:cBhvr>
                                      <p:by>
                                        <p:hsl h="0" s="12549" l="25098"/>
                                      </p:by>
                                    </p:animClr>
                                    <p:animClr clrSpc="hsl" dir="cw">
                                      <p:cBhvr>
                                        <p:cTn id="61" dur="500" fill="hold"/>
                                        <p:tgtEl>
                                          <p:spTgt spid="12"/>
                                        </p:tgtEl>
                                        <p:attrNameLst>
                                          <p:attrName>stroke.color</p:attrName>
                                        </p:attrNameLst>
                                      </p:cBhvr>
                                      <p:by>
                                        <p:hsl h="0" s="12549" l="25098"/>
                                      </p:by>
                                    </p:animClr>
                                    <p:set>
                                      <p:cBhvr>
                                        <p:cTn id="62"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childTnLst>
        </p:cTn>
      </p:par>
    </p:tnLst>
    <p:bldLst>
      <p:bldP spid="4" grpId="0"/>
      <p:bldP spid="8" grpId="0"/>
      <p:bldP spid="8" grpId="1"/>
      <p:bldP spid="10" grpId="0"/>
      <p:bldP spid="10" grpId="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dolls in a room&#10;&#10;Description automatically generated with medium confidence">
            <a:extLst>
              <a:ext uri="{FF2B5EF4-FFF2-40B4-BE49-F238E27FC236}">
                <a16:creationId xmlns:a16="http://schemas.microsoft.com/office/drawing/2014/main" id="{C9869F6A-939E-2FAB-7BDA-28A6468238E8}"/>
              </a:ext>
            </a:extLst>
          </p:cNvPr>
          <p:cNvPicPr>
            <a:picLocks noChangeAspect="1"/>
          </p:cNvPicPr>
          <p:nvPr/>
        </p:nvPicPr>
        <p:blipFill rotWithShape="1">
          <a:blip r:embed="rId2">
            <a:extLst>
              <a:ext uri="{28A0092B-C50C-407E-A947-70E740481C1C}">
                <a14:useLocalDpi xmlns:a14="http://schemas.microsoft.com/office/drawing/2010/main" val="0"/>
              </a:ext>
            </a:extLst>
          </a:blip>
          <a:srcRect t="5755" r="1407"/>
          <a:stretch/>
        </p:blipFill>
        <p:spPr>
          <a:xfrm>
            <a:off x="-1" y="0"/>
            <a:ext cx="12192001" cy="6858000"/>
          </a:xfrm>
          <a:prstGeom prst="rect">
            <a:avLst/>
          </a:prstGeom>
        </p:spPr>
      </p:pic>
      <p:grpSp>
        <p:nvGrpSpPr>
          <p:cNvPr id="6" name="Group 5">
            <a:extLst>
              <a:ext uri="{FF2B5EF4-FFF2-40B4-BE49-F238E27FC236}">
                <a16:creationId xmlns:a16="http://schemas.microsoft.com/office/drawing/2014/main" id="{FFA71745-1DBD-4317-37AE-B7453992E641}"/>
              </a:ext>
            </a:extLst>
          </p:cNvPr>
          <p:cNvGrpSpPr/>
          <p:nvPr/>
        </p:nvGrpSpPr>
        <p:grpSpPr>
          <a:xfrm>
            <a:off x="719190" y="462336"/>
            <a:ext cx="10753618" cy="1549718"/>
            <a:chOff x="1703612" y="239836"/>
            <a:chExt cx="9651924" cy="1635337"/>
          </a:xfrm>
        </p:grpSpPr>
        <p:sp>
          <p:nvSpPr>
            <p:cNvPr id="4" name="Rectangle: Rounded Corners 3">
              <a:extLst>
                <a:ext uri="{FF2B5EF4-FFF2-40B4-BE49-F238E27FC236}">
                  <a16:creationId xmlns:a16="http://schemas.microsoft.com/office/drawing/2014/main" id="{D1D49E3F-1CCE-4E5D-8F0E-16B059DBD98C}"/>
                </a:ext>
              </a:extLst>
            </p:cNvPr>
            <p:cNvSpPr/>
            <p:nvPr/>
          </p:nvSpPr>
          <p:spPr>
            <a:xfrm>
              <a:off x="1703612" y="239836"/>
              <a:ext cx="9651924" cy="1635337"/>
            </a:xfrm>
            <a:custGeom>
              <a:avLst/>
              <a:gdLst>
                <a:gd name="connsiteX0" fmla="*/ 0 w 9651924"/>
                <a:gd name="connsiteY0" fmla="*/ 272562 h 1635337"/>
                <a:gd name="connsiteX1" fmla="*/ 272562 w 9651924"/>
                <a:gd name="connsiteY1" fmla="*/ 0 h 1635337"/>
                <a:gd name="connsiteX2" fmla="*/ 9379362 w 9651924"/>
                <a:gd name="connsiteY2" fmla="*/ 0 h 1635337"/>
                <a:gd name="connsiteX3" fmla="*/ 9651924 w 9651924"/>
                <a:gd name="connsiteY3" fmla="*/ 272562 h 1635337"/>
                <a:gd name="connsiteX4" fmla="*/ 9651924 w 9651924"/>
                <a:gd name="connsiteY4" fmla="*/ 1362775 h 1635337"/>
                <a:gd name="connsiteX5" fmla="*/ 9379362 w 9651924"/>
                <a:gd name="connsiteY5" fmla="*/ 1635337 h 1635337"/>
                <a:gd name="connsiteX6" fmla="*/ 272562 w 9651924"/>
                <a:gd name="connsiteY6" fmla="*/ 1635337 h 1635337"/>
                <a:gd name="connsiteX7" fmla="*/ 0 w 9651924"/>
                <a:gd name="connsiteY7" fmla="*/ 1362775 h 1635337"/>
                <a:gd name="connsiteX8" fmla="*/ 0 w 9651924"/>
                <a:gd name="connsiteY8" fmla="*/ 272562 h 163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1924" h="1635337" fill="none" extrusionOk="0">
                  <a:moveTo>
                    <a:pt x="0" y="272562"/>
                  </a:moveTo>
                  <a:cubicBezTo>
                    <a:pt x="988" y="115655"/>
                    <a:pt x="96066" y="14374"/>
                    <a:pt x="272562" y="0"/>
                  </a:cubicBezTo>
                  <a:cubicBezTo>
                    <a:pt x="4793704" y="-73180"/>
                    <a:pt x="5125051" y="86135"/>
                    <a:pt x="9379362" y="0"/>
                  </a:cubicBezTo>
                  <a:cubicBezTo>
                    <a:pt x="9541312" y="3399"/>
                    <a:pt x="9647594" y="120085"/>
                    <a:pt x="9651924" y="272562"/>
                  </a:cubicBezTo>
                  <a:cubicBezTo>
                    <a:pt x="9665769" y="697191"/>
                    <a:pt x="9668286" y="833696"/>
                    <a:pt x="9651924" y="1362775"/>
                  </a:cubicBezTo>
                  <a:cubicBezTo>
                    <a:pt x="9626779" y="1510573"/>
                    <a:pt x="9545162" y="1616198"/>
                    <a:pt x="9379362" y="1635337"/>
                  </a:cubicBezTo>
                  <a:cubicBezTo>
                    <a:pt x="8166542" y="1680197"/>
                    <a:pt x="4756534" y="1752959"/>
                    <a:pt x="272562" y="1635337"/>
                  </a:cubicBezTo>
                  <a:cubicBezTo>
                    <a:pt x="117810" y="1644377"/>
                    <a:pt x="22134" y="1500538"/>
                    <a:pt x="0" y="1362775"/>
                  </a:cubicBezTo>
                  <a:cubicBezTo>
                    <a:pt x="-77627" y="1187524"/>
                    <a:pt x="-57636" y="451248"/>
                    <a:pt x="0" y="272562"/>
                  </a:cubicBezTo>
                  <a:close/>
                </a:path>
                <a:path w="9651924" h="1635337" stroke="0" extrusionOk="0">
                  <a:moveTo>
                    <a:pt x="0" y="272562"/>
                  </a:moveTo>
                  <a:cubicBezTo>
                    <a:pt x="3175" y="142158"/>
                    <a:pt x="105046" y="-21473"/>
                    <a:pt x="272562" y="0"/>
                  </a:cubicBezTo>
                  <a:cubicBezTo>
                    <a:pt x="1434294" y="33707"/>
                    <a:pt x="6487798" y="-162475"/>
                    <a:pt x="9379362" y="0"/>
                  </a:cubicBezTo>
                  <a:cubicBezTo>
                    <a:pt x="9557053" y="-8342"/>
                    <a:pt x="9645169" y="127086"/>
                    <a:pt x="9651924" y="272562"/>
                  </a:cubicBezTo>
                  <a:cubicBezTo>
                    <a:pt x="9676921" y="632921"/>
                    <a:pt x="9700724" y="991356"/>
                    <a:pt x="9651924" y="1362775"/>
                  </a:cubicBezTo>
                  <a:cubicBezTo>
                    <a:pt x="9665247" y="1524437"/>
                    <a:pt x="9519035" y="1630032"/>
                    <a:pt x="9379362" y="1635337"/>
                  </a:cubicBezTo>
                  <a:cubicBezTo>
                    <a:pt x="6780334" y="1688188"/>
                    <a:pt x="3237917" y="1757619"/>
                    <a:pt x="272562" y="1635337"/>
                  </a:cubicBezTo>
                  <a:cubicBezTo>
                    <a:pt x="124641" y="1649679"/>
                    <a:pt x="17222" y="1514845"/>
                    <a:pt x="0" y="1362775"/>
                  </a:cubicBezTo>
                  <a:cubicBezTo>
                    <a:pt x="-8898" y="1064433"/>
                    <a:pt x="46048" y="392844"/>
                    <a:pt x="0" y="272562"/>
                  </a:cubicBezTo>
                  <a:close/>
                </a:path>
              </a:pathLst>
            </a:custGeom>
            <a:solidFill>
              <a:srgbClr val="FFFFFF">
                <a:alpha val="89804"/>
              </a:srgbClr>
            </a:solidFill>
            <a:ln w="38100">
              <a:solidFill>
                <a:srgbClr val="C00000"/>
              </a:solidFill>
              <a:prstDash val="dash"/>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 name="TextBox 4">
              <a:extLst>
                <a:ext uri="{FF2B5EF4-FFF2-40B4-BE49-F238E27FC236}">
                  <a16:creationId xmlns:a16="http://schemas.microsoft.com/office/drawing/2014/main" id="{DF3A4FBB-A399-31B2-A299-5BC26F8E459A}"/>
                </a:ext>
              </a:extLst>
            </p:cNvPr>
            <p:cNvSpPr txBox="1"/>
            <p:nvPr/>
          </p:nvSpPr>
          <p:spPr>
            <a:xfrm>
              <a:off x="1703613" y="510882"/>
              <a:ext cx="9455955" cy="1266645"/>
            </a:xfrm>
            <a:prstGeom prst="rect">
              <a:avLst/>
            </a:prstGeom>
            <a:noFill/>
          </p:spPr>
          <p:txBody>
            <a:bodyPr wrap="square" rtlCol="0">
              <a:spAutoFit/>
            </a:bodyPr>
            <a:lstStyle/>
            <a:p>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Chia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sẻ</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cảm</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nhận</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của</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em</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sau</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khi</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học</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dirty="0"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xong</a:t>
              </a:r>
              <a:r>
                <a:rPr lang="en-US" sz="3600" b="1" dirty="0">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r>
                <a:rPr lang="en-US" sz="3600" b="1" err="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bài</a:t>
              </a:r>
              <a:r>
                <a:rPr lang="en-US" sz="3600" b="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 </a:t>
              </a:r>
            </a:p>
            <a:p>
              <a:pPr algn="ctr"/>
              <a:r>
                <a:rPr lang="en-US" sz="3600" b="1">
                  <a:ln w="19050">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a:t>
              </a:r>
              <a:r>
                <a:rPr lang="en-US" sz="3600" b="1" i="1" err="1">
                  <a:ln w="22225">
                    <a:solidFill>
                      <a:srgbClr val="C00000"/>
                    </a:solidFill>
                    <a:prstDash val="solid"/>
                  </a:ln>
                  <a:solidFill>
                    <a:srgbClr val="FFC000"/>
                  </a:solidFill>
                  <a:effectLst>
                    <a:outerShdw blurRad="38100" dist="38100" dir="2700000" algn="tl">
                      <a:srgbClr val="000000">
                        <a:alpha val="43137"/>
                      </a:srgbClr>
                    </a:outerShdw>
                  </a:effectLst>
                  <a:latin typeface="UTM Cookies" panose="02040603050506020204" pitchFamily="18" charset="0"/>
                </a:rPr>
                <a:t>Em</a:t>
              </a:r>
              <a:r>
                <a:rPr lang="en-US" sz="3600" b="1" i="1">
                  <a:ln w="22225">
                    <a:solidFill>
                      <a:srgbClr val="C00000"/>
                    </a:solidFill>
                    <a:prstDash val="solid"/>
                  </a:ln>
                  <a:solidFill>
                    <a:srgbClr val="FFC000"/>
                  </a:solidFill>
                  <a:effectLst>
                    <a:outerShdw blurRad="38100" dist="38100" dir="2700000" algn="tl">
                      <a:srgbClr val="000000">
                        <a:alpha val="43137"/>
                      </a:srgbClr>
                    </a:outerShdw>
                  </a:effectLst>
                  <a:latin typeface="UTM Cookies" panose="02040603050506020204" pitchFamily="18" charset="0"/>
                </a:rPr>
                <a:t> tôn trọng tài sản của người khác </a:t>
              </a:r>
              <a:r>
                <a:rPr lang="en-US" sz="3600" b="1" dirty="0">
                  <a:ln w="22225">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UTM Cookies" panose="02040603050506020204" pitchFamily="18" charset="0"/>
                </a:rPr>
                <a:t>”</a:t>
              </a:r>
              <a:endParaRPr lang="vi-VN" sz="3600" b="1" dirty="0">
                <a:ln w="22225">
                  <a:solidFill>
                    <a:schemeClr val="accent6">
                      <a:lumMod val="50000"/>
                    </a:schemeClr>
                  </a:solidFill>
                  <a:prstDash val="solid"/>
                </a:ln>
                <a:solidFill>
                  <a:srgbClr val="00FA71"/>
                </a:solidFill>
                <a:effectLst>
                  <a:outerShdw blurRad="38100" dist="38100" dir="2700000" algn="tl">
                    <a:srgbClr val="000000">
                      <a:alpha val="43137"/>
                    </a:srgbClr>
                  </a:outerShdw>
                </a:effectLst>
                <a:latin typeface="iCiel Ciaobella" pitchFamily="50" charset="0"/>
              </a:endParaRPr>
            </a:p>
          </p:txBody>
        </p:sp>
      </p:grpSp>
    </p:spTree>
    <p:extLst>
      <p:ext uri="{BB962C8B-B14F-4D97-AF65-F5344CB8AC3E}">
        <p14:creationId xmlns:p14="http://schemas.microsoft.com/office/powerpoint/2010/main" val="373513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low confidence">
            <a:extLst>
              <a:ext uri="{FF2B5EF4-FFF2-40B4-BE49-F238E27FC236}">
                <a16:creationId xmlns:a16="http://schemas.microsoft.com/office/drawing/2014/main" id="{B2D33BBC-2018-CAFF-4D63-73140643D3AD}"/>
              </a:ext>
            </a:extLst>
          </p:cNvPr>
          <p:cNvPicPr>
            <a:picLocks noChangeAspect="1"/>
          </p:cNvPicPr>
          <p:nvPr/>
        </p:nvPicPr>
        <p:blipFill rotWithShape="1">
          <a:blip r:embed="rId2">
            <a:extLst>
              <a:ext uri="{28A0092B-C50C-407E-A947-70E740481C1C}">
                <a14:useLocalDpi xmlns:a14="http://schemas.microsoft.com/office/drawing/2010/main" val="0"/>
              </a:ext>
            </a:extLst>
          </a:blip>
          <a:srcRect t="4610" b="7026"/>
          <a:stretch/>
        </p:blipFill>
        <p:spPr>
          <a:xfrm>
            <a:off x="0" y="0"/>
            <a:ext cx="12192000" cy="6884032"/>
          </a:xfrm>
          <a:prstGeom prst="rect">
            <a:avLst/>
          </a:prstGeom>
        </p:spPr>
      </p:pic>
      <p:sp>
        <p:nvSpPr>
          <p:cNvPr id="5" name="TextBox 4">
            <a:extLst>
              <a:ext uri="{FF2B5EF4-FFF2-40B4-BE49-F238E27FC236}">
                <a16:creationId xmlns:a16="http://schemas.microsoft.com/office/drawing/2014/main" id="{B511B017-B293-8700-4559-1F1DF7741A04}"/>
              </a:ext>
            </a:extLst>
          </p:cNvPr>
          <p:cNvSpPr txBox="1"/>
          <p:nvPr/>
        </p:nvSpPr>
        <p:spPr>
          <a:xfrm>
            <a:off x="4021365" y="2767280"/>
            <a:ext cx="7038975" cy="1323439"/>
          </a:xfrm>
          <a:prstGeom prst="rect">
            <a:avLst/>
          </a:prstGeom>
          <a:noFill/>
        </p:spPr>
        <p:txBody>
          <a:bodyPr wrap="square" rtlCol="0">
            <a:spAutoFit/>
          </a:bodyPr>
          <a:lstStyle/>
          <a:p>
            <a:pPr algn="ctr"/>
            <a:r>
              <a:rPr lang="vi-VN" sz="4000">
                <a:solidFill>
                  <a:srgbClr val="FF0000"/>
                </a:solidFill>
                <a:latin typeface="UTM Duepuntozero" panose="02040603050506020204" pitchFamily="18" charset="0"/>
              </a:rPr>
              <a:t>Chữ tín là đức con người</a:t>
            </a:r>
            <a:endParaRPr lang="en-US" sz="4000">
              <a:solidFill>
                <a:srgbClr val="FF0000"/>
              </a:solidFill>
              <a:latin typeface="UTM Duepuntozero" panose="02040603050506020204" pitchFamily="18" charset="0"/>
            </a:endParaRPr>
          </a:p>
          <a:p>
            <a:pPr algn="ctr"/>
            <a:r>
              <a:rPr lang="vi-VN" sz="4000">
                <a:solidFill>
                  <a:srgbClr val="FF0000"/>
                </a:solidFill>
                <a:latin typeface="UTM Duepuntozero" panose="02040603050506020204" pitchFamily="18" charset="0"/>
              </a:rPr>
              <a:t>Của mượn gìn giữ xong rồi trả ngay.</a:t>
            </a:r>
            <a:endParaRPr lang="vi-VN" sz="4000" dirty="0">
              <a:solidFill>
                <a:srgbClr val="FF0000"/>
              </a:solidFill>
            </a:endParaRPr>
          </a:p>
        </p:txBody>
      </p:sp>
      <p:grpSp>
        <p:nvGrpSpPr>
          <p:cNvPr id="2" name="Group 1">
            <a:extLst>
              <a:ext uri="{FF2B5EF4-FFF2-40B4-BE49-F238E27FC236}">
                <a16:creationId xmlns:a16="http://schemas.microsoft.com/office/drawing/2014/main" id="{A0814323-63EB-83C8-715A-AD521978D339}"/>
              </a:ext>
            </a:extLst>
          </p:cNvPr>
          <p:cNvGrpSpPr/>
          <p:nvPr/>
        </p:nvGrpSpPr>
        <p:grpSpPr>
          <a:xfrm>
            <a:off x="4731731" y="1412804"/>
            <a:ext cx="5219699" cy="1047750"/>
            <a:chOff x="4752976" y="847725"/>
            <a:chExt cx="5219699" cy="1047750"/>
          </a:xfrm>
        </p:grpSpPr>
        <p:sp>
          <p:nvSpPr>
            <p:cNvPr id="6" name="Flowchart: Terminator 5">
              <a:extLst>
                <a:ext uri="{FF2B5EF4-FFF2-40B4-BE49-F238E27FC236}">
                  <a16:creationId xmlns:a16="http://schemas.microsoft.com/office/drawing/2014/main" id="{A69D04B2-C1F8-C4DF-7AA8-9D18AB744D6C}"/>
                </a:ext>
              </a:extLst>
            </p:cNvPr>
            <p:cNvSpPr/>
            <p:nvPr/>
          </p:nvSpPr>
          <p:spPr>
            <a:xfrm>
              <a:off x="4838702" y="847725"/>
              <a:ext cx="5048248" cy="1047750"/>
            </a:xfrm>
            <a:prstGeom prst="flowChartTerminator">
              <a:avLst/>
            </a:prstGeom>
            <a:solidFill>
              <a:srgbClr val="FFFF66"/>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D384553D-9016-B92E-76B1-47594523C70F}"/>
                </a:ext>
              </a:extLst>
            </p:cNvPr>
            <p:cNvSpPr txBox="1"/>
            <p:nvPr/>
          </p:nvSpPr>
          <p:spPr>
            <a:xfrm>
              <a:off x="4752976" y="956101"/>
              <a:ext cx="5219699" cy="830997"/>
            </a:xfrm>
            <a:prstGeom prst="rect">
              <a:avLst/>
            </a:prstGeom>
            <a:noFill/>
          </p:spPr>
          <p:txBody>
            <a:bodyPr wrap="square" rtlCol="0">
              <a:spAutoFit/>
            </a:bodyPr>
            <a:lstStyle/>
            <a:p>
              <a:pPr algn="ctr"/>
              <a:r>
                <a:rPr lang="en-US" sz="4800" b="1">
                  <a:solidFill>
                    <a:srgbClr val="00B050"/>
                  </a:solidFill>
                  <a:latin typeface="Arial" panose="020B0604020202020204" pitchFamily="34" charset="0"/>
                  <a:cs typeface="Arial" panose="020B0604020202020204" pitchFamily="34" charset="0"/>
                </a:rPr>
                <a:t>GHI NHỚ</a:t>
              </a:r>
              <a:endParaRPr lang="vi-VN" sz="4800" b="1" dirty="0">
                <a:solidFill>
                  <a:srgbClr val="C00000"/>
                </a:solidFill>
                <a:latin typeface="Arial" panose="020B0604020202020204" pitchFamily="34" charset="0"/>
                <a:cs typeface="Arial" panose="020B0604020202020204" pitchFamily="34" charset="0"/>
              </a:endParaRPr>
            </a:p>
          </p:txBody>
        </p:sp>
      </p:grpSp>
      <p:pic>
        <p:nvPicPr>
          <p:cNvPr id="8" name="Picture 7" descr="A picture containing toy, doll, posing&#10;&#10;Description automatically generated">
            <a:extLst>
              <a:ext uri="{FF2B5EF4-FFF2-40B4-BE49-F238E27FC236}">
                <a16:creationId xmlns:a16="http://schemas.microsoft.com/office/drawing/2014/main" id="{B169EA21-9368-5FBD-B075-166172D5CD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3009"/>
          <a:stretch/>
        </p:blipFill>
        <p:spPr>
          <a:xfrm>
            <a:off x="604994" y="-128396"/>
            <a:ext cx="2677813" cy="6497795"/>
          </a:xfrm>
          <a:prstGeom prst="rect">
            <a:avLst/>
          </a:prstGeom>
        </p:spPr>
      </p:pic>
    </p:spTree>
    <p:extLst>
      <p:ext uri="{BB962C8B-B14F-4D97-AF65-F5344CB8AC3E}">
        <p14:creationId xmlns:p14="http://schemas.microsoft.com/office/powerpoint/2010/main" val="11208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chool bus on a street&#10;&#10;Description automatically generated with medium confidence">
            <a:extLst>
              <a:ext uri="{FF2B5EF4-FFF2-40B4-BE49-F238E27FC236}">
                <a16:creationId xmlns:a16="http://schemas.microsoft.com/office/drawing/2014/main" id="{D7E4C667-AD84-78EC-2651-EF38E9CE47E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0262" b="10183"/>
          <a:stretch/>
        </p:blipFill>
        <p:spPr>
          <a:xfrm>
            <a:off x="0" y="0"/>
            <a:ext cx="12221568"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DB958CC-A1F7-0686-A66A-A2D5C431D80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00" b="91650" l="7600" r="94600">
                        <a14:foregroundMark x1="58533" y1="25400" x2="58533" y2="25400"/>
                        <a14:foregroundMark x1="7600" y1="35000" x2="7600" y2="35000"/>
                        <a14:foregroundMark x1="48900" y1="39450" x2="48900" y2="61550"/>
                        <a14:foregroundMark x1="80933" y1="25700" x2="84433" y2="34850"/>
                        <a14:foregroundMark x1="70733" y1="57350" x2="71100" y2="57350"/>
                        <a14:foregroundMark x1="71100" y1="57350" x2="74167" y2="59450"/>
                        <a14:foregroundMark x1="89367" y1="56800" x2="91567" y2="60000"/>
                        <a14:foregroundMark x1="10267" y1="66800" x2="10267" y2="66800"/>
                        <a14:foregroundMark x1="50267" y1="25550" x2="50267" y2="34300"/>
                        <a14:foregroundMark x1="57233" y1="21250" x2="57967" y2="32800"/>
                        <a14:foregroundMark x1="51200" y1="25950" x2="50933" y2="32800"/>
                        <a14:foregroundMark x1="41667" y1="50000" x2="42600" y2="59150"/>
                        <a14:foregroundMark x1="46200" y1="72900" x2="41300" y2="84150"/>
                        <a14:foregroundMark x1="41300" y1="84150" x2="41300" y2="84150"/>
                        <a14:foregroundMark x1="72033" y1="78200" x2="76200" y2="78050"/>
                        <a14:foregroundMark x1="94267" y1="86800" x2="94267" y2="86800"/>
                        <a14:foregroundMark x1="85633" y1="75950" x2="88700" y2="84300"/>
                        <a14:foregroundMark x1="88700" y1="84300" x2="88700" y2="84300"/>
                        <a14:foregroundMark x1="56667" y1="46650" x2="56667" y2="46650"/>
                        <a14:foregroundMark x1="22967" y1="86400" x2="22967" y2="86400"/>
                        <a14:foregroundMark x1="93900" y1="86650" x2="93900" y2="86650"/>
                        <a14:foregroundMark x1="94067" y1="85950" x2="94067" y2="85950"/>
                        <a14:foregroundMark x1="93233" y1="86400" x2="93233" y2="86400"/>
                        <a14:foregroundMark x1="64733" y1="75850" x2="67033" y2="73900"/>
                        <a14:foregroundMark x1="64433" y1="75400" x2="64433" y2="75400"/>
                        <a14:foregroundMark x1="64900" y1="75700" x2="64900" y2="75700"/>
                        <a14:foregroundMark x1="64900" y1="76550" x2="64900" y2="76550"/>
                        <a14:foregroundMark x1="64633" y1="76650" x2="64633" y2="76650"/>
                        <a14:foregroundMark x1="94633" y1="85950" x2="94633" y2="85950"/>
                        <a14:foregroundMark x1="80933" y1="72100" x2="80933" y2="72100"/>
                        <a14:foregroundMark x1="94533" y1="85550" x2="94533" y2="85550"/>
                        <a14:foregroundMark x1="65833" y1="72500" x2="65833" y2="72500"/>
                        <a14:foregroundMark x1="65733" y1="72500" x2="63967" y2="75150"/>
                        <a14:foregroundMark x1="65733" y1="72650" x2="66867" y2="71400"/>
                        <a14:foregroundMark x1="92400" y1="91250" x2="93333" y2="89050"/>
                        <a14:foregroundMark x1="93967" y1="89050" x2="92967" y2="89700"/>
                        <a14:foregroundMark x1="92033" y1="91650" x2="91767" y2="91650"/>
                        <a14:foregroundMark x1="91767" y1="91650" x2="91767" y2="91650"/>
                        <a14:foregroundMark x1="93233" y1="90400" x2="93233" y2="90400"/>
                        <a14:foregroundMark x1="75833" y1="45700" x2="71667" y2="48050"/>
                        <a14:foregroundMark x1="8700" y1="69300" x2="8700" y2="69300"/>
                        <a14:foregroundMark x1="81200" y1="31100" x2="81667" y2="36800"/>
                        <a14:foregroundMark x1="92133" y1="51100" x2="92133" y2="51100"/>
                        <a14:foregroundMark x1="21867" y1="9300" x2="21867" y2="93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5275" y="3000375"/>
            <a:ext cx="6086475" cy="4057650"/>
          </a:xfrm>
          <a:prstGeom prst="rect">
            <a:avLst/>
          </a:prstGeom>
        </p:spPr>
      </p:pic>
      <p:grpSp>
        <p:nvGrpSpPr>
          <p:cNvPr id="8" name="Group 7">
            <a:extLst>
              <a:ext uri="{FF2B5EF4-FFF2-40B4-BE49-F238E27FC236}">
                <a16:creationId xmlns:a16="http://schemas.microsoft.com/office/drawing/2014/main" id="{CA91058E-8B91-17E7-5A97-9E6CD07C8F3A}"/>
              </a:ext>
            </a:extLst>
          </p:cNvPr>
          <p:cNvGrpSpPr/>
          <p:nvPr/>
        </p:nvGrpSpPr>
        <p:grpSpPr>
          <a:xfrm>
            <a:off x="388484" y="117493"/>
            <a:ext cx="5900056" cy="2800767"/>
            <a:chOff x="695325" y="123825"/>
            <a:chExt cx="5105400" cy="2800767"/>
          </a:xfrm>
        </p:grpSpPr>
        <p:sp>
          <p:nvSpPr>
            <p:cNvPr id="6" name="TextBox 5">
              <a:extLst>
                <a:ext uri="{FF2B5EF4-FFF2-40B4-BE49-F238E27FC236}">
                  <a16:creationId xmlns:a16="http://schemas.microsoft.com/office/drawing/2014/main" id="{4CF4A19F-B396-A327-420E-E193E638A5A4}"/>
                </a:ext>
              </a:extLst>
            </p:cNvPr>
            <p:cNvSpPr txBox="1"/>
            <p:nvPr/>
          </p:nvSpPr>
          <p:spPr>
            <a:xfrm>
              <a:off x="695325" y="123825"/>
              <a:ext cx="5105400" cy="2800767"/>
            </a:xfrm>
            <a:prstGeom prst="rect">
              <a:avLst/>
            </a:prstGeom>
            <a:noFill/>
          </p:spPr>
          <p:txBody>
            <a:bodyPr wrap="square" rtlCol="0">
              <a:spAutoFit/>
            </a:bodyPr>
            <a:lstStyle/>
            <a:p>
              <a:pPr algn="ctr"/>
              <a:r>
                <a:rPr lang="en-US" sz="8800" dirty="0" err="1">
                  <a:ln w="279400">
                    <a:solidFill>
                      <a:schemeClr val="bg1"/>
                    </a:solidFill>
                  </a:ln>
                  <a:latin typeface="UVN Banh Mi" pitchFamily="2" charset="0"/>
                </a:rPr>
                <a:t>Tạm</a:t>
              </a:r>
              <a:r>
                <a:rPr lang="en-US" sz="8800" dirty="0">
                  <a:ln w="279400">
                    <a:solidFill>
                      <a:schemeClr val="bg1"/>
                    </a:solidFill>
                  </a:ln>
                  <a:latin typeface="UVN Banh Mi" pitchFamily="2" charset="0"/>
                </a:rPr>
                <a:t> </a:t>
              </a:r>
              <a:r>
                <a:rPr lang="en-US" sz="8800" dirty="0" err="1">
                  <a:ln w="279400">
                    <a:solidFill>
                      <a:schemeClr val="bg1"/>
                    </a:solidFill>
                  </a:ln>
                  <a:latin typeface="UVN Banh Mi" pitchFamily="2" charset="0"/>
                </a:rPr>
                <a:t>biệt</a:t>
              </a:r>
              <a:r>
                <a:rPr lang="en-US" sz="8800" dirty="0">
                  <a:ln w="279400">
                    <a:solidFill>
                      <a:schemeClr val="bg1"/>
                    </a:solidFill>
                  </a:ln>
                  <a:latin typeface="UVN Banh Mi" pitchFamily="2" charset="0"/>
                </a:rPr>
                <a:t> </a:t>
              </a:r>
              <a:r>
                <a:rPr lang="en-US" sz="8800" dirty="0" err="1">
                  <a:ln w="279400">
                    <a:solidFill>
                      <a:schemeClr val="bg1"/>
                    </a:solidFill>
                  </a:ln>
                  <a:latin typeface="UVN Banh Mi" pitchFamily="2" charset="0"/>
                </a:rPr>
                <a:t>và</a:t>
              </a:r>
              <a:r>
                <a:rPr lang="en-US" sz="8800" dirty="0">
                  <a:ln w="279400">
                    <a:solidFill>
                      <a:schemeClr val="bg1"/>
                    </a:solidFill>
                  </a:ln>
                  <a:latin typeface="UVN Banh Mi" pitchFamily="2" charset="0"/>
                </a:rPr>
                <a:t> </a:t>
              </a:r>
            </a:p>
            <a:p>
              <a:pPr algn="ctr"/>
              <a:r>
                <a:rPr lang="en-US" sz="8800" dirty="0" err="1">
                  <a:ln w="279400">
                    <a:solidFill>
                      <a:schemeClr val="bg1"/>
                    </a:solidFill>
                  </a:ln>
                  <a:latin typeface="UVN Banh Mi" pitchFamily="2" charset="0"/>
                </a:rPr>
                <a:t>hẹn</a:t>
              </a:r>
              <a:r>
                <a:rPr lang="en-US" sz="8800" dirty="0">
                  <a:ln w="279400">
                    <a:solidFill>
                      <a:schemeClr val="bg1"/>
                    </a:solidFill>
                  </a:ln>
                  <a:latin typeface="UVN Banh Mi" pitchFamily="2" charset="0"/>
                </a:rPr>
                <a:t> </a:t>
              </a:r>
              <a:r>
                <a:rPr lang="en-US" sz="8800" dirty="0" err="1">
                  <a:ln w="279400">
                    <a:solidFill>
                      <a:schemeClr val="bg1"/>
                    </a:solidFill>
                  </a:ln>
                  <a:latin typeface="UVN Banh Mi" pitchFamily="2" charset="0"/>
                </a:rPr>
                <a:t>gặp</a:t>
              </a:r>
              <a:r>
                <a:rPr lang="en-US" sz="8800" dirty="0">
                  <a:ln w="279400">
                    <a:solidFill>
                      <a:schemeClr val="bg1"/>
                    </a:solidFill>
                  </a:ln>
                  <a:latin typeface="UVN Banh Mi" pitchFamily="2" charset="0"/>
                </a:rPr>
                <a:t> </a:t>
              </a:r>
              <a:r>
                <a:rPr lang="en-US" sz="8800" dirty="0" err="1">
                  <a:ln w="279400">
                    <a:solidFill>
                      <a:schemeClr val="bg1"/>
                    </a:solidFill>
                  </a:ln>
                  <a:latin typeface="UVN Banh Mi" pitchFamily="2" charset="0"/>
                </a:rPr>
                <a:t>lại</a:t>
              </a:r>
              <a:endParaRPr lang="en-US" sz="8800" dirty="0">
                <a:ln w="279400">
                  <a:solidFill>
                    <a:schemeClr val="bg1"/>
                  </a:solidFill>
                </a:ln>
                <a:latin typeface="UVN Banh Mi" pitchFamily="2" charset="0"/>
              </a:endParaRPr>
            </a:p>
          </p:txBody>
        </p:sp>
        <p:sp>
          <p:nvSpPr>
            <p:cNvPr id="7" name="TextBox 6">
              <a:extLst>
                <a:ext uri="{FF2B5EF4-FFF2-40B4-BE49-F238E27FC236}">
                  <a16:creationId xmlns:a16="http://schemas.microsoft.com/office/drawing/2014/main" id="{4755ED93-1136-4EA5-EF8F-9890309C6A09}"/>
                </a:ext>
              </a:extLst>
            </p:cNvPr>
            <p:cNvSpPr txBox="1"/>
            <p:nvPr/>
          </p:nvSpPr>
          <p:spPr>
            <a:xfrm>
              <a:off x="695325" y="123825"/>
              <a:ext cx="5105400" cy="2800767"/>
            </a:xfrm>
            <a:prstGeom prst="rect">
              <a:avLst/>
            </a:prstGeom>
            <a:noFill/>
          </p:spPr>
          <p:txBody>
            <a:bodyPr wrap="square" rtlCol="0">
              <a:spAutoFit/>
            </a:bodyPr>
            <a:lstStyle/>
            <a:p>
              <a:pPr algn="ctr"/>
              <a:r>
                <a:rPr lang="en-US" sz="8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Tạm</a:t>
              </a: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 </a:t>
              </a:r>
              <a:r>
                <a:rPr lang="en-US" sz="8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biệt</a:t>
              </a: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 </a:t>
              </a:r>
              <a:r>
                <a:rPr lang="en-US" sz="8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và</a:t>
              </a: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 </a:t>
              </a:r>
            </a:p>
            <a:p>
              <a:pPr algn="ctr"/>
              <a:r>
                <a:rPr lang="en-US" sz="8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hẹn</a:t>
              </a: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 </a:t>
              </a:r>
              <a:r>
                <a:rPr lang="en-US" sz="8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gặp</a:t>
              </a: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 </a:t>
              </a:r>
              <a:r>
                <a:rPr lang="en-US" sz="8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rPr>
                <a:t>lại</a:t>
              </a:r>
              <a:endPar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VN Banh Mi" pitchFamily="2" charset="0"/>
              </a:endParaRPr>
            </a:p>
          </p:txBody>
        </p:sp>
      </p:grpSp>
    </p:spTree>
    <p:extLst>
      <p:ext uri="{BB962C8B-B14F-4D97-AF65-F5344CB8AC3E}">
        <p14:creationId xmlns:p14="http://schemas.microsoft.com/office/powerpoint/2010/main" val="425786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290">
                                          <p:stCondLst>
                                            <p:cond delay="0"/>
                                          </p:stCondLst>
                                        </p:cTn>
                                        <p:tgtEl>
                                          <p:spTgt spid="8"/>
                                        </p:tgtEl>
                                      </p:cBhvr>
                                    </p:animEffect>
                                    <p:anim calcmode="lin" valueType="num">
                                      <p:cBhvr>
                                        <p:cTn id="1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7" dur="13">
                                          <p:stCondLst>
                                            <p:cond delay="325"/>
                                          </p:stCondLst>
                                        </p:cTn>
                                        <p:tgtEl>
                                          <p:spTgt spid="8"/>
                                        </p:tgtEl>
                                      </p:cBhvr>
                                      <p:to x="100000" y="60000"/>
                                    </p:animScale>
                                    <p:animScale>
                                      <p:cBhvr>
                                        <p:cTn id="18" dur="83" decel="50000">
                                          <p:stCondLst>
                                            <p:cond delay="338"/>
                                          </p:stCondLst>
                                        </p:cTn>
                                        <p:tgtEl>
                                          <p:spTgt spid="8"/>
                                        </p:tgtEl>
                                      </p:cBhvr>
                                      <p:to x="100000" y="100000"/>
                                    </p:animScale>
                                    <p:animScale>
                                      <p:cBhvr>
                                        <p:cTn id="19" dur="13">
                                          <p:stCondLst>
                                            <p:cond delay="656"/>
                                          </p:stCondLst>
                                        </p:cTn>
                                        <p:tgtEl>
                                          <p:spTgt spid="8"/>
                                        </p:tgtEl>
                                      </p:cBhvr>
                                      <p:to x="100000" y="80000"/>
                                    </p:animScale>
                                    <p:animScale>
                                      <p:cBhvr>
                                        <p:cTn id="20" dur="83" decel="50000">
                                          <p:stCondLst>
                                            <p:cond delay="669"/>
                                          </p:stCondLst>
                                        </p:cTn>
                                        <p:tgtEl>
                                          <p:spTgt spid="8"/>
                                        </p:tgtEl>
                                      </p:cBhvr>
                                      <p:to x="100000" y="100000"/>
                                    </p:animScale>
                                    <p:animScale>
                                      <p:cBhvr>
                                        <p:cTn id="21" dur="13">
                                          <p:stCondLst>
                                            <p:cond delay="821"/>
                                          </p:stCondLst>
                                        </p:cTn>
                                        <p:tgtEl>
                                          <p:spTgt spid="8"/>
                                        </p:tgtEl>
                                      </p:cBhvr>
                                      <p:to x="100000" y="90000"/>
                                    </p:animScale>
                                    <p:animScale>
                                      <p:cBhvr>
                                        <p:cTn id="22" dur="83" decel="50000">
                                          <p:stCondLst>
                                            <p:cond delay="834"/>
                                          </p:stCondLst>
                                        </p:cTn>
                                        <p:tgtEl>
                                          <p:spTgt spid="8"/>
                                        </p:tgtEl>
                                      </p:cBhvr>
                                      <p:to x="100000" y="100000"/>
                                    </p:animScale>
                                    <p:animScale>
                                      <p:cBhvr>
                                        <p:cTn id="23" dur="13">
                                          <p:stCondLst>
                                            <p:cond delay="904"/>
                                          </p:stCondLst>
                                        </p:cTn>
                                        <p:tgtEl>
                                          <p:spTgt spid="8"/>
                                        </p:tgtEl>
                                      </p:cBhvr>
                                      <p:to x="100000" y="95000"/>
                                    </p:animScale>
                                    <p:animScale>
                                      <p:cBhvr>
                                        <p:cTn id="24" dur="83" decel="50000">
                                          <p:stCondLst>
                                            <p:cond delay="917"/>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grpSp>
        <p:nvGrpSpPr>
          <p:cNvPr id="9" name="Group 8">
            <a:extLst>
              <a:ext uri="{FF2B5EF4-FFF2-40B4-BE49-F238E27FC236}">
                <a16:creationId xmlns:a16="http://schemas.microsoft.com/office/drawing/2014/main" id="{F34FF714-441A-DE61-30ED-DE25EA72A7A9}"/>
              </a:ext>
            </a:extLst>
          </p:cNvPr>
          <p:cNvGrpSpPr/>
          <p:nvPr/>
        </p:nvGrpSpPr>
        <p:grpSpPr>
          <a:xfrm>
            <a:off x="2945879" y="250258"/>
            <a:ext cx="6300241" cy="2185535"/>
            <a:chOff x="3819525" y="86752"/>
            <a:chExt cx="6096000" cy="2332182"/>
          </a:xfrm>
        </p:grpSpPr>
        <p:sp>
          <p:nvSpPr>
            <p:cNvPr id="7" name="Rectangle: Rounded Corners 6">
              <a:extLst>
                <a:ext uri="{FF2B5EF4-FFF2-40B4-BE49-F238E27FC236}">
                  <a16:creationId xmlns:a16="http://schemas.microsoft.com/office/drawing/2014/main" id="{1E332920-5F24-0322-2AD5-36C926EC2775}"/>
                </a:ext>
              </a:extLst>
            </p:cNvPr>
            <p:cNvSpPr/>
            <p:nvPr/>
          </p:nvSpPr>
          <p:spPr>
            <a:xfrm>
              <a:off x="3819525" y="295275"/>
              <a:ext cx="6096000" cy="2123659"/>
            </a:xfrm>
            <a:prstGeom prst="roundRect">
              <a:avLst/>
            </a:prstGeom>
            <a:solidFill>
              <a:srgbClr val="FFFFFF">
                <a:alpha val="89804"/>
              </a:srgb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B9A6798C-7643-CA64-7E8A-83C20F011A73}"/>
                </a:ext>
              </a:extLst>
            </p:cNvPr>
            <p:cNvSpPr txBox="1"/>
            <p:nvPr/>
          </p:nvSpPr>
          <p:spPr>
            <a:xfrm>
              <a:off x="3852863" y="86752"/>
              <a:ext cx="6062662" cy="2208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F182A3"/>
                  </a:solidFill>
                  <a:effectLst/>
                  <a:uLnTx/>
                  <a:uFillTx/>
                  <a:latin typeface="#9Slide07 SVNBeachwood Sans" pitchFamily="2" charset="0"/>
                  <a:ea typeface="+mn-ea"/>
                  <a:cs typeface="+mn-cs"/>
                </a:rPr>
                <a:t>luyện tập</a:t>
              </a:r>
              <a:endParaRPr kumimoji="0" lang="vi-VN" sz="13800" b="1" i="0" u="none" strike="noStrike" kern="1200" cap="none" spc="0" normalizeH="0" baseline="0" noProof="0" dirty="0">
                <a:ln w="19050">
                  <a:solidFill>
                    <a:srgbClr val="002060"/>
                  </a:solidFill>
                  <a:prstDash val="solid"/>
                </a:ln>
                <a:solidFill>
                  <a:srgbClr val="9F90E2"/>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122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8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8" name="Picture 10" descr="Park scene with blank wooden board in oval shape with kids doodle cartoon  character 2593890 Vector Art at Vecteezy">
            <a:extLst>
              <a:ext uri="{FF2B5EF4-FFF2-40B4-BE49-F238E27FC236}">
                <a16:creationId xmlns:a16="http://schemas.microsoft.com/office/drawing/2014/main" id="{D205E809-1415-5FED-F72B-A89BFB241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3" r="-1055" b="3801"/>
          <a:stretch/>
        </p:blipFill>
        <p:spPr bwMode="auto">
          <a:xfrm>
            <a:off x="-1" y="0"/>
            <a:ext cx="123196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D3E820-CBCB-A59F-5311-D930F9F1BDB1}"/>
              </a:ext>
            </a:extLst>
          </p:cNvPr>
          <p:cNvSpPr txBox="1"/>
          <p:nvPr/>
        </p:nvSpPr>
        <p:spPr>
          <a:xfrm>
            <a:off x="1969608" y="2158223"/>
            <a:ext cx="767551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9Slide05 SVNClementine" panose="020F0502020204030203" pitchFamily="34" charset="0"/>
              </a:rPr>
              <a:t>Hoạt</a:t>
            </a:r>
            <a:r>
              <a:rPr kumimoji="0" lang="en-US" sz="8800" b="0" i="0" u="none" strike="noStrike" kern="1200" cap="none" spc="0" normalizeH="0" noProof="0">
                <a:ln>
                  <a:noFill/>
                </a:ln>
                <a:solidFill>
                  <a:srgbClr val="FF0000"/>
                </a:solidFill>
                <a:effectLst/>
                <a:uLnTx/>
                <a:uFillTx/>
                <a:latin typeface="#9Slide05 SVNClementine" panose="020F0502020204030203" pitchFamily="34" charset="0"/>
              </a:rPr>
              <a: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aseline="0">
                <a:solidFill>
                  <a:srgbClr val="FF0000"/>
                </a:solidFill>
                <a:latin typeface="#9Slide05 SVNClementine" panose="020F0502020204030203" pitchFamily="34" charset="0"/>
              </a:rPr>
              <a:t>Xử</a:t>
            </a:r>
            <a:r>
              <a:rPr lang="en-US" sz="8800">
                <a:solidFill>
                  <a:srgbClr val="FF0000"/>
                </a:solidFill>
                <a:latin typeface="#9Slide05 SVNClementine" panose="020F0502020204030203" pitchFamily="34" charset="0"/>
              </a:rPr>
              <a:t> lý tình huống</a:t>
            </a:r>
            <a:endParaRPr kumimoji="0" lang="vi-VN" sz="88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340080305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95833E-6 2.22222E-6 L 3.95833E-6 -0.07222 " pathEditMode="relative" rAng="0" ptsTypes="AA">
                                      <p:cBhvr>
                                        <p:cTn id="6" dur="375" accel="50000" decel="50000" autoRev="1" fill="hold">
                                          <p:stCondLst>
                                            <p:cond delay="0"/>
                                          </p:stCondLst>
                                        </p:cTn>
                                        <p:tgtEl>
                                          <p:spTgt spid="2"/>
                                        </p:tgtEl>
                                        <p:attrNameLst>
                                          <p:attrName>ppt_x</p:attrName>
                                          <p:attrName>ppt_y</p:attrName>
                                        </p:attrNameLst>
                                      </p:cBhvr>
                                      <p:rCtr x="0" y="-3611"/>
                                    </p:animMotion>
                                    <p:animRot by="1500000">
                                      <p:cBhvr>
                                        <p:cTn id="7" dur="188" fill="hold">
                                          <p:stCondLst>
                                            <p:cond delay="0"/>
                                          </p:stCondLst>
                                        </p:cTn>
                                        <p:tgtEl>
                                          <p:spTgt spid="2"/>
                                        </p:tgtEl>
                                        <p:attrNameLst>
                                          <p:attrName>r</p:attrName>
                                        </p:attrNameLst>
                                      </p:cBhvr>
                                    </p:animRot>
                                    <p:animRot by="-1500000">
                                      <p:cBhvr>
                                        <p:cTn id="8" dur="188" fill="hold">
                                          <p:stCondLst>
                                            <p:cond delay="188"/>
                                          </p:stCondLst>
                                        </p:cTn>
                                        <p:tgtEl>
                                          <p:spTgt spid="2"/>
                                        </p:tgtEl>
                                        <p:attrNameLst>
                                          <p:attrName>r</p:attrName>
                                        </p:attrNameLst>
                                      </p:cBhvr>
                                    </p:animRot>
                                    <p:animRot by="-1500000">
                                      <p:cBhvr>
                                        <p:cTn id="9" dur="188" fill="hold">
                                          <p:stCondLst>
                                            <p:cond delay="375"/>
                                          </p:stCondLst>
                                        </p:cTn>
                                        <p:tgtEl>
                                          <p:spTgt spid="2"/>
                                        </p:tgtEl>
                                        <p:attrNameLst>
                                          <p:attrName>r</p:attrName>
                                        </p:attrNameLst>
                                      </p:cBhvr>
                                    </p:animRot>
                                    <p:animRot by="1500000">
                                      <p:cBhvr>
                                        <p:cTn id="10"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F92F3B-26A2-403D-88C1-6C5E6BA7E830}"/>
              </a:ext>
            </a:extLst>
          </p:cNvPr>
          <p:cNvSpPr txBox="1"/>
          <p:nvPr/>
        </p:nvSpPr>
        <p:spPr>
          <a:xfrm>
            <a:off x="2138968" y="468787"/>
            <a:ext cx="8532310" cy="646331"/>
          </a:xfrm>
          <a:prstGeom prst="rect">
            <a:avLst/>
          </a:prstGeom>
          <a:noFill/>
        </p:spPr>
        <p:txBody>
          <a:bodyPr wrap="square" rtlCol="0">
            <a:spAutoFit/>
          </a:bodyPr>
          <a:lstStyle/>
          <a:p>
            <a:pPr algn="ctr"/>
            <a:r>
              <a:rPr lang="en-US" sz="3600" b="1" spc="50">
                <a:ln w="19050" cmpd="sng">
                  <a:solidFill>
                    <a:srgbClr val="002060"/>
                  </a:solidFill>
                  <a:prstDash val="solid"/>
                </a:ln>
                <a:solidFill>
                  <a:srgbClr val="FE5B9B"/>
                </a:solidFill>
                <a:effectLst>
                  <a:glow rad="38100">
                    <a:schemeClr val="accent1">
                      <a:alpha val="40000"/>
                    </a:schemeClr>
                  </a:glow>
                  <a:outerShdw blurRad="50800" dist="38100" algn="l" rotWithShape="0">
                    <a:prstClr val="black">
                      <a:alpha val="40000"/>
                    </a:prstClr>
                  </a:outerShdw>
                </a:effectLst>
                <a:latin typeface="SVN-Poky's" panose="020B0606040200020203" pitchFamily="34" charset="0"/>
              </a:rPr>
              <a:t>Thảo luận nhóm đôi : Xử lý tình huống</a:t>
            </a:r>
            <a:endParaRPr lang="vi-VN" sz="3600" b="1" spc="50" dirty="0">
              <a:ln w="19050" cmpd="sng">
                <a:solidFill>
                  <a:srgbClr val="002060"/>
                </a:solidFill>
                <a:prstDash val="solid"/>
              </a:ln>
              <a:solidFill>
                <a:srgbClr val="FE5B9B"/>
              </a:solidFill>
              <a:effectLst>
                <a:glow rad="38100">
                  <a:schemeClr val="accent1">
                    <a:alpha val="40000"/>
                  </a:schemeClr>
                </a:glow>
                <a:outerShdw blurRad="50800" dist="38100" algn="l" rotWithShape="0">
                  <a:prstClr val="black">
                    <a:alpha val="40000"/>
                  </a:prstClr>
                </a:outerShdw>
              </a:effectLst>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18210" y="87780"/>
            <a:ext cx="1302057" cy="1299887"/>
          </a:xfrm>
          <a:prstGeom prst="rect">
            <a:avLst/>
          </a:prstGeom>
        </p:spPr>
      </p:pic>
      <p:sp>
        <p:nvSpPr>
          <p:cNvPr id="16" name="Rectangle: Rounded Corners 15">
            <a:extLst>
              <a:ext uri="{FF2B5EF4-FFF2-40B4-BE49-F238E27FC236}">
                <a16:creationId xmlns:a16="http://schemas.microsoft.com/office/drawing/2014/main" id="{4A765523-DE41-4199-A4AA-78DF35958718}"/>
              </a:ext>
            </a:extLst>
          </p:cNvPr>
          <p:cNvSpPr/>
          <p:nvPr/>
        </p:nvSpPr>
        <p:spPr>
          <a:xfrm>
            <a:off x="1351223" y="1535046"/>
            <a:ext cx="9594753" cy="1360943"/>
          </a:xfrm>
          <a:custGeom>
            <a:avLst/>
            <a:gdLst>
              <a:gd name="connsiteX0" fmla="*/ 0 w 9594753"/>
              <a:gd name="connsiteY0" fmla="*/ 226828 h 1360943"/>
              <a:gd name="connsiteX1" fmla="*/ 226828 w 9594753"/>
              <a:gd name="connsiteY1" fmla="*/ 0 h 1360943"/>
              <a:gd name="connsiteX2" fmla="*/ 980969 w 9594753"/>
              <a:gd name="connsiteY2" fmla="*/ 0 h 1360943"/>
              <a:gd name="connsiteX3" fmla="*/ 1643698 w 9594753"/>
              <a:gd name="connsiteY3" fmla="*/ 0 h 1360943"/>
              <a:gd name="connsiteX4" fmla="*/ 2215017 w 9594753"/>
              <a:gd name="connsiteY4" fmla="*/ 0 h 1360943"/>
              <a:gd name="connsiteX5" fmla="*/ 2969157 w 9594753"/>
              <a:gd name="connsiteY5" fmla="*/ 0 h 1360943"/>
              <a:gd name="connsiteX6" fmla="*/ 3449065 w 9594753"/>
              <a:gd name="connsiteY6" fmla="*/ 0 h 1360943"/>
              <a:gd name="connsiteX7" fmla="*/ 3837561 w 9594753"/>
              <a:gd name="connsiteY7" fmla="*/ 0 h 1360943"/>
              <a:gd name="connsiteX8" fmla="*/ 4408880 w 9594753"/>
              <a:gd name="connsiteY8" fmla="*/ 0 h 1360943"/>
              <a:gd name="connsiteX9" fmla="*/ 4888787 w 9594753"/>
              <a:gd name="connsiteY9" fmla="*/ 0 h 1360943"/>
              <a:gd name="connsiteX10" fmla="*/ 5642928 w 9594753"/>
              <a:gd name="connsiteY10" fmla="*/ 0 h 1360943"/>
              <a:gd name="connsiteX11" fmla="*/ 6214247 w 9594753"/>
              <a:gd name="connsiteY11" fmla="*/ 0 h 1360943"/>
              <a:gd name="connsiteX12" fmla="*/ 6511332 w 9594753"/>
              <a:gd name="connsiteY12" fmla="*/ 0 h 1360943"/>
              <a:gd name="connsiteX13" fmla="*/ 7174062 w 9594753"/>
              <a:gd name="connsiteY13" fmla="*/ 0 h 1360943"/>
              <a:gd name="connsiteX14" fmla="*/ 7928202 w 9594753"/>
              <a:gd name="connsiteY14" fmla="*/ 0 h 1360943"/>
              <a:gd name="connsiteX15" fmla="*/ 8499521 w 9594753"/>
              <a:gd name="connsiteY15" fmla="*/ 0 h 1360943"/>
              <a:gd name="connsiteX16" fmla="*/ 9367925 w 9594753"/>
              <a:gd name="connsiteY16" fmla="*/ 0 h 1360943"/>
              <a:gd name="connsiteX17" fmla="*/ 9594753 w 9594753"/>
              <a:gd name="connsiteY17" fmla="*/ 226828 h 1360943"/>
              <a:gd name="connsiteX18" fmla="*/ 9594753 w 9594753"/>
              <a:gd name="connsiteY18" fmla="*/ 671399 h 1360943"/>
              <a:gd name="connsiteX19" fmla="*/ 9594753 w 9594753"/>
              <a:gd name="connsiteY19" fmla="*/ 1134115 h 1360943"/>
              <a:gd name="connsiteX20" fmla="*/ 9367925 w 9594753"/>
              <a:gd name="connsiteY20" fmla="*/ 1360943 h 1360943"/>
              <a:gd name="connsiteX21" fmla="*/ 8888017 w 9594753"/>
              <a:gd name="connsiteY21" fmla="*/ 1360943 h 1360943"/>
              <a:gd name="connsiteX22" fmla="*/ 8590932 w 9594753"/>
              <a:gd name="connsiteY22" fmla="*/ 1360943 h 1360943"/>
              <a:gd name="connsiteX23" fmla="*/ 7928202 w 9594753"/>
              <a:gd name="connsiteY23" fmla="*/ 1360943 h 1360943"/>
              <a:gd name="connsiteX24" fmla="*/ 7265473 w 9594753"/>
              <a:gd name="connsiteY24" fmla="*/ 1360943 h 1360943"/>
              <a:gd name="connsiteX25" fmla="*/ 6511332 w 9594753"/>
              <a:gd name="connsiteY25" fmla="*/ 1360943 h 1360943"/>
              <a:gd name="connsiteX26" fmla="*/ 5757192 w 9594753"/>
              <a:gd name="connsiteY26" fmla="*/ 1360943 h 1360943"/>
              <a:gd name="connsiteX27" fmla="*/ 5094462 w 9594753"/>
              <a:gd name="connsiteY27" fmla="*/ 1360943 h 1360943"/>
              <a:gd name="connsiteX28" fmla="*/ 4614555 w 9594753"/>
              <a:gd name="connsiteY28" fmla="*/ 1360943 h 1360943"/>
              <a:gd name="connsiteX29" fmla="*/ 3860414 w 9594753"/>
              <a:gd name="connsiteY29" fmla="*/ 1360943 h 1360943"/>
              <a:gd name="connsiteX30" fmla="*/ 3197685 w 9594753"/>
              <a:gd name="connsiteY30" fmla="*/ 1360943 h 1360943"/>
              <a:gd name="connsiteX31" fmla="*/ 2900599 w 9594753"/>
              <a:gd name="connsiteY31" fmla="*/ 1360943 h 1360943"/>
              <a:gd name="connsiteX32" fmla="*/ 2329280 w 9594753"/>
              <a:gd name="connsiteY32" fmla="*/ 1360943 h 1360943"/>
              <a:gd name="connsiteX33" fmla="*/ 1849373 w 9594753"/>
              <a:gd name="connsiteY33" fmla="*/ 1360943 h 1360943"/>
              <a:gd name="connsiteX34" fmla="*/ 1186643 w 9594753"/>
              <a:gd name="connsiteY34" fmla="*/ 1360943 h 1360943"/>
              <a:gd name="connsiteX35" fmla="*/ 226828 w 9594753"/>
              <a:gd name="connsiteY35" fmla="*/ 1360943 h 1360943"/>
              <a:gd name="connsiteX36" fmla="*/ 0 w 9594753"/>
              <a:gd name="connsiteY36" fmla="*/ 1134115 h 1360943"/>
              <a:gd name="connsiteX37" fmla="*/ 0 w 9594753"/>
              <a:gd name="connsiteY37" fmla="*/ 671399 h 1360943"/>
              <a:gd name="connsiteX38" fmla="*/ 0 w 9594753"/>
              <a:gd name="connsiteY38" fmla="*/ 226828 h 13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94753" h="1360943" fill="none" extrusionOk="0">
                <a:moveTo>
                  <a:pt x="0" y="226828"/>
                </a:moveTo>
                <a:cubicBezTo>
                  <a:pt x="-6695" y="95286"/>
                  <a:pt x="130297" y="5897"/>
                  <a:pt x="226828" y="0"/>
                </a:cubicBezTo>
                <a:cubicBezTo>
                  <a:pt x="472447" y="-87870"/>
                  <a:pt x="762253" y="42698"/>
                  <a:pt x="980969" y="0"/>
                </a:cubicBezTo>
                <a:cubicBezTo>
                  <a:pt x="1199685" y="-42698"/>
                  <a:pt x="1312474" y="43614"/>
                  <a:pt x="1643698" y="0"/>
                </a:cubicBezTo>
                <a:cubicBezTo>
                  <a:pt x="1974922" y="-43614"/>
                  <a:pt x="2099067" y="3143"/>
                  <a:pt x="2215017" y="0"/>
                </a:cubicBezTo>
                <a:cubicBezTo>
                  <a:pt x="2330967" y="-3143"/>
                  <a:pt x="2710702" y="8003"/>
                  <a:pt x="2969157" y="0"/>
                </a:cubicBezTo>
                <a:cubicBezTo>
                  <a:pt x="3227612" y="-8003"/>
                  <a:pt x="3277331" y="10884"/>
                  <a:pt x="3449065" y="0"/>
                </a:cubicBezTo>
                <a:cubicBezTo>
                  <a:pt x="3620799" y="-10884"/>
                  <a:pt x="3655624" y="3032"/>
                  <a:pt x="3837561" y="0"/>
                </a:cubicBezTo>
                <a:cubicBezTo>
                  <a:pt x="4019498" y="-3032"/>
                  <a:pt x="4151356" y="56859"/>
                  <a:pt x="4408880" y="0"/>
                </a:cubicBezTo>
                <a:cubicBezTo>
                  <a:pt x="4666404" y="-56859"/>
                  <a:pt x="4778804" y="25777"/>
                  <a:pt x="4888787" y="0"/>
                </a:cubicBezTo>
                <a:cubicBezTo>
                  <a:pt x="4998770" y="-25777"/>
                  <a:pt x="5431380" y="72843"/>
                  <a:pt x="5642928" y="0"/>
                </a:cubicBezTo>
                <a:cubicBezTo>
                  <a:pt x="5854476" y="-72843"/>
                  <a:pt x="6020767" y="27367"/>
                  <a:pt x="6214247" y="0"/>
                </a:cubicBezTo>
                <a:cubicBezTo>
                  <a:pt x="6407727" y="-27367"/>
                  <a:pt x="6423783" y="17128"/>
                  <a:pt x="6511332" y="0"/>
                </a:cubicBezTo>
                <a:cubicBezTo>
                  <a:pt x="6598882" y="-17128"/>
                  <a:pt x="6866327" y="67708"/>
                  <a:pt x="7174062" y="0"/>
                </a:cubicBezTo>
                <a:cubicBezTo>
                  <a:pt x="7481797" y="-67708"/>
                  <a:pt x="7626392" y="85053"/>
                  <a:pt x="7928202" y="0"/>
                </a:cubicBezTo>
                <a:cubicBezTo>
                  <a:pt x="8230012" y="-85053"/>
                  <a:pt x="8246171" y="26992"/>
                  <a:pt x="8499521" y="0"/>
                </a:cubicBezTo>
                <a:cubicBezTo>
                  <a:pt x="8752871" y="-26992"/>
                  <a:pt x="8973472" y="91984"/>
                  <a:pt x="9367925" y="0"/>
                </a:cubicBezTo>
                <a:cubicBezTo>
                  <a:pt x="9495766" y="31325"/>
                  <a:pt x="9600376" y="103520"/>
                  <a:pt x="9594753" y="226828"/>
                </a:cubicBezTo>
                <a:cubicBezTo>
                  <a:pt x="9641174" y="347975"/>
                  <a:pt x="9584177" y="530557"/>
                  <a:pt x="9594753" y="671399"/>
                </a:cubicBezTo>
                <a:cubicBezTo>
                  <a:pt x="9605329" y="812241"/>
                  <a:pt x="9567991" y="928479"/>
                  <a:pt x="9594753" y="1134115"/>
                </a:cubicBezTo>
                <a:cubicBezTo>
                  <a:pt x="9592169" y="1223591"/>
                  <a:pt x="9518914" y="1358108"/>
                  <a:pt x="9367925" y="1360943"/>
                </a:cubicBezTo>
                <a:cubicBezTo>
                  <a:pt x="9180320" y="1366920"/>
                  <a:pt x="9019468" y="1359783"/>
                  <a:pt x="8888017" y="1360943"/>
                </a:cubicBezTo>
                <a:cubicBezTo>
                  <a:pt x="8756566" y="1362103"/>
                  <a:pt x="8693036" y="1346423"/>
                  <a:pt x="8590932" y="1360943"/>
                </a:cubicBezTo>
                <a:cubicBezTo>
                  <a:pt x="8488828" y="1375463"/>
                  <a:pt x="8125029" y="1347287"/>
                  <a:pt x="7928202" y="1360943"/>
                </a:cubicBezTo>
                <a:cubicBezTo>
                  <a:pt x="7731375" y="1374599"/>
                  <a:pt x="7505448" y="1298061"/>
                  <a:pt x="7265473" y="1360943"/>
                </a:cubicBezTo>
                <a:cubicBezTo>
                  <a:pt x="7025498" y="1423825"/>
                  <a:pt x="6740139" y="1352534"/>
                  <a:pt x="6511332" y="1360943"/>
                </a:cubicBezTo>
                <a:cubicBezTo>
                  <a:pt x="6282525" y="1369352"/>
                  <a:pt x="6022665" y="1329516"/>
                  <a:pt x="5757192" y="1360943"/>
                </a:cubicBezTo>
                <a:cubicBezTo>
                  <a:pt x="5491719" y="1392370"/>
                  <a:pt x="5421561" y="1311937"/>
                  <a:pt x="5094462" y="1360943"/>
                </a:cubicBezTo>
                <a:cubicBezTo>
                  <a:pt x="4767363" y="1409949"/>
                  <a:pt x="4787045" y="1340894"/>
                  <a:pt x="4614555" y="1360943"/>
                </a:cubicBezTo>
                <a:cubicBezTo>
                  <a:pt x="4442065" y="1380992"/>
                  <a:pt x="4104486" y="1332486"/>
                  <a:pt x="3860414" y="1360943"/>
                </a:cubicBezTo>
                <a:cubicBezTo>
                  <a:pt x="3616342" y="1389400"/>
                  <a:pt x="3388658" y="1331122"/>
                  <a:pt x="3197685" y="1360943"/>
                </a:cubicBezTo>
                <a:cubicBezTo>
                  <a:pt x="3006712" y="1390764"/>
                  <a:pt x="3035488" y="1344151"/>
                  <a:pt x="2900599" y="1360943"/>
                </a:cubicBezTo>
                <a:cubicBezTo>
                  <a:pt x="2765710" y="1377735"/>
                  <a:pt x="2493742" y="1338978"/>
                  <a:pt x="2329280" y="1360943"/>
                </a:cubicBezTo>
                <a:cubicBezTo>
                  <a:pt x="2164818" y="1382908"/>
                  <a:pt x="1973464" y="1316771"/>
                  <a:pt x="1849373" y="1360943"/>
                </a:cubicBezTo>
                <a:cubicBezTo>
                  <a:pt x="1725282" y="1405115"/>
                  <a:pt x="1437677" y="1326111"/>
                  <a:pt x="1186643" y="1360943"/>
                </a:cubicBezTo>
                <a:cubicBezTo>
                  <a:pt x="935609" y="1395775"/>
                  <a:pt x="524396" y="1253104"/>
                  <a:pt x="226828" y="1360943"/>
                </a:cubicBezTo>
                <a:cubicBezTo>
                  <a:pt x="129740" y="1384757"/>
                  <a:pt x="8700" y="1256953"/>
                  <a:pt x="0" y="1134115"/>
                </a:cubicBezTo>
                <a:cubicBezTo>
                  <a:pt x="-45823" y="968772"/>
                  <a:pt x="9419" y="782124"/>
                  <a:pt x="0" y="671399"/>
                </a:cubicBezTo>
                <a:cubicBezTo>
                  <a:pt x="-9419" y="560674"/>
                  <a:pt x="2950" y="326632"/>
                  <a:pt x="0" y="226828"/>
                </a:cubicBezTo>
                <a:close/>
              </a:path>
              <a:path w="9594753" h="1360943" stroke="0" extrusionOk="0">
                <a:moveTo>
                  <a:pt x="0" y="226828"/>
                </a:moveTo>
                <a:cubicBezTo>
                  <a:pt x="-1773" y="104170"/>
                  <a:pt x="113149" y="7687"/>
                  <a:pt x="226828" y="0"/>
                </a:cubicBezTo>
                <a:cubicBezTo>
                  <a:pt x="410531" y="-41435"/>
                  <a:pt x="526649" y="54028"/>
                  <a:pt x="706736" y="0"/>
                </a:cubicBezTo>
                <a:cubicBezTo>
                  <a:pt x="886823" y="-54028"/>
                  <a:pt x="864455" y="1847"/>
                  <a:pt x="1003821" y="0"/>
                </a:cubicBezTo>
                <a:cubicBezTo>
                  <a:pt x="1143187" y="-1847"/>
                  <a:pt x="1324974" y="35621"/>
                  <a:pt x="1575140" y="0"/>
                </a:cubicBezTo>
                <a:cubicBezTo>
                  <a:pt x="1825306" y="-35621"/>
                  <a:pt x="1773724" y="3576"/>
                  <a:pt x="1963636" y="0"/>
                </a:cubicBezTo>
                <a:cubicBezTo>
                  <a:pt x="2153548" y="-3576"/>
                  <a:pt x="2193354" y="29011"/>
                  <a:pt x="2260722" y="0"/>
                </a:cubicBezTo>
                <a:cubicBezTo>
                  <a:pt x="2328090" y="-29011"/>
                  <a:pt x="2490935" y="34123"/>
                  <a:pt x="2557808" y="0"/>
                </a:cubicBezTo>
                <a:cubicBezTo>
                  <a:pt x="2624681" y="-34123"/>
                  <a:pt x="2986082" y="33134"/>
                  <a:pt x="3311948" y="0"/>
                </a:cubicBezTo>
                <a:cubicBezTo>
                  <a:pt x="3637814" y="-33134"/>
                  <a:pt x="3468099" y="11998"/>
                  <a:pt x="3609034" y="0"/>
                </a:cubicBezTo>
                <a:cubicBezTo>
                  <a:pt x="3749969" y="-11998"/>
                  <a:pt x="3944768" y="3349"/>
                  <a:pt x="4180352" y="0"/>
                </a:cubicBezTo>
                <a:cubicBezTo>
                  <a:pt x="4415936" y="-3349"/>
                  <a:pt x="4558779" y="24649"/>
                  <a:pt x="4934493" y="0"/>
                </a:cubicBezTo>
                <a:cubicBezTo>
                  <a:pt x="5310207" y="-24649"/>
                  <a:pt x="5166293" y="37394"/>
                  <a:pt x="5322990" y="0"/>
                </a:cubicBezTo>
                <a:cubicBezTo>
                  <a:pt x="5479687" y="-37394"/>
                  <a:pt x="5604397" y="39809"/>
                  <a:pt x="5802897" y="0"/>
                </a:cubicBezTo>
                <a:cubicBezTo>
                  <a:pt x="6001397" y="-39809"/>
                  <a:pt x="6186948" y="22147"/>
                  <a:pt x="6465627" y="0"/>
                </a:cubicBezTo>
                <a:cubicBezTo>
                  <a:pt x="6744306" y="-22147"/>
                  <a:pt x="6920294" y="87917"/>
                  <a:pt x="7219767" y="0"/>
                </a:cubicBezTo>
                <a:cubicBezTo>
                  <a:pt x="7519240" y="-87917"/>
                  <a:pt x="7483869" y="32239"/>
                  <a:pt x="7699675" y="0"/>
                </a:cubicBezTo>
                <a:cubicBezTo>
                  <a:pt x="7915481" y="-32239"/>
                  <a:pt x="7891439" y="15713"/>
                  <a:pt x="7996760" y="0"/>
                </a:cubicBezTo>
                <a:cubicBezTo>
                  <a:pt x="8102082" y="-15713"/>
                  <a:pt x="8382016" y="19748"/>
                  <a:pt x="8750901" y="0"/>
                </a:cubicBezTo>
                <a:cubicBezTo>
                  <a:pt x="9119786" y="-19748"/>
                  <a:pt x="9243956" y="50140"/>
                  <a:pt x="9367925" y="0"/>
                </a:cubicBezTo>
                <a:cubicBezTo>
                  <a:pt x="9498042" y="-5130"/>
                  <a:pt x="9622056" y="84136"/>
                  <a:pt x="9594753" y="226828"/>
                </a:cubicBezTo>
                <a:cubicBezTo>
                  <a:pt x="9618387" y="332540"/>
                  <a:pt x="9561072" y="530718"/>
                  <a:pt x="9594753" y="653253"/>
                </a:cubicBezTo>
                <a:cubicBezTo>
                  <a:pt x="9628434" y="775789"/>
                  <a:pt x="9560406" y="970060"/>
                  <a:pt x="9594753" y="1134115"/>
                </a:cubicBezTo>
                <a:cubicBezTo>
                  <a:pt x="9589354" y="1247745"/>
                  <a:pt x="9528003" y="1358281"/>
                  <a:pt x="9367925" y="1360943"/>
                </a:cubicBezTo>
                <a:cubicBezTo>
                  <a:pt x="9197998" y="1415782"/>
                  <a:pt x="9006907" y="1334783"/>
                  <a:pt x="8705195" y="1360943"/>
                </a:cubicBezTo>
                <a:cubicBezTo>
                  <a:pt x="8403483" y="1387103"/>
                  <a:pt x="8264132" y="1355591"/>
                  <a:pt x="8042466" y="1360943"/>
                </a:cubicBezTo>
                <a:cubicBezTo>
                  <a:pt x="7820800" y="1366295"/>
                  <a:pt x="7831024" y="1351110"/>
                  <a:pt x="7653969" y="1360943"/>
                </a:cubicBezTo>
                <a:cubicBezTo>
                  <a:pt x="7476914" y="1370776"/>
                  <a:pt x="7316691" y="1338747"/>
                  <a:pt x="7174062" y="1360943"/>
                </a:cubicBezTo>
                <a:cubicBezTo>
                  <a:pt x="7031433" y="1383139"/>
                  <a:pt x="6624388" y="1333764"/>
                  <a:pt x="6419921" y="1360943"/>
                </a:cubicBezTo>
                <a:cubicBezTo>
                  <a:pt x="6215454" y="1388122"/>
                  <a:pt x="6196655" y="1338121"/>
                  <a:pt x="6031425" y="1360943"/>
                </a:cubicBezTo>
                <a:cubicBezTo>
                  <a:pt x="5866195" y="1383765"/>
                  <a:pt x="5679493" y="1360045"/>
                  <a:pt x="5551517" y="1360943"/>
                </a:cubicBezTo>
                <a:cubicBezTo>
                  <a:pt x="5423541" y="1361841"/>
                  <a:pt x="5112240" y="1331759"/>
                  <a:pt x="4888787" y="1360943"/>
                </a:cubicBezTo>
                <a:cubicBezTo>
                  <a:pt x="4665334" y="1390127"/>
                  <a:pt x="4566716" y="1341337"/>
                  <a:pt x="4317469" y="1360943"/>
                </a:cubicBezTo>
                <a:cubicBezTo>
                  <a:pt x="4068222" y="1380549"/>
                  <a:pt x="3868531" y="1357319"/>
                  <a:pt x="3563328" y="1360943"/>
                </a:cubicBezTo>
                <a:cubicBezTo>
                  <a:pt x="3258125" y="1364567"/>
                  <a:pt x="3078498" y="1346690"/>
                  <a:pt x="2900599" y="1360943"/>
                </a:cubicBezTo>
                <a:cubicBezTo>
                  <a:pt x="2722700" y="1375196"/>
                  <a:pt x="2579720" y="1356225"/>
                  <a:pt x="2329280" y="1360943"/>
                </a:cubicBezTo>
                <a:cubicBezTo>
                  <a:pt x="2078840" y="1365661"/>
                  <a:pt x="1912600" y="1333298"/>
                  <a:pt x="1666551" y="1360943"/>
                </a:cubicBezTo>
                <a:cubicBezTo>
                  <a:pt x="1420502" y="1388588"/>
                  <a:pt x="1334776" y="1305151"/>
                  <a:pt x="1095232" y="1360943"/>
                </a:cubicBezTo>
                <a:cubicBezTo>
                  <a:pt x="855688" y="1416735"/>
                  <a:pt x="502436" y="1315788"/>
                  <a:pt x="226828" y="1360943"/>
                </a:cubicBezTo>
                <a:cubicBezTo>
                  <a:pt x="94725" y="1396774"/>
                  <a:pt x="-3485" y="1261067"/>
                  <a:pt x="0" y="1134115"/>
                </a:cubicBezTo>
                <a:cubicBezTo>
                  <a:pt x="-17062" y="921048"/>
                  <a:pt x="11622" y="906563"/>
                  <a:pt x="0" y="707690"/>
                </a:cubicBezTo>
                <a:cubicBezTo>
                  <a:pt x="-11622" y="508817"/>
                  <a:pt x="32753" y="404616"/>
                  <a:pt x="0" y="226828"/>
                </a:cubicBezTo>
                <a:close/>
              </a:path>
            </a:pathLst>
          </a:custGeom>
          <a:solidFill>
            <a:schemeClr val="bg1"/>
          </a:solid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79B143-E460-4DED-A2CA-5745B784B6FD}"/>
              </a:ext>
            </a:extLst>
          </p:cNvPr>
          <p:cNvSpPr txBox="1"/>
          <p:nvPr/>
        </p:nvSpPr>
        <p:spPr>
          <a:xfrm>
            <a:off x="1427977" y="1577460"/>
            <a:ext cx="9594752" cy="1323439"/>
          </a:xfrm>
          <a:prstGeom prst="rect">
            <a:avLst/>
          </a:prstGeom>
          <a:noFill/>
        </p:spPr>
        <p:txBody>
          <a:bodyPr wrap="square">
            <a:spAutoFit/>
          </a:bodyPr>
          <a:lstStyle/>
          <a:p>
            <a:r>
              <a:rPr lang="vi-VN" sz="2000" b="1" i="1">
                <a:solidFill>
                  <a:srgbClr val="0070C0"/>
                </a:solidFill>
              </a:rPr>
              <a:t>Tình huống 1</a:t>
            </a:r>
            <a:r>
              <a:rPr lang="vi-VN" sz="2000">
                <a:solidFill>
                  <a:srgbClr val="0070C0"/>
                </a:solidFill>
              </a:rPr>
              <a:t>:</a:t>
            </a:r>
          </a:p>
          <a:p>
            <a:r>
              <a:rPr lang="vi-VN" sz="2000">
                <a:solidFill>
                  <a:srgbClr val="0070C0"/>
                </a:solidFill>
              </a:rPr>
              <a:t>Sắp đến giờ đi đá bóng nhưng Bin không tìm thấy đôi giày thể thao của mình. Nhìn thấy đôi giày mới của anh trai, Bin nghĩ: “Có nên lấy đôi giày này không nhỉ?”.</a:t>
            </a:r>
            <a:endParaRPr lang="en-US" sz="2000">
              <a:solidFill>
                <a:srgbClr val="0070C0"/>
              </a:solidFill>
            </a:endParaRPr>
          </a:p>
          <a:p>
            <a:r>
              <a:rPr lang="en-US" sz="2000" i="1">
                <a:solidFill>
                  <a:srgbClr val="0070C0"/>
                </a:solidFill>
                <a:latin typeface="Arial" panose="020B0604020202020204" pitchFamily="34" charset="0"/>
                <a:cs typeface="Arial" panose="020B0604020202020204" pitchFamily="34" charset="0"/>
              </a:rPr>
              <a:t>                            		Nếu là Bin, em sẽ làm gì?</a:t>
            </a: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983456" y="3123041"/>
            <a:ext cx="9914553" cy="1328975"/>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89858" y="2640776"/>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26002" y="3123041"/>
            <a:ext cx="9594751" cy="1328975"/>
          </a:xfrm>
          <a:prstGeom prst="rect">
            <a:avLst/>
          </a:prstGeom>
          <a:noFill/>
        </p:spPr>
        <p:txBody>
          <a:bodyPr wrap="square">
            <a:spAutoFit/>
          </a:bodyPr>
          <a:lstStyle/>
          <a:p>
            <a:r>
              <a:rPr lang="vi-VN" sz="2000" b="1" i="1">
                <a:solidFill>
                  <a:srgbClr val="00B050"/>
                </a:solidFill>
              </a:rPr>
              <a:t>Tình huống </a:t>
            </a:r>
            <a:r>
              <a:rPr lang="en-US" sz="2000" b="1" i="1">
                <a:solidFill>
                  <a:srgbClr val="00B050"/>
                </a:solidFill>
                <a:latin typeface="Arial" panose="020B0604020202020204" pitchFamily="34" charset="0"/>
                <a:cs typeface="Arial" panose="020B0604020202020204" pitchFamily="34" charset="0"/>
              </a:rPr>
              <a:t>2</a:t>
            </a:r>
            <a:r>
              <a:rPr lang="vi-VN" sz="2000">
                <a:solidFill>
                  <a:srgbClr val="00B050"/>
                </a:solidFill>
              </a:rPr>
              <a:t>:</a:t>
            </a:r>
          </a:p>
          <a:p>
            <a:r>
              <a:rPr lang="vi-VN" sz="2000">
                <a:solidFill>
                  <a:srgbClr val="00B050"/>
                </a:solidFill>
              </a:rPr>
              <a:t>Cuối giờ ăn trưa ở trường, Cốm nhìn thấy một chiếc kẹp tóc trên bàn. Lúc đó, nhà ăn chỉ còn mình Cốm. Cốm nghĩ: “Đẹp quá! Mình muốn có chiếc kẹp tóc này!”.</a:t>
            </a:r>
            <a:r>
              <a:rPr lang="en-US" sz="2000" i="1">
                <a:solidFill>
                  <a:srgbClr val="00B050"/>
                </a:solidFill>
                <a:latin typeface="Arial" panose="020B0604020202020204" pitchFamily="34" charset="0"/>
                <a:cs typeface="Arial" panose="020B0604020202020204" pitchFamily="34" charset="0"/>
              </a:rPr>
              <a:t>                            		Nếu là Cốm, em sẽ làm gì?</a:t>
            </a:r>
          </a:p>
        </p:txBody>
      </p:sp>
      <p:sp>
        <p:nvSpPr>
          <p:cNvPr id="24" name="Rectangle: Rounded Corners 23">
            <a:extLst>
              <a:ext uri="{FF2B5EF4-FFF2-40B4-BE49-F238E27FC236}">
                <a16:creationId xmlns:a16="http://schemas.microsoft.com/office/drawing/2014/main" id="{35B92E52-5F48-4616-ACEF-CC2A9332BCDF}"/>
              </a:ext>
            </a:extLst>
          </p:cNvPr>
          <p:cNvSpPr/>
          <p:nvPr/>
        </p:nvSpPr>
        <p:spPr>
          <a:xfrm>
            <a:off x="1226002" y="4705517"/>
            <a:ext cx="9796727" cy="1328974"/>
          </a:xfrm>
          <a:custGeom>
            <a:avLst/>
            <a:gdLst>
              <a:gd name="connsiteX0" fmla="*/ 0 w 9796727"/>
              <a:gd name="connsiteY0" fmla="*/ 221500 h 1328974"/>
              <a:gd name="connsiteX1" fmla="*/ 221500 w 9796727"/>
              <a:gd name="connsiteY1" fmla="*/ 0 h 1328974"/>
              <a:gd name="connsiteX2" fmla="*/ 993182 w 9796727"/>
              <a:gd name="connsiteY2" fmla="*/ 0 h 1328974"/>
              <a:gd name="connsiteX3" fmla="*/ 1671328 w 9796727"/>
              <a:gd name="connsiteY3" fmla="*/ 0 h 1328974"/>
              <a:gd name="connsiteX4" fmla="*/ 2255936 w 9796727"/>
              <a:gd name="connsiteY4" fmla="*/ 0 h 1328974"/>
              <a:gd name="connsiteX5" fmla="*/ 3027618 w 9796727"/>
              <a:gd name="connsiteY5" fmla="*/ 0 h 1328974"/>
              <a:gd name="connsiteX6" fmla="*/ 3518689 w 9796727"/>
              <a:gd name="connsiteY6" fmla="*/ 0 h 1328974"/>
              <a:gd name="connsiteX7" fmla="*/ 3916222 w 9796727"/>
              <a:gd name="connsiteY7" fmla="*/ 0 h 1328974"/>
              <a:gd name="connsiteX8" fmla="*/ 4500830 w 9796727"/>
              <a:gd name="connsiteY8" fmla="*/ 0 h 1328974"/>
              <a:gd name="connsiteX9" fmla="*/ 4991901 w 9796727"/>
              <a:gd name="connsiteY9" fmla="*/ 0 h 1328974"/>
              <a:gd name="connsiteX10" fmla="*/ 5763583 w 9796727"/>
              <a:gd name="connsiteY10" fmla="*/ 0 h 1328974"/>
              <a:gd name="connsiteX11" fmla="*/ 6348191 w 9796727"/>
              <a:gd name="connsiteY11" fmla="*/ 0 h 1328974"/>
              <a:gd name="connsiteX12" fmla="*/ 6652187 w 9796727"/>
              <a:gd name="connsiteY12" fmla="*/ 0 h 1328974"/>
              <a:gd name="connsiteX13" fmla="*/ 7330333 w 9796727"/>
              <a:gd name="connsiteY13" fmla="*/ 0 h 1328974"/>
              <a:gd name="connsiteX14" fmla="*/ 8102015 w 9796727"/>
              <a:gd name="connsiteY14" fmla="*/ 0 h 1328974"/>
              <a:gd name="connsiteX15" fmla="*/ 8686623 w 9796727"/>
              <a:gd name="connsiteY15" fmla="*/ 0 h 1328974"/>
              <a:gd name="connsiteX16" fmla="*/ 9575227 w 9796727"/>
              <a:gd name="connsiteY16" fmla="*/ 0 h 1328974"/>
              <a:gd name="connsiteX17" fmla="*/ 9796727 w 9796727"/>
              <a:gd name="connsiteY17" fmla="*/ 221500 h 1328974"/>
              <a:gd name="connsiteX18" fmla="*/ 9796727 w 9796727"/>
              <a:gd name="connsiteY18" fmla="*/ 655627 h 1328974"/>
              <a:gd name="connsiteX19" fmla="*/ 9796727 w 9796727"/>
              <a:gd name="connsiteY19" fmla="*/ 1107474 h 1328974"/>
              <a:gd name="connsiteX20" fmla="*/ 9575227 w 9796727"/>
              <a:gd name="connsiteY20" fmla="*/ 1328974 h 1328974"/>
              <a:gd name="connsiteX21" fmla="*/ 9084156 w 9796727"/>
              <a:gd name="connsiteY21" fmla="*/ 1328974 h 1328974"/>
              <a:gd name="connsiteX22" fmla="*/ 8780160 w 9796727"/>
              <a:gd name="connsiteY22" fmla="*/ 1328974 h 1328974"/>
              <a:gd name="connsiteX23" fmla="*/ 8102015 w 9796727"/>
              <a:gd name="connsiteY23" fmla="*/ 1328974 h 1328974"/>
              <a:gd name="connsiteX24" fmla="*/ 7423870 w 9796727"/>
              <a:gd name="connsiteY24" fmla="*/ 1328974 h 1328974"/>
              <a:gd name="connsiteX25" fmla="*/ 6652187 w 9796727"/>
              <a:gd name="connsiteY25" fmla="*/ 1328974 h 1328974"/>
              <a:gd name="connsiteX26" fmla="*/ 5880505 w 9796727"/>
              <a:gd name="connsiteY26" fmla="*/ 1328974 h 1328974"/>
              <a:gd name="connsiteX27" fmla="*/ 5202360 w 9796727"/>
              <a:gd name="connsiteY27" fmla="*/ 1328974 h 1328974"/>
              <a:gd name="connsiteX28" fmla="*/ 4711289 w 9796727"/>
              <a:gd name="connsiteY28" fmla="*/ 1328974 h 1328974"/>
              <a:gd name="connsiteX29" fmla="*/ 3939606 w 9796727"/>
              <a:gd name="connsiteY29" fmla="*/ 1328974 h 1328974"/>
              <a:gd name="connsiteX30" fmla="*/ 3261461 w 9796727"/>
              <a:gd name="connsiteY30" fmla="*/ 1328974 h 1328974"/>
              <a:gd name="connsiteX31" fmla="*/ 2957465 w 9796727"/>
              <a:gd name="connsiteY31" fmla="*/ 1328974 h 1328974"/>
              <a:gd name="connsiteX32" fmla="*/ 2372857 w 9796727"/>
              <a:gd name="connsiteY32" fmla="*/ 1328974 h 1328974"/>
              <a:gd name="connsiteX33" fmla="*/ 1881787 w 9796727"/>
              <a:gd name="connsiteY33" fmla="*/ 1328974 h 1328974"/>
              <a:gd name="connsiteX34" fmla="*/ 1203641 w 9796727"/>
              <a:gd name="connsiteY34" fmla="*/ 1328974 h 1328974"/>
              <a:gd name="connsiteX35" fmla="*/ 221500 w 9796727"/>
              <a:gd name="connsiteY35" fmla="*/ 1328974 h 1328974"/>
              <a:gd name="connsiteX36" fmla="*/ 0 w 9796727"/>
              <a:gd name="connsiteY36" fmla="*/ 1107474 h 1328974"/>
              <a:gd name="connsiteX37" fmla="*/ 0 w 9796727"/>
              <a:gd name="connsiteY37" fmla="*/ 655627 h 1328974"/>
              <a:gd name="connsiteX38" fmla="*/ 0 w 9796727"/>
              <a:gd name="connsiteY38" fmla="*/ 221500 h 132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96727" h="1328974" fill="none" extrusionOk="0">
                <a:moveTo>
                  <a:pt x="0" y="221500"/>
                </a:moveTo>
                <a:cubicBezTo>
                  <a:pt x="-2365" y="96955"/>
                  <a:pt x="134226" y="7193"/>
                  <a:pt x="221500" y="0"/>
                </a:cubicBezTo>
                <a:cubicBezTo>
                  <a:pt x="555779" y="-89426"/>
                  <a:pt x="725714" y="48986"/>
                  <a:pt x="993182" y="0"/>
                </a:cubicBezTo>
                <a:cubicBezTo>
                  <a:pt x="1260650" y="-48986"/>
                  <a:pt x="1400509" y="53031"/>
                  <a:pt x="1671328" y="0"/>
                </a:cubicBezTo>
                <a:cubicBezTo>
                  <a:pt x="1942147" y="-53031"/>
                  <a:pt x="1997507" y="14205"/>
                  <a:pt x="2255936" y="0"/>
                </a:cubicBezTo>
                <a:cubicBezTo>
                  <a:pt x="2514365" y="-14205"/>
                  <a:pt x="2845123" y="46186"/>
                  <a:pt x="3027618" y="0"/>
                </a:cubicBezTo>
                <a:cubicBezTo>
                  <a:pt x="3210113" y="-46186"/>
                  <a:pt x="3337037" y="1753"/>
                  <a:pt x="3518689" y="0"/>
                </a:cubicBezTo>
                <a:cubicBezTo>
                  <a:pt x="3700341" y="-1753"/>
                  <a:pt x="3758287" y="19709"/>
                  <a:pt x="3916222" y="0"/>
                </a:cubicBezTo>
                <a:cubicBezTo>
                  <a:pt x="4074157" y="-19709"/>
                  <a:pt x="4284247" y="1954"/>
                  <a:pt x="4500830" y="0"/>
                </a:cubicBezTo>
                <a:cubicBezTo>
                  <a:pt x="4717413" y="-1954"/>
                  <a:pt x="4807475" y="49123"/>
                  <a:pt x="4991901" y="0"/>
                </a:cubicBezTo>
                <a:cubicBezTo>
                  <a:pt x="5176327" y="-49123"/>
                  <a:pt x="5520529" y="64537"/>
                  <a:pt x="5763583" y="0"/>
                </a:cubicBezTo>
                <a:cubicBezTo>
                  <a:pt x="6006637" y="-64537"/>
                  <a:pt x="6172642" y="3348"/>
                  <a:pt x="6348191" y="0"/>
                </a:cubicBezTo>
                <a:cubicBezTo>
                  <a:pt x="6523740" y="-3348"/>
                  <a:pt x="6585370" y="20832"/>
                  <a:pt x="6652187" y="0"/>
                </a:cubicBezTo>
                <a:cubicBezTo>
                  <a:pt x="6719004" y="-20832"/>
                  <a:pt x="7009152" y="45953"/>
                  <a:pt x="7330333" y="0"/>
                </a:cubicBezTo>
                <a:cubicBezTo>
                  <a:pt x="7651514" y="-45953"/>
                  <a:pt x="7791516" y="32647"/>
                  <a:pt x="8102015" y="0"/>
                </a:cubicBezTo>
                <a:cubicBezTo>
                  <a:pt x="8412514" y="-32647"/>
                  <a:pt x="8503691" y="6395"/>
                  <a:pt x="8686623" y="0"/>
                </a:cubicBezTo>
                <a:cubicBezTo>
                  <a:pt x="8869555" y="-6395"/>
                  <a:pt x="9379364" y="40331"/>
                  <a:pt x="9575227" y="0"/>
                </a:cubicBezTo>
                <a:cubicBezTo>
                  <a:pt x="9698111" y="6754"/>
                  <a:pt x="9822482" y="108175"/>
                  <a:pt x="9796727" y="221500"/>
                </a:cubicBezTo>
                <a:cubicBezTo>
                  <a:pt x="9844419" y="413352"/>
                  <a:pt x="9763801" y="440818"/>
                  <a:pt x="9796727" y="655627"/>
                </a:cubicBezTo>
                <a:cubicBezTo>
                  <a:pt x="9829653" y="870436"/>
                  <a:pt x="9748068" y="1005585"/>
                  <a:pt x="9796727" y="1107474"/>
                </a:cubicBezTo>
                <a:cubicBezTo>
                  <a:pt x="9796232" y="1222945"/>
                  <a:pt x="9720663" y="1326427"/>
                  <a:pt x="9575227" y="1328974"/>
                </a:cubicBezTo>
                <a:cubicBezTo>
                  <a:pt x="9439903" y="1343706"/>
                  <a:pt x="9217902" y="1299458"/>
                  <a:pt x="9084156" y="1328974"/>
                </a:cubicBezTo>
                <a:cubicBezTo>
                  <a:pt x="8950410" y="1358490"/>
                  <a:pt x="8918565" y="1305522"/>
                  <a:pt x="8780160" y="1328974"/>
                </a:cubicBezTo>
                <a:cubicBezTo>
                  <a:pt x="8641755" y="1352426"/>
                  <a:pt x="8269482" y="1315978"/>
                  <a:pt x="8102015" y="1328974"/>
                </a:cubicBezTo>
                <a:cubicBezTo>
                  <a:pt x="7934548" y="1341970"/>
                  <a:pt x="7621750" y="1284005"/>
                  <a:pt x="7423870" y="1328974"/>
                </a:cubicBezTo>
                <a:cubicBezTo>
                  <a:pt x="7225991" y="1373943"/>
                  <a:pt x="6955122" y="1290668"/>
                  <a:pt x="6652187" y="1328974"/>
                </a:cubicBezTo>
                <a:cubicBezTo>
                  <a:pt x="6349252" y="1367280"/>
                  <a:pt x="6189065" y="1298370"/>
                  <a:pt x="5880505" y="1328974"/>
                </a:cubicBezTo>
                <a:cubicBezTo>
                  <a:pt x="5571945" y="1359578"/>
                  <a:pt x="5340759" y="1288757"/>
                  <a:pt x="5202360" y="1328974"/>
                </a:cubicBezTo>
                <a:cubicBezTo>
                  <a:pt x="5063962" y="1369191"/>
                  <a:pt x="4946406" y="1324395"/>
                  <a:pt x="4711289" y="1328974"/>
                </a:cubicBezTo>
                <a:cubicBezTo>
                  <a:pt x="4476172" y="1333553"/>
                  <a:pt x="4105239" y="1318865"/>
                  <a:pt x="3939606" y="1328974"/>
                </a:cubicBezTo>
                <a:cubicBezTo>
                  <a:pt x="3773973" y="1339083"/>
                  <a:pt x="3540676" y="1304649"/>
                  <a:pt x="3261461" y="1328974"/>
                </a:cubicBezTo>
                <a:cubicBezTo>
                  <a:pt x="2982247" y="1353299"/>
                  <a:pt x="3059025" y="1314874"/>
                  <a:pt x="2957465" y="1328974"/>
                </a:cubicBezTo>
                <a:cubicBezTo>
                  <a:pt x="2855905" y="1343074"/>
                  <a:pt x="2564934" y="1288217"/>
                  <a:pt x="2372857" y="1328974"/>
                </a:cubicBezTo>
                <a:cubicBezTo>
                  <a:pt x="2180780" y="1369731"/>
                  <a:pt x="2121284" y="1295715"/>
                  <a:pt x="1881787" y="1328974"/>
                </a:cubicBezTo>
                <a:cubicBezTo>
                  <a:pt x="1642290" y="1362233"/>
                  <a:pt x="1424085" y="1291992"/>
                  <a:pt x="1203641" y="1328974"/>
                </a:cubicBezTo>
                <a:cubicBezTo>
                  <a:pt x="983197" y="1365956"/>
                  <a:pt x="528036" y="1289773"/>
                  <a:pt x="221500" y="1328974"/>
                </a:cubicBezTo>
                <a:cubicBezTo>
                  <a:pt x="116645" y="1343739"/>
                  <a:pt x="34157" y="1220241"/>
                  <a:pt x="0" y="1107474"/>
                </a:cubicBezTo>
                <a:cubicBezTo>
                  <a:pt x="-28317" y="1011080"/>
                  <a:pt x="6341" y="812027"/>
                  <a:pt x="0" y="655627"/>
                </a:cubicBezTo>
                <a:cubicBezTo>
                  <a:pt x="-6341" y="499227"/>
                  <a:pt x="31055" y="376117"/>
                  <a:pt x="0" y="221500"/>
                </a:cubicBezTo>
                <a:close/>
              </a:path>
              <a:path w="9796727" h="1328974" stroke="0" extrusionOk="0">
                <a:moveTo>
                  <a:pt x="0" y="221500"/>
                </a:moveTo>
                <a:cubicBezTo>
                  <a:pt x="-16425" y="123411"/>
                  <a:pt x="122279" y="15321"/>
                  <a:pt x="221500" y="0"/>
                </a:cubicBezTo>
                <a:cubicBezTo>
                  <a:pt x="451214" y="-13491"/>
                  <a:pt x="480935" y="513"/>
                  <a:pt x="712571" y="0"/>
                </a:cubicBezTo>
                <a:cubicBezTo>
                  <a:pt x="944207" y="-513"/>
                  <a:pt x="867361" y="27327"/>
                  <a:pt x="1016567" y="0"/>
                </a:cubicBezTo>
                <a:cubicBezTo>
                  <a:pt x="1165773" y="-27327"/>
                  <a:pt x="1379174" y="23035"/>
                  <a:pt x="1601175" y="0"/>
                </a:cubicBezTo>
                <a:cubicBezTo>
                  <a:pt x="1823176" y="-23035"/>
                  <a:pt x="1914447" y="17090"/>
                  <a:pt x="1998708" y="0"/>
                </a:cubicBezTo>
                <a:cubicBezTo>
                  <a:pt x="2082969" y="-17090"/>
                  <a:pt x="2203050" y="2013"/>
                  <a:pt x="2302704" y="0"/>
                </a:cubicBezTo>
                <a:cubicBezTo>
                  <a:pt x="2402358" y="-2013"/>
                  <a:pt x="2485468" y="22104"/>
                  <a:pt x="2606700" y="0"/>
                </a:cubicBezTo>
                <a:cubicBezTo>
                  <a:pt x="2727932" y="-22104"/>
                  <a:pt x="3013087" y="74126"/>
                  <a:pt x="3378383" y="0"/>
                </a:cubicBezTo>
                <a:cubicBezTo>
                  <a:pt x="3743679" y="-74126"/>
                  <a:pt x="3561434" y="11925"/>
                  <a:pt x="3682379" y="0"/>
                </a:cubicBezTo>
                <a:cubicBezTo>
                  <a:pt x="3803324" y="-11925"/>
                  <a:pt x="4110830" y="32890"/>
                  <a:pt x="4266987" y="0"/>
                </a:cubicBezTo>
                <a:cubicBezTo>
                  <a:pt x="4423144" y="-32890"/>
                  <a:pt x="4814283" y="42939"/>
                  <a:pt x="5038669" y="0"/>
                </a:cubicBezTo>
                <a:cubicBezTo>
                  <a:pt x="5263055" y="-42939"/>
                  <a:pt x="5241593" y="26216"/>
                  <a:pt x="5436203" y="0"/>
                </a:cubicBezTo>
                <a:cubicBezTo>
                  <a:pt x="5630813" y="-26216"/>
                  <a:pt x="5775890" y="34716"/>
                  <a:pt x="5927273" y="0"/>
                </a:cubicBezTo>
                <a:cubicBezTo>
                  <a:pt x="6078656" y="-34716"/>
                  <a:pt x="6288485" y="23006"/>
                  <a:pt x="6605419" y="0"/>
                </a:cubicBezTo>
                <a:cubicBezTo>
                  <a:pt x="6922353" y="-23006"/>
                  <a:pt x="7078098" y="78913"/>
                  <a:pt x="7377101" y="0"/>
                </a:cubicBezTo>
                <a:cubicBezTo>
                  <a:pt x="7676104" y="-78913"/>
                  <a:pt x="7651507" y="11441"/>
                  <a:pt x="7868172" y="0"/>
                </a:cubicBezTo>
                <a:cubicBezTo>
                  <a:pt x="8084837" y="-11441"/>
                  <a:pt x="8095224" y="5378"/>
                  <a:pt x="8172168" y="0"/>
                </a:cubicBezTo>
                <a:cubicBezTo>
                  <a:pt x="8249112" y="-5378"/>
                  <a:pt x="8608820" y="40802"/>
                  <a:pt x="8943850" y="0"/>
                </a:cubicBezTo>
                <a:cubicBezTo>
                  <a:pt x="9278880" y="-40802"/>
                  <a:pt x="9401212" y="32559"/>
                  <a:pt x="9575227" y="0"/>
                </a:cubicBezTo>
                <a:cubicBezTo>
                  <a:pt x="9701677" y="-4362"/>
                  <a:pt x="9822722" y="82586"/>
                  <a:pt x="9796727" y="221500"/>
                </a:cubicBezTo>
                <a:cubicBezTo>
                  <a:pt x="9839652" y="421197"/>
                  <a:pt x="9753792" y="456859"/>
                  <a:pt x="9796727" y="637908"/>
                </a:cubicBezTo>
                <a:cubicBezTo>
                  <a:pt x="9839662" y="818957"/>
                  <a:pt x="9760503" y="928832"/>
                  <a:pt x="9796727" y="1107474"/>
                </a:cubicBezTo>
                <a:cubicBezTo>
                  <a:pt x="9794096" y="1224130"/>
                  <a:pt x="9722739" y="1327048"/>
                  <a:pt x="9575227" y="1328974"/>
                </a:cubicBezTo>
                <a:cubicBezTo>
                  <a:pt x="9393102" y="1377128"/>
                  <a:pt x="9140885" y="1316353"/>
                  <a:pt x="8897082" y="1328974"/>
                </a:cubicBezTo>
                <a:cubicBezTo>
                  <a:pt x="8653280" y="1341595"/>
                  <a:pt x="8450693" y="1287732"/>
                  <a:pt x="8218937" y="1328974"/>
                </a:cubicBezTo>
                <a:cubicBezTo>
                  <a:pt x="7987181" y="1370216"/>
                  <a:pt x="7915812" y="1321101"/>
                  <a:pt x="7821403" y="1328974"/>
                </a:cubicBezTo>
                <a:cubicBezTo>
                  <a:pt x="7726994" y="1336847"/>
                  <a:pt x="7552034" y="1302555"/>
                  <a:pt x="7330333" y="1328974"/>
                </a:cubicBezTo>
                <a:cubicBezTo>
                  <a:pt x="7108632" y="1355393"/>
                  <a:pt x="6890744" y="1273190"/>
                  <a:pt x="6558650" y="1328974"/>
                </a:cubicBezTo>
                <a:cubicBezTo>
                  <a:pt x="6226556" y="1384758"/>
                  <a:pt x="6318820" y="1317178"/>
                  <a:pt x="6161117" y="1328974"/>
                </a:cubicBezTo>
                <a:cubicBezTo>
                  <a:pt x="6003414" y="1340770"/>
                  <a:pt x="5899046" y="1301321"/>
                  <a:pt x="5670046" y="1328974"/>
                </a:cubicBezTo>
                <a:cubicBezTo>
                  <a:pt x="5441046" y="1356627"/>
                  <a:pt x="5321078" y="1307312"/>
                  <a:pt x="4991901" y="1328974"/>
                </a:cubicBezTo>
                <a:cubicBezTo>
                  <a:pt x="4662725" y="1350636"/>
                  <a:pt x="4568648" y="1271152"/>
                  <a:pt x="4407293" y="1328974"/>
                </a:cubicBezTo>
                <a:cubicBezTo>
                  <a:pt x="4245938" y="1386796"/>
                  <a:pt x="3831332" y="1256016"/>
                  <a:pt x="3635610" y="1328974"/>
                </a:cubicBezTo>
                <a:cubicBezTo>
                  <a:pt x="3439888" y="1401932"/>
                  <a:pt x="3161754" y="1258680"/>
                  <a:pt x="2957465" y="1328974"/>
                </a:cubicBezTo>
                <a:cubicBezTo>
                  <a:pt x="2753177" y="1399268"/>
                  <a:pt x="2643602" y="1328416"/>
                  <a:pt x="2372857" y="1328974"/>
                </a:cubicBezTo>
                <a:cubicBezTo>
                  <a:pt x="2102112" y="1329532"/>
                  <a:pt x="1844620" y="1325975"/>
                  <a:pt x="1694712" y="1328974"/>
                </a:cubicBezTo>
                <a:cubicBezTo>
                  <a:pt x="1544804" y="1331973"/>
                  <a:pt x="1342859" y="1281294"/>
                  <a:pt x="1110104" y="1328974"/>
                </a:cubicBezTo>
                <a:cubicBezTo>
                  <a:pt x="877349" y="1376654"/>
                  <a:pt x="517025" y="1321799"/>
                  <a:pt x="221500" y="1328974"/>
                </a:cubicBezTo>
                <a:cubicBezTo>
                  <a:pt x="92946" y="1361627"/>
                  <a:pt x="-30363" y="1244426"/>
                  <a:pt x="0" y="1107474"/>
                </a:cubicBezTo>
                <a:cubicBezTo>
                  <a:pt x="-47533" y="1009906"/>
                  <a:pt x="21738" y="898819"/>
                  <a:pt x="0" y="691066"/>
                </a:cubicBezTo>
                <a:cubicBezTo>
                  <a:pt x="-21738" y="483313"/>
                  <a:pt x="50151" y="316942"/>
                  <a:pt x="0" y="221500"/>
                </a:cubicBezTo>
                <a:close/>
              </a:path>
            </a:pathLst>
          </a:custGeom>
          <a:solidFill>
            <a:schemeClr val="bg1"/>
          </a:solidFill>
          <a:ln w="38100">
            <a:solidFill>
              <a:srgbClr val="00B0F0"/>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4CEBB61-7281-4891-9A30-A35BA5A9A9EE}"/>
              </a:ext>
            </a:extLst>
          </p:cNvPr>
          <p:cNvSpPr txBox="1"/>
          <p:nvPr/>
        </p:nvSpPr>
        <p:spPr>
          <a:xfrm>
            <a:off x="1217789" y="4738016"/>
            <a:ext cx="9813152" cy="1323439"/>
          </a:xfrm>
          <a:prstGeom prst="rect">
            <a:avLst/>
          </a:prstGeom>
          <a:noFill/>
        </p:spPr>
        <p:txBody>
          <a:bodyPr wrap="square">
            <a:spAutoFit/>
          </a:bodyPr>
          <a:lstStyle/>
          <a:p>
            <a:r>
              <a:rPr lang="vi-VN" sz="2000" b="1" i="1">
                <a:solidFill>
                  <a:srgbClr val="790F1D"/>
                </a:solidFill>
              </a:rPr>
              <a:t>Tình huống </a:t>
            </a:r>
            <a:r>
              <a:rPr lang="en-US" sz="2000" b="1" i="1">
                <a:solidFill>
                  <a:srgbClr val="790F1D"/>
                </a:solidFill>
                <a:latin typeface="Arial" panose="020B0604020202020204" pitchFamily="34" charset="0"/>
                <a:cs typeface="Arial" panose="020B0604020202020204" pitchFamily="34" charset="0"/>
              </a:rPr>
              <a:t>3</a:t>
            </a:r>
            <a:r>
              <a:rPr lang="vi-VN" sz="2000">
                <a:solidFill>
                  <a:srgbClr val="790F1D"/>
                </a:solidFill>
              </a:rPr>
              <a:t>:</a:t>
            </a:r>
          </a:p>
          <a:p>
            <a:r>
              <a:rPr lang="vi-VN" sz="2000">
                <a:solidFill>
                  <a:srgbClr val="790F1D"/>
                </a:solidFill>
              </a:rPr>
              <a:t>Trên đường đi học về, Tin làm rơi mũ. Bin liền nhặt lên và đá như đá cầu, làm bẩn chiếc mũ. Tin nhắc Bin trả lại mũ cho mình. Bin nói: “Mình chỉ trêu bạn một chút thôi!”.</a:t>
            </a:r>
            <a:r>
              <a:rPr lang="en-US" sz="2000" i="1">
                <a:solidFill>
                  <a:srgbClr val="790F1D"/>
                </a:solidFill>
                <a:latin typeface="Arial" panose="020B0604020202020204" pitchFamily="34" charset="0"/>
                <a:cs typeface="Arial" panose="020B0604020202020204" pitchFamily="34" charset="0"/>
              </a:rPr>
              <a:t>                            	   Nếu là bạn của Bin, em sẽ nhắc nhở bạn như thể nào?</a:t>
            </a:r>
          </a:p>
        </p:txBody>
      </p:sp>
      <p:pic>
        <p:nvPicPr>
          <p:cNvPr id="19" name="Picture 18">
            <a:extLst>
              <a:ext uri="{FF2B5EF4-FFF2-40B4-BE49-F238E27FC236}">
                <a16:creationId xmlns:a16="http://schemas.microsoft.com/office/drawing/2014/main" id="{EB3417F3-6F5A-4A74-9602-3840E6CDE1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489622" y="4207710"/>
            <a:ext cx="1082638" cy="1082638"/>
          </a:xfrm>
          <a:prstGeom prst="rect">
            <a:avLst/>
          </a:prstGeom>
        </p:spPr>
      </p:pic>
      <p:pic>
        <p:nvPicPr>
          <p:cNvPr id="28" name="Picture 27">
            <a:extLst>
              <a:ext uri="{FF2B5EF4-FFF2-40B4-BE49-F238E27FC236}">
                <a16:creationId xmlns:a16="http://schemas.microsoft.com/office/drawing/2014/main" id="{60A96BBC-9146-4F73-AE38-F734F1C013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55898" y="1053795"/>
            <a:ext cx="1082638" cy="1082638"/>
          </a:xfrm>
          <a:prstGeom prst="rect">
            <a:avLst/>
          </a:prstGeom>
        </p:spPr>
      </p:pic>
    </p:spTree>
    <p:extLst>
      <p:ext uri="{BB962C8B-B14F-4D97-AF65-F5344CB8AC3E}">
        <p14:creationId xmlns:p14="http://schemas.microsoft.com/office/powerpoint/2010/main" val="1129315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2500"/>
                            </p:stCondLst>
                            <p:childTnLst>
                              <p:par>
                                <p:cTn id="29" presetID="14" presetClass="entr" presetSubtype="1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par>
                          <p:cTn id="41" fill="hold">
                            <p:stCondLst>
                              <p:cond delay="4000"/>
                            </p:stCondLst>
                            <p:childTnLst>
                              <p:par>
                                <p:cTn id="42" presetID="22" presetClass="entr" presetSubtype="4"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16" presetClass="entr" presetSubtype="21"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5" grpId="0"/>
      <p:bldP spid="21" grpId="0" animBg="1"/>
      <p:bldP spid="23" grpId="0"/>
      <p:bldP spid="2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grpSp>
        <p:nvGrpSpPr>
          <p:cNvPr id="4" name="Group 3">
            <a:extLst>
              <a:ext uri="{FF2B5EF4-FFF2-40B4-BE49-F238E27FC236}">
                <a16:creationId xmlns:a16="http://schemas.microsoft.com/office/drawing/2014/main" id="{F2DD4E92-4F39-8627-B0A1-62C04B798F9B}"/>
              </a:ext>
            </a:extLst>
          </p:cNvPr>
          <p:cNvGrpSpPr/>
          <p:nvPr/>
        </p:nvGrpSpPr>
        <p:grpSpPr>
          <a:xfrm>
            <a:off x="3672318" y="489439"/>
            <a:ext cx="5481956" cy="2568539"/>
            <a:chOff x="3369363" y="552936"/>
            <a:chExt cx="5910444" cy="2147041"/>
          </a:xfrm>
        </p:grpSpPr>
        <p:sp>
          <p:nvSpPr>
            <p:cNvPr id="5" name="TextBox 4">
              <a:extLst>
                <a:ext uri="{FF2B5EF4-FFF2-40B4-BE49-F238E27FC236}">
                  <a16:creationId xmlns:a16="http://schemas.microsoft.com/office/drawing/2014/main" id="{A0C73993-E6FA-CB3D-B536-1A9FA745CEE2}"/>
                </a:ext>
              </a:extLst>
            </p:cNvPr>
            <p:cNvSpPr txBox="1"/>
            <p:nvPr/>
          </p:nvSpPr>
          <p:spPr>
            <a:xfrm>
              <a:off x="3369364" y="564634"/>
              <a:ext cx="5910443" cy="2135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err="1">
                  <a:ln w="279400">
                    <a:solidFill>
                      <a:srgbClr val="FFFFFF"/>
                    </a:solidFill>
                  </a:ln>
                  <a:solidFill>
                    <a:srgbClr val="FE5B9B"/>
                  </a:solidFill>
                  <a:effectLst/>
                  <a:uLnTx/>
                  <a:uFillTx/>
                  <a:latin typeface="UVN Banh Mi" pitchFamily="2" charset="0"/>
                  <a:ea typeface="+mn-ea"/>
                  <a:cs typeface="+mn-cs"/>
                </a:rPr>
                <a:t>Cùng</a:t>
              </a:r>
              <a:r>
                <a:rPr kumimoji="0" lang="en-US" sz="8000" b="0" i="0" u="none" strike="noStrike" kern="1200" cap="none" spc="0" normalizeH="0" baseline="0" noProof="0">
                  <a:ln w="279400">
                    <a:solidFill>
                      <a:srgbClr val="FFFFFF"/>
                    </a:solidFill>
                  </a:ln>
                  <a:solidFill>
                    <a:srgbClr val="FE5B9B"/>
                  </a:solidFill>
                  <a:effectLst/>
                  <a:uLnTx/>
                  <a:uFillTx/>
                  <a:latin typeface="UVN Banh Mi" pitchFamily="2" charset="0"/>
                  <a:ea typeface="+mn-ea"/>
                  <a:cs typeface="+mn-cs"/>
                </a:rPr>
                <a:t> chia sẻ và nhận xét</a:t>
              </a:r>
              <a:endParaRPr kumimoji="0" lang="vi-VN" sz="8000" b="0" i="0" u="none" strike="noStrike" kern="1200" cap="none" spc="0" normalizeH="0" baseline="0" noProof="0" dirty="0">
                <a:ln w="279400">
                  <a:solidFill>
                    <a:srgbClr val="FFFFFF"/>
                  </a:solidFill>
                </a:ln>
                <a:solidFill>
                  <a:srgbClr val="FE5B9B"/>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F230E6F-148A-6C94-2474-3FCCF371DCBF}"/>
                </a:ext>
              </a:extLst>
            </p:cNvPr>
            <p:cNvSpPr txBox="1"/>
            <p:nvPr/>
          </p:nvSpPr>
          <p:spPr>
            <a:xfrm>
              <a:off x="3369363" y="552936"/>
              <a:ext cx="5910443" cy="2135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E5B9B"/>
                  </a:solidFill>
                  <a:effectLst/>
                  <a:uLnTx/>
                  <a:uFillTx/>
                  <a:latin typeface="UVN Banh Mi" pitchFamily="2" charset="0"/>
                  <a:ea typeface="+mn-ea"/>
                  <a:cs typeface="+mn-cs"/>
                </a:rPr>
                <a:t>Cùng chia sẻ và nhận xét</a:t>
              </a:r>
              <a:endParaRPr kumimoji="0" lang="vi-VN" sz="8000" b="0" i="0" u="none" strike="noStrike" kern="1200" cap="none" spc="0" normalizeH="0" baseline="0" noProof="0" dirty="0">
                <a:ln>
                  <a:noFill/>
                </a:ln>
                <a:solidFill>
                  <a:srgbClr val="FE5B9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F92F3B-26A2-403D-88C1-6C5E6BA7E830}"/>
              </a:ext>
            </a:extLst>
          </p:cNvPr>
          <p:cNvSpPr txBox="1"/>
          <p:nvPr/>
        </p:nvSpPr>
        <p:spPr>
          <a:xfrm>
            <a:off x="2211996" y="575830"/>
            <a:ext cx="85323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a:ln w="19050" cmpd="sng">
                  <a:solidFill>
                    <a:srgbClr val="002060"/>
                  </a:solidFill>
                  <a:prstDash val="solid"/>
                </a:ln>
                <a:solidFill>
                  <a:srgbClr val="FE5B9B"/>
                </a:solidFill>
                <a:effectLst>
                  <a:glow rad="38100">
                    <a:srgbClr val="4472C4">
                      <a:alpha val="40000"/>
                    </a:srgbClr>
                  </a:glow>
                  <a:outerShdw blurRad="50800" dist="38100" algn="l" rotWithShape="0">
                    <a:prstClr val="black">
                      <a:alpha val="40000"/>
                    </a:prstClr>
                  </a:outerShdw>
                </a:effectLst>
                <a:uLnTx/>
                <a:uFillTx/>
                <a:latin typeface="SVN-Poky's" panose="020B0606040200020203" pitchFamily="34" charset="0"/>
                <a:ea typeface="+mn-ea"/>
                <a:cs typeface="+mn-cs"/>
              </a:rPr>
              <a:t>Thảo luận nhóm đôi : Xử lý tình huống</a:t>
            </a:r>
            <a:endParaRPr kumimoji="0" lang="vi-VN" sz="3600" b="1" i="0" u="none" strike="noStrike" kern="1200" cap="none" spc="50" normalizeH="0" baseline="0" noProof="0" dirty="0">
              <a:ln w="19050" cmpd="sng">
                <a:solidFill>
                  <a:srgbClr val="002060"/>
                </a:solidFill>
                <a:prstDash val="solid"/>
              </a:ln>
              <a:solidFill>
                <a:srgbClr val="FE5B9B"/>
              </a:solidFill>
              <a:effectLst>
                <a:glow rad="38100">
                  <a:srgbClr val="4472C4">
                    <a:alpha val="40000"/>
                  </a:srgbClr>
                </a:glow>
                <a:outerShdw blurRad="50800" dist="38100" algn="l" rotWithShape="0">
                  <a:prstClr val="black">
                    <a:alpha val="40000"/>
                  </a:prstClr>
                </a:outerShdw>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18210" y="87780"/>
            <a:ext cx="1302057" cy="1299887"/>
          </a:xfrm>
          <a:prstGeom prst="rect">
            <a:avLst/>
          </a:prstGeom>
        </p:spPr>
      </p:pic>
      <p:sp>
        <p:nvSpPr>
          <p:cNvPr id="16" name="Rectangle: Rounded Corners 15">
            <a:extLst>
              <a:ext uri="{FF2B5EF4-FFF2-40B4-BE49-F238E27FC236}">
                <a16:creationId xmlns:a16="http://schemas.microsoft.com/office/drawing/2014/main" id="{4A765523-DE41-4199-A4AA-78DF35958718}"/>
              </a:ext>
            </a:extLst>
          </p:cNvPr>
          <p:cNvSpPr/>
          <p:nvPr/>
        </p:nvSpPr>
        <p:spPr>
          <a:xfrm>
            <a:off x="2650188" y="1476137"/>
            <a:ext cx="6570384" cy="2767336"/>
          </a:xfrm>
          <a:custGeom>
            <a:avLst/>
            <a:gdLst>
              <a:gd name="connsiteX0" fmla="*/ 0 w 6570384"/>
              <a:gd name="connsiteY0" fmla="*/ 461232 h 2767336"/>
              <a:gd name="connsiteX1" fmla="*/ 461232 w 6570384"/>
              <a:gd name="connsiteY1" fmla="*/ 0 h 2767336"/>
              <a:gd name="connsiteX2" fmla="*/ 969545 w 6570384"/>
              <a:gd name="connsiteY2" fmla="*/ 0 h 2767336"/>
              <a:gd name="connsiteX3" fmla="*/ 1477858 w 6570384"/>
              <a:gd name="connsiteY3" fmla="*/ 0 h 2767336"/>
              <a:gd name="connsiteX4" fmla="*/ 1873212 w 6570384"/>
              <a:gd name="connsiteY4" fmla="*/ 0 h 2767336"/>
              <a:gd name="connsiteX5" fmla="*/ 2325046 w 6570384"/>
              <a:gd name="connsiteY5" fmla="*/ 0 h 2767336"/>
              <a:gd name="connsiteX6" fmla="*/ 2833358 w 6570384"/>
              <a:gd name="connsiteY6" fmla="*/ 0 h 2767336"/>
              <a:gd name="connsiteX7" fmla="*/ 3285192 w 6570384"/>
              <a:gd name="connsiteY7" fmla="*/ 0 h 2767336"/>
              <a:gd name="connsiteX8" fmla="*/ 3849984 w 6570384"/>
              <a:gd name="connsiteY8" fmla="*/ 0 h 2767336"/>
              <a:gd name="connsiteX9" fmla="*/ 4527734 w 6570384"/>
              <a:gd name="connsiteY9" fmla="*/ 0 h 2767336"/>
              <a:gd name="connsiteX10" fmla="*/ 5149006 w 6570384"/>
              <a:gd name="connsiteY10" fmla="*/ 0 h 2767336"/>
              <a:gd name="connsiteX11" fmla="*/ 6109152 w 6570384"/>
              <a:gd name="connsiteY11" fmla="*/ 0 h 2767336"/>
              <a:gd name="connsiteX12" fmla="*/ 6570384 w 6570384"/>
              <a:gd name="connsiteY12" fmla="*/ 461232 h 2767336"/>
              <a:gd name="connsiteX13" fmla="*/ 6570384 w 6570384"/>
              <a:gd name="connsiteY13" fmla="*/ 940899 h 2767336"/>
              <a:gd name="connsiteX14" fmla="*/ 6570384 w 6570384"/>
              <a:gd name="connsiteY14" fmla="*/ 1365219 h 2767336"/>
              <a:gd name="connsiteX15" fmla="*/ 6570384 w 6570384"/>
              <a:gd name="connsiteY15" fmla="*/ 1826437 h 2767336"/>
              <a:gd name="connsiteX16" fmla="*/ 6570384 w 6570384"/>
              <a:gd name="connsiteY16" fmla="*/ 2306104 h 2767336"/>
              <a:gd name="connsiteX17" fmla="*/ 6109152 w 6570384"/>
              <a:gd name="connsiteY17" fmla="*/ 2767336 h 2767336"/>
              <a:gd name="connsiteX18" fmla="*/ 5713798 w 6570384"/>
              <a:gd name="connsiteY18" fmla="*/ 2767336 h 2767336"/>
              <a:gd name="connsiteX19" fmla="*/ 5092526 w 6570384"/>
              <a:gd name="connsiteY19" fmla="*/ 2767336 h 2767336"/>
              <a:gd name="connsiteX20" fmla="*/ 4414776 w 6570384"/>
              <a:gd name="connsiteY20" fmla="*/ 2767336 h 2767336"/>
              <a:gd name="connsiteX21" fmla="*/ 3849984 w 6570384"/>
              <a:gd name="connsiteY21" fmla="*/ 2767336 h 2767336"/>
              <a:gd name="connsiteX22" fmla="*/ 3341671 w 6570384"/>
              <a:gd name="connsiteY22" fmla="*/ 2767336 h 2767336"/>
              <a:gd name="connsiteX23" fmla="*/ 2663921 w 6570384"/>
              <a:gd name="connsiteY23" fmla="*/ 2767336 h 2767336"/>
              <a:gd name="connsiteX24" fmla="*/ 2268566 w 6570384"/>
              <a:gd name="connsiteY24" fmla="*/ 2767336 h 2767336"/>
              <a:gd name="connsiteX25" fmla="*/ 1760254 w 6570384"/>
              <a:gd name="connsiteY25" fmla="*/ 2767336 h 2767336"/>
              <a:gd name="connsiteX26" fmla="*/ 1138982 w 6570384"/>
              <a:gd name="connsiteY26" fmla="*/ 2767336 h 2767336"/>
              <a:gd name="connsiteX27" fmla="*/ 461232 w 6570384"/>
              <a:gd name="connsiteY27" fmla="*/ 2767336 h 2767336"/>
              <a:gd name="connsiteX28" fmla="*/ 0 w 6570384"/>
              <a:gd name="connsiteY28" fmla="*/ 2306104 h 2767336"/>
              <a:gd name="connsiteX29" fmla="*/ 0 w 6570384"/>
              <a:gd name="connsiteY29" fmla="*/ 1844886 h 2767336"/>
              <a:gd name="connsiteX30" fmla="*/ 0 w 6570384"/>
              <a:gd name="connsiteY30" fmla="*/ 1365219 h 2767336"/>
              <a:gd name="connsiteX31" fmla="*/ 0 w 6570384"/>
              <a:gd name="connsiteY31" fmla="*/ 885553 h 2767336"/>
              <a:gd name="connsiteX32" fmla="*/ 0 w 6570384"/>
              <a:gd name="connsiteY32" fmla="*/ 461232 h 276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70384" h="2767336" fill="none" extrusionOk="0">
                <a:moveTo>
                  <a:pt x="0" y="461232"/>
                </a:moveTo>
                <a:cubicBezTo>
                  <a:pt x="-10849" y="197013"/>
                  <a:pt x="168957" y="-43629"/>
                  <a:pt x="461232" y="0"/>
                </a:cubicBezTo>
                <a:cubicBezTo>
                  <a:pt x="601784" y="-1243"/>
                  <a:pt x="735734" y="25980"/>
                  <a:pt x="969545" y="0"/>
                </a:cubicBezTo>
                <a:cubicBezTo>
                  <a:pt x="1203356" y="-25980"/>
                  <a:pt x="1341238" y="38966"/>
                  <a:pt x="1477858" y="0"/>
                </a:cubicBezTo>
                <a:cubicBezTo>
                  <a:pt x="1614478" y="-38966"/>
                  <a:pt x="1787246" y="46463"/>
                  <a:pt x="1873212" y="0"/>
                </a:cubicBezTo>
                <a:cubicBezTo>
                  <a:pt x="1959178" y="-46463"/>
                  <a:pt x="2173308" y="45317"/>
                  <a:pt x="2325046" y="0"/>
                </a:cubicBezTo>
                <a:cubicBezTo>
                  <a:pt x="2476784" y="-45317"/>
                  <a:pt x="2685531" y="25616"/>
                  <a:pt x="2833358" y="0"/>
                </a:cubicBezTo>
                <a:cubicBezTo>
                  <a:pt x="2981185" y="-25616"/>
                  <a:pt x="3094823" y="28738"/>
                  <a:pt x="3285192" y="0"/>
                </a:cubicBezTo>
                <a:cubicBezTo>
                  <a:pt x="3475561" y="-28738"/>
                  <a:pt x="3726230" y="49870"/>
                  <a:pt x="3849984" y="0"/>
                </a:cubicBezTo>
                <a:cubicBezTo>
                  <a:pt x="3973738" y="-49870"/>
                  <a:pt x="4189206" y="11864"/>
                  <a:pt x="4527734" y="0"/>
                </a:cubicBezTo>
                <a:cubicBezTo>
                  <a:pt x="4866262" y="-11864"/>
                  <a:pt x="4909316" y="52739"/>
                  <a:pt x="5149006" y="0"/>
                </a:cubicBezTo>
                <a:cubicBezTo>
                  <a:pt x="5388696" y="-52739"/>
                  <a:pt x="5826427" y="72383"/>
                  <a:pt x="6109152" y="0"/>
                </a:cubicBezTo>
                <a:cubicBezTo>
                  <a:pt x="6310999" y="-26903"/>
                  <a:pt x="6621361" y="217245"/>
                  <a:pt x="6570384" y="461232"/>
                </a:cubicBezTo>
                <a:cubicBezTo>
                  <a:pt x="6599142" y="578760"/>
                  <a:pt x="6567027" y="808400"/>
                  <a:pt x="6570384" y="940899"/>
                </a:cubicBezTo>
                <a:cubicBezTo>
                  <a:pt x="6573741" y="1073398"/>
                  <a:pt x="6530417" y="1174450"/>
                  <a:pt x="6570384" y="1365219"/>
                </a:cubicBezTo>
                <a:cubicBezTo>
                  <a:pt x="6610351" y="1555988"/>
                  <a:pt x="6540686" y="1663479"/>
                  <a:pt x="6570384" y="1826437"/>
                </a:cubicBezTo>
                <a:cubicBezTo>
                  <a:pt x="6600082" y="1989395"/>
                  <a:pt x="6540321" y="2108292"/>
                  <a:pt x="6570384" y="2306104"/>
                </a:cubicBezTo>
                <a:cubicBezTo>
                  <a:pt x="6544617" y="2604670"/>
                  <a:pt x="6325577" y="2773938"/>
                  <a:pt x="6109152" y="2767336"/>
                </a:cubicBezTo>
                <a:cubicBezTo>
                  <a:pt x="5940947" y="2772214"/>
                  <a:pt x="5816113" y="2733472"/>
                  <a:pt x="5713798" y="2767336"/>
                </a:cubicBezTo>
                <a:cubicBezTo>
                  <a:pt x="5611483" y="2801200"/>
                  <a:pt x="5279982" y="2735376"/>
                  <a:pt x="5092526" y="2767336"/>
                </a:cubicBezTo>
                <a:cubicBezTo>
                  <a:pt x="4905070" y="2799296"/>
                  <a:pt x="4666639" y="2700152"/>
                  <a:pt x="4414776" y="2767336"/>
                </a:cubicBezTo>
                <a:cubicBezTo>
                  <a:pt x="4162913" y="2834520"/>
                  <a:pt x="4079569" y="2754598"/>
                  <a:pt x="3849984" y="2767336"/>
                </a:cubicBezTo>
                <a:cubicBezTo>
                  <a:pt x="3620399" y="2780074"/>
                  <a:pt x="3523912" y="2744453"/>
                  <a:pt x="3341671" y="2767336"/>
                </a:cubicBezTo>
                <a:cubicBezTo>
                  <a:pt x="3159430" y="2790219"/>
                  <a:pt x="2976294" y="2736176"/>
                  <a:pt x="2663921" y="2767336"/>
                </a:cubicBezTo>
                <a:cubicBezTo>
                  <a:pt x="2351548" y="2798496"/>
                  <a:pt x="2409231" y="2755379"/>
                  <a:pt x="2268566" y="2767336"/>
                </a:cubicBezTo>
                <a:cubicBezTo>
                  <a:pt x="2127902" y="2779293"/>
                  <a:pt x="2007712" y="2724554"/>
                  <a:pt x="1760254" y="2767336"/>
                </a:cubicBezTo>
                <a:cubicBezTo>
                  <a:pt x="1512796" y="2810118"/>
                  <a:pt x="1291910" y="2713837"/>
                  <a:pt x="1138982" y="2767336"/>
                </a:cubicBezTo>
                <a:cubicBezTo>
                  <a:pt x="986054" y="2820835"/>
                  <a:pt x="777664" y="2706830"/>
                  <a:pt x="461232" y="2767336"/>
                </a:cubicBezTo>
                <a:cubicBezTo>
                  <a:pt x="219891" y="2804761"/>
                  <a:pt x="4077" y="2548329"/>
                  <a:pt x="0" y="2306104"/>
                </a:cubicBezTo>
                <a:cubicBezTo>
                  <a:pt x="-47093" y="2162805"/>
                  <a:pt x="48255" y="2057024"/>
                  <a:pt x="0" y="1844886"/>
                </a:cubicBezTo>
                <a:cubicBezTo>
                  <a:pt x="-48255" y="1632748"/>
                  <a:pt x="16691" y="1580910"/>
                  <a:pt x="0" y="1365219"/>
                </a:cubicBezTo>
                <a:cubicBezTo>
                  <a:pt x="-16691" y="1149528"/>
                  <a:pt x="15217" y="1004243"/>
                  <a:pt x="0" y="885553"/>
                </a:cubicBezTo>
                <a:cubicBezTo>
                  <a:pt x="-15217" y="766863"/>
                  <a:pt x="38667" y="599181"/>
                  <a:pt x="0" y="461232"/>
                </a:cubicBezTo>
                <a:close/>
              </a:path>
              <a:path w="6570384" h="2767336" stroke="0" extrusionOk="0">
                <a:moveTo>
                  <a:pt x="0" y="461232"/>
                </a:moveTo>
                <a:cubicBezTo>
                  <a:pt x="-32105" y="253885"/>
                  <a:pt x="247283" y="27037"/>
                  <a:pt x="461232" y="0"/>
                </a:cubicBezTo>
                <a:cubicBezTo>
                  <a:pt x="674315" y="-32213"/>
                  <a:pt x="805413" y="15992"/>
                  <a:pt x="969545" y="0"/>
                </a:cubicBezTo>
                <a:cubicBezTo>
                  <a:pt x="1133677" y="-15992"/>
                  <a:pt x="1273866" y="15273"/>
                  <a:pt x="1364899" y="0"/>
                </a:cubicBezTo>
                <a:cubicBezTo>
                  <a:pt x="1455932" y="-15273"/>
                  <a:pt x="1662653" y="45269"/>
                  <a:pt x="1929691" y="0"/>
                </a:cubicBezTo>
                <a:cubicBezTo>
                  <a:pt x="2196729" y="-45269"/>
                  <a:pt x="2283970" y="34136"/>
                  <a:pt x="2381525" y="0"/>
                </a:cubicBezTo>
                <a:cubicBezTo>
                  <a:pt x="2479080" y="-34136"/>
                  <a:pt x="2628908" y="32202"/>
                  <a:pt x="2776879" y="0"/>
                </a:cubicBezTo>
                <a:cubicBezTo>
                  <a:pt x="2924850" y="-32202"/>
                  <a:pt x="3082606" y="29012"/>
                  <a:pt x="3172234" y="0"/>
                </a:cubicBezTo>
                <a:cubicBezTo>
                  <a:pt x="3261863" y="-29012"/>
                  <a:pt x="3668362" y="57013"/>
                  <a:pt x="3849984" y="0"/>
                </a:cubicBezTo>
                <a:cubicBezTo>
                  <a:pt x="4031606" y="-57013"/>
                  <a:pt x="4125948" y="10729"/>
                  <a:pt x="4245338" y="0"/>
                </a:cubicBezTo>
                <a:cubicBezTo>
                  <a:pt x="4364728" y="-10729"/>
                  <a:pt x="4539557" y="23778"/>
                  <a:pt x="4810130" y="0"/>
                </a:cubicBezTo>
                <a:cubicBezTo>
                  <a:pt x="5080703" y="-23778"/>
                  <a:pt x="5333530" y="46353"/>
                  <a:pt x="5487881" y="0"/>
                </a:cubicBezTo>
                <a:cubicBezTo>
                  <a:pt x="5642232" y="-46353"/>
                  <a:pt x="5852593" y="16614"/>
                  <a:pt x="6109152" y="0"/>
                </a:cubicBezTo>
                <a:cubicBezTo>
                  <a:pt x="6369095" y="7246"/>
                  <a:pt x="6581588" y="147952"/>
                  <a:pt x="6570384" y="461232"/>
                </a:cubicBezTo>
                <a:cubicBezTo>
                  <a:pt x="6606568" y="604087"/>
                  <a:pt x="6558133" y="784816"/>
                  <a:pt x="6570384" y="904001"/>
                </a:cubicBezTo>
                <a:cubicBezTo>
                  <a:pt x="6582635" y="1023186"/>
                  <a:pt x="6561298" y="1158018"/>
                  <a:pt x="6570384" y="1346771"/>
                </a:cubicBezTo>
                <a:cubicBezTo>
                  <a:pt x="6579470" y="1535524"/>
                  <a:pt x="6544441" y="1651258"/>
                  <a:pt x="6570384" y="1752642"/>
                </a:cubicBezTo>
                <a:cubicBezTo>
                  <a:pt x="6596327" y="1854026"/>
                  <a:pt x="6522997" y="2135904"/>
                  <a:pt x="6570384" y="2306104"/>
                </a:cubicBezTo>
                <a:cubicBezTo>
                  <a:pt x="6632173" y="2538287"/>
                  <a:pt x="6402379" y="2713217"/>
                  <a:pt x="6109152" y="2767336"/>
                </a:cubicBezTo>
                <a:cubicBezTo>
                  <a:pt x="5777406" y="2806982"/>
                  <a:pt x="5625899" y="2712022"/>
                  <a:pt x="5431402" y="2767336"/>
                </a:cubicBezTo>
                <a:cubicBezTo>
                  <a:pt x="5236905" y="2822650"/>
                  <a:pt x="5122311" y="2758412"/>
                  <a:pt x="5036047" y="2767336"/>
                </a:cubicBezTo>
                <a:cubicBezTo>
                  <a:pt x="4949783" y="2776260"/>
                  <a:pt x="4580769" y="2718389"/>
                  <a:pt x="4358297" y="2767336"/>
                </a:cubicBezTo>
                <a:cubicBezTo>
                  <a:pt x="4135825" y="2816283"/>
                  <a:pt x="4058239" y="2728219"/>
                  <a:pt x="3962942" y="2767336"/>
                </a:cubicBezTo>
                <a:cubicBezTo>
                  <a:pt x="3867646" y="2806453"/>
                  <a:pt x="3497685" y="2700525"/>
                  <a:pt x="3285192" y="2767336"/>
                </a:cubicBezTo>
                <a:cubicBezTo>
                  <a:pt x="3072699" y="2834147"/>
                  <a:pt x="2858940" y="2712577"/>
                  <a:pt x="2720400" y="2767336"/>
                </a:cubicBezTo>
                <a:cubicBezTo>
                  <a:pt x="2581860" y="2822095"/>
                  <a:pt x="2347886" y="2728836"/>
                  <a:pt x="2099129" y="2767336"/>
                </a:cubicBezTo>
                <a:cubicBezTo>
                  <a:pt x="1850372" y="2805836"/>
                  <a:pt x="1785835" y="2765068"/>
                  <a:pt x="1647295" y="2767336"/>
                </a:cubicBezTo>
                <a:cubicBezTo>
                  <a:pt x="1508755" y="2769604"/>
                  <a:pt x="1305039" y="2754855"/>
                  <a:pt x="1138982" y="2767336"/>
                </a:cubicBezTo>
                <a:cubicBezTo>
                  <a:pt x="972925" y="2779817"/>
                  <a:pt x="765400" y="2747520"/>
                  <a:pt x="461232" y="2767336"/>
                </a:cubicBezTo>
                <a:cubicBezTo>
                  <a:pt x="169956" y="2728269"/>
                  <a:pt x="-46274" y="2580479"/>
                  <a:pt x="0" y="2306104"/>
                </a:cubicBezTo>
                <a:cubicBezTo>
                  <a:pt x="-39868" y="2127853"/>
                  <a:pt x="5170" y="1942781"/>
                  <a:pt x="0" y="1844886"/>
                </a:cubicBezTo>
                <a:cubicBezTo>
                  <a:pt x="-5170" y="1746991"/>
                  <a:pt x="48144" y="1500473"/>
                  <a:pt x="0" y="1383668"/>
                </a:cubicBezTo>
                <a:cubicBezTo>
                  <a:pt x="-48144" y="1266863"/>
                  <a:pt x="8486" y="1012905"/>
                  <a:pt x="0" y="885553"/>
                </a:cubicBezTo>
                <a:cubicBezTo>
                  <a:pt x="-8486" y="758202"/>
                  <a:pt x="43431" y="552246"/>
                  <a:pt x="0" y="461232"/>
                </a:cubicBezTo>
                <a:close/>
              </a:path>
            </a:pathLst>
          </a:custGeom>
          <a:solidFill>
            <a:schemeClr val="bg1"/>
          </a:solidFill>
          <a:ln w="38100">
            <a:solidFill>
              <a:srgbClr val="FF9AA2"/>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279B143-E460-4DED-A2CA-5745B784B6FD}"/>
              </a:ext>
            </a:extLst>
          </p:cNvPr>
          <p:cNvSpPr txBox="1"/>
          <p:nvPr/>
        </p:nvSpPr>
        <p:spPr>
          <a:xfrm>
            <a:off x="2906928" y="1777167"/>
            <a:ext cx="604651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70C0"/>
                </a:solidFill>
                <a:effectLst/>
                <a:uLnTx/>
                <a:uFillTx/>
                <a:latin typeface="Arial" panose="020B0604020202020204" pitchFamily="34" charset="0"/>
                <a:ea typeface="+mn-ea"/>
              </a:rPr>
              <a:t>Tình huống 1</a:t>
            </a:r>
            <a:r>
              <a:rPr kumimoji="0" lang="vi-VN" sz="2400" b="0" i="0" u="none" strike="noStrike" kern="1200" cap="none" spc="0" normalizeH="0" baseline="0" noProof="0">
                <a:ln>
                  <a:noFill/>
                </a:ln>
                <a:solidFill>
                  <a:srgbClr val="0070C0"/>
                </a:solidFill>
                <a:effectLst/>
                <a:uLnTx/>
                <a:uFillTx/>
                <a:latin typeface="Arial" panose="020B0604020202020204" pitchFamily="34" charset="0"/>
                <a:ea typeface="+mn-ea"/>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Arial" panose="020B0604020202020204" pitchFamily="34" charset="0"/>
                <a:ea typeface="+mn-ea"/>
              </a:rPr>
              <a:t>Sắp đến giờ đi đá bóng nhưng Bin không tìm thấy đôi giày thể thao của mình. Nhìn thấy đôi giày mới của anh trai, Bin nghĩ: “Có nên lấy đôi giày này không nhỉ?”.</a:t>
            </a:r>
            <a:endParaRPr kumimoji="0" lang="en-US" sz="2400" b="0" i="0" u="none" strike="noStrike" kern="1200" cap="none" spc="0" normalizeH="0" baseline="0" noProof="0">
              <a:ln>
                <a:noFill/>
              </a:ln>
              <a:solidFill>
                <a:srgbClr val="0070C0"/>
              </a:solidFill>
              <a:effectLst/>
              <a:uLnTx/>
              <a:uFillTx/>
              <a:latin typeface="Calibri" panose="020F0502020204030204"/>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Nếu là Bin, em sẽ làm gì?</a:t>
            </a:r>
          </a:p>
        </p:txBody>
      </p:sp>
      <p:pic>
        <p:nvPicPr>
          <p:cNvPr id="28" name="Picture 27">
            <a:extLst>
              <a:ext uri="{FF2B5EF4-FFF2-40B4-BE49-F238E27FC236}">
                <a16:creationId xmlns:a16="http://schemas.microsoft.com/office/drawing/2014/main" id="{60A96BBC-9146-4F73-AE38-F734F1C013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271498" y="1171590"/>
            <a:ext cx="1082638" cy="1082638"/>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37543" y="4519248"/>
            <a:ext cx="7316913" cy="1815882"/>
          </a:xfrm>
          <a:prstGeom prst="rect">
            <a:avLst/>
          </a:prstGeom>
          <a:noFill/>
        </p:spPr>
        <p:txBody>
          <a:bodyPr wrap="square" rtlCol="0">
            <a:spAutoFit/>
          </a:bodyPr>
          <a:lstStyle/>
          <a:p>
            <a:pPr algn="just"/>
            <a:r>
              <a:rPr lang="en-US" sz="2800" i="1">
                <a:solidFill>
                  <a:srgbClr val="FF0000"/>
                </a:solidFill>
                <a:latin typeface="Arial" panose="020B0604020202020204" pitchFamily="34" charset="0"/>
                <a:cs typeface="Arial" panose="020B0604020202020204" pitchFamily="34" charset="0"/>
              </a:rPr>
              <a:t>Nếu em là Bin em sẽ cố gắng tìm đôi giày của mình. Nếu cần đôi giày mới của anh trai, Bin phải xin phép mượn và được đồng ý mới sử dụng</a:t>
            </a: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620285" y="37110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5"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19"/>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F92F3B-26A2-403D-88C1-6C5E6BA7E830}"/>
              </a:ext>
            </a:extLst>
          </p:cNvPr>
          <p:cNvSpPr txBox="1"/>
          <p:nvPr/>
        </p:nvSpPr>
        <p:spPr>
          <a:xfrm>
            <a:off x="2138968" y="468787"/>
            <a:ext cx="85323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a:ln w="19050" cmpd="sng">
                  <a:solidFill>
                    <a:srgbClr val="002060"/>
                  </a:solidFill>
                  <a:prstDash val="solid"/>
                </a:ln>
                <a:solidFill>
                  <a:srgbClr val="FE5B9B"/>
                </a:solidFill>
                <a:effectLst>
                  <a:glow rad="38100">
                    <a:srgbClr val="4472C4">
                      <a:alpha val="40000"/>
                    </a:srgbClr>
                  </a:glow>
                  <a:outerShdw blurRad="50800" dist="38100" algn="l" rotWithShape="0">
                    <a:prstClr val="black">
                      <a:alpha val="40000"/>
                    </a:prstClr>
                  </a:outerShdw>
                </a:effectLst>
                <a:uLnTx/>
                <a:uFillTx/>
                <a:latin typeface="SVN-Poky's" panose="020B0606040200020203" pitchFamily="34" charset="0"/>
                <a:ea typeface="+mn-ea"/>
                <a:cs typeface="+mn-cs"/>
              </a:rPr>
              <a:t>Thảo luận nhóm đôi : Xử lý tình huống</a:t>
            </a:r>
            <a:endParaRPr kumimoji="0" lang="vi-VN" sz="3600" b="1" i="0" u="none" strike="noStrike" kern="1200" cap="none" spc="50" normalizeH="0" baseline="0" noProof="0" dirty="0">
              <a:ln w="19050" cmpd="sng">
                <a:solidFill>
                  <a:srgbClr val="002060"/>
                </a:solidFill>
                <a:prstDash val="solid"/>
              </a:ln>
              <a:solidFill>
                <a:srgbClr val="FE5B9B"/>
              </a:solidFill>
              <a:effectLst>
                <a:glow rad="38100">
                  <a:srgbClr val="4472C4">
                    <a:alpha val="40000"/>
                  </a:srgbClr>
                </a:glow>
                <a:outerShdw blurRad="50800" dist="38100" algn="l" rotWithShape="0">
                  <a:prstClr val="black">
                    <a:alpha val="40000"/>
                  </a:prstClr>
                </a:outerShdw>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18210" y="87780"/>
            <a:ext cx="1302057" cy="1299887"/>
          </a:xfrm>
          <a:prstGeom prst="rect">
            <a:avLst/>
          </a:prstGeom>
        </p:spPr>
      </p:pic>
      <p:sp>
        <p:nvSpPr>
          <p:cNvPr id="21" name="Rectangle: Rounded Corners 20">
            <a:extLst>
              <a:ext uri="{FF2B5EF4-FFF2-40B4-BE49-F238E27FC236}">
                <a16:creationId xmlns:a16="http://schemas.microsoft.com/office/drawing/2014/main" id="{FAAF4D99-932C-4BB7-A048-53EA72B00E51}"/>
              </a:ext>
            </a:extLst>
          </p:cNvPr>
          <p:cNvSpPr/>
          <p:nvPr/>
        </p:nvSpPr>
        <p:spPr>
          <a:xfrm>
            <a:off x="2548622" y="1503491"/>
            <a:ext cx="7094755" cy="2679879"/>
          </a:xfrm>
          <a:custGeom>
            <a:avLst/>
            <a:gdLst>
              <a:gd name="connsiteX0" fmla="*/ 0 w 7094755"/>
              <a:gd name="connsiteY0" fmla="*/ 446655 h 2679879"/>
              <a:gd name="connsiteX1" fmla="*/ 446655 w 7094755"/>
              <a:gd name="connsiteY1" fmla="*/ 0 h 2679879"/>
              <a:gd name="connsiteX2" fmla="*/ 948408 w 7094755"/>
              <a:gd name="connsiteY2" fmla="*/ 0 h 2679879"/>
              <a:gd name="connsiteX3" fmla="*/ 1450162 w 7094755"/>
              <a:gd name="connsiteY3" fmla="*/ 0 h 2679879"/>
              <a:gd name="connsiteX4" fmla="*/ 1827886 w 7094755"/>
              <a:gd name="connsiteY4" fmla="*/ 0 h 2679879"/>
              <a:gd name="connsiteX5" fmla="*/ 2267625 w 7094755"/>
              <a:gd name="connsiteY5" fmla="*/ 0 h 2679879"/>
              <a:gd name="connsiteX6" fmla="*/ 2769378 w 7094755"/>
              <a:gd name="connsiteY6" fmla="*/ 0 h 2679879"/>
              <a:gd name="connsiteX7" fmla="*/ 3209117 w 7094755"/>
              <a:gd name="connsiteY7" fmla="*/ 0 h 2679879"/>
              <a:gd name="connsiteX8" fmla="*/ 3772885 w 7094755"/>
              <a:gd name="connsiteY8" fmla="*/ 0 h 2679879"/>
              <a:gd name="connsiteX9" fmla="*/ 4460681 w 7094755"/>
              <a:gd name="connsiteY9" fmla="*/ 0 h 2679879"/>
              <a:gd name="connsiteX10" fmla="*/ 5086463 w 7094755"/>
              <a:gd name="connsiteY10" fmla="*/ 0 h 2679879"/>
              <a:gd name="connsiteX11" fmla="*/ 5712246 w 7094755"/>
              <a:gd name="connsiteY11" fmla="*/ 0 h 2679879"/>
              <a:gd name="connsiteX12" fmla="*/ 6648100 w 7094755"/>
              <a:gd name="connsiteY12" fmla="*/ 0 h 2679879"/>
              <a:gd name="connsiteX13" fmla="*/ 7094755 w 7094755"/>
              <a:gd name="connsiteY13" fmla="*/ 446655 h 2679879"/>
              <a:gd name="connsiteX14" fmla="*/ 7094755 w 7094755"/>
              <a:gd name="connsiteY14" fmla="*/ 1006447 h 2679879"/>
              <a:gd name="connsiteX15" fmla="*/ 7094755 w 7094755"/>
              <a:gd name="connsiteY15" fmla="*/ 1601970 h 2679879"/>
              <a:gd name="connsiteX16" fmla="*/ 7094755 w 7094755"/>
              <a:gd name="connsiteY16" fmla="*/ 2233224 h 2679879"/>
              <a:gd name="connsiteX17" fmla="*/ 6648100 w 7094755"/>
              <a:gd name="connsiteY17" fmla="*/ 2679879 h 2679879"/>
              <a:gd name="connsiteX18" fmla="*/ 6270376 w 7094755"/>
              <a:gd name="connsiteY18" fmla="*/ 2679879 h 2679879"/>
              <a:gd name="connsiteX19" fmla="*/ 5644593 w 7094755"/>
              <a:gd name="connsiteY19" fmla="*/ 2679879 h 2679879"/>
              <a:gd name="connsiteX20" fmla="*/ 4956797 w 7094755"/>
              <a:gd name="connsiteY20" fmla="*/ 2679879 h 2679879"/>
              <a:gd name="connsiteX21" fmla="*/ 4393029 w 7094755"/>
              <a:gd name="connsiteY21" fmla="*/ 2679879 h 2679879"/>
              <a:gd name="connsiteX22" fmla="*/ 3891276 w 7094755"/>
              <a:gd name="connsiteY22" fmla="*/ 2679879 h 2679879"/>
              <a:gd name="connsiteX23" fmla="*/ 3203479 w 7094755"/>
              <a:gd name="connsiteY23" fmla="*/ 2679879 h 2679879"/>
              <a:gd name="connsiteX24" fmla="*/ 2825755 w 7094755"/>
              <a:gd name="connsiteY24" fmla="*/ 2679879 h 2679879"/>
              <a:gd name="connsiteX25" fmla="*/ 2324002 w 7094755"/>
              <a:gd name="connsiteY25" fmla="*/ 2679879 h 2679879"/>
              <a:gd name="connsiteX26" fmla="*/ 1698219 w 7094755"/>
              <a:gd name="connsiteY26" fmla="*/ 2679879 h 2679879"/>
              <a:gd name="connsiteX27" fmla="*/ 1134452 w 7094755"/>
              <a:gd name="connsiteY27" fmla="*/ 2679879 h 2679879"/>
              <a:gd name="connsiteX28" fmla="*/ 446655 w 7094755"/>
              <a:gd name="connsiteY28" fmla="*/ 2679879 h 2679879"/>
              <a:gd name="connsiteX29" fmla="*/ 0 w 7094755"/>
              <a:gd name="connsiteY29" fmla="*/ 2233224 h 2679879"/>
              <a:gd name="connsiteX30" fmla="*/ 0 w 7094755"/>
              <a:gd name="connsiteY30" fmla="*/ 1601970 h 2679879"/>
              <a:gd name="connsiteX31" fmla="*/ 0 w 7094755"/>
              <a:gd name="connsiteY31" fmla="*/ 988581 h 2679879"/>
              <a:gd name="connsiteX32" fmla="*/ 0 w 7094755"/>
              <a:gd name="connsiteY32" fmla="*/ 446655 h 267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4755" h="2679879" fill="none" extrusionOk="0">
                <a:moveTo>
                  <a:pt x="0" y="446655"/>
                </a:moveTo>
                <a:cubicBezTo>
                  <a:pt x="-47745" y="158218"/>
                  <a:pt x="180980" y="-22072"/>
                  <a:pt x="446655" y="0"/>
                </a:cubicBezTo>
                <a:cubicBezTo>
                  <a:pt x="592225" y="-1888"/>
                  <a:pt x="697714" y="12975"/>
                  <a:pt x="948408" y="0"/>
                </a:cubicBezTo>
                <a:cubicBezTo>
                  <a:pt x="1199102" y="-12975"/>
                  <a:pt x="1301199" y="9760"/>
                  <a:pt x="1450162" y="0"/>
                </a:cubicBezTo>
                <a:cubicBezTo>
                  <a:pt x="1599125" y="-9760"/>
                  <a:pt x="1678333" y="25010"/>
                  <a:pt x="1827886" y="0"/>
                </a:cubicBezTo>
                <a:cubicBezTo>
                  <a:pt x="1977439" y="-25010"/>
                  <a:pt x="2077724" y="21822"/>
                  <a:pt x="2267625" y="0"/>
                </a:cubicBezTo>
                <a:cubicBezTo>
                  <a:pt x="2457526" y="-21822"/>
                  <a:pt x="2571104" y="36003"/>
                  <a:pt x="2769378" y="0"/>
                </a:cubicBezTo>
                <a:cubicBezTo>
                  <a:pt x="2967652" y="-36003"/>
                  <a:pt x="3076120" y="29091"/>
                  <a:pt x="3209117" y="0"/>
                </a:cubicBezTo>
                <a:cubicBezTo>
                  <a:pt x="3342114" y="-29091"/>
                  <a:pt x="3514998" y="47190"/>
                  <a:pt x="3772885" y="0"/>
                </a:cubicBezTo>
                <a:cubicBezTo>
                  <a:pt x="4030772" y="-47190"/>
                  <a:pt x="4118815" y="41239"/>
                  <a:pt x="4460681" y="0"/>
                </a:cubicBezTo>
                <a:cubicBezTo>
                  <a:pt x="4802547" y="-41239"/>
                  <a:pt x="4871239" y="49741"/>
                  <a:pt x="5086463" y="0"/>
                </a:cubicBezTo>
                <a:cubicBezTo>
                  <a:pt x="5301687" y="-49741"/>
                  <a:pt x="5542313" y="16530"/>
                  <a:pt x="5712246" y="0"/>
                </a:cubicBezTo>
                <a:cubicBezTo>
                  <a:pt x="5882179" y="-16530"/>
                  <a:pt x="6214292" y="94973"/>
                  <a:pt x="6648100" y="0"/>
                </a:cubicBezTo>
                <a:cubicBezTo>
                  <a:pt x="6928335" y="-8031"/>
                  <a:pt x="7156130" y="231783"/>
                  <a:pt x="7094755" y="446655"/>
                </a:cubicBezTo>
                <a:cubicBezTo>
                  <a:pt x="7150720" y="679315"/>
                  <a:pt x="7047519" y="738880"/>
                  <a:pt x="7094755" y="1006447"/>
                </a:cubicBezTo>
                <a:cubicBezTo>
                  <a:pt x="7141991" y="1274014"/>
                  <a:pt x="7043804" y="1325803"/>
                  <a:pt x="7094755" y="1601970"/>
                </a:cubicBezTo>
                <a:cubicBezTo>
                  <a:pt x="7145706" y="1878137"/>
                  <a:pt x="7047391" y="1990824"/>
                  <a:pt x="7094755" y="2233224"/>
                </a:cubicBezTo>
                <a:cubicBezTo>
                  <a:pt x="7087263" y="2492650"/>
                  <a:pt x="6870718" y="2684026"/>
                  <a:pt x="6648100" y="2679879"/>
                </a:cubicBezTo>
                <a:cubicBezTo>
                  <a:pt x="6515389" y="2708573"/>
                  <a:pt x="6455680" y="2653412"/>
                  <a:pt x="6270376" y="2679879"/>
                </a:cubicBezTo>
                <a:cubicBezTo>
                  <a:pt x="6085072" y="2706346"/>
                  <a:pt x="5857587" y="2662795"/>
                  <a:pt x="5644593" y="2679879"/>
                </a:cubicBezTo>
                <a:cubicBezTo>
                  <a:pt x="5431599" y="2696963"/>
                  <a:pt x="5213249" y="2597940"/>
                  <a:pt x="4956797" y="2679879"/>
                </a:cubicBezTo>
                <a:cubicBezTo>
                  <a:pt x="4700345" y="2761818"/>
                  <a:pt x="4560374" y="2612425"/>
                  <a:pt x="4393029" y="2679879"/>
                </a:cubicBezTo>
                <a:cubicBezTo>
                  <a:pt x="4225684" y="2747333"/>
                  <a:pt x="4040270" y="2636448"/>
                  <a:pt x="3891276" y="2679879"/>
                </a:cubicBezTo>
                <a:cubicBezTo>
                  <a:pt x="3742282" y="2723310"/>
                  <a:pt x="3386921" y="2619860"/>
                  <a:pt x="3203479" y="2679879"/>
                </a:cubicBezTo>
                <a:cubicBezTo>
                  <a:pt x="3020037" y="2739898"/>
                  <a:pt x="2931508" y="2661121"/>
                  <a:pt x="2825755" y="2679879"/>
                </a:cubicBezTo>
                <a:cubicBezTo>
                  <a:pt x="2720002" y="2698637"/>
                  <a:pt x="2536512" y="2670766"/>
                  <a:pt x="2324002" y="2679879"/>
                </a:cubicBezTo>
                <a:cubicBezTo>
                  <a:pt x="2111492" y="2688992"/>
                  <a:pt x="1935454" y="2626524"/>
                  <a:pt x="1698219" y="2679879"/>
                </a:cubicBezTo>
                <a:cubicBezTo>
                  <a:pt x="1460984" y="2733234"/>
                  <a:pt x="1371376" y="2632929"/>
                  <a:pt x="1134452" y="2679879"/>
                </a:cubicBezTo>
                <a:cubicBezTo>
                  <a:pt x="897528" y="2726829"/>
                  <a:pt x="623142" y="2672325"/>
                  <a:pt x="446655" y="2679879"/>
                </a:cubicBezTo>
                <a:cubicBezTo>
                  <a:pt x="200282" y="2674594"/>
                  <a:pt x="-18793" y="2450052"/>
                  <a:pt x="0" y="2233224"/>
                </a:cubicBezTo>
                <a:cubicBezTo>
                  <a:pt x="-55950" y="2084984"/>
                  <a:pt x="14539" y="1904840"/>
                  <a:pt x="0" y="1601970"/>
                </a:cubicBezTo>
                <a:cubicBezTo>
                  <a:pt x="-14539" y="1299100"/>
                  <a:pt x="23808" y="1122972"/>
                  <a:pt x="0" y="988581"/>
                </a:cubicBezTo>
                <a:cubicBezTo>
                  <a:pt x="-23808" y="854190"/>
                  <a:pt x="3877" y="612843"/>
                  <a:pt x="0" y="446655"/>
                </a:cubicBezTo>
                <a:close/>
              </a:path>
              <a:path w="7094755" h="2679879" stroke="0" extrusionOk="0">
                <a:moveTo>
                  <a:pt x="0" y="446655"/>
                </a:moveTo>
                <a:cubicBezTo>
                  <a:pt x="-7069" y="210407"/>
                  <a:pt x="257564" y="38181"/>
                  <a:pt x="446655" y="0"/>
                </a:cubicBezTo>
                <a:cubicBezTo>
                  <a:pt x="567385" y="-22378"/>
                  <a:pt x="823125" y="47360"/>
                  <a:pt x="948408" y="0"/>
                </a:cubicBezTo>
                <a:cubicBezTo>
                  <a:pt x="1073691" y="-47360"/>
                  <a:pt x="1147757" y="11337"/>
                  <a:pt x="1326133" y="0"/>
                </a:cubicBezTo>
                <a:cubicBezTo>
                  <a:pt x="1504509" y="-11337"/>
                  <a:pt x="1718190" y="26350"/>
                  <a:pt x="1889900" y="0"/>
                </a:cubicBezTo>
                <a:cubicBezTo>
                  <a:pt x="2061610" y="-26350"/>
                  <a:pt x="2160182" y="5323"/>
                  <a:pt x="2329639" y="0"/>
                </a:cubicBezTo>
                <a:cubicBezTo>
                  <a:pt x="2499096" y="-5323"/>
                  <a:pt x="2567174" y="4309"/>
                  <a:pt x="2707364" y="0"/>
                </a:cubicBezTo>
                <a:cubicBezTo>
                  <a:pt x="2847554" y="-4309"/>
                  <a:pt x="2950021" y="16010"/>
                  <a:pt x="3085088" y="0"/>
                </a:cubicBezTo>
                <a:cubicBezTo>
                  <a:pt x="3220155" y="-16010"/>
                  <a:pt x="3504328" y="21544"/>
                  <a:pt x="3772885" y="0"/>
                </a:cubicBezTo>
                <a:cubicBezTo>
                  <a:pt x="4041442" y="-21544"/>
                  <a:pt x="4044126" y="4145"/>
                  <a:pt x="4150609" y="0"/>
                </a:cubicBezTo>
                <a:cubicBezTo>
                  <a:pt x="4257092" y="-4145"/>
                  <a:pt x="4547722" y="59989"/>
                  <a:pt x="4714377" y="0"/>
                </a:cubicBezTo>
                <a:cubicBezTo>
                  <a:pt x="4881032" y="-59989"/>
                  <a:pt x="5228698" y="33458"/>
                  <a:pt x="5402173" y="0"/>
                </a:cubicBezTo>
                <a:cubicBezTo>
                  <a:pt x="5575648" y="-33458"/>
                  <a:pt x="5719084" y="32317"/>
                  <a:pt x="5841912" y="0"/>
                </a:cubicBezTo>
                <a:cubicBezTo>
                  <a:pt x="5964740" y="-32317"/>
                  <a:pt x="6380273" y="31306"/>
                  <a:pt x="6648100" y="0"/>
                </a:cubicBezTo>
                <a:cubicBezTo>
                  <a:pt x="6890235" y="-43636"/>
                  <a:pt x="7112552" y="231166"/>
                  <a:pt x="7094755" y="446655"/>
                </a:cubicBezTo>
                <a:cubicBezTo>
                  <a:pt x="7115931" y="588487"/>
                  <a:pt x="7027054" y="864572"/>
                  <a:pt x="7094755" y="1077909"/>
                </a:cubicBezTo>
                <a:cubicBezTo>
                  <a:pt x="7162456" y="1291246"/>
                  <a:pt x="7086051" y="1436312"/>
                  <a:pt x="7094755" y="1619835"/>
                </a:cubicBezTo>
                <a:cubicBezTo>
                  <a:pt x="7103459" y="1803358"/>
                  <a:pt x="7029913" y="2075177"/>
                  <a:pt x="7094755" y="2233224"/>
                </a:cubicBezTo>
                <a:cubicBezTo>
                  <a:pt x="7110913" y="2474009"/>
                  <a:pt x="6907728" y="2661678"/>
                  <a:pt x="6648100" y="2679879"/>
                </a:cubicBezTo>
                <a:cubicBezTo>
                  <a:pt x="6494699" y="2759322"/>
                  <a:pt x="6260426" y="2666682"/>
                  <a:pt x="5960303" y="2679879"/>
                </a:cubicBezTo>
                <a:cubicBezTo>
                  <a:pt x="5660180" y="2693076"/>
                  <a:pt x="5703284" y="2673680"/>
                  <a:pt x="5582579" y="2679879"/>
                </a:cubicBezTo>
                <a:cubicBezTo>
                  <a:pt x="5461874" y="2686078"/>
                  <a:pt x="5126685" y="2663845"/>
                  <a:pt x="4894782" y="2679879"/>
                </a:cubicBezTo>
                <a:cubicBezTo>
                  <a:pt x="4662879" y="2695913"/>
                  <a:pt x="4597190" y="2656083"/>
                  <a:pt x="4517058" y="2679879"/>
                </a:cubicBezTo>
                <a:cubicBezTo>
                  <a:pt x="4436926" y="2703675"/>
                  <a:pt x="4140501" y="2630251"/>
                  <a:pt x="3829261" y="2679879"/>
                </a:cubicBezTo>
                <a:cubicBezTo>
                  <a:pt x="3518021" y="2729507"/>
                  <a:pt x="3499608" y="2629684"/>
                  <a:pt x="3265494" y="2679879"/>
                </a:cubicBezTo>
                <a:cubicBezTo>
                  <a:pt x="3031380" y="2730074"/>
                  <a:pt x="2939732" y="2649550"/>
                  <a:pt x="2639711" y="2679879"/>
                </a:cubicBezTo>
                <a:cubicBezTo>
                  <a:pt x="2339690" y="2710208"/>
                  <a:pt x="2360377" y="2633369"/>
                  <a:pt x="2199973" y="2679879"/>
                </a:cubicBezTo>
                <a:cubicBezTo>
                  <a:pt x="2039569" y="2726389"/>
                  <a:pt x="1904064" y="2641422"/>
                  <a:pt x="1698219" y="2679879"/>
                </a:cubicBezTo>
                <a:cubicBezTo>
                  <a:pt x="1492374" y="2718336"/>
                  <a:pt x="1214934" y="2667704"/>
                  <a:pt x="1010423" y="2679879"/>
                </a:cubicBezTo>
                <a:cubicBezTo>
                  <a:pt x="805912" y="2692054"/>
                  <a:pt x="582687" y="2668432"/>
                  <a:pt x="446655" y="2679879"/>
                </a:cubicBezTo>
                <a:cubicBezTo>
                  <a:pt x="187608" y="2670503"/>
                  <a:pt x="-28417" y="2432437"/>
                  <a:pt x="0" y="2233224"/>
                </a:cubicBezTo>
                <a:cubicBezTo>
                  <a:pt x="-4419" y="2011074"/>
                  <a:pt x="17671" y="1904610"/>
                  <a:pt x="0" y="1691298"/>
                </a:cubicBezTo>
                <a:cubicBezTo>
                  <a:pt x="-17671" y="1477986"/>
                  <a:pt x="25333" y="1205135"/>
                  <a:pt x="0" y="1060044"/>
                </a:cubicBezTo>
                <a:cubicBezTo>
                  <a:pt x="-25333" y="914953"/>
                  <a:pt x="66725" y="710262"/>
                  <a:pt x="0" y="446655"/>
                </a:cubicBezTo>
                <a:close/>
              </a:path>
            </a:pathLst>
          </a:custGeom>
          <a:solidFill>
            <a:schemeClr val="bg1"/>
          </a:solidFill>
          <a:ln w="38100">
            <a:solidFill>
              <a:srgbClr val="FFC000"/>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1976922" y="107420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2942753" y="1689268"/>
            <a:ext cx="6420613"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B050"/>
                </a:solidFill>
                <a:effectLst/>
                <a:uLnTx/>
                <a:uFillTx/>
                <a:latin typeface="Arial" panose="020B0604020202020204" pitchFamily="34" charset="0"/>
                <a:ea typeface="+mn-ea"/>
              </a:rPr>
              <a:t>Tình huống </a:t>
            </a:r>
            <a:r>
              <a:rPr kumimoji="0" lang="en-US" sz="2400" b="1" i="1"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2</a:t>
            </a:r>
            <a:r>
              <a:rPr kumimoji="0" lang="vi-VN" sz="2400" b="0" i="0" u="none" strike="noStrike" kern="1200" cap="none" spc="0" normalizeH="0" baseline="0" noProof="0">
                <a:ln>
                  <a:noFill/>
                </a:ln>
                <a:solidFill>
                  <a:srgbClr val="00B050"/>
                </a:solidFill>
                <a:effectLst/>
                <a:uLnTx/>
                <a:uFillTx/>
                <a:latin typeface="Arial" panose="020B0604020202020204" pitchFamily="34" charset="0"/>
                <a:ea typeface="+mn-ea"/>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B050"/>
                </a:solidFill>
                <a:effectLst/>
                <a:uLnTx/>
                <a:uFillTx/>
                <a:latin typeface="Arial" panose="020B0604020202020204" pitchFamily="34" charset="0"/>
                <a:ea typeface="+mn-ea"/>
              </a:rPr>
              <a:t>Cuối giờ ăn trưa ở trường, Cốm nhìn thấy một chiếc kẹp tóc trên bàn. Lúc đó, nhà ăn chỉ còn mình Cốm. Cốm nghĩ: “Đẹp quá! Mình muốn có chiếc kẹp tóc này!”.</a:t>
            </a:r>
            <a:r>
              <a:rPr kumimoji="0" lang="en-US" sz="2400" b="0" i="1"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Nếu là Cốm, em sẽ làm gì?</a:t>
            </a:r>
          </a:p>
        </p:txBody>
      </p:sp>
      <p:sp>
        <p:nvSpPr>
          <p:cNvPr id="17" name="TextBox 16">
            <a:extLst>
              <a:ext uri="{FF2B5EF4-FFF2-40B4-BE49-F238E27FC236}">
                <a16:creationId xmlns:a16="http://schemas.microsoft.com/office/drawing/2014/main" id="{FBDED0DB-6C11-48D3-87FA-00A922E9163A}"/>
              </a:ext>
            </a:extLst>
          </p:cNvPr>
          <p:cNvSpPr txBox="1"/>
          <p:nvPr/>
        </p:nvSpPr>
        <p:spPr>
          <a:xfrm>
            <a:off x="2243749" y="4488973"/>
            <a:ext cx="7704501" cy="1815882"/>
          </a:xfrm>
          <a:prstGeom prst="rect">
            <a:avLst/>
          </a:prstGeom>
          <a:noFill/>
        </p:spPr>
        <p:txBody>
          <a:bodyPr wrap="square" rtlCol="0">
            <a:spAutoFit/>
          </a:bodyPr>
          <a:lstStyle/>
          <a:p>
            <a:pPr algn="just"/>
            <a:r>
              <a:rPr lang="en-US" sz="2800" i="1">
                <a:solidFill>
                  <a:srgbClr val="FF0000"/>
                </a:solidFill>
                <a:latin typeface="Arial" panose="020B0604020202020204" pitchFamily="34" charset="0"/>
                <a:cs typeface="Arial" panose="020B0604020202020204" pitchFamily="34" charset="0"/>
              </a:rPr>
              <a:t>Nếu em là Cốm em sẽ lấy và bảo quản chiếc kẹp tóc cận thẩn và tìm cách gửi nólại cho người bỏ quên như nhờ thầy/cô tổng phụ trách Đội hoặc GV chủ nhiệm</a:t>
            </a:r>
          </a:p>
        </p:txBody>
      </p:sp>
      <p:sp>
        <p:nvSpPr>
          <p:cNvPr id="18" name="Arrow: Curved Right 17">
            <a:extLst>
              <a:ext uri="{FF2B5EF4-FFF2-40B4-BE49-F238E27FC236}">
                <a16:creationId xmlns:a16="http://schemas.microsoft.com/office/drawing/2014/main" id="{09F6414C-C1AA-48E6-AD35-882A9D453847}"/>
              </a:ext>
            </a:extLst>
          </p:cNvPr>
          <p:cNvSpPr/>
          <p:nvPr/>
        </p:nvSpPr>
        <p:spPr>
          <a:xfrm>
            <a:off x="1452366" y="3854637"/>
            <a:ext cx="686602" cy="1616405"/>
          </a:xfrm>
          <a:prstGeom prst="curvedRightArrow">
            <a:avLst>
              <a:gd name="adj1" fmla="val 25000"/>
              <a:gd name="adj2" fmla="val 50000"/>
              <a:gd name="adj3" fmla="val 29740"/>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62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3" grpId="0"/>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562259" y="276222"/>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F92F3B-26A2-403D-88C1-6C5E6BA7E830}"/>
              </a:ext>
            </a:extLst>
          </p:cNvPr>
          <p:cNvSpPr txBox="1"/>
          <p:nvPr/>
        </p:nvSpPr>
        <p:spPr>
          <a:xfrm>
            <a:off x="2138968" y="468787"/>
            <a:ext cx="85323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a:ln w="19050" cmpd="sng">
                  <a:solidFill>
                    <a:srgbClr val="002060"/>
                  </a:solidFill>
                  <a:prstDash val="solid"/>
                </a:ln>
                <a:solidFill>
                  <a:srgbClr val="FE5B9B"/>
                </a:solidFill>
                <a:effectLst>
                  <a:glow rad="38100">
                    <a:srgbClr val="4472C4">
                      <a:alpha val="40000"/>
                    </a:srgbClr>
                  </a:glow>
                  <a:outerShdw blurRad="50800" dist="38100" algn="l" rotWithShape="0">
                    <a:prstClr val="black">
                      <a:alpha val="40000"/>
                    </a:prstClr>
                  </a:outerShdw>
                </a:effectLst>
                <a:uLnTx/>
                <a:uFillTx/>
                <a:latin typeface="SVN-Poky's" panose="020B0606040200020203" pitchFamily="34" charset="0"/>
                <a:ea typeface="+mn-ea"/>
                <a:cs typeface="+mn-cs"/>
              </a:rPr>
              <a:t>Thảo luận nhóm đôi : Xử lý tình huống</a:t>
            </a:r>
            <a:endParaRPr kumimoji="0" lang="vi-VN" sz="3600" b="1" i="0" u="none" strike="noStrike" kern="1200" cap="none" spc="50" normalizeH="0" baseline="0" noProof="0" dirty="0">
              <a:ln w="19050" cmpd="sng">
                <a:solidFill>
                  <a:srgbClr val="002060"/>
                </a:solidFill>
                <a:prstDash val="solid"/>
              </a:ln>
              <a:solidFill>
                <a:srgbClr val="FE5B9B"/>
              </a:solidFill>
              <a:effectLst>
                <a:glow rad="38100">
                  <a:srgbClr val="4472C4">
                    <a:alpha val="40000"/>
                  </a:srgbClr>
                </a:glow>
                <a:outerShdw blurRad="50800" dist="38100" algn="l" rotWithShape="0">
                  <a:prstClr val="black">
                    <a:alpha val="40000"/>
                  </a:prstClr>
                </a:outerShdw>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18210" y="87780"/>
            <a:ext cx="1302057" cy="1299887"/>
          </a:xfrm>
          <a:prstGeom prst="rect">
            <a:avLst/>
          </a:prstGeom>
        </p:spPr>
      </p:pic>
      <p:sp>
        <p:nvSpPr>
          <p:cNvPr id="24" name="Rectangle: Rounded Corners 23">
            <a:extLst>
              <a:ext uri="{FF2B5EF4-FFF2-40B4-BE49-F238E27FC236}">
                <a16:creationId xmlns:a16="http://schemas.microsoft.com/office/drawing/2014/main" id="{35B92E52-5F48-4616-ACEF-CC2A9332BCDF}"/>
              </a:ext>
            </a:extLst>
          </p:cNvPr>
          <p:cNvSpPr/>
          <p:nvPr/>
        </p:nvSpPr>
        <p:spPr>
          <a:xfrm>
            <a:off x="1930345" y="1475448"/>
            <a:ext cx="8349118" cy="2493065"/>
          </a:xfrm>
          <a:custGeom>
            <a:avLst/>
            <a:gdLst>
              <a:gd name="connsiteX0" fmla="*/ 0 w 8349118"/>
              <a:gd name="connsiteY0" fmla="*/ 415519 h 2493065"/>
              <a:gd name="connsiteX1" fmla="*/ 415519 w 8349118"/>
              <a:gd name="connsiteY1" fmla="*/ 0 h 2493065"/>
              <a:gd name="connsiteX2" fmla="*/ 768290 w 8349118"/>
              <a:gd name="connsiteY2" fmla="*/ 0 h 2493065"/>
              <a:gd name="connsiteX3" fmla="*/ 1196243 w 8349118"/>
              <a:gd name="connsiteY3" fmla="*/ 0 h 2493065"/>
              <a:gd name="connsiteX4" fmla="*/ 1774557 w 8349118"/>
              <a:gd name="connsiteY4" fmla="*/ 0 h 2493065"/>
              <a:gd name="connsiteX5" fmla="*/ 2503232 w 8349118"/>
              <a:gd name="connsiteY5" fmla="*/ 0 h 2493065"/>
              <a:gd name="connsiteX6" fmla="*/ 3156727 w 8349118"/>
              <a:gd name="connsiteY6" fmla="*/ 0 h 2493065"/>
              <a:gd name="connsiteX7" fmla="*/ 3810221 w 8349118"/>
              <a:gd name="connsiteY7" fmla="*/ 0 h 2493065"/>
              <a:gd name="connsiteX8" fmla="*/ 4388535 w 8349118"/>
              <a:gd name="connsiteY8" fmla="*/ 0 h 2493065"/>
              <a:gd name="connsiteX9" fmla="*/ 5117211 w 8349118"/>
              <a:gd name="connsiteY9" fmla="*/ 0 h 2493065"/>
              <a:gd name="connsiteX10" fmla="*/ 5620344 w 8349118"/>
              <a:gd name="connsiteY10" fmla="*/ 0 h 2493065"/>
              <a:gd name="connsiteX11" fmla="*/ 6048296 w 8349118"/>
              <a:gd name="connsiteY11" fmla="*/ 0 h 2493065"/>
              <a:gd name="connsiteX12" fmla="*/ 6626610 w 8349118"/>
              <a:gd name="connsiteY12" fmla="*/ 0 h 2493065"/>
              <a:gd name="connsiteX13" fmla="*/ 7129743 w 8349118"/>
              <a:gd name="connsiteY13" fmla="*/ 0 h 2493065"/>
              <a:gd name="connsiteX14" fmla="*/ 7933599 w 8349118"/>
              <a:gd name="connsiteY14" fmla="*/ 0 h 2493065"/>
              <a:gd name="connsiteX15" fmla="*/ 8349118 w 8349118"/>
              <a:gd name="connsiteY15" fmla="*/ 415519 h 2493065"/>
              <a:gd name="connsiteX16" fmla="*/ 8349118 w 8349118"/>
              <a:gd name="connsiteY16" fmla="*/ 952908 h 2493065"/>
              <a:gd name="connsiteX17" fmla="*/ 8349118 w 8349118"/>
              <a:gd name="connsiteY17" fmla="*/ 1540157 h 2493065"/>
              <a:gd name="connsiteX18" fmla="*/ 8349118 w 8349118"/>
              <a:gd name="connsiteY18" fmla="*/ 2077546 h 2493065"/>
              <a:gd name="connsiteX19" fmla="*/ 7933599 w 8349118"/>
              <a:gd name="connsiteY19" fmla="*/ 2493065 h 2493065"/>
              <a:gd name="connsiteX20" fmla="*/ 7580828 w 8349118"/>
              <a:gd name="connsiteY20" fmla="*/ 2493065 h 2493065"/>
              <a:gd name="connsiteX21" fmla="*/ 7077695 w 8349118"/>
              <a:gd name="connsiteY21" fmla="*/ 2493065 h 2493065"/>
              <a:gd name="connsiteX22" fmla="*/ 6424200 w 8349118"/>
              <a:gd name="connsiteY22" fmla="*/ 2493065 h 2493065"/>
              <a:gd name="connsiteX23" fmla="*/ 5845886 w 8349118"/>
              <a:gd name="connsiteY23" fmla="*/ 2493065 h 2493065"/>
              <a:gd name="connsiteX24" fmla="*/ 5117211 w 8349118"/>
              <a:gd name="connsiteY24" fmla="*/ 2493065 h 2493065"/>
              <a:gd name="connsiteX25" fmla="*/ 4538897 w 8349118"/>
              <a:gd name="connsiteY25" fmla="*/ 2493065 h 2493065"/>
              <a:gd name="connsiteX26" fmla="*/ 4186125 w 8349118"/>
              <a:gd name="connsiteY26" fmla="*/ 2493065 h 2493065"/>
              <a:gd name="connsiteX27" fmla="*/ 3532631 w 8349118"/>
              <a:gd name="connsiteY27" fmla="*/ 2493065 h 2493065"/>
              <a:gd name="connsiteX28" fmla="*/ 2879136 w 8349118"/>
              <a:gd name="connsiteY28" fmla="*/ 2493065 h 2493065"/>
              <a:gd name="connsiteX29" fmla="*/ 2150461 w 8349118"/>
              <a:gd name="connsiteY29" fmla="*/ 2493065 h 2493065"/>
              <a:gd name="connsiteX30" fmla="*/ 1421785 w 8349118"/>
              <a:gd name="connsiteY30" fmla="*/ 2493065 h 2493065"/>
              <a:gd name="connsiteX31" fmla="*/ 415519 w 8349118"/>
              <a:gd name="connsiteY31" fmla="*/ 2493065 h 2493065"/>
              <a:gd name="connsiteX32" fmla="*/ 0 w 8349118"/>
              <a:gd name="connsiteY32" fmla="*/ 2077546 h 2493065"/>
              <a:gd name="connsiteX33" fmla="*/ 0 w 8349118"/>
              <a:gd name="connsiteY33" fmla="*/ 1523537 h 2493065"/>
              <a:gd name="connsiteX34" fmla="*/ 0 w 8349118"/>
              <a:gd name="connsiteY34" fmla="*/ 1019389 h 2493065"/>
              <a:gd name="connsiteX35" fmla="*/ 0 w 8349118"/>
              <a:gd name="connsiteY35" fmla="*/ 415519 h 249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49118" h="2493065" fill="none" extrusionOk="0">
                <a:moveTo>
                  <a:pt x="0" y="415519"/>
                </a:moveTo>
                <a:cubicBezTo>
                  <a:pt x="-12409" y="251145"/>
                  <a:pt x="127240" y="28313"/>
                  <a:pt x="415519" y="0"/>
                </a:cubicBezTo>
                <a:cubicBezTo>
                  <a:pt x="553393" y="-19144"/>
                  <a:pt x="639786" y="32505"/>
                  <a:pt x="768290" y="0"/>
                </a:cubicBezTo>
                <a:cubicBezTo>
                  <a:pt x="896794" y="-32505"/>
                  <a:pt x="993781" y="45597"/>
                  <a:pt x="1196243" y="0"/>
                </a:cubicBezTo>
                <a:cubicBezTo>
                  <a:pt x="1398705" y="-45597"/>
                  <a:pt x="1502978" y="38406"/>
                  <a:pt x="1774557" y="0"/>
                </a:cubicBezTo>
                <a:cubicBezTo>
                  <a:pt x="2046136" y="-38406"/>
                  <a:pt x="2278258" y="28172"/>
                  <a:pt x="2503232" y="0"/>
                </a:cubicBezTo>
                <a:cubicBezTo>
                  <a:pt x="2728207" y="-28172"/>
                  <a:pt x="2976900" y="40799"/>
                  <a:pt x="3156727" y="0"/>
                </a:cubicBezTo>
                <a:cubicBezTo>
                  <a:pt x="3336555" y="-40799"/>
                  <a:pt x="3617129" y="14088"/>
                  <a:pt x="3810221" y="0"/>
                </a:cubicBezTo>
                <a:cubicBezTo>
                  <a:pt x="4003313" y="-14088"/>
                  <a:pt x="4180634" y="5359"/>
                  <a:pt x="4388535" y="0"/>
                </a:cubicBezTo>
                <a:cubicBezTo>
                  <a:pt x="4596436" y="-5359"/>
                  <a:pt x="4773761" y="30572"/>
                  <a:pt x="5117211" y="0"/>
                </a:cubicBezTo>
                <a:cubicBezTo>
                  <a:pt x="5460661" y="-30572"/>
                  <a:pt x="5497849" y="50073"/>
                  <a:pt x="5620344" y="0"/>
                </a:cubicBezTo>
                <a:cubicBezTo>
                  <a:pt x="5742839" y="-50073"/>
                  <a:pt x="5897253" y="4474"/>
                  <a:pt x="6048296" y="0"/>
                </a:cubicBezTo>
                <a:cubicBezTo>
                  <a:pt x="6199339" y="-4474"/>
                  <a:pt x="6392646" y="52228"/>
                  <a:pt x="6626610" y="0"/>
                </a:cubicBezTo>
                <a:cubicBezTo>
                  <a:pt x="6860574" y="-52228"/>
                  <a:pt x="6895029" y="14210"/>
                  <a:pt x="7129743" y="0"/>
                </a:cubicBezTo>
                <a:cubicBezTo>
                  <a:pt x="7364457" y="-14210"/>
                  <a:pt x="7577958" y="46805"/>
                  <a:pt x="7933599" y="0"/>
                </a:cubicBezTo>
                <a:cubicBezTo>
                  <a:pt x="8156775" y="-39918"/>
                  <a:pt x="8311048" y="154624"/>
                  <a:pt x="8349118" y="415519"/>
                </a:cubicBezTo>
                <a:cubicBezTo>
                  <a:pt x="8391976" y="648693"/>
                  <a:pt x="8347439" y="793920"/>
                  <a:pt x="8349118" y="952908"/>
                </a:cubicBezTo>
                <a:cubicBezTo>
                  <a:pt x="8350797" y="1111896"/>
                  <a:pt x="8288807" y="1385357"/>
                  <a:pt x="8349118" y="1540157"/>
                </a:cubicBezTo>
                <a:cubicBezTo>
                  <a:pt x="8409429" y="1694957"/>
                  <a:pt x="8287218" y="1902549"/>
                  <a:pt x="8349118" y="2077546"/>
                </a:cubicBezTo>
                <a:cubicBezTo>
                  <a:pt x="8372664" y="2342519"/>
                  <a:pt x="8176245" y="2479736"/>
                  <a:pt x="7933599" y="2493065"/>
                </a:cubicBezTo>
                <a:cubicBezTo>
                  <a:pt x="7799428" y="2531319"/>
                  <a:pt x="7754845" y="2450787"/>
                  <a:pt x="7580828" y="2493065"/>
                </a:cubicBezTo>
                <a:cubicBezTo>
                  <a:pt x="7406811" y="2535343"/>
                  <a:pt x="7188952" y="2462312"/>
                  <a:pt x="7077695" y="2493065"/>
                </a:cubicBezTo>
                <a:cubicBezTo>
                  <a:pt x="6966438" y="2523818"/>
                  <a:pt x="6743879" y="2442630"/>
                  <a:pt x="6424200" y="2493065"/>
                </a:cubicBezTo>
                <a:cubicBezTo>
                  <a:pt x="6104521" y="2543500"/>
                  <a:pt x="6031320" y="2462934"/>
                  <a:pt x="5845886" y="2493065"/>
                </a:cubicBezTo>
                <a:cubicBezTo>
                  <a:pt x="5660452" y="2523196"/>
                  <a:pt x="5293999" y="2463213"/>
                  <a:pt x="5117211" y="2493065"/>
                </a:cubicBezTo>
                <a:cubicBezTo>
                  <a:pt x="4940423" y="2522917"/>
                  <a:pt x="4777782" y="2468230"/>
                  <a:pt x="4538897" y="2493065"/>
                </a:cubicBezTo>
                <a:cubicBezTo>
                  <a:pt x="4300012" y="2517900"/>
                  <a:pt x="4276312" y="2492592"/>
                  <a:pt x="4186125" y="2493065"/>
                </a:cubicBezTo>
                <a:cubicBezTo>
                  <a:pt x="4095938" y="2493538"/>
                  <a:pt x="3714852" y="2445904"/>
                  <a:pt x="3532631" y="2493065"/>
                </a:cubicBezTo>
                <a:cubicBezTo>
                  <a:pt x="3350410" y="2540226"/>
                  <a:pt x="3162711" y="2459313"/>
                  <a:pt x="2879136" y="2493065"/>
                </a:cubicBezTo>
                <a:cubicBezTo>
                  <a:pt x="2595561" y="2526817"/>
                  <a:pt x="2324242" y="2434177"/>
                  <a:pt x="2150461" y="2493065"/>
                </a:cubicBezTo>
                <a:cubicBezTo>
                  <a:pt x="1976681" y="2551953"/>
                  <a:pt x="1600020" y="2462248"/>
                  <a:pt x="1421785" y="2493065"/>
                </a:cubicBezTo>
                <a:cubicBezTo>
                  <a:pt x="1243550" y="2523882"/>
                  <a:pt x="879036" y="2412432"/>
                  <a:pt x="415519" y="2493065"/>
                </a:cubicBezTo>
                <a:cubicBezTo>
                  <a:pt x="199223" y="2494051"/>
                  <a:pt x="13612" y="2319697"/>
                  <a:pt x="0" y="2077546"/>
                </a:cubicBezTo>
                <a:cubicBezTo>
                  <a:pt x="-3737" y="1805740"/>
                  <a:pt x="39681" y="1724102"/>
                  <a:pt x="0" y="1523537"/>
                </a:cubicBezTo>
                <a:cubicBezTo>
                  <a:pt x="-39681" y="1322972"/>
                  <a:pt x="52857" y="1156056"/>
                  <a:pt x="0" y="1019389"/>
                </a:cubicBezTo>
                <a:cubicBezTo>
                  <a:pt x="-52857" y="882722"/>
                  <a:pt x="12127" y="693663"/>
                  <a:pt x="0" y="415519"/>
                </a:cubicBezTo>
                <a:close/>
              </a:path>
              <a:path w="8349118" h="2493065" stroke="0" extrusionOk="0">
                <a:moveTo>
                  <a:pt x="0" y="415519"/>
                </a:moveTo>
                <a:cubicBezTo>
                  <a:pt x="-24531" y="222239"/>
                  <a:pt x="234586" y="32189"/>
                  <a:pt x="415519" y="0"/>
                </a:cubicBezTo>
                <a:cubicBezTo>
                  <a:pt x="657285" y="-21787"/>
                  <a:pt x="700077" y="3443"/>
                  <a:pt x="918652" y="0"/>
                </a:cubicBezTo>
                <a:cubicBezTo>
                  <a:pt x="1137227" y="-3443"/>
                  <a:pt x="1123897" y="5344"/>
                  <a:pt x="1271423" y="0"/>
                </a:cubicBezTo>
                <a:cubicBezTo>
                  <a:pt x="1418949" y="-5344"/>
                  <a:pt x="1645085" y="6333"/>
                  <a:pt x="1849737" y="0"/>
                </a:cubicBezTo>
                <a:cubicBezTo>
                  <a:pt x="2054389" y="-6333"/>
                  <a:pt x="2163555" y="2184"/>
                  <a:pt x="2277690" y="0"/>
                </a:cubicBezTo>
                <a:cubicBezTo>
                  <a:pt x="2391825" y="-2184"/>
                  <a:pt x="2504708" y="37850"/>
                  <a:pt x="2630461" y="0"/>
                </a:cubicBezTo>
                <a:cubicBezTo>
                  <a:pt x="2756214" y="-37850"/>
                  <a:pt x="2845520" y="40257"/>
                  <a:pt x="2983232" y="0"/>
                </a:cubicBezTo>
                <a:cubicBezTo>
                  <a:pt x="3120944" y="-40257"/>
                  <a:pt x="3544362" y="83428"/>
                  <a:pt x="3711908" y="0"/>
                </a:cubicBezTo>
                <a:cubicBezTo>
                  <a:pt x="3879454" y="-83428"/>
                  <a:pt x="3963151" y="29139"/>
                  <a:pt x="4064679" y="0"/>
                </a:cubicBezTo>
                <a:cubicBezTo>
                  <a:pt x="4166207" y="-29139"/>
                  <a:pt x="4396707" y="34823"/>
                  <a:pt x="4642993" y="0"/>
                </a:cubicBezTo>
                <a:cubicBezTo>
                  <a:pt x="4889279" y="-34823"/>
                  <a:pt x="5042820" y="69195"/>
                  <a:pt x="5371669" y="0"/>
                </a:cubicBezTo>
                <a:cubicBezTo>
                  <a:pt x="5700518" y="-69195"/>
                  <a:pt x="5625276" y="33941"/>
                  <a:pt x="5799621" y="0"/>
                </a:cubicBezTo>
                <a:cubicBezTo>
                  <a:pt x="5973966" y="-33941"/>
                  <a:pt x="6142557" y="58239"/>
                  <a:pt x="6302754" y="0"/>
                </a:cubicBezTo>
                <a:cubicBezTo>
                  <a:pt x="6462951" y="-58239"/>
                  <a:pt x="6766639" y="26063"/>
                  <a:pt x="6956249" y="0"/>
                </a:cubicBezTo>
                <a:cubicBezTo>
                  <a:pt x="7145859" y="-26063"/>
                  <a:pt x="7552135" y="102259"/>
                  <a:pt x="7933599" y="0"/>
                </a:cubicBezTo>
                <a:cubicBezTo>
                  <a:pt x="8102657" y="-10721"/>
                  <a:pt x="8298987" y="206161"/>
                  <a:pt x="8349118" y="415519"/>
                </a:cubicBezTo>
                <a:cubicBezTo>
                  <a:pt x="8379109" y="647856"/>
                  <a:pt x="8312739" y="730584"/>
                  <a:pt x="8349118" y="919667"/>
                </a:cubicBezTo>
                <a:cubicBezTo>
                  <a:pt x="8385497" y="1108750"/>
                  <a:pt x="8320959" y="1224264"/>
                  <a:pt x="8349118" y="1440436"/>
                </a:cubicBezTo>
                <a:cubicBezTo>
                  <a:pt x="8377277" y="1656608"/>
                  <a:pt x="8346866" y="1863142"/>
                  <a:pt x="8349118" y="2077546"/>
                </a:cubicBezTo>
                <a:cubicBezTo>
                  <a:pt x="8389959" y="2267214"/>
                  <a:pt x="8216816" y="2468920"/>
                  <a:pt x="7933599" y="2493065"/>
                </a:cubicBezTo>
                <a:cubicBezTo>
                  <a:pt x="7829666" y="2520824"/>
                  <a:pt x="7609028" y="2487199"/>
                  <a:pt x="7505647" y="2493065"/>
                </a:cubicBezTo>
                <a:cubicBezTo>
                  <a:pt x="7402266" y="2498931"/>
                  <a:pt x="7280520" y="2481719"/>
                  <a:pt x="7152875" y="2493065"/>
                </a:cubicBezTo>
                <a:cubicBezTo>
                  <a:pt x="7025230" y="2504411"/>
                  <a:pt x="6696511" y="2487640"/>
                  <a:pt x="6424200" y="2493065"/>
                </a:cubicBezTo>
                <a:cubicBezTo>
                  <a:pt x="6151890" y="2498490"/>
                  <a:pt x="6050592" y="2492170"/>
                  <a:pt x="5845886" y="2493065"/>
                </a:cubicBezTo>
                <a:cubicBezTo>
                  <a:pt x="5641180" y="2493960"/>
                  <a:pt x="5466696" y="2459126"/>
                  <a:pt x="5192391" y="2493065"/>
                </a:cubicBezTo>
                <a:cubicBezTo>
                  <a:pt x="4918087" y="2527004"/>
                  <a:pt x="4892183" y="2458715"/>
                  <a:pt x="4764439" y="2493065"/>
                </a:cubicBezTo>
                <a:cubicBezTo>
                  <a:pt x="4636695" y="2527415"/>
                  <a:pt x="4381685" y="2442336"/>
                  <a:pt x="4261306" y="2493065"/>
                </a:cubicBezTo>
                <a:cubicBezTo>
                  <a:pt x="4140927" y="2543794"/>
                  <a:pt x="3759889" y="2416447"/>
                  <a:pt x="3532631" y="2493065"/>
                </a:cubicBezTo>
                <a:cubicBezTo>
                  <a:pt x="3305374" y="2569683"/>
                  <a:pt x="3310905" y="2473543"/>
                  <a:pt x="3104678" y="2493065"/>
                </a:cubicBezTo>
                <a:cubicBezTo>
                  <a:pt x="2898451" y="2512587"/>
                  <a:pt x="2828369" y="2442055"/>
                  <a:pt x="2601545" y="2493065"/>
                </a:cubicBezTo>
                <a:cubicBezTo>
                  <a:pt x="2374721" y="2544075"/>
                  <a:pt x="2227234" y="2416830"/>
                  <a:pt x="1948051" y="2493065"/>
                </a:cubicBezTo>
                <a:cubicBezTo>
                  <a:pt x="1668868" y="2569300"/>
                  <a:pt x="1650640" y="2489085"/>
                  <a:pt x="1369737" y="2493065"/>
                </a:cubicBezTo>
                <a:cubicBezTo>
                  <a:pt x="1088834" y="2497045"/>
                  <a:pt x="821582" y="2418686"/>
                  <a:pt x="415519" y="2493065"/>
                </a:cubicBezTo>
                <a:cubicBezTo>
                  <a:pt x="231163" y="2535500"/>
                  <a:pt x="50129" y="2347945"/>
                  <a:pt x="0" y="2077546"/>
                </a:cubicBezTo>
                <a:cubicBezTo>
                  <a:pt x="-57345" y="1890498"/>
                  <a:pt x="36591" y="1745612"/>
                  <a:pt x="0" y="1506917"/>
                </a:cubicBezTo>
                <a:cubicBezTo>
                  <a:pt x="-36591" y="1268222"/>
                  <a:pt x="38832" y="1186125"/>
                  <a:pt x="0" y="952908"/>
                </a:cubicBezTo>
                <a:cubicBezTo>
                  <a:pt x="-38832" y="719691"/>
                  <a:pt x="60199" y="642250"/>
                  <a:pt x="0" y="415519"/>
                </a:cubicBezTo>
                <a:close/>
              </a:path>
            </a:pathLst>
          </a:custGeom>
          <a:solidFill>
            <a:schemeClr val="bg1"/>
          </a:solidFill>
          <a:ln w="38100">
            <a:solidFill>
              <a:srgbClr val="00B0F0"/>
            </a:solidFill>
            <a:extLst>
              <a:ext uri="{C807C97D-BFC1-408E-A445-0C87EB9F89A2}">
                <ask:lineSketchStyleProps xmlns:ask="http://schemas.microsoft.com/office/drawing/2018/sketchyshapes" sd="382603432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4CEBB61-7281-4891-9A30-A35BA5A9A9EE}"/>
              </a:ext>
            </a:extLst>
          </p:cNvPr>
          <p:cNvSpPr txBox="1"/>
          <p:nvPr/>
        </p:nvSpPr>
        <p:spPr>
          <a:xfrm>
            <a:off x="2042667" y="1752485"/>
            <a:ext cx="823679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790F1D"/>
                </a:solidFill>
                <a:effectLst/>
                <a:uLnTx/>
                <a:uFillTx/>
                <a:latin typeface="Arial" panose="020B0604020202020204" pitchFamily="34" charset="0"/>
                <a:ea typeface="+mn-ea"/>
              </a:rPr>
              <a:t>Tình huống </a:t>
            </a:r>
            <a:r>
              <a:rPr kumimoji="0" lang="en-US" sz="2400" b="1" i="1" u="none" strike="noStrike" kern="1200" cap="none" spc="0" normalizeH="0" baseline="0" noProof="0">
                <a:ln>
                  <a:noFill/>
                </a:ln>
                <a:solidFill>
                  <a:srgbClr val="790F1D"/>
                </a:solidFill>
                <a:effectLst/>
                <a:uLnTx/>
                <a:uFillTx/>
                <a:latin typeface="Arial" panose="020B0604020202020204" pitchFamily="34" charset="0"/>
                <a:ea typeface="+mn-ea"/>
                <a:cs typeface="Arial" panose="020B0604020202020204" pitchFamily="34" charset="0"/>
              </a:rPr>
              <a:t>3</a:t>
            </a:r>
            <a:r>
              <a:rPr kumimoji="0" lang="vi-VN" sz="2400" b="0" i="0" u="none" strike="noStrike" kern="1200" cap="none" spc="0" normalizeH="0" baseline="0" noProof="0">
                <a:ln>
                  <a:noFill/>
                </a:ln>
                <a:solidFill>
                  <a:srgbClr val="790F1D"/>
                </a:solidFill>
                <a:effectLst/>
                <a:uLnTx/>
                <a:uFillTx/>
                <a:latin typeface="Arial" panose="020B0604020202020204" pitchFamily="34" charset="0"/>
                <a:ea typeface="+mn-ea"/>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90F1D"/>
                </a:solidFill>
                <a:effectLst/>
                <a:uLnTx/>
                <a:uFillTx/>
                <a:latin typeface="Arial" panose="020B0604020202020204" pitchFamily="34" charset="0"/>
                <a:ea typeface="+mn-ea"/>
              </a:rPr>
              <a:t>Trên đường đi học về, Tin làm rơi mũ. Bin liền nhặt lên và đá như đá cầu, làm bẩn chiếc mũ. Tin nhắc Bin trả lại mũ cho mình. Bin nói: “Mình chỉ trêu bạn một chút thôi!”.</a:t>
            </a:r>
            <a:r>
              <a:rPr kumimoji="0" lang="en-US" sz="2400" b="0" i="1" u="none" strike="noStrike" kern="1200" cap="none" spc="0" normalizeH="0" baseline="0" noProof="0">
                <a:ln>
                  <a:noFill/>
                </a:ln>
                <a:solidFill>
                  <a:srgbClr val="790F1D"/>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i="1">
                <a:solidFill>
                  <a:srgbClr val="790F1D"/>
                </a:solidFill>
                <a:latin typeface="Arial" panose="020B0604020202020204" pitchFamily="34" charset="0"/>
                <a:cs typeface="Arial" panose="020B0604020202020204" pitchFamily="34" charset="0"/>
              </a:rPr>
              <a:t>   Nếu </a:t>
            </a:r>
            <a:r>
              <a:rPr kumimoji="0" lang="en-US" sz="2400" b="0" i="1" u="none" strike="noStrike" kern="1200" cap="none" spc="0" normalizeH="0" baseline="0" noProof="0">
                <a:ln>
                  <a:noFill/>
                </a:ln>
                <a:solidFill>
                  <a:srgbClr val="790F1D"/>
                </a:solidFill>
                <a:effectLst/>
                <a:uLnTx/>
                <a:uFillTx/>
                <a:latin typeface="Arial" panose="020B0604020202020204" pitchFamily="34" charset="0"/>
                <a:ea typeface="+mn-ea"/>
                <a:cs typeface="Arial" panose="020B0604020202020204" pitchFamily="34" charset="0"/>
              </a:rPr>
              <a:t>là bạn của Bin, em sẽ nhắc nhở bạn như thể nào?</a:t>
            </a:r>
          </a:p>
        </p:txBody>
      </p:sp>
      <p:pic>
        <p:nvPicPr>
          <p:cNvPr id="19" name="Picture 18">
            <a:extLst>
              <a:ext uri="{FF2B5EF4-FFF2-40B4-BE49-F238E27FC236}">
                <a16:creationId xmlns:a16="http://schemas.microsoft.com/office/drawing/2014/main" id="{EB3417F3-6F5A-4A74-9602-3840E6CDE1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449263" y="995730"/>
            <a:ext cx="1222015" cy="1222015"/>
          </a:xfrm>
          <a:prstGeom prst="rect">
            <a:avLst/>
          </a:prstGeom>
        </p:spPr>
      </p:pic>
      <p:sp>
        <p:nvSpPr>
          <p:cNvPr id="17" name="TextBox 16">
            <a:extLst>
              <a:ext uri="{FF2B5EF4-FFF2-40B4-BE49-F238E27FC236}">
                <a16:creationId xmlns:a16="http://schemas.microsoft.com/office/drawing/2014/main" id="{5EBD4E3D-55F9-4610-A188-81A3149E7993}"/>
              </a:ext>
            </a:extLst>
          </p:cNvPr>
          <p:cNvSpPr txBox="1"/>
          <p:nvPr/>
        </p:nvSpPr>
        <p:spPr>
          <a:xfrm>
            <a:off x="2042667" y="4396197"/>
            <a:ext cx="7406596" cy="1384995"/>
          </a:xfrm>
          <a:prstGeom prst="rect">
            <a:avLst/>
          </a:prstGeom>
          <a:noFill/>
        </p:spPr>
        <p:txBody>
          <a:bodyPr wrap="square" rtlCol="0">
            <a:spAutoFit/>
          </a:bodyPr>
          <a:lstStyle/>
          <a:p>
            <a:pPr algn="just"/>
            <a:r>
              <a:rPr lang="en-US" sz="2800" i="1">
                <a:solidFill>
                  <a:srgbClr val="FF0000"/>
                </a:solidFill>
                <a:latin typeface="Arial" panose="020B0604020202020204" pitchFamily="34" charset="0"/>
                <a:cs typeface="Arial" panose="020B0604020202020204" pitchFamily="34" charset="0"/>
              </a:rPr>
              <a:t>Nếu em là bạn của Bin em sẽ nhắc Bin dừng ngay việc ấy lại, xin lỗi bạn và giặt sạch chiếc mũ trả cho bạn</a:t>
            </a:r>
          </a:p>
        </p:txBody>
      </p:sp>
      <p:sp>
        <p:nvSpPr>
          <p:cNvPr id="20" name="Arrow: Curved Right 19">
            <a:extLst>
              <a:ext uri="{FF2B5EF4-FFF2-40B4-BE49-F238E27FC236}">
                <a16:creationId xmlns:a16="http://schemas.microsoft.com/office/drawing/2014/main" id="{D6E610D9-3CDF-4A11-BE87-EE4ED3F91286}"/>
              </a:ext>
            </a:extLst>
          </p:cNvPr>
          <p:cNvSpPr/>
          <p:nvPr/>
        </p:nvSpPr>
        <p:spPr>
          <a:xfrm>
            <a:off x="1097675" y="3441508"/>
            <a:ext cx="686602" cy="1616405"/>
          </a:xfrm>
          <a:prstGeom prst="curvedRightArrow">
            <a:avLst>
              <a:gd name="adj1" fmla="val 25000"/>
              <a:gd name="adj2" fmla="val 50000"/>
              <a:gd name="adj3" fmla="val 29740"/>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579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animBg="1"/>
      <p:bldP spid="26" grpId="0"/>
      <p:bldP spid="17" grpId="0"/>
      <p:bldP spid="2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1" ma:contentTypeDescription="Create a new document." ma:contentTypeScope="" ma:versionID="cc8c387efc15e90b9c6d3aa2b823fa36">
  <xsd:schema xmlns:xsd="http://www.w3.org/2001/XMLSchema" xmlns:xs="http://www.w3.org/2001/XMLSchema" xmlns:p="http://schemas.microsoft.com/office/2006/metadata/properties" xmlns:ns3="39b4d614-387f-4869-a043-b320c2c8d431" xmlns:ns4="cec6b8c0-ac14-48ea-8dbd-82bb0d387388" targetNamespace="http://schemas.microsoft.com/office/2006/metadata/properties" ma:root="true" ma:fieldsID="d7703a66f5d5c2eb926f7e52eb0d4ffc" ns3:_="" ns4:_="">
    <xsd:import namespace="39b4d614-387f-4869-a043-b320c2c8d431"/>
    <xsd:import namespace="cec6b8c0-ac14-48ea-8dbd-82bb0d38738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c6b8c0-ac14-48ea-8dbd-82bb0d3873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B5561E-7085-4523-A503-A7DFB2B745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cec6b8c0-ac14-48ea-8dbd-82bb0d3873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EA2FD2-AAF7-4082-8B2A-6C9DA9689FC2}">
  <ds:schemaRefs>
    <ds:schemaRef ds:uri="http://purl.org/dc/dcmitype/"/>
    <ds:schemaRef ds:uri="http://purl.org/dc/term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cec6b8c0-ac14-48ea-8dbd-82bb0d387388"/>
    <ds:schemaRef ds:uri="39b4d614-387f-4869-a043-b320c2c8d431"/>
    <ds:schemaRef ds:uri="http://www.w3.org/XML/1998/namespace"/>
  </ds:schemaRefs>
</ds:datastoreItem>
</file>

<file path=customXml/itemProps3.xml><?xml version="1.0" encoding="utf-8"?>
<ds:datastoreItem xmlns:ds="http://schemas.openxmlformats.org/officeDocument/2006/customXml" ds:itemID="{FA1D9364-7839-497B-A585-EB81F09F7F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1191</TotalTime>
  <Words>1131</Words>
  <Application>Microsoft Office PowerPoint</Application>
  <PresentationFormat>Màn hình rộng</PresentationFormat>
  <Paragraphs>94</Paragraphs>
  <Slides>25</Slides>
  <Notes>6</Notes>
  <HiddenSlides>0</HiddenSlides>
  <MMClips>0</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25</vt:i4>
      </vt:variant>
    </vt:vector>
  </HeadingPairs>
  <TitlesOfParts>
    <vt:vector size="38" baseType="lpstr">
      <vt:lpstr>#9Slide05 SVNClementine</vt:lpstr>
      <vt:lpstr>#9Slide07 SVNBeachwood Sans</vt:lpstr>
      <vt:lpstr>Arial</vt:lpstr>
      <vt:lpstr>Calibri</vt:lpstr>
      <vt:lpstr>Calibri Light</vt:lpstr>
      <vt:lpstr>iCiel Ciaobella</vt:lpstr>
      <vt:lpstr>SVN-Kitten</vt:lpstr>
      <vt:lpstr>SVN-Poky's</vt:lpstr>
      <vt:lpstr>SVN-Shintia Script</vt:lpstr>
      <vt:lpstr>UTM Cookies</vt:lpstr>
      <vt:lpstr>UTM Duepuntozero</vt:lpstr>
      <vt:lpstr>UVN Banh Mi</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NGỌC HẢI ĐẶNG</cp:lastModifiedBy>
  <cp:revision>26</cp:revision>
  <dcterms:created xsi:type="dcterms:W3CDTF">2022-07-01T12:18:57Z</dcterms:created>
  <dcterms:modified xsi:type="dcterms:W3CDTF">2024-12-25T00:35:28Z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