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notesMasterIdLst>
    <p:notesMasterId r:id="rId29"/>
  </p:notesMasterIdLst>
  <p:sldIdLst>
    <p:sldId id="256" r:id="rId2"/>
    <p:sldId id="301" r:id="rId3"/>
    <p:sldId id="298" r:id="rId4"/>
    <p:sldId id="327" r:id="rId5"/>
    <p:sldId id="325" r:id="rId6"/>
    <p:sldId id="328" r:id="rId7"/>
    <p:sldId id="326" r:id="rId8"/>
    <p:sldId id="329" r:id="rId9"/>
    <p:sldId id="330" r:id="rId10"/>
    <p:sldId id="331" r:id="rId11"/>
    <p:sldId id="332" r:id="rId12"/>
    <p:sldId id="333" r:id="rId13"/>
    <p:sldId id="334" r:id="rId14"/>
    <p:sldId id="335" r:id="rId15"/>
    <p:sldId id="336" r:id="rId16"/>
    <p:sldId id="337" r:id="rId17"/>
    <p:sldId id="339" r:id="rId18"/>
    <p:sldId id="340" r:id="rId19"/>
    <p:sldId id="341" r:id="rId20"/>
    <p:sldId id="342" r:id="rId21"/>
    <p:sldId id="475" r:id="rId22"/>
    <p:sldId id="476" r:id="rId23"/>
    <p:sldId id="258" r:id="rId24"/>
    <p:sldId id="259" r:id="rId25"/>
    <p:sldId id="260" r:id="rId26"/>
    <p:sldId id="261" r:id="rId27"/>
    <p:sldId id="320"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7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BC9C9"/>
    <a:srgbClr val="FF9AA2"/>
    <a:srgbClr val="FFCCCC"/>
    <a:srgbClr val="FFDAC1"/>
    <a:srgbClr val="E0FEFE"/>
    <a:srgbClr val="FFFFD8"/>
    <a:srgbClr val="FFFFFF"/>
    <a:srgbClr val="B5EAD7"/>
    <a:srgbClr val="C7CE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159" autoAdjust="0"/>
  </p:normalViewPr>
  <p:slideViewPr>
    <p:cSldViewPr snapToGrid="0" showGuides="1">
      <p:cViewPr varScale="1">
        <p:scale>
          <a:sx n="50" d="100"/>
          <a:sy n="50" d="100"/>
        </p:scale>
        <p:origin x="1482" y="66"/>
      </p:cViewPr>
      <p:guideLst>
        <p:guide orient="horz" pos="347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107号-萌趣欢乐体" panose="00000500000000000000" pitchFamily="2" charset="-122"/>
                <a:ea typeface="字魂107号-萌趣欢乐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107号-萌趣欢乐体" panose="00000500000000000000" pitchFamily="2" charset="-122"/>
                <a:ea typeface="字魂107号-萌趣欢乐体" panose="00000500000000000000" pitchFamily="2" charset="-122"/>
              </a:defRPr>
            </a:lvl1pPr>
          </a:lstStyle>
          <a:p>
            <a:fld id="{42E2D8C7-705F-4D70-B03C-FC2845981B2F}" type="datetimeFigureOut">
              <a:rPr lang="zh-CN" altLang="en-US" smtClean="0"/>
              <a:pPr/>
              <a:t>2023/8/14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107号-萌趣欢乐体" panose="00000500000000000000" pitchFamily="2" charset="-122"/>
                <a:ea typeface="字魂107号-萌趣欢乐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107号-萌趣欢乐体" panose="00000500000000000000" pitchFamily="2" charset="-122"/>
                <a:ea typeface="字魂107号-萌趣欢乐体" panose="00000500000000000000" pitchFamily="2" charset="-122"/>
              </a:defRPr>
            </a:lvl1pPr>
          </a:lstStyle>
          <a:p>
            <a:fld id="{519170E8-697C-4E6D-B223-61B1691779F6}" type="slidenum">
              <a:rPr lang="zh-CN" altLang="en-US" smtClean="0"/>
              <a:pPr/>
              <a:t>‹#›</a:t>
            </a:fld>
            <a:endParaRPr lang="zh-CN" altLang="en-US" dirty="0"/>
          </a:p>
        </p:txBody>
      </p:sp>
    </p:spTree>
    <p:extLst>
      <p:ext uri="{BB962C8B-B14F-4D97-AF65-F5344CB8AC3E}">
        <p14:creationId xmlns:p14="http://schemas.microsoft.com/office/powerpoint/2010/main" val="2631406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457200" algn="l" defTabSz="914400" rtl="0" eaLnBrk="1" latinLnBrk="0" hangingPunct="1">
      <a:defRPr sz="12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914400" algn="l" defTabSz="914400" rtl="0" eaLnBrk="1" latinLnBrk="0" hangingPunct="1">
      <a:defRPr sz="12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371600" algn="l" defTabSz="914400" rtl="0" eaLnBrk="1" latinLnBrk="0" hangingPunct="1">
      <a:defRPr sz="12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1828800" algn="l" defTabSz="914400" rtl="0" eaLnBrk="1" latinLnBrk="0" hangingPunct="1">
      <a:defRPr sz="12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170E8-697C-4E6D-B223-61B1691779F6}" type="slidenum">
              <a:rPr lang="zh-CN" altLang="en-US" smtClean="0"/>
              <a:pPr/>
              <a:t>1</a:t>
            </a:fld>
            <a:endParaRPr lang="zh-CN" altLang="en-US" dirty="0"/>
          </a:p>
        </p:txBody>
      </p:sp>
    </p:spTree>
    <p:extLst>
      <p:ext uri="{BB962C8B-B14F-4D97-AF65-F5344CB8AC3E}">
        <p14:creationId xmlns:p14="http://schemas.microsoft.com/office/powerpoint/2010/main" val="2851341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9471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735844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82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7114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879402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Dẫn</a:t>
            </a:r>
            <a:r>
              <a:rPr lang="en-US" baseline="0"/>
              <a:t> dắt: Có một cơn bão đổ vào một vùng biển. Nó mang theo những con gió rất to, Những chiếc thuyền đang gặp nguy hiểm, dễ bị lật và những ng trên thuyền đang gặp nguy hiểm. CHúng ta hay cùng giúp những con thuyền vào bờ an toàn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thuyền để tới câu hỏi</a:t>
            </a:r>
          </a:p>
          <a:p>
            <a:r>
              <a:rPr lang="en-US" baseline="0"/>
              <a:t>Tại slide câu hỏi, click vào thuyển để quay về</a:t>
            </a:r>
          </a:p>
          <a:p>
            <a:r>
              <a:rPr lang="en-US" baseline="0"/>
              <a:t>Khi chơi xong, click vào mũi tên để tới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90B56-7A76-4D5B-BF75-7A59CC205C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DB2C2D-F611-41EC-A3AE-4DF0EE5FF2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D24785-648D-4767-8827-FFE0E0702D99}"/>
              </a:ext>
            </a:extLst>
          </p:cNvPr>
          <p:cNvSpPr>
            <a:spLocks noGrp="1"/>
          </p:cNvSpPr>
          <p:nvPr>
            <p:ph type="dt" sz="half" idx="10"/>
          </p:nvPr>
        </p:nvSpPr>
        <p:spPr/>
        <p:txBody>
          <a:bodyPr/>
          <a:lstStyle/>
          <a:p>
            <a:fld id="{428D6122-8CC3-4C8D-BA2D-F8CAAC7FFBA7}" type="datetimeFigureOut">
              <a:rPr lang="en-US" smtClean="0"/>
              <a:t>8/14/2023</a:t>
            </a:fld>
            <a:endParaRPr lang="en-US"/>
          </a:p>
        </p:txBody>
      </p:sp>
      <p:sp>
        <p:nvSpPr>
          <p:cNvPr id="5" name="Footer Placeholder 4">
            <a:extLst>
              <a:ext uri="{FF2B5EF4-FFF2-40B4-BE49-F238E27FC236}">
                <a16:creationId xmlns:a16="http://schemas.microsoft.com/office/drawing/2014/main" id="{F7748C79-6B5E-4523-9319-A90F72AF6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2B559-2F1B-4BB4-B9B6-0829C9C685B2}"/>
              </a:ext>
            </a:extLst>
          </p:cNvPr>
          <p:cNvSpPr>
            <a:spLocks noGrp="1"/>
          </p:cNvSpPr>
          <p:nvPr>
            <p:ph type="sldNum" sz="quarter" idx="12"/>
          </p:nvPr>
        </p:nvSpPr>
        <p:spPr/>
        <p:txBody>
          <a:bodyPr/>
          <a:lstStyle/>
          <a:p>
            <a:fld id="{D91EDB5A-C50D-448A-8BB3-4EF704607C92}" type="slidenum">
              <a:rPr lang="en-US" smtClean="0"/>
              <a:t>‹#›</a:t>
            </a:fld>
            <a:endParaRPr lang="en-US"/>
          </a:p>
        </p:txBody>
      </p:sp>
    </p:spTree>
    <p:extLst>
      <p:ext uri="{BB962C8B-B14F-4D97-AF65-F5344CB8AC3E}">
        <p14:creationId xmlns:p14="http://schemas.microsoft.com/office/powerpoint/2010/main" val="118186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8643-8BE6-458E-A743-9A9168D409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C5626-E6BB-4D32-BF97-64E476C66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2B620-51E0-4A6B-BF01-C239A2F6D734}"/>
              </a:ext>
            </a:extLst>
          </p:cNvPr>
          <p:cNvSpPr>
            <a:spLocks noGrp="1"/>
          </p:cNvSpPr>
          <p:nvPr>
            <p:ph type="dt" sz="half" idx="10"/>
          </p:nvPr>
        </p:nvSpPr>
        <p:spPr/>
        <p:txBody>
          <a:bodyPr/>
          <a:lstStyle/>
          <a:p>
            <a:fld id="{428D6122-8CC3-4C8D-BA2D-F8CAAC7FFBA7}" type="datetimeFigureOut">
              <a:rPr lang="en-US" smtClean="0"/>
              <a:t>8/14/2023</a:t>
            </a:fld>
            <a:endParaRPr lang="en-US"/>
          </a:p>
        </p:txBody>
      </p:sp>
      <p:sp>
        <p:nvSpPr>
          <p:cNvPr id="5" name="Footer Placeholder 4">
            <a:extLst>
              <a:ext uri="{FF2B5EF4-FFF2-40B4-BE49-F238E27FC236}">
                <a16:creationId xmlns:a16="http://schemas.microsoft.com/office/drawing/2014/main" id="{BDDFB74F-FAAC-427D-9509-DE32C11208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E587E6-D125-4021-9287-627E92639E03}"/>
              </a:ext>
            </a:extLst>
          </p:cNvPr>
          <p:cNvSpPr>
            <a:spLocks noGrp="1"/>
          </p:cNvSpPr>
          <p:nvPr>
            <p:ph type="sldNum" sz="quarter" idx="12"/>
          </p:nvPr>
        </p:nvSpPr>
        <p:spPr/>
        <p:txBody>
          <a:bodyPr/>
          <a:lstStyle/>
          <a:p>
            <a:fld id="{D91EDB5A-C50D-448A-8BB3-4EF704607C92}" type="slidenum">
              <a:rPr lang="en-US" smtClean="0"/>
              <a:t>‹#›</a:t>
            </a:fld>
            <a:endParaRPr lang="en-US"/>
          </a:p>
        </p:txBody>
      </p:sp>
    </p:spTree>
    <p:extLst>
      <p:ext uri="{BB962C8B-B14F-4D97-AF65-F5344CB8AC3E}">
        <p14:creationId xmlns:p14="http://schemas.microsoft.com/office/powerpoint/2010/main" val="1124410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D4A12E-5886-40E3-9EAD-01498EFB86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0CB2E7-2C8A-4410-BF9C-138E3175EA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7255A-A12C-4604-A943-942BE77D3D58}"/>
              </a:ext>
            </a:extLst>
          </p:cNvPr>
          <p:cNvSpPr>
            <a:spLocks noGrp="1"/>
          </p:cNvSpPr>
          <p:nvPr>
            <p:ph type="dt" sz="half" idx="10"/>
          </p:nvPr>
        </p:nvSpPr>
        <p:spPr/>
        <p:txBody>
          <a:bodyPr/>
          <a:lstStyle/>
          <a:p>
            <a:fld id="{428D6122-8CC3-4C8D-BA2D-F8CAAC7FFBA7}" type="datetimeFigureOut">
              <a:rPr lang="en-US" smtClean="0"/>
              <a:t>8/14/2023</a:t>
            </a:fld>
            <a:endParaRPr lang="en-US"/>
          </a:p>
        </p:txBody>
      </p:sp>
      <p:sp>
        <p:nvSpPr>
          <p:cNvPr id="5" name="Footer Placeholder 4">
            <a:extLst>
              <a:ext uri="{FF2B5EF4-FFF2-40B4-BE49-F238E27FC236}">
                <a16:creationId xmlns:a16="http://schemas.microsoft.com/office/drawing/2014/main" id="{E51C8143-D9CD-4520-AC29-2F7D97812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34399E-E048-4A1C-AD6D-CFA45EB23E30}"/>
              </a:ext>
            </a:extLst>
          </p:cNvPr>
          <p:cNvSpPr>
            <a:spLocks noGrp="1"/>
          </p:cNvSpPr>
          <p:nvPr>
            <p:ph type="sldNum" sz="quarter" idx="12"/>
          </p:nvPr>
        </p:nvSpPr>
        <p:spPr/>
        <p:txBody>
          <a:bodyPr/>
          <a:lstStyle/>
          <a:p>
            <a:fld id="{D91EDB5A-C50D-448A-8BB3-4EF704607C92}" type="slidenum">
              <a:rPr lang="en-US" smtClean="0"/>
              <a:t>‹#›</a:t>
            </a:fld>
            <a:endParaRPr lang="en-US"/>
          </a:p>
        </p:txBody>
      </p:sp>
    </p:spTree>
    <p:extLst>
      <p:ext uri="{BB962C8B-B14F-4D97-AF65-F5344CB8AC3E}">
        <p14:creationId xmlns:p14="http://schemas.microsoft.com/office/powerpoint/2010/main" val="741817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83793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pic>
        <p:nvPicPr>
          <p:cNvPr id="4" name="Picture 4" descr="Premium Vector | Cute cartoon spring background with copysace on green  field with leaves falling in pastel colour, minimal background">
            <a:extLst>
              <a:ext uri="{FF2B5EF4-FFF2-40B4-BE49-F238E27FC236}">
                <a16:creationId xmlns:a16="http://schemas.microsoft.com/office/drawing/2014/main" id="{46C59561-8309-49E2-9ECC-13AE0EE3D4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3332"/>
            <a:ext cx="12192000" cy="696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237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29DC2-B464-4BBB-AB81-965E088E94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0B4768-ACCA-40AE-A7B8-D31F6D8C1F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BFF98-9BEF-4C42-88A9-3404AB414993}"/>
              </a:ext>
            </a:extLst>
          </p:cNvPr>
          <p:cNvSpPr>
            <a:spLocks noGrp="1"/>
          </p:cNvSpPr>
          <p:nvPr>
            <p:ph type="dt" sz="half" idx="10"/>
          </p:nvPr>
        </p:nvSpPr>
        <p:spPr/>
        <p:txBody>
          <a:bodyPr/>
          <a:lstStyle/>
          <a:p>
            <a:fld id="{428D6122-8CC3-4C8D-BA2D-F8CAAC7FFBA7}" type="datetimeFigureOut">
              <a:rPr lang="en-US" smtClean="0"/>
              <a:t>8/14/2023</a:t>
            </a:fld>
            <a:endParaRPr lang="en-US"/>
          </a:p>
        </p:txBody>
      </p:sp>
      <p:sp>
        <p:nvSpPr>
          <p:cNvPr id="5" name="Footer Placeholder 4">
            <a:extLst>
              <a:ext uri="{FF2B5EF4-FFF2-40B4-BE49-F238E27FC236}">
                <a16:creationId xmlns:a16="http://schemas.microsoft.com/office/drawing/2014/main" id="{92B60407-F02D-4207-85A5-B7A0B9257E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0F604E-0EFA-412B-837A-1E712550F705}"/>
              </a:ext>
            </a:extLst>
          </p:cNvPr>
          <p:cNvSpPr>
            <a:spLocks noGrp="1"/>
          </p:cNvSpPr>
          <p:nvPr>
            <p:ph type="sldNum" sz="quarter" idx="12"/>
          </p:nvPr>
        </p:nvSpPr>
        <p:spPr/>
        <p:txBody>
          <a:bodyPr/>
          <a:lstStyle/>
          <a:p>
            <a:fld id="{D91EDB5A-C50D-448A-8BB3-4EF704607C92}" type="slidenum">
              <a:rPr lang="en-US" smtClean="0"/>
              <a:t>‹#›</a:t>
            </a:fld>
            <a:endParaRPr lang="en-US"/>
          </a:p>
        </p:txBody>
      </p:sp>
    </p:spTree>
    <p:extLst>
      <p:ext uri="{BB962C8B-B14F-4D97-AF65-F5344CB8AC3E}">
        <p14:creationId xmlns:p14="http://schemas.microsoft.com/office/powerpoint/2010/main" val="2746195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409DF-F7EA-422B-9468-D8BA7FF1D2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8CF04B-F6FC-48B0-972E-60B5A071F3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CAEB8F-B3BF-4DE9-8BA0-D0A191678259}"/>
              </a:ext>
            </a:extLst>
          </p:cNvPr>
          <p:cNvSpPr>
            <a:spLocks noGrp="1"/>
          </p:cNvSpPr>
          <p:nvPr>
            <p:ph type="dt" sz="half" idx="10"/>
          </p:nvPr>
        </p:nvSpPr>
        <p:spPr/>
        <p:txBody>
          <a:bodyPr/>
          <a:lstStyle/>
          <a:p>
            <a:fld id="{428D6122-8CC3-4C8D-BA2D-F8CAAC7FFBA7}" type="datetimeFigureOut">
              <a:rPr lang="en-US" smtClean="0"/>
              <a:t>8/14/2023</a:t>
            </a:fld>
            <a:endParaRPr lang="en-US"/>
          </a:p>
        </p:txBody>
      </p:sp>
      <p:sp>
        <p:nvSpPr>
          <p:cNvPr id="5" name="Footer Placeholder 4">
            <a:extLst>
              <a:ext uri="{FF2B5EF4-FFF2-40B4-BE49-F238E27FC236}">
                <a16:creationId xmlns:a16="http://schemas.microsoft.com/office/drawing/2014/main" id="{EC830414-42B4-4BC7-9906-BE3C5D34E4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FA366-8897-4923-BCD7-BBD6EE974D62}"/>
              </a:ext>
            </a:extLst>
          </p:cNvPr>
          <p:cNvSpPr>
            <a:spLocks noGrp="1"/>
          </p:cNvSpPr>
          <p:nvPr>
            <p:ph type="sldNum" sz="quarter" idx="12"/>
          </p:nvPr>
        </p:nvSpPr>
        <p:spPr/>
        <p:txBody>
          <a:bodyPr/>
          <a:lstStyle/>
          <a:p>
            <a:fld id="{D91EDB5A-C50D-448A-8BB3-4EF704607C92}" type="slidenum">
              <a:rPr lang="en-US" smtClean="0"/>
              <a:t>‹#›</a:t>
            </a:fld>
            <a:endParaRPr lang="en-US"/>
          </a:p>
        </p:txBody>
      </p:sp>
    </p:spTree>
    <p:extLst>
      <p:ext uri="{BB962C8B-B14F-4D97-AF65-F5344CB8AC3E}">
        <p14:creationId xmlns:p14="http://schemas.microsoft.com/office/powerpoint/2010/main" val="1335169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ED5E1-277F-4629-B71D-306A216A20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B1B3D-CFA2-4303-99C7-6DDCA41482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7609E9-FF36-4867-961F-FEDC303C0C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7DCA5F-324D-44F3-9A20-BC179A6A8239}"/>
              </a:ext>
            </a:extLst>
          </p:cNvPr>
          <p:cNvSpPr>
            <a:spLocks noGrp="1"/>
          </p:cNvSpPr>
          <p:nvPr>
            <p:ph type="dt" sz="half" idx="10"/>
          </p:nvPr>
        </p:nvSpPr>
        <p:spPr/>
        <p:txBody>
          <a:bodyPr/>
          <a:lstStyle/>
          <a:p>
            <a:fld id="{428D6122-8CC3-4C8D-BA2D-F8CAAC7FFBA7}" type="datetimeFigureOut">
              <a:rPr lang="en-US" smtClean="0"/>
              <a:t>8/14/2023</a:t>
            </a:fld>
            <a:endParaRPr lang="en-US"/>
          </a:p>
        </p:txBody>
      </p:sp>
      <p:sp>
        <p:nvSpPr>
          <p:cNvPr id="6" name="Footer Placeholder 5">
            <a:extLst>
              <a:ext uri="{FF2B5EF4-FFF2-40B4-BE49-F238E27FC236}">
                <a16:creationId xmlns:a16="http://schemas.microsoft.com/office/drawing/2014/main" id="{1566FC43-BA37-4385-B731-B87E574DEA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90B3C-B43B-4943-8515-D9FA8ECBCCF0}"/>
              </a:ext>
            </a:extLst>
          </p:cNvPr>
          <p:cNvSpPr>
            <a:spLocks noGrp="1"/>
          </p:cNvSpPr>
          <p:nvPr>
            <p:ph type="sldNum" sz="quarter" idx="12"/>
          </p:nvPr>
        </p:nvSpPr>
        <p:spPr/>
        <p:txBody>
          <a:bodyPr/>
          <a:lstStyle/>
          <a:p>
            <a:fld id="{D91EDB5A-C50D-448A-8BB3-4EF704607C92}" type="slidenum">
              <a:rPr lang="en-US" smtClean="0"/>
              <a:t>‹#›</a:t>
            </a:fld>
            <a:endParaRPr lang="en-US"/>
          </a:p>
        </p:txBody>
      </p:sp>
    </p:spTree>
    <p:extLst>
      <p:ext uri="{BB962C8B-B14F-4D97-AF65-F5344CB8AC3E}">
        <p14:creationId xmlns:p14="http://schemas.microsoft.com/office/powerpoint/2010/main" val="1388712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E0FE-18FB-4C60-9FD5-110BDE26B8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D6D87E-096C-4ECC-A3ED-D00B5FB38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3C4A64-4268-4C15-963F-AB5BAC40F4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FE159A-F0AA-45FF-940E-645FE2F6A2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C948C0-4A5D-4089-8123-CC2ADC9529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3E01A9-6EB6-4773-ADA3-FF3AF26F025D}"/>
              </a:ext>
            </a:extLst>
          </p:cNvPr>
          <p:cNvSpPr>
            <a:spLocks noGrp="1"/>
          </p:cNvSpPr>
          <p:nvPr>
            <p:ph type="dt" sz="half" idx="10"/>
          </p:nvPr>
        </p:nvSpPr>
        <p:spPr/>
        <p:txBody>
          <a:bodyPr/>
          <a:lstStyle/>
          <a:p>
            <a:fld id="{428D6122-8CC3-4C8D-BA2D-F8CAAC7FFBA7}" type="datetimeFigureOut">
              <a:rPr lang="en-US" smtClean="0"/>
              <a:t>8/14/2023</a:t>
            </a:fld>
            <a:endParaRPr lang="en-US"/>
          </a:p>
        </p:txBody>
      </p:sp>
      <p:sp>
        <p:nvSpPr>
          <p:cNvPr id="8" name="Footer Placeholder 7">
            <a:extLst>
              <a:ext uri="{FF2B5EF4-FFF2-40B4-BE49-F238E27FC236}">
                <a16:creationId xmlns:a16="http://schemas.microsoft.com/office/drawing/2014/main" id="{4660920A-BDE1-4665-9A27-82FAF392D8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A91246-002B-4801-B4B7-E5E51C172B54}"/>
              </a:ext>
            </a:extLst>
          </p:cNvPr>
          <p:cNvSpPr>
            <a:spLocks noGrp="1"/>
          </p:cNvSpPr>
          <p:nvPr>
            <p:ph type="sldNum" sz="quarter" idx="12"/>
          </p:nvPr>
        </p:nvSpPr>
        <p:spPr/>
        <p:txBody>
          <a:bodyPr/>
          <a:lstStyle/>
          <a:p>
            <a:fld id="{D91EDB5A-C50D-448A-8BB3-4EF704607C92}" type="slidenum">
              <a:rPr lang="en-US" smtClean="0"/>
              <a:t>‹#›</a:t>
            </a:fld>
            <a:endParaRPr lang="en-US"/>
          </a:p>
        </p:txBody>
      </p:sp>
    </p:spTree>
    <p:extLst>
      <p:ext uri="{BB962C8B-B14F-4D97-AF65-F5344CB8AC3E}">
        <p14:creationId xmlns:p14="http://schemas.microsoft.com/office/powerpoint/2010/main" val="1453868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D9DB-B1FA-4D06-9A7B-DB6A526453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F6CE4D-2456-4D1C-ABA2-DF65D8CA8958}"/>
              </a:ext>
            </a:extLst>
          </p:cNvPr>
          <p:cNvSpPr>
            <a:spLocks noGrp="1"/>
          </p:cNvSpPr>
          <p:nvPr>
            <p:ph type="dt" sz="half" idx="10"/>
          </p:nvPr>
        </p:nvSpPr>
        <p:spPr/>
        <p:txBody>
          <a:bodyPr/>
          <a:lstStyle/>
          <a:p>
            <a:fld id="{428D6122-8CC3-4C8D-BA2D-F8CAAC7FFBA7}" type="datetimeFigureOut">
              <a:rPr lang="en-US" smtClean="0"/>
              <a:t>8/14/2023</a:t>
            </a:fld>
            <a:endParaRPr lang="en-US"/>
          </a:p>
        </p:txBody>
      </p:sp>
      <p:sp>
        <p:nvSpPr>
          <p:cNvPr id="4" name="Footer Placeholder 3">
            <a:extLst>
              <a:ext uri="{FF2B5EF4-FFF2-40B4-BE49-F238E27FC236}">
                <a16:creationId xmlns:a16="http://schemas.microsoft.com/office/drawing/2014/main" id="{56B30535-67F4-413D-B064-AB1C80ED30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F6F462-6FE3-45D3-8BF3-FCB2E83E781C}"/>
              </a:ext>
            </a:extLst>
          </p:cNvPr>
          <p:cNvSpPr>
            <a:spLocks noGrp="1"/>
          </p:cNvSpPr>
          <p:nvPr>
            <p:ph type="sldNum" sz="quarter" idx="12"/>
          </p:nvPr>
        </p:nvSpPr>
        <p:spPr/>
        <p:txBody>
          <a:bodyPr/>
          <a:lstStyle/>
          <a:p>
            <a:fld id="{D91EDB5A-C50D-448A-8BB3-4EF704607C92}" type="slidenum">
              <a:rPr lang="en-US" smtClean="0"/>
              <a:t>‹#›</a:t>
            </a:fld>
            <a:endParaRPr lang="en-US"/>
          </a:p>
        </p:txBody>
      </p:sp>
    </p:spTree>
    <p:extLst>
      <p:ext uri="{BB962C8B-B14F-4D97-AF65-F5344CB8AC3E}">
        <p14:creationId xmlns:p14="http://schemas.microsoft.com/office/powerpoint/2010/main" val="24968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9355A-4948-4303-AE5D-684947574DE4}"/>
              </a:ext>
            </a:extLst>
          </p:cNvPr>
          <p:cNvSpPr>
            <a:spLocks noGrp="1"/>
          </p:cNvSpPr>
          <p:nvPr>
            <p:ph type="dt" sz="half" idx="10"/>
          </p:nvPr>
        </p:nvSpPr>
        <p:spPr/>
        <p:txBody>
          <a:bodyPr/>
          <a:lstStyle/>
          <a:p>
            <a:fld id="{428D6122-8CC3-4C8D-BA2D-F8CAAC7FFBA7}" type="datetimeFigureOut">
              <a:rPr lang="en-US" smtClean="0"/>
              <a:t>8/14/2023</a:t>
            </a:fld>
            <a:endParaRPr lang="en-US"/>
          </a:p>
        </p:txBody>
      </p:sp>
      <p:sp>
        <p:nvSpPr>
          <p:cNvPr id="3" name="Footer Placeholder 2">
            <a:extLst>
              <a:ext uri="{FF2B5EF4-FFF2-40B4-BE49-F238E27FC236}">
                <a16:creationId xmlns:a16="http://schemas.microsoft.com/office/drawing/2014/main" id="{F35161C1-7550-46EE-AFB6-5EA712058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C24FAB-41D0-4706-A831-C58DFF906AF3}"/>
              </a:ext>
            </a:extLst>
          </p:cNvPr>
          <p:cNvSpPr>
            <a:spLocks noGrp="1"/>
          </p:cNvSpPr>
          <p:nvPr>
            <p:ph type="sldNum" sz="quarter" idx="12"/>
          </p:nvPr>
        </p:nvSpPr>
        <p:spPr/>
        <p:txBody>
          <a:bodyPr/>
          <a:lstStyle/>
          <a:p>
            <a:fld id="{D91EDB5A-C50D-448A-8BB3-4EF704607C92}" type="slidenum">
              <a:rPr lang="en-US" smtClean="0"/>
              <a:t>‹#›</a:t>
            </a:fld>
            <a:endParaRPr lang="en-US"/>
          </a:p>
        </p:txBody>
      </p:sp>
      <p:pic>
        <p:nvPicPr>
          <p:cNvPr id="5" name="Picture 4" descr="Premium Vector | Cute cartoon spring background with copysace on green  field with leaves falling in pastel colour, minimal background">
            <a:extLst>
              <a:ext uri="{FF2B5EF4-FFF2-40B4-BE49-F238E27FC236}">
                <a16:creationId xmlns:a16="http://schemas.microsoft.com/office/drawing/2014/main" id="{6428C299-E90C-41CB-99DE-A5FEE6F339F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3332"/>
            <a:ext cx="12192000" cy="696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07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EEBCF-76D8-4AA5-A44E-809ACB7795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6661D7-94C4-4A6F-ABAD-BE3820E633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96FDAD-185C-4080-8BC8-0B408DCA05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0F930-FC87-437A-BF70-2F787518866F}"/>
              </a:ext>
            </a:extLst>
          </p:cNvPr>
          <p:cNvSpPr>
            <a:spLocks noGrp="1"/>
          </p:cNvSpPr>
          <p:nvPr>
            <p:ph type="dt" sz="half" idx="10"/>
          </p:nvPr>
        </p:nvSpPr>
        <p:spPr/>
        <p:txBody>
          <a:bodyPr/>
          <a:lstStyle/>
          <a:p>
            <a:fld id="{428D6122-8CC3-4C8D-BA2D-F8CAAC7FFBA7}" type="datetimeFigureOut">
              <a:rPr lang="en-US" smtClean="0"/>
              <a:t>8/14/2023</a:t>
            </a:fld>
            <a:endParaRPr lang="en-US"/>
          </a:p>
        </p:txBody>
      </p:sp>
      <p:sp>
        <p:nvSpPr>
          <p:cNvPr id="6" name="Footer Placeholder 5">
            <a:extLst>
              <a:ext uri="{FF2B5EF4-FFF2-40B4-BE49-F238E27FC236}">
                <a16:creationId xmlns:a16="http://schemas.microsoft.com/office/drawing/2014/main" id="{6C72625A-6E7F-4F0D-9C7E-1754322B9D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C0D62-EE6F-4CA4-A91C-DA75CDA7B783}"/>
              </a:ext>
            </a:extLst>
          </p:cNvPr>
          <p:cNvSpPr>
            <a:spLocks noGrp="1"/>
          </p:cNvSpPr>
          <p:nvPr>
            <p:ph type="sldNum" sz="quarter" idx="12"/>
          </p:nvPr>
        </p:nvSpPr>
        <p:spPr/>
        <p:txBody>
          <a:bodyPr/>
          <a:lstStyle/>
          <a:p>
            <a:fld id="{D91EDB5A-C50D-448A-8BB3-4EF704607C92}" type="slidenum">
              <a:rPr lang="en-US" smtClean="0"/>
              <a:t>‹#›</a:t>
            </a:fld>
            <a:endParaRPr lang="en-US"/>
          </a:p>
        </p:txBody>
      </p:sp>
    </p:spTree>
    <p:extLst>
      <p:ext uri="{BB962C8B-B14F-4D97-AF65-F5344CB8AC3E}">
        <p14:creationId xmlns:p14="http://schemas.microsoft.com/office/powerpoint/2010/main" val="3599822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19F3-6D52-4E60-B31B-FED4B58E01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DCCF97-3C23-4BCD-872D-C8AF20CAF8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A2F90E-4996-4075-8D0E-B9085AA516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68A8EF-5E01-4C7B-9352-0226F2F1072E}"/>
              </a:ext>
            </a:extLst>
          </p:cNvPr>
          <p:cNvSpPr>
            <a:spLocks noGrp="1"/>
          </p:cNvSpPr>
          <p:nvPr>
            <p:ph type="dt" sz="half" idx="10"/>
          </p:nvPr>
        </p:nvSpPr>
        <p:spPr/>
        <p:txBody>
          <a:bodyPr/>
          <a:lstStyle/>
          <a:p>
            <a:fld id="{428D6122-8CC3-4C8D-BA2D-F8CAAC7FFBA7}" type="datetimeFigureOut">
              <a:rPr lang="en-US" smtClean="0"/>
              <a:t>8/14/2023</a:t>
            </a:fld>
            <a:endParaRPr lang="en-US"/>
          </a:p>
        </p:txBody>
      </p:sp>
      <p:sp>
        <p:nvSpPr>
          <p:cNvPr id="6" name="Footer Placeholder 5">
            <a:extLst>
              <a:ext uri="{FF2B5EF4-FFF2-40B4-BE49-F238E27FC236}">
                <a16:creationId xmlns:a16="http://schemas.microsoft.com/office/drawing/2014/main" id="{365F606A-D1AA-4E47-B64C-5FD899DB9F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063A5D-FA6C-4441-8983-787311676801}"/>
              </a:ext>
            </a:extLst>
          </p:cNvPr>
          <p:cNvSpPr>
            <a:spLocks noGrp="1"/>
          </p:cNvSpPr>
          <p:nvPr>
            <p:ph type="sldNum" sz="quarter" idx="12"/>
          </p:nvPr>
        </p:nvSpPr>
        <p:spPr/>
        <p:txBody>
          <a:bodyPr/>
          <a:lstStyle/>
          <a:p>
            <a:fld id="{D91EDB5A-C50D-448A-8BB3-4EF704607C92}" type="slidenum">
              <a:rPr lang="en-US" smtClean="0"/>
              <a:t>‹#›</a:t>
            </a:fld>
            <a:endParaRPr lang="en-US"/>
          </a:p>
        </p:txBody>
      </p:sp>
    </p:spTree>
    <p:extLst>
      <p:ext uri="{BB962C8B-B14F-4D97-AF65-F5344CB8AC3E}">
        <p14:creationId xmlns:p14="http://schemas.microsoft.com/office/powerpoint/2010/main" val="93215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90F294-585C-473E-A49E-76C5A6C5247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E642236-8942-4014-9486-1DEA71E7EB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BA45E2-DC7F-4B81-87EB-D8DE6F02BF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D8D29-693B-4299-9CB8-B626A3AACD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8D6122-8CC3-4C8D-BA2D-F8CAAC7FFBA7}" type="datetimeFigureOut">
              <a:rPr lang="en-US" smtClean="0"/>
              <a:t>8/14/2023</a:t>
            </a:fld>
            <a:endParaRPr lang="en-US"/>
          </a:p>
        </p:txBody>
      </p:sp>
      <p:sp>
        <p:nvSpPr>
          <p:cNvPr id="5" name="Footer Placeholder 4">
            <a:extLst>
              <a:ext uri="{FF2B5EF4-FFF2-40B4-BE49-F238E27FC236}">
                <a16:creationId xmlns:a16="http://schemas.microsoft.com/office/drawing/2014/main" id="{A22A1BA5-5716-443B-919E-EC33683019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2EFBD3-598A-4171-9DC0-7367C5EB93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1EDB5A-C50D-448A-8BB3-4EF704607C92}" type="slidenum">
              <a:rPr lang="en-US" smtClean="0"/>
              <a:t>‹#›</a:t>
            </a:fld>
            <a:endParaRPr lang="en-US"/>
          </a:p>
        </p:txBody>
      </p:sp>
    </p:spTree>
    <p:extLst>
      <p:ext uri="{BB962C8B-B14F-4D97-AF65-F5344CB8AC3E}">
        <p14:creationId xmlns:p14="http://schemas.microsoft.com/office/powerpoint/2010/main" val="13126666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9.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1.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7.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7.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9.wdp"/><Relationship Id="rId18" Type="http://schemas.openxmlformats.org/officeDocument/2006/relationships/image" Target="../media/image38.png"/><Relationship Id="rId3" Type="http://schemas.openxmlformats.org/officeDocument/2006/relationships/slideLayout" Target="../slideLayouts/slideLayout7.xml"/><Relationship Id="rId7" Type="http://schemas.microsoft.com/office/2007/relationships/hdphoto" Target="../media/hdphoto8.wdp"/><Relationship Id="rId12" Type="http://schemas.openxmlformats.org/officeDocument/2006/relationships/image" Target="../media/image36.png"/><Relationship Id="rId17" Type="http://schemas.openxmlformats.org/officeDocument/2006/relationships/slide" Target="slide26.xml"/><Relationship Id="rId2" Type="http://schemas.openxmlformats.org/officeDocument/2006/relationships/audio" Target="../media/media1.mp3"/><Relationship Id="rId16" Type="http://schemas.microsoft.com/office/2007/relationships/hdphoto" Target="../media/hdphoto10.wdp"/><Relationship Id="rId20" Type="http://schemas.openxmlformats.org/officeDocument/2006/relationships/image" Target="../media/image39.png"/><Relationship Id="rId1" Type="http://schemas.microsoft.com/office/2007/relationships/media" Target="../media/media1.mp3"/><Relationship Id="rId6" Type="http://schemas.openxmlformats.org/officeDocument/2006/relationships/image" Target="../media/image33.png"/><Relationship Id="rId11" Type="http://schemas.openxmlformats.org/officeDocument/2006/relationships/slide" Target="slide24.xml"/><Relationship Id="rId5" Type="http://schemas.openxmlformats.org/officeDocument/2006/relationships/image" Target="../media/image30.jpg"/><Relationship Id="rId15" Type="http://schemas.openxmlformats.org/officeDocument/2006/relationships/image" Target="../media/image37.png"/><Relationship Id="rId10" Type="http://schemas.openxmlformats.org/officeDocument/2006/relationships/image" Target="../media/image35.png"/><Relationship Id="rId19" Type="http://schemas.microsoft.com/office/2007/relationships/hdphoto" Target="../media/hdphoto11.wdp"/><Relationship Id="rId4" Type="http://schemas.openxmlformats.org/officeDocument/2006/relationships/notesSlide" Target="../notesSlides/notesSlide8.xml"/><Relationship Id="rId9" Type="http://schemas.openxmlformats.org/officeDocument/2006/relationships/slide" Target="slide27.xml"/><Relationship Id="rId14" Type="http://schemas.openxmlformats.org/officeDocument/2006/relationships/slide" Target="slide25.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jpg"/><Relationship Id="rId11" Type="http://schemas.microsoft.com/office/2007/relationships/hdphoto" Target="../media/hdphoto9.wdp"/><Relationship Id="rId5" Type="http://schemas.openxmlformats.org/officeDocument/2006/relationships/audio" Target="../media/audio3.wav"/><Relationship Id="rId10" Type="http://schemas.openxmlformats.org/officeDocument/2006/relationships/image" Target="../media/image36.png"/><Relationship Id="rId4" Type="http://schemas.openxmlformats.org/officeDocument/2006/relationships/audio" Target="../media/audio2.wav"/><Relationship Id="rId9" Type="http://schemas.openxmlformats.org/officeDocument/2006/relationships/slide" Target="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jpg"/><Relationship Id="rId11" Type="http://schemas.microsoft.com/office/2007/relationships/hdphoto" Target="../media/hdphoto9.wdp"/><Relationship Id="rId5" Type="http://schemas.openxmlformats.org/officeDocument/2006/relationships/audio" Target="../media/audio3.wav"/><Relationship Id="rId10" Type="http://schemas.openxmlformats.org/officeDocument/2006/relationships/image" Target="../media/image36.png"/><Relationship Id="rId4" Type="http://schemas.openxmlformats.org/officeDocument/2006/relationships/audio" Target="../media/audio2.wav"/><Relationship Id="rId9" Type="http://schemas.openxmlformats.org/officeDocument/2006/relationships/slide" Target="slide23.xml"/></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jpg"/><Relationship Id="rId11" Type="http://schemas.microsoft.com/office/2007/relationships/hdphoto" Target="../media/hdphoto9.wdp"/><Relationship Id="rId5" Type="http://schemas.openxmlformats.org/officeDocument/2006/relationships/audio" Target="../media/audio3.wav"/><Relationship Id="rId10" Type="http://schemas.openxmlformats.org/officeDocument/2006/relationships/image" Target="../media/image36.png"/><Relationship Id="rId4" Type="http://schemas.openxmlformats.org/officeDocument/2006/relationships/audio" Target="../media/audio2.wav"/><Relationship Id="rId9" Type="http://schemas.openxmlformats.org/officeDocument/2006/relationships/slide" Target="slide23.xml"/></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3.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microsoft.com/office/2007/relationships/hdphoto" Target="../media/hdphoto4.wdp"/><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
        <p:nvSpPr>
          <p:cNvPr id="3" name="Oval 2">
            <a:extLst>
              <a:ext uri="{FF2B5EF4-FFF2-40B4-BE49-F238E27FC236}">
                <a16:creationId xmlns:a16="http://schemas.microsoft.com/office/drawing/2014/main" id="{37992AE5-F011-DCB0-9083-D7418940C62B}"/>
              </a:ext>
            </a:extLst>
          </p:cNvPr>
          <p:cNvSpPr/>
          <p:nvPr/>
        </p:nvSpPr>
        <p:spPr>
          <a:xfrm>
            <a:off x="2318146" y="171449"/>
            <a:ext cx="7850982" cy="4181475"/>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a:extLst>
              <a:ext uri="{FF2B5EF4-FFF2-40B4-BE49-F238E27FC236}">
                <a16:creationId xmlns:a16="http://schemas.microsoft.com/office/drawing/2014/main" id="{EC23395A-4AED-4CF0-8A4F-9AD734BDD32F}"/>
              </a:ext>
            </a:extLst>
          </p:cNvPr>
          <p:cNvPicPr>
            <a:picLocks noChangeAspect="1"/>
          </p:cNvPicPr>
          <p:nvPr/>
        </p:nvPicPr>
        <p:blipFill>
          <a:blip r:embed="rId4"/>
          <a:stretch>
            <a:fillRect/>
          </a:stretch>
        </p:blipFill>
        <p:spPr>
          <a:xfrm>
            <a:off x="2531772" y="190499"/>
            <a:ext cx="8157155" cy="3932261"/>
          </a:xfrm>
          <a:prstGeom prst="rect">
            <a:avLst/>
          </a:prstGeom>
        </p:spPr>
      </p:pic>
    </p:spTree>
    <p:extLst>
      <p:ext uri="{BB962C8B-B14F-4D97-AF65-F5344CB8AC3E}">
        <p14:creationId xmlns:p14="http://schemas.microsoft.com/office/powerpoint/2010/main" val="693428897"/>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332"/>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D1C2FE2-2887-4073-B1EF-F8665984398D}"/>
              </a:ext>
            </a:extLst>
          </p:cNvPr>
          <p:cNvSpPr/>
          <p:nvPr/>
        </p:nvSpPr>
        <p:spPr>
          <a:xfrm>
            <a:off x="1520578" y="988046"/>
            <a:ext cx="9110656" cy="4828853"/>
          </a:xfrm>
          <a:custGeom>
            <a:avLst/>
            <a:gdLst>
              <a:gd name="connsiteX0" fmla="*/ 0 w 9110656"/>
              <a:gd name="connsiteY0" fmla="*/ 804825 h 4828853"/>
              <a:gd name="connsiteX1" fmla="*/ 804825 w 9110656"/>
              <a:gd name="connsiteY1" fmla="*/ 0 h 4828853"/>
              <a:gd name="connsiteX2" fmla="*/ 1306815 w 9110656"/>
              <a:gd name="connsiteY2" fmla="*/ 0 h 4828853"/>
              <a:gd name="connsiteX3" fmla="*/ 1883816 w 9110656"/>
              <a:gd name="connsiteY3" fmla="*/ 0 h 4828853"/>
              <a:gd name="connsiteX4" fmla="*/ 2610836 w 9110656"/>
              <a:gd name="connsiteY4" fmla="*/ 0 h 4828853"/>
              <a:gd name="connsiteX5" fmla="*/ 3112827 w 9110656"/>
              <a:gd name="connsiteY5" fmla="*/ 0 h 4828853"/>
              <a:gd name="connsiteX6" fmla="*/ 3539807 w 9110656"/>
              <a:gd name="connsiteY6" fmla="*/ 0 h 4828853"/>
              <a:gd name="connsiteX7" fmla="*/ 4116808 w 9110656"/>
              <a:gd name="connsiteY7" fmla="*/ 0 h 4828853"/>
              <a:gd name="connsiteX8" fmla="*/ 4618798 w 9110656"/>
              <a:gd name="connsiteY8" fmla="*/ 0 h 4828853"/>
              <a:gd name="connsiteX9" fmla="*/ 5345819 w 9110656"/>
              <a:gd name="connsiteY9" fmla="*/ 0 h 4828853"/>
              <a:gd name="connsiteX10" fmla="*/ 5922819 w 9110656"/>
              <a:gd name="connsiteY10" fmla="*/ 0 h 4828853"/>
              <a:gd name="connsiteX11" fmla="*/ 6274789 w 9110656"/>
              <a:gd name="connsiteY11" fmla="*/ 0 h 4828853"/>
              <a:gd name="connsiteX12" fmla="*/ 6926800 w 9110656"/>
              <a:gd name="connsiteY12" fmla="*/ 0 h 4828853"/>
              <a:gd name="connsiteX13" fmla="*/ 7653820 w 9110656"/>
              <a:gd name="connsiteY13" fmla="*/ 0 h 4828853"/>
              <a:gd name="connsiteX14" fmla="*/ 8305831 w 9110656"/>
              <a:gd name="connsiteY14" fmla="*/ 0 h 4828853"/>
              <a:gd name="connsiteX15" fmla="*/ 9110656 w 9110656"/>
              <a:gd name="connsiteY15" fmla="*/ 804825 h 4828853"/>
              <a:gd name="connsiteX16" fmla="*/ 9110656 w 9110656"/>
              <a:gd name="connsiteY16" fmla="*/ 1244783 h 4828853"/>
              <a:gd name="connsiteX17" fmla="*/ 9110656 w 9110656"/>
              <a:gd name="connsiteY17" fmla="*/ 1749125 h 4828853"/>
              <a:gd name="connsiteX18" fmla="*/ 9110656 w 9110656"/>
              <a:gd name="connsiteY18" fmla="*/ 2317850 h 4828853"/>
              <a:gd name="connsiteX19" fmla="*/ 9110656 w 9110656"/>
              <a:gd name="connsiteY19" fmla="*/ 2854384 h 4828853"/>
              <a:gd name="connsiteX20" fmla="*/ 9110656 w 9110656"/>
              <a:gd name="connsiteY20" fmla="*/ 3455302 h 4828853"/>
              <a:gd name="connsiteX21" fmla="*/ 9110656 w 9110656"/>
              <a:gd name="connsiteY21" fmla="*/ 4024028 h 4828853"/>
              <a:gd name="connsiteX22" fmla="*/ 8305831 w 9110656"/>
              <a:gd name="connsiteY22" fmla="*/ 4828853 h 4828853"/>
              <a:gd name="connsiteX23" fmla="*/ 7953861 w 9110656"/>
              <a:gd name="connsiteY23" fmla="*/ 4828853 h 4828853"/>
              <a:gd name="connsiteX24" fmla="*/ 7226840 w 9110656"/>
              <a:gd name="connsiteY24" fmla="*/ 4828853 h 4828853"/>
              <a:gd name="connsiteX25" fmla="*/ 6499820 w 9110656"/>
              <a:gd name="connsiteY25" fmla="*/ 4828853 h 4828853"/>
              <a:gd name="connsiteX26" fmla="*/ 5847809 w 9110656"/>
              <a:gd name="connsiteY26" fmla="*/ 4828853 h 4828853"/>
              <a:gd name="connsiteX27" fmla="*/ 5345819 w 9110656"/>
              <a:gd name="connsiteY27" fmla="*/ 4828853 h 4828853"/>
              <a:gd name="connsiteX28" fmla="*/ 4618798 w 9110656"/>
              <a:gd name="connsiteY28" fmla="*/ 4828853 h 4828853"/>
              <a:gd name="connsiteX29" fmla="*/ 3966788 w 9110656"/>
              <a:gd name="connsiteY29" fmla="*/ 4828853 h 4828853"/>
              <a:gd name="connsiteX30" fmla="*/ 3614817 w 9110656"/>
              <a:gd name="connsiteY30" fmla="*/ 4828853 h 4828853"/>
              <a:gd name="connsiteX31" fmla="*/ 3037817 w 9110656"/>
              <a:gd name="connsiteY31" fmla="*/ 4828853 h 4828853"/>
              <a:gd name="connsiteX32" fmla="*/ 2535826 w 9110656"/>
              <a:gd name="connsiteY32" fmla="*/ 4828853 h 4828853"/>
              <a:gd name="connsiteX33" fmla="*/ 1883816 w 9110656"/>
              <a:gd name="connsiteY33" fmla="*/ 4828853 h 4828853"/>
              <a:gd name="connsiteX34" fmla="*/ 804825 w 9110656"/>
              <a:gd name="connsiteY34" fmla="*/ 4828853 h 4828853"/>
              <a:gd name="connsiteX35" fmla="*/ 0 w 9110656"/>
              <a:gd name="connsiteY35" fmla="*/ 4024028 h 4828853"/>
              <a:gd name="connsiteX36" fmla="*/ 0 w 9110656"/>
              <a:gd name="connsiteY36" fmla="*/ 3455302 h 4828853"/>
              <a:gd name="connsiteX37" fmla="*/ 0 w 9110656"/>
              <a:gd name="connsiteY37" fmla="*/ 3015344 h 4828853"/>
              <a:gd name="connsiteX38" fmla="*/ 0 w 9110656"/>
              <a:gd name="connsiteY38" fmla="*/ 2414427 h 4828853"/>
              <a:gd name="connsiteX39" fmla="*/ 0 w 9110656"/>
              <a:gd name="connsiteY39" fmla="*/ 1845701 h 4828853"/>
              <a:gd name="connsiteX40" fmla="*/ 0 w 9110656"/>
              <a:gd name="connsiteY40" fmla="*/ 1309167 h 4828853"/>
              <a:gd name="connsiteX41" fmla="*/ 0 w 9110656"/>
              <a:gd name="connsiteY41" fmla="*/ 804825 h 482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110656" h="4828853" fill="none" extrusionOk="0">
                <a:moveTo>
                  <a:pt x="0" y="804825"/>
                </a:moveTo>
                <a:cubicBezTo>
                  <a:pt x="-42367" y="360976"/>
                  <a:pt x="374908" y="-67598"/>
                  <a:pt x="804825" y="0"/>
                </a:cubicBezTo>
                <a:cubicBezTo>
                  <a:pt x="929552" y="-31376"/>
                  <a:pt x="1177633" y="44129"/>
                  <a:pt x="1306815" y="0"/>
                </a:cubicBezTo>
                <a:cubicBezTo>
                  <a:pt x="1435997" y="-44129"/>
                  <a:pt x="1712337" y="35269"/>
                  <a:pt x="1883816" y="0"/>
                </a:cubicBezTo>
                <a:cubicBezTo>
                  <a:pt x="2055295" y="-35269"/>
                  <a:pt x="2273064" y="64912"/>
                  <a:pt x="2610836" y="0"/>
                </a:cubicBezTo>
                <a:cubicBezTo>
                  <a:pt x="2948608" y="-64912"/>
                  <a:pt x="3010415" y="30822"/>
                  <a:pt x="3112827" y="0"/>
                </a:cubicBezTo>
                <a:cubicBezTo>
                  <a:pt x="3215239" y="-30822"/>
                  <a:pt x="3386180" y="49358"/>
                  <a:pt x="3539807" y="0"/>
                </a:cubicBezTo>
                <a:cubicBezTo>
                  <a:pt x="3693434" y="-49358"/>
                  <a:pt x="3960198" y="16439"/>
                  <a:pt x="4116808" y="0"/>
                </a:cubicBezTo>
                <a:cubicBezTo>
                  <a:pt x="4273418" y="-16439"/>
                  <a:pt x="4450398" y="5879"/>
                  <a:pt x="4618798" y="0"/>
                </a:cubicBezTo>
                <a:cubicBezTo>
                  <a:pt x="4787198" y="-5879"/>
                  <a:pt x="5158205" y="14611"/>
                  <a:pt x="5345819" y="0"/>
                </a:cubicBezTo>
                <a:cubicBezTo>
                  <a:pt x="5533433" y="-14611"/>
                  <a:pt x="5748112" y="21013"/>
                  <a:pt x="5922819" y="0"/>
                </a:cubicBezTo>
                <a:cubicBezTo>
                  <a:pt x="6097526" y="-21013"/>
                  <a:pt x="6117030" y="4914"/>
                  <a:pt x="6274789" y="0"/>
                </a:cubicBezTo>
                <a:cubicBezTo>
                  <a:pt x="6432548" y="-4914"/>
                  <a:pt x="6698146" y="38340"/>
                  <a:pt x="6926800" y="0"/>
                </a:cubicBezTo>
                <a:cubicBezTo>
                  <a:pt x="7155454" y="-38340"/>
                  <a:pt x="7402317" y="20282"/>
                  <a:pt x="7653820" y="0"/>
                </a:cubicBezTo>
                <a:cubicBezTo>
                  <a:pt x="7905323" y="-20282"/>
                  <a:pt x="8158470" y="45662"/>
                  <a:pt x="8305831" y="0"/>
                </a:cubicBezTo>
                <a:cubicBezTo>
                  <a:pt x="8789055" y="58373"/>
                  <a:pt x="9139360" y="331262"/>
                  <a:pt x="9110656" y="804825"/>
                </a:cubicBezTo>
                <a:cubicBezTo>
                  <a:pt x="9161305" y="976848"/>
                  <a:pt x="9085853" y="1069349"/>
                  <a:pt x="9110656" y="1244783"/>
                </a:cubicBezTo>
                <a:cubicBezTo>
                  <a:pt x="9135459" y="1420217"/>
                  <a:pt x="9069883" y="1641813"/>
                  <a:pt x="9110656" y="1749125"/>
                </a:cubicBezTo>
                <a:cubicBezTo>
                  <a:pt x="9151429" y="1856437"/>
                  <a:pt x="9077335" y="2175604"/>
                  <a:pt x="9110656" y="2317850"/>
                </a:cubicBezTo>
                <a:cubicBezTo>
                  <a:pt x="9143977" y="2460096"/>
                  <a:pt x="9062803" y="2643976"/>
                  <a:pt x="9110656" y="2854384"/>
                </a:cubicBezTo>
                <a:cubicBezTo>
                  <a:pt x="9158509" y="3064792"/>
                  <a:pt x="9070684" y="3176571"/>
                  <a:pt x="9110656" y="3455302"/>
                </a:cubicBezTo>
                <a:cubicBezTo>
                  <a:pt x="9150628" y="3734033"/>
                  <a:pt x="9062569" y="3844133"/>
                  <a:pt x="9110656" y="4024028"/>
                </a:cubicBezTo>
                <a:cubicBezTo>
                  <a:pt x="9007658" y="4446457"/>
                  <a:pt x="8800386" y="4727083"/>
                  <a:pt x="8305831" y="4828853"/>
                </a:cubicBezTo>
                <a:cubicBezTo>
                  <a:pt x="8217160" y="4850003"/>
                  <a:pt x="8044676" y="4813187"/>
                  <a:pt x="7953861" y="4828853"/>
                </a:cubicBezTo>
                <a:cubicBezTo>
                  <a:pt x="7863046" y="4844519"/>
                  <a:pt x="7404201" y="4788289"/>
                  <a:pt x="7226840" y="4828853"/>
                </a:cubicBezTo>
                <a:cubicBezTo>
                  <a:pt x="7049479" y="4869417"/>
                  <a:pt x="6672460" y="4776639"/>
                  <a:pt x="6499820" y="4828853"/>
                </a:cubicBezTo>
                <a:cubicBezTo>
                  <a:pt x="6327180" y="4881067"/>
                  <a:pt x="6150419" y="4810814"/>
                  <a:pt x="5847809" y="4828853"/>
                </a:cubicBezTo>
                <a:cubicBezTo>
                  <a:pt x="5545199" y="4846892"/>
                  <a:pt x="5472541" y="4792331"/>
                  <a:pt x="5345819" y="4828853"/>
                </a:cubicBezTo>
                <a:cubicBezTo>
                  <a:pt x="5219097" y="4865375"/>
                  <a:pt x="4887435" y="4760733"/>
                  <a:pt x="4618798" y="4828853"/>
                </a:cubicBezTo>
                <a:cubicBezTo>
                  <a:pt x="4350161" y="4896973"/>
                  <a:pt x="4127357" y="4761788"/>
                  <a:pt x="3966788" y="4828853"/>
                </a:cubicBezTo>
                <a:cubicBezTo>
                  <a:pt x="3806219" y="4895918"/>
                  <a:pt x="3713623" y="4791477"/>
                  <a:pt x="3614817" y="4828853"/>
                </a:cubicBezTo>
                <a:cubicBezTo>
                  <a:pt x="3516011" y="4866229"/>
                  <a:pt x="3264871" y="4760660"/>
                  <a:pt x="3037817" y="4828853"/>
                </a:cubicBezTo>
                <a:cubicBezTo>
                  <a:pt x="2810763" y="4897046"/>
                  <a:pt x="2716896" y="4793700"/>
                  <a:pt x="2535826" y="4828853"/>
                </a:cubicBezTo>
                <a:cubicBezTo>
                  <a:pt x="2354756" y="4864006"/>
                  <a:pt x="2155666" y="4766034"/>
                  <a:pt x="1883816" y="4828853"/>
                </a:cubicBezTo>
                <a:cubicBezTo>
                  <a:pt x="1611966" y="4891672"/>
                  <a:pt x="1022759" y="4792211"/>
                  <a:pt x="804825" y="4828853"/>
                </a:cubicBezTo>
                <a:cubicBezTo>
                  <a:pt x="453721" y="4907755"/>
                  <a:pt x="120151" y="4434878"/>
                  <a:pt x="0" y="4024028"/>
                </a:cubicBezTo>
                <a:cubicBezTo>
                  <a:pt x="-11692" y="3742063"/>
                  <a:pt x="21336" y="3606990"/>
                  <a:pt x="0" y="3455302"/>
                </a:cubicBezTo>
                <a:cubicBezTo>
                  <a:pt x="-21336" y="3303614"/>
                  <a:pt x="8576" y="3148007"/>
                  <a:pt x="0" y="3015344"/>
                </a:cubicBezTo>
                <a:cubicBezTo>
                  <a:pt x="-8576" y="2882681"/>
                  <a:pt x="36668" y="2553463"/>
                  <a:pt x="0" y="2414427"/>
                </a:cubicBezTo>
                <a:cubicBezTo>
                  <a:pt x="-36668" y="2275391"/>
                  <a:pt x="66692" y="1995652"/>
                  <a:pt x="0" y="1845701"/>
                </a:cubicBezTo>
                <a:cubicBezTo>
                  <a:pt x="-66692" y="1695750"/>
                  <a:pt x="40279" y="1475336"/>
                  <a:pt x="0" y="1309167"/>
                </a:cubicBezTo>
                <a:cubicBezTo>
                  <a:pt x="-40279" y="1142998"/>
                  <a:pt x="42610" y="929499"/>
                  <a:pt x="0" y="804825"/>
                </a:cubicBezTo>
                <a:close/>
              </a:path>
              <a:path w="9110656" h="4828853" stroke="0" extrusionOk="0">
                <a:moveTo>
                  <a:pt x="0" y="804825"/>
                </a:moveTo>
                <a:cubicBezTo>
                  <a:pt x="-36328" y="413948"/>
                  <a:pt x="471326" y="73586"/>
                  <a:pt x="804825" y="0"/>
                </a:cubicBezTo>
                <a:cubicBezTo>
                  <a:pt x="910546" y="-15361"/>
                  <a:pt x="1082806" y="17601"/>
                  <a:pt x="1306815" y="0"/>
                </a:cubicBezTo>
                <a:cubicBezTo>
                  <a:pt x="1530824" y="-17601"/>
                  <a:pt x="1514219" y="41397"/>
                  <a:pt x="1658786" y="0"/>
                </a:cubicBezTo>
                <a:cubicBezTo>
                  <a:pt x="1803353" y="-41397"/>
                  <a:pt x="2040893" y="47816"/>
                  <a:pt x="2235786" y="0"/>
                </a:cubicBezTo>
                <a:cubicBezTo>
                  <a:pt x="2430679" y="-47816"/>
                  <a:pt x="2564160" y="44621"/>
                  <a:pt x="2662766" y="0"/>
                </a:cubicBezTo>
                <a:cubicBezTo>
                  <a:pt x="2761372" y="-44621"/>
                  <a:pt x="2883335" y="34224"/>
                  <a:pt x="3014737" y="0"/>
                </a:cubicBezTo>
                <a:cubicBezTo>
                  <a:pt x="3146139" y="-34224"/>
                  <a:pt x="3191574" y="9275"/>
                  <a:pt x="3366707" y="0"/>
                </a:cubicBezTo>
                <a:cubicBezTo>
                  <a:pt x="3541840" y="-9275"/>
                  <a:pt x="3924408" y="86842"/>
                  <a:pt x="4093728" y="0"/>
                </a:cubicBezTo>
                <a:cubicBezTo>
                  <a:pt x="4263048" y="-86842"/>
                  <a:pt x="4327961" y="2408"/>
                  <a:pt x="4445698" y="0"/>
                </a:cubicBezTo>
                <a:cubicBezTo>
                  <a:pt x="4563435" y="-2408"/>
                  <a:pt x="4800488" y="37738"/>
                  <a:pt x="5022698" y="0"/>
                </a:cubicBezTo>
                <a:cubicBezTo>
                  <a:pt x="5244908" y="-37738"/>
                  <a:pt x="5438603" y="9341"/>
                  <a:pt x="5749719" y="0"/>
                </a:cubicBezTo>
                <a:cubicBezTo>
                  <a:pt x="6060835" y="-9341"/>
                  <a:pt x="6006063" y="39635"/>
                  <a:pt x="6176699" y="0"/>
                </a:cubicBezTo>
                <a:cubicBezTo>
                  <a:pt x="6347335" y="-39635"/>
                  <a:pt x="6461149" y="35507"/>
                  <a:pt x="6678690" y="0"/>
                </a:cubicBezTo>
                <a:cubicBezTo>
                  <a:pt x="6896231" y="-35507"/>
                  <a:pt x="7073621" y="61230"/>
                  <a:pt x="7330700" y="0"/>
                </a:cubicBezTo>
                <a:cubicBezTo>
                  <a:pt x="7587779" y="-61230"/>
                  <a:pt x="7834605" y="32821"/>
                  <a:pt x="8305831" y="0"/>
                </a:cubicBezTo>
                <a:cubicBezTo>
                  <a:pt x="8623788" y="-22451"/>
                  <a:pt x="9028703" y="393236"/>
                  <a:pt x="9110656" y="804825"/>
                </a:cubicBezTo>
                <a:cubicBezTo>
                  <a:pt x="9136617" y="927183"/>
                  <a:pt x="9075258" y="1108765"/>
                  <a:pt x="9110656" y="1244783"/>
                </a:cubicBezTo>
                <a:cubicBezTo>
                  <a:pt x="9146054" y="1380801"/>
                  <a:pt x="9077746" y="1582907"/>
                  <a:pt x="9110656" y="1716933"/>
                </a:cubicBezTo>
                <a:cubicBezTo>
                  <a:pt x="9143566" y="1850959"/>
                  <a:pt x="9065306" y="2100285"/>
                  <a:pt x="9110656" y="2221274"/>
                </a:cubicBezTo>
                <a:cubicBezTo>
                  <a:pt x="9156006" y="2342263"/>
                  <a:pt x="9090234" y="2569421"/>
                  <a:pt x="9110656" y="2725616"/>
                </a:cubicBezTo>
                <a:cubicBezTo>
                  <a:pt x="9131078" y="2881811"/>
                  <a:pt x="9069545" y="2972850"/>
                  <a:pt x="9110656" y="3165574"/>
                </a:cubicBezTo>
                <a:cubicBezTo>
                  <a:pt x="9151767" y="3358298"/>
                  <a:pt x="9014644" y="3596905"/>
                  <a:pt x="9110656" y="4024028"/>
                </a:cubicBezTo>
                <a:cubicBezTo>
                  <a:pt x="9105781" y="4458008"/>
                  <a:pt x="8875136" y="4819306"/>
                  <a:pt x="8305831" y="4828853"/>
                </a:cubicBezTo>
                <a:cubicBezTo>
                  <a:pt x="8165329" y="4881482"/>
                  <a:pt x="7837698" y="4819466"/>
                  <a:pt x="7653820" y="4828853"/>
                </a:cubicBezTo>
                <a:cubicBezTo>
                  <a:pt x="7469942" y="4838240"/>
                  <a:pt x="7239434" y="4751183"/>
                  <a:pt x="7001810" y="4828853"/>
                </a:cubicBezTo>
                <a:cubicBezTo>
                  <a:pt x="6764186" y="4906523"/>
                  <a:pt x="6710840" y="4780417"/>
                  <a:pt x="6574830" y="4828853"/>
                </a:cubicBezTo>
                <a:cubicBezTo>
                  <a:pt x="6438820" y="4877289"/>
                  <a:pt x="6185476" y="4773037"/>
                  <a:pt x="6072839" y="4828853"/>
                </a:cubicBezTo>
                <a:cubicBezTo>
                  <a:pt x="5960202" y="4884669"/>
                  <a:pt x="5491598" y="4789386"/>
                  <a:pt x="5345819" y="4828853"/>
                </a:cubicBezTo>
                <a:cubicBezTo>
                  <a:pt x="5200040" y="4868320"/>
                  <a:pt x="5032739" y="4785136"/>
                  <a:pt x="4918838" y="4828853"/>
                </a:cubicBezTo>
                <a:cubicBezTo>
                  <a:pt x="4804937" y="4872570"/>
                  <a:pt x="4600990" y="4823543"/>
                  <a:pt x="4416848" y="4828853"/>
                </a:cubicBezTo>
                <a:cubicBezTo>
                  <a:pt x="4232706" y="4834163"/>
                  <a:pt x="4083066" y="4774967"/>
                  <a:pt x="3764837" y="4828853"/>
                </a:cubicBezTo>
                <a:cubicBezTo>
                  <a:pt x="3446608" y="4882739"/>
                  <a:pt x="3460779" y="4793989"/>
                  <a:pt x="3187837" y="4828853"/>
                </a:cubicBezTo>
                <a:cubicBezTo>
                  <a:pt x="2914895" y="4863717"/>
                  <a:pt x="2609400" y="4807625"/>
                  <a:pt x="2460816" y="4828853"/>
                </a:cubicBezTo>
                <a:cubicBezTo>
                  <a:pt x="2312232" y="4850081"/>
                  <a:pt x="2031071" y="4789585"/>
                  <a:pt x="1808806" y="4828853"/>
                </a:cubicBezTo>
                <a:cubicBezTo>
                  <a:pt x="1586541" y="4868121"/>
                  <a:pt x="1264462" y="4786424"/>
                  <a:pt x="804825" y="4828853"/>
                </a:cubicBezTo>
                <a:cubicBezTo>
                  <a:pt x="359726" y="4860077"/>
                  <a:pt x="30937" y="4536342"/>
                  <a:pt x="0" y="4024028"/>
                </a:cubicBezTo>
                <a:cubicBezTo>
                  <a:pt x="-10613" y="3773758"/>
                  <a:pt x="34122" y="3653875"/>
                  <a:pt x="0" y="3423110"/>
                </a:cubicBezTo>
                <a:cubicBezTo>
                  <a:pt x="-34122" y="3192345"/>
                  <a:pt x="23891" y="3114694"/>
                  <a:pt x="0" y="2983152"/>
                </a:cubicBezTo>
                <a:cubicBezTo>
                  <a:pt x="-23891" y="2851610"/>
                  <a:pt x="42674" y="2614643"/>
                  <a:pt x="0" y="2511003"/>
                </a:cubicBezTo>
                <a:cubicBezTo>
                  <a:pt x="-42674" y="2407363"/>
                  <a:pt x="57426" y="2217085"/>
                  <a:pt x="0" y="2006661"/>
                </a:cubicBezTo>
                <a:cubicBezTo>
                  <a:pt x="-57426" y="1796237"/>
                  <a:pt x="9658" y="1631003"/>
                  <a:pt x="0" y="1534511"/>
                </a:cubicBezTo>
                <a:cubicBezTo>
                  <a:pt x="-9658" y="1438019"/>
                  <a:pt x="29555" y="965970"/>
                  <a:pt x="0" y="804825"/>
                </a:cubicBezTo>
                <a:close/>
              </a:path>
            </a:pathLst>
          </a:custGeom>
          <a:solidFill>
            <a:schemeClr val="bg1"/>
          </a:solidFill>
          <a:ln w="38100">
            <a:solidFill>
              <a:srgbClr val="FF9AA2"/>
            </a:solidFill>
            <a:extLst>
              <a:ext uri="{C807C97D-BFC1-408E-A445-0C87EB9F89A2}">
                <ask:lineSketchStyleProps xmlns:ask="http://schemas.microsoft.com/office/drawing/2018/sketchyshapes" sd="382603432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E47C105-85DA-415F-A5EE-101042B0C376}"/>
              </a:ext>
            </a:extLst>
          </p:cNvPr>
          <p:cNvSpPr/>
          <p:nvPr/>
        </p:nvSpPr>
        <p:spPr>
          <a:xfrm>
            <a:off x="1359614" y="864165"/>
            <a:ext cx="9411128" cy="5026927"/>
          </a:xfrm>
          <a:custGeom>
            <a:avLst/>
            <a:gdLst>
              <a:gd name="connsiteX0" fmla="*/ 0 w 9411128"/>
              <a:gd name="connsiteY0" fmla="*/ 837838 h 5026927"/>
              <a:gd name="connsiteX1" fmla="*/ 837838 w 9411128"/>
              <a:gd name="connsiteY1" fmla="*/ 0 h 5026927"/>
              <a:gd name="connsiteX2" fmla="*/ 1355518 w 9411128"/>
              <a:gd name="connsiteY2" fmla="*/ 0 h 5026927"/>
              <a:gd name="connsiteX3" fmla="*/ 1718489 w 9411128"/>
              <a:gd name="connsiteY3" fmla="*/ 0 h 5026927"/>
              <a:gd name="connsiteX4" fmla="*/ 2313524 w 9411128"/>
              <a:gd name="connsiteY4" fmla="*/ 0 h 5026927"/>
              <a:gd name="connsiteX5" fmla="*/ 2753850 w 9411128"/>
              <a:gd name="connsiteY5" fmla="*/ 0 h 5026927"/>
              <a:gd name="connsiteX6" fmla="*/ 3116821 w 9411128"/>
              <a:gd name="connsiteY6" fmla="*/ 0 h 5026927"/>
              <a:gd name="connsiteX7" fmla="*/ 3479792 w 9411128"/>
              <a:gd name="connsiteY7" fmla="*/ 0 h 5026927"/>
              <a:gd name="connsiteX8" fmla="*/ 4229536 w 9411128"/>
              <a:gd name="connsiteY8" fmla="*/ 0 h 5026927"/>
              <a:gd name="connsiteX9" fmla="*/ 4592507 w 9411128"/>
              <a:gd name="connsiteY9" fmla="*/ 0 h 5026927"/>
              <a:gd name="connsiteX10" fmla="*/ 5187542 w 9411128"/>
              <a:gd name="connsiteY10" fmla="*/ 0 h 5026927"/>
              <a:gd name="connsiteX11" fmla="*/ 5937286 w 9411128"/>
              <a:gd name="connsiteY11" fmla="*/ 0 h 5026927"/>
              <a:gd name="connsiteX12" fmla="*/ 6377612 w 9411128"/>
              <a:gd name="connsiteY12" fmla="*/ 0 h 5026927"/>
              <a:gd name="connsiteX13" fmla="*/ 6895292 w 9411128"/>
              <a:gd name="connsiteY13" fmla="*/ 0 h 5026927"/>
              <a:gd name="connsiteX14" fmla="*/ 7567681 w 9411128"/>
              <a:gd name="connsiteY14" fmla="*/ 0 h 5026927"/>
              <a:gd name="connsiteX15" fmla="*/ 8573290 w 9411128"/>
              <a:gd name="connsiteY15" fmla="*/ 0 h 5026927"/>
              <a:gd name="connsiteX16" fmla="*/ 9411128 w 9411128"/>
              <a:gd name="connsiteY16" fmla="*/ 837838 h 5026927"/>
              <a:gd name="connsiteX17" fmla="*/ 9411128 w 9411128"/>
              <a:gd name="connsiteY17" fmla="*/ 1295842 h 5026927"/>
              <a:gd name="connsiteX18" fmla="*/ 9411128 w 9411128"/>
              <a:gd name="connsiteY18" fmla="*/ 1787359 h 5026927"/>
              <a:gd name="connsiteX19" fmla="*/ 9411128 w 9411128"/>
              <a:gd name="connsiteY19" fmla="*/ 2312388 h 5026927"/>
              <a:gd name="connsiteX20" fmla="*/ 9411128 w 9411128"/>
              <a:gd name="connsiteY20" fmla="*/ 2837418 h 5026927"/>
              <a:gd name="connsiteX21" fmla="*/ 9411128 w 9411128"/>
              <a:gd name="connsiteY21" fmla="*/ 3295422 h 5026927"/>
              <a:gd name="connsiteX22" fmla="*/ 9411128 w 9411128"/>
              <a:gd name="connsiteY22" fmla="*/ 4189089 h 5026927"/>
              <a:gd name="connsiteX23" fmla="*/ 8573290 w 9411128"/>
              <a:gd name="connsiteY23" fmla="*/ 5026927 h 5026927"/>
              <a:gd name="connsiteX24" fmla="*/ 7900901 w 9411128"/>
              <a:gd name="connsiteY24" fmla="*/ 5026927 h 5026927"/>
              <a:gd name="connsiteX25" fmla="*/ 7228511 w 9411128"/>
              <a:gd name="connsiteY25" fmla="*/ 5026927 h 5026927"/>
              <a:gd name="connsiteX26" fmla="*/ 6788186 w 9411128"/>
              <a:gd name="connsiteY26" fmla="*/ 5026927 h 5026927"/>
              <a:gd name="connsiteX27" fmla="*/ 6270505 w 9411128"/>
              <a:gd name="connsiteY27" fmla="*/ 5026927 h 5026927"/>
              <a:gd name="connsiteX28" fmla="*/ 5520762 w 9411128"/>
              <a:gd name="connsiteY28" fmla="*/ 5026927 h 5026927"/>
              <a:gd name="connsiteX29" fmla="*/ 5080436 w 9411128"/>
              <a:gd name="connsiteY29" fmla="*/ 5026927 h 5026927"/>
              <a:gd name="connsiteX30" fmla="*/ 4562756 w 9411128"/>
              <a:gd name="connsiteY30" fmla="*/ 5026927 h 5026927"/>
              <a:gd name="connsiteX31" fmla="*/ 3890366 w 9411128"/>
              <a:gd name="connsiteY31" fmla="*/ 5026927 h 5026927"/>
              <a:gd name="connsiteX32" fmla="*/ 3295332 w 9411128"/>
              <a:gd name="connsiteY32" fmla="*/ 5026927 h 5026927"/>
              <a:gd name="connsiteX33" fmla="*/ 2545588 w 9411128"/>
              <a:gd name="connsiteY33" fmla="*/ 5026927 h 5026927"/>
              <a:gd name="connsiteX34" fmla="*/ 1873198 w 9411128"/>
              <a:gd name="connsiteY34" fmla="*/ 5026927 h 5026927"/>
              <a:gd name="connsiteX35" fmla="*/ 837838 w 9411128"/>
              <a:gd name="connsiteY35" fmla="*/ 5026927 h 5026927"/>
              <a:gd name="connsiteX36" fmla="*/ 0 w 9411128"/>
              <a:gd name="connsiteY36" fmla="*/ 4189089 h 5026927"/>
              <a:gd name="connsiteX37" fmla="*/ 0 w 9411128"/>
              <a:gd name="connsiteY37" fmla="*/ 3563522 h 5026927"/>
              <a:gd name="connsiteX38" fmla="*/ 0 w 9411128"/>
              <a:gd name="connsiteY38" fmla="*/ 3105518 h 5026927"/>
              <a:gd name="connsiteX39" fmla="*/ 0 w 9411128"/>
              <a:gd name="connsiteY39" fmla="*/ 2614001 h 5026927"/>
              <a:gd name="connsiteX40" fmla="*/ 0 w 9411128"/>
              <a:gd name="connsiteY40" fmla="*/ 2088972 h 5026927"/>
              <a:gd name="connsiteX41" fmla="*/ 0 w 9411128"/>
              <a:gd name="connsiteY41" fmla="*/ 1597455 h 5026927"/>
              <a:gd name="connsiteX42" fmla="*/ 0 w 9411128"/>
              <a:gd name="connsiteY42" fmla="*/ 837838 h 50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11128" h="5026927" extrusionOk="0">
                <a:moveTo>
                  <a:pt x="0" y="837838"/>
                </a:moveTo>
                <a:cubicBezTo>
                  <a:pt x="-47296" y="444916"/>
                  <a:pt x="483488" y="71849"/>
                  <a:pt x="837838" y="0"/>
                </a:cubicBezTo>
                <a:cubicBezTo>
                  <a:pt x="985550" y="-57780"/>
                  <a:pt x="1247971" y="35691"/>
                  <a:pt x="1355518" y="0"/>
                </a:cubicBezTo>
                <a:cubicBezTo>
                  <a:pt x="1463065" y="-35691"/>
                  <a:pt x="1622575" y="40842"/>
                  <a:pt x="1718489" y="0"/>
                </a:cubicBezTo>
                <a:cubicBezTo>
                  <a:pt x="1814403" y="-40842"/>
                  <a:pt x="2177002" y="47189"/>
                  <a:pt x="2313524" y="0"/>
                </a:cubicBezTo>
                <a:cubicBezTo>
                  <a:pt x="2450047" y="-47189"/>
                  <a:pt x="2581039" y="24505"/>
                  <a:pt x="2753850" y="0"/>
                </a:cubicBezTo>
                <a:cubicBezTo>
                  <a:pt x="2926661" y="-24505"/>
                  <a:pt x="3023659" y="24728"/>
                  <a:pt x="3116821" y="0"/>
                </a:cubicBezTo>
                <a:cubicBezTo>
                  <a:pt x="3209983" y="-24728"/>
                  <a:pt x="3399243" y="7338"/>
                  <a:pt x="3479792" y="0"/>
                </a:cubicBezTo>
                <a:cubicBezTo>
                  <a:pt x="3560341" y="-7338"/>
                  <a:pt x="3949079" y="83450"/>
                  <a:pt x="4229536" y="0"/>
                </a:cubicBezTo>
                <a:cubicBezTo>
                  <a:pt x="4509993" y="-83450"/>
                  <a:pt x="4430459" y="35316"/>
                  <a:pt x="4592507" y="0"/>
                </a:cubicBezTo>
                <a:cubicBezTo>
                  <a:pt x="4754555" y="-35316"/>
                  <a:pt x="4958476" y="55770"/>
                  <a:pt x="5187542" y="0"/>
                </a:cubicBezTo>
                <a:cubicBezTo>
                  <a:pt x="5416608" y="-55770"/>
                  <a:pt x="5774444" y="2988"/>
                  <a:pt x="5937286" y="0"/>
                </a:cubicBezTo>
                <a:cubicBezTo>
                  <a:pt x="6100128" y="-2988"/>
                  <a:pt x="6256889" y="13552"/>
                  <a:pt x="6377612" y="0"/>
                </a:cubicBezTo>
                <a:cubicBezTo>
                  <a:pt x="6498335" y="-13552"/>
                  <a:pt x="6699923" y="7381"/>
                  <a:pt x="6895292" y="0"/>
                </a:cubicBezTo>
                <a:cubicBezTo>
                  <a:pt x="7090661" y="-7381"/>
                  <a:pt x="7254561" y="53733"/>
                  <a:pt x="7567681" y="0"/>
                </a:cubicBezTo>
                <a:cubicBezTo>
                  <a:pt x="7880801" y="-53733"/>
                  <a:pt x="8239281" y="28092"/>
                  <a:pt x="8573290" y="0"/>
                </a:cubicBezTo>
                <a:cubicBezTo>
                  <a:pt x="8988290" y="-8468"/>
                  <a:pt x="9398912" y="380018"/>
                  <a:pt x="9411128" y="837838"/>
                </a:cubicBezTo>
                <a:cubicBezTo>
                  <a:pt x="9462901" y="1045737"/>
                  <a:pt x="9371067" y="1068061"/>
                  <a:pt x="9411128" y="1295842"/>
                </a:cubicBezTo>
                <a:cubicBezTo>
                  <a:pt x="9451189" y="1523623"/>
                  <a:pt x="9365478" y="1662036"/>
                  <a:pt x="9411128" y="1787359"/>
                </a:cubicBezTo>
                <a:cubicBezTo>
                  <a:pt x="9456778" y="1912682"/>
                  <a:pt x="9382804" y="2112996"/>
                  <a:pt x="9411128" y="2312388"/>
                </a:cubicBezTo>
                <a:cubicBezTo>
                  <a:pt x="9439452" y="2511780"/>
                  <a:pt x="9405265" y="2686245"/>
                  <a:pt x="9411128" y="2837418"/>
                </a:cubicBezTo>
                <a:cubicBezTo>
                  <a:pt x="9416991" y="2988591"/>
                  <a:pt x="9376941" y="3091261"/>
                  <a:pt x="9411128" y="3295422"/>
                </a:cubicBezTo>
                <a:cubicBezTo>
                  <a:pt x="9445315" y="3499583"/>
                  <a:pt x="9346661" y="3940915"/>
                  <a:pt x="9411128" y="4189089"/>
                </a:cubicBezTo>
                <a:cubicBezTo>
                  <a:pt x="9395643" y="4618419"/>
                  <a:pt x="9062055" y="5024935"/>
                  <a:pt x="8573290" y="5026927"/>
                </a:cubicBezTo>
                <a:cubicBezTo>
                  <a:pt x="8300478" y="5074271"/>
                  <a:pt x="8164383" y="4976051"/>
                  <a:pt x="7900901" y="5026927"/>
                </a:cubicBezTo>
                <a:cubicBezTo>
                  <a:pt x="7637419" y="5077803"/>
                  <a:pt x="7503817" y="5021409"/>
                  <a:pt x="7228511" y="5026927"/>
                </a:cubicBezTo>
                <a:cubicBezTo>
                  <a:pt x="6953205" y="5032445"/>
                  <a:pt x="6970895" y="4978485"/>
                  <a:pt x="6788186" y="5026927"/>
                </a:cubicBezTo>
                <a:cubicBezTo>
                  <a:pt x="6605477" y="5075369"/>
                  <a:pt x="6398209" y="5011823"/>
                  <a:pt x="6270505" y="5026927"/>
                </a:cubicBezTo>
                <a:cubicBezTo>
                  <a:pt x="6142801" y="5042031"/>
                  <a:pt x="5832425" y="5004660"/>
                  <a:pt x="5520762" y="5026927"/>
                </a:cubicBezTo>
                <a:cubicBezTo>
                  <a:pt x="5209099" y="5049194"/>
                  <a:pt x="5276142" y="4990830"/>
                  <a:pt x="5080436" y="5026927"/>
                </a:cubicBezTo>
                <a:cubicBezTo>
                  <a:pt x="4884730" y="5063024"/>
                  <a:pt x="4706838" y="4974590"/>
                  <a:pt x="4562756" y="5026927"/>
                </a:cubicBezTo>
                <a:cubicBezTo>
                  <a:pt x="4418674" y="5079264"/>
                  <a:pt x="4079991" y="4983307"/>
                  <a:pt x="3890366" y="5026927"/>
                </a:cubicBezTo>
                <a:cubicBezTo>
                  <a:pt x="3700741" y="5070547"/>
                  <a:pt x="3468122" y="5001178"/>
                  <a:pt x="3295332" y="5026927"/>
                </a:cubicBezTo>
                <a:cubicBezTo>
                  <a:pt x="3122542" y="5052676"/>
                  <a:pt x="2695988" y="5026926"/>
                  <a:pt x="2545588" y="5026927"/>
                </a:cubicBezTo>
                <a:cubicBezTo>
                  <a:pt x="2395188" y="5026928"/>
                  <a:pt x="2117491" y="5007988"/>
                  <a:pt x="1873198" y="5026927"/>
                </a:cubicBezTo>
                <a:cubicBezTo>
                  <a:pt x="1628905" y="5045866"/>
                  <a:pt x="1143294" y="4932320"/>
                  <a:pt x="837838" y="5026927"/>
                </a:cubicBezTo>
                <a:cubicBezTo>
                  <a:pt x="373826" y="5093235"/>
                  <a:pt x="5399" y="4663649"/>
                  <a:pt x="0" y="4189089"/>
                </a:cubicBezTo>
                <a:cubicBezTo>
                  <a:pt x="-61950" y="3911680"/>
                  <a:pt x="53380" y="3793307"/>
                  <a:pt x="0" y="3563522"/>
                </a:cubicBezTo>
                <a:cubicBezTo>
                  <a:pt x="-53380" y="3333737"/>
                  <a:pt x="47357" y="3321025"/>
                  <a:pt x="0" y="3105518"/>
                </a:cubicBezTo>
                <a:cubicBezTo>
                  <a:pt x="-47357" y="2890011"/>
                  <a:pt x="28274" y="2818523"/>
                  <a:pt x="0" y="2614001"/>
                </a:cubicBezTo>
                <a:cubicBezTo>
                  <a:pt x="-28274" y="2409479"/>
                  <a:pt x="4263" y="2264794"/>
                  <a:pt x="0" y="2088972"/>
                </a:cubicBezTo>
                <a:cubicBezTo>
                  <a:pt x="-4263" y="1913150"/>
                  <a:pt x="19445" y="1792484"/>
                  <a:pt x="0" y="1597455"/>
                </a:cubicBezTo>
                <a:cubicBezTo>
                  <a:pt x="-19445" y="1402426"/>
                  <a:pt x="22053" y="1048266"/>
                  <a:pt x="0" y="837838"/>
                </a:cubicBezTo>
                <a:close/>
              </a:path>
            </a:pathLst>
          </a:custGeom>
          <a:noFill/>
          <a:ln w="38100">
            <a:solidFill>
              <a:srgbClr val="FF9AA2"/>
            </a:solidFill>
            <a:extLst>
              <a:ext uri="{C807C97D-BFC1-408E-A445-0C87EB9F89A2}">
                <ask:lineSketchStyleProps xmlns:ask="http://schemas.microsoft.com/office/drawing/2018/sketchyshapes" sd="382603432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912C65C-2821-45BE-8A7F-A825AB8F0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425" y="1706600"/>
            <a:ext cx="4063588" cy="3391742"/>
          </a:xfrm>
          <a:prstGeom prst="rect">
            <a:avLst/>
          </a:prstGeom>
        </p:spPr>
      </p:pic>
      <p:pic>
        <p:nvPicPr>
          <p:cNvPr id="26" name="Picture 25">
            <a:extLst>
              <a:ext uri="{FF2B5EF4-FFF2-40B4-BE49-F238E27FC236}">
                <a16:creationId xmlns:a16="http://schemas.microsoft.com/office/drawing/2014/main" id="{77209EA2-364F-4F63-97F2-173D1D54304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flipH="1">
            <a:off x="1016226" y="514034"/>
            <a:ext cx="1318481" cy="1318481"/>
          </a:xfrm>
          <a:prstGeom prst="rect">
            <a:avLst/>
          </a:prstGeom>
        </p:spPr>
      </p:pic>
      <p:sp>
        <p:nvSpPr>
          <p:cNvPr id="11" name="TextBox 10">
            <a:extLst>
              <a:ext uri="{FF2B5EF4-FFF2-40B4-BE49-F238E27FC236}">
                <a16:creationId xmlns:a16="http://schemas.microsoft.com/office/drawing/2014/main" id="{200BA352-6E1C-46BF-A2AF-4A83B33FB5CE}"/>
              </a:ext>
            </a:extLst>
          </p:cNvPr>
          <p:cNvSpPr txBox="1"/>
          <p:nvPr/>
        </p:nvSpPr>
        <p:spPr>
          <a:xfrm>
            <a:off x="1792832" y="2253949"/>
            <a:ext cx="4309339" cy="2246769"/>
          </a:xfrm>
          <a:prstGeom prst="rect">
            <a:avLst/>
          </a:prstGeom>
          <a:noFill/>
        </p:spPr>
        <p:txBody>
          <a:bodyPr wrap="square" rtlCol="0">
            <a:spAutoFit/>
          </a:bodyPr>
          <a:lstStyle/>
          <a:p>
            <a:pPr algn="just"/>
            <a:r>
              <a:rPr lang="en-US" sz="2800" b="1" i="1">
                <a:solidFill>
                  <a:srgbClr val="C00000"/>
                </a:solidFill>
                <a:latin typeface="Arial" panose="020B0604020202020204" pitchFamily="34" charset="0"/>
                <a:cs typeface="Arial" panose="020B0604020202020204" pitchFamily="34" charset="0"/>
              </a:rPr>
              <a:t>Tranh 1</a:t>
            </a:r>
            <a:r>
              <a:rPr lang="en-US" sz="2800">
                <a:solidFill>
                  <a:srgbClr val="C00000"/>
                </a:solidFill>
                <a:latin typeface="Arial" panose="020B0604020202020204" pitchFamily="34" charset="0"/>
                <a:cs typeface="Arial" panose="020B0604020202020204" pitchFamily="34" charset="0"/>
              </a:rPr>
              <a:t>: </a:t>
            </a:r>
            <a:r>
              <a:rPr lang="en-US" sz="2800">
                <a:solidFill>
                  <a:srgbClr val="00B0F0"/>
                </a:solidFill>
                <a:latin typeface="Arial" panose="020B0604020202020204" pitchFamily="34" charset="0"/>
                <a:cs typeface="Arial" panose="020B0604020202020204" pitchFamily="34" charset="0"/>
              </a:rPr>
              <a:t>Bạn nhỏ biết tôn trọng tài sản của người khác</a:t>
            </a:r>
          </a:p>
          <a:p>
            <a:pPr algn="just"/>
            <a:r>
              <a:rPr lang="en-US" sz="2800">
                <a:solidFill>
                  <a:srgbClr val="C00000"/>
                </a:solidFill>
                <a:latin typeface="Arial" panose="020B0604020202020204" pitchFamily="34" charset="0"/>
                <a:cs typeface="Arial" panose="020B0604020202020204" pitchFamily="34" charset="0"/>
              </a:rPr>
              <a:t> - Biểu hiện: </a:t>
            </a:r>
            <a:r>
              <a:rPr lang="en-US" sz="2800">
                <a:solidFill>
                  <a:srgbClr val="00B050"/>
                </a:solidFill>
                <a:latin typeface="Arial" panose="020B0604020202020204" pitchFamily="34" charset="0"/>
                <a:cs typeface="Arial" panose="020B0604020202020204" pitchFamily="34" charset="0"/>
              </a:rPr>
              <a:t>Hỏi mượn khi muốn dùng đồ của chị</a:t>
            </a:r>
          </a:p>
        </p:txBody>
      </p:sp>
    </p:spTree>
    <p:extLst>
      <p:ext uri="{BB962C8B-B14F-4D97-AF65-F5344CB8AC3E}">
        <p14:creationId xmlns:p14="http://schemas.microsoft.com/office/powerpoint/2010/main" val="39429991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332"/>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D1C2FE2-2887-4073-B1EF-F8665984398D}"/>
              </a:ext>
            </a:extLst>
          </p:cNvPr>
          <p:cNvSpPr/>
          <p:nvPr/>
        </p:nvSpPr>
        <p:spPr>
          <a:xfrm>
            <a:off x="1530852" y="988046"/>
            <a:ext cx="9110656" cy="4828853"/>
          </a:xfrm>
          <a:custGeom>
            <a:avLst/>
            <a:gdLst>
              <a:gd name="connsiteX0" fmla="*/ 0 w 9110656"/>
              <a:gd name="connsiteY0" fmla="*/ 804825 h 4828853"/>
              <a:gd name="connsiteX1" fmla="*/ 804825 w 9110656"/>
              <a:gd name="connsiteY1" fmla="*/ 0 h 4828853"/>
              <a:gd name="connsiteX2" fmla="*/ 1306815 w 9110656"/>
              <a:gd name="connsiteY2" fmla="*/ 0 h 4828853"/>
              <a:gd name="connsiteX3" fmla="*/ 1883816 w 9110656"/>
              <a:gd name="connsiteY3" fmla="*/ 0 h 4828853"/>
              <a:gd name="connsiteX4" fmla="*/ 2610836 w 9110656"/>
              <a:gd name="connsiteY4" fmla="*/ 0 h 4828853"/>
              <a:gd name="connsiteX5" fmla="*/ 3112827 w 9110656"/>
              <a:gd name="connsiteY5" fmla="*/ 0 h 4828853"/>
              <a:gd name="connsiteX6" fmla="*/ 3539807 w 9110656"/>
              <a:gd name="connsiteY6" fmla="*/ 0 h 4828853"/>
              <a:gd name="connsiteX7" fmla="*/ 4116808 w 9110656"/>
              <a:gd name="connsiteY7" fmla="*/ 0 h 4828853"/>
              <a:gd name="connsiteX8" fmla="*/ 4618798 w 9110656"/>
              <a:gd name="connsiteY8" fmla="*/ 0 h 4828853"/>
              <a:gd name="connsiteX9" fmla="*/ 5345819 w 9110656"/>
              <a:gd name="connsiteY9" fmla="*/ 0 h 4828853"/>
              <a:gd name="connsiteX10" fmla="*/ 5922819 w 9110656"/>
              <a:gd name="connsiteY10" fmla="*/ 0 h 4828853"/>
              <a:gd name="connsiteX11" fmla="*/ 6274789 w 9110656"/>
              <a:gd name="connsiteY11" fmla="*/ 0 h 4828853"/>
              <a:gd name="connsiteX12" fmla="*/ 6926800 w 9110656"/>
              <a:gd name="connsiteY12" fmla="*/ 0 h 4828853"/>
              <a:gd name="connsiteX13" fmla="*/ 7653820 w 9110656"/>
              <a:gd name="connsiteY13" fmla="*/ 0 h 4828853"/>
              <a:gd name="connsiteX14" fmla="*/ 8305831 w 9110656"/>
              <a:gd name="connsiteY14" fmla="*/ 0 h 4828853"/>
              <a:gd name="connsiteX15" fmla="*/ 9110656 w 9110656"/>
              <a:gd name="connsiteY15" fmla="*/ 804825 h 4828853"/>
              <a:gd name="connsiteX16" fmla="*/ 9110656 w 9110656"/>
              <a:gd name="connsiteY16" fmla="*/ 1244783 h 4828853"/>
              <a:gd name="connsiteX17" fmla="*/ 9110656 w 9110656"/>
              <a:gd name="connsiteY17" fmla="*/ 1749125 h 4828853"/>
              <a:gd name="connsiteX18" fmla="*/ 9110656 w 9110656"/>
              <a:gd name="connsiteY18" fmla="*/ 2317850 h 4828853"/>
              <a:gd name="connsiteX19" fmla="*/ 9110656 w 9110656"/>
              <a:gd name="connsiteY19" fmla="*/ 2854384 h 4828853"/>
              <a:gd name="connsiteX20" fmla="*/ 9110656 w 9110656"/>
              <a:gd name="connsiteY20" fmla="*/ 3455302 h 4828853"/>
              <a:gd name="connsiteX21" fmla="*/ 9110656 w 9110656"/>
              <a:gd name="connsiteY21" fmla="*/ 4024028 h 4828853"/>
              <a:gd name="connsiteX22" fmla="*/ 8305831 w 9110656"/>
              <a:gd name="connsiteY22" fmla="*/ 4828853 h 4828853"/>
              <a:gd name="connsiteX23" fmla="*/ 7953861 w 9110656"/>
              <a:gd name="connsiteY23" fmla="*/ 4828853 h 4828853"/>
              <a:gd name="connsiteX24" fmla="*/ 7226840 w 9110656"/>
              <a:gd name="connsiteY24" fmla="*/ 4828853 h 4828853"/>
              <a:gd name="connsiteX25" fmla="*/ 6499820 w 9110656"/>
              <a:gd name="connsiteY25" fmla="*/ 4828853 h 4828853"/>
              <a:gd name="connsiteX26" fmla="*/ 5847809 w 9110656"/>
              <a:gd name="connsiteY26" fmla="*/ 4828853 h 4828853"/>
              <a:gd name="connsiteX27" fmla="*/ 5345819 w 9110656"/>
              <a:gd name="connsiteY27" fmla="*/ 4828853 h 4828853"/>
              <a:gd name="connsiteX28" fmla="*/ 4618798 w 9110656"/>
              <a:gd name="connsiteY28" fmla="*/ 4828853 h 4828853"/>
              <a:gd name="connsiteX29" fmla="*/ 3966788 w 9110656"/>
              <a:gd name="connsiteY29" fmla="*/ 4828853 h 4828853"/>
              <a:gd name="connsiteX30" fmla="*/ 3614817 w 9110656"/>
              <a:gd name="connsiteY30" fmla="*/ 4828853 h 4828853"/>
              <a:gd name="connsiteX31" fmla="*/ 3037817 w 9110656"/>
              <a:gd name="connsiteY31" fmla="*/ 4828853 h 4828853"/>
              <a:gd name="connsiteX32" fmla="*/ 2535826 w 9110656"/>
              <a:gd name="connsiteY32" fmla="*/ 4828853 h 4828853"/>
              <a:gd name="connsiteX33" fmla="*/ 1883816 w 9110656"/>
              <a:gd name="connsiteY33" fmla="*/ 4828853 h 4828853"/>
              <a:gd name="connsiteX34" fmla="*/ 804825 w 9110656"/>
              <a:gd name="connsiteY34" fmla="*/ 4828853 h 4828853"/>
              <a:gd name="connsiteX35" fmla="*/ 0 w 9110656"/>
              <a:gd name="connsiteY35" fmla="*/ 4024028 h 4828853"/>
              <a:gd name="connsiteX36" fmla="*/ 0 w 9110656"/>
              <a:gd name="connsiteY36" fmla="*/ 3455302 h 4828853"/>
              <a:gd name="connsiteX37" fmla="*/ 0 w 9110656"/>
              <a:gd name="connsiteY37" fmla="*/ 3015344 h 4828853"/>
              <a:gd name="connsiteX38" fmla="*/ 0 w 9110656"/>
              <a:gd name="connsiteY38" fmla="*/ 2414427 h 4828853"/>
              <a:gd name="connsiteX39" fmla="*/ 0 w 9110656"/>
              <a:gd name="connsiteY39" fmla="*/ 1845701 h 4828853"/>
              <a:gd name="connsiteX40" fmla="*/ 0 w 9110656"/>
              <a:gd name="connsiteY40" fmla="*/ 1309167 h 4828853"/>
              <a:gd name="connsiteX41" fmla="*/ 0 w 9110656"/>
              <a:gd name="connsiteY41" fmla="*/ 804825 h 482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110656" h="4828853" fill="none" extrusionOk="0">
                <a:moveTo>
                  <a:pt x="0" y="804825"/>
                </a:moveTo>
                <a:cubicBezTo>
                  <a:pt x="-42367" y="360976"/>
                  <a:pt x="374908" y="-67598"/>
                  <a:pt x="804825" y="0"/>
                </a:cubicBezTo>
                <a:cubicBezTo>
                  <a:pt x="929552" y="-31376"/>
                  <a:pt x="1177633" y="44129"/>
                  <a:pt x="1306815" y="0"/>
                </a:cubicBezTo>
                <a:cubicBezTo>
                  <a:pt x="1435997" y="-44129"/>
                  <a:pt x="1712337" y="35269"/>
                  <a:pt x="1883816" y="0"/>
                </a:cubicBezTo>
                <a:cubicBezTo>
                  <a:pt x="2055295" y="-35269"/>
                  <a:pt x="2273064" y="64912"/>
                  <a:pt x="2610836" y="0"/>
                </a:cubicBezTo>
                <a:cubicBezTo>
                  <a:pt x="2948608" y="-64912"/>
                  <a:pt x="3010415" y="30822"/>
                  <a:pt x="3112827" y="0"/>
                </a:cubicBezTo>
                <a:cubicBezTo>
                  <a:pt x="3215239" y="-30822"/>
                  <a:pt x="3386180" y="49358"/>
                  <a:pt x="3539807" y="0"/>
                </a:cubicBezTo>
                <a:cubicBezTo>
                  <a:pt x="3693434" y="-49358"/>
                  <a:pt x="3960198" y="16439"/>
                  <a:pt x="4116808" y="0"/>
                </a:cubicBezTo>
                <a:cubicBezTo>
                  <a:pt x="4273418" y="-16439"/>
                  <a:pt x="4450398" y="5879"/>
                  <a:pt x="4618798" y="0"/>
                </a:cubicBezTo>
                <a:cubicBezTo>
                  <a:pt x="4787198" y="-5879"/>
                  <a:pt x="5158205" y="14611"/>
                  <a:pt x="5345819" y="0"/>
                </a:cubicBezTo>
                <a:cubicBezTo>
                  <a:pt x="5533433" y="-14611"/>
                  <a:pt x="5748112" y="21013"/>
                  <a:pt x="5922819" y="0"/>
                </a:cubicBezTo>
                <a:cubicBezTo>
                  <a:pt x="6097526" y="-21013"/>
                  <a:pt x="6117030" y="4914"/>
                  <a:pt x="6274789" y="0"/>
                </a:cubicBezTo>
                <a:cubicBezTo>
                  <a:pt x="6432548" y="-4914"/>
                  <a:pt x="6698146" y="38340"/>
                  <a:pt x="6926800" y="0"/>
                </a:cubicBezTo>
                <a:cubicBezTo>
                  <a:pt x="7155454" y="-38340"/>
                  <a:pt x="7402317" y="20282"/>
                  <a:pt x="7653820" y="0"/>
                </a:cubicBezTo>
                <a:cubicBezTo>
                  <a:pt x="7905323" y="-20282"/>
                  <a:pt x="8158470" y="45662"/>
                  <a:pt x="8305831" y="0"/>
                </a:cubicBezTo>
                <a:cubicBezTo>
                  <a:pt x="8789055" y="58373"/>
                  <a:pt x="9139360" y="331262"/>
                  <a:pt x="9110656" y="804825"/>
                </a:cubicBezTo>
                <a:cubicBezTo>
                  <a:pt x="9161305" y="976848"/>
                  <a:pt x="9085853" y="1069349"/>
                  <a:pt x="9110656" y="1244783"/>
                </a:cubicBezTo>
                <a:cubicBezTo>
                  <a:pt x="9135459" y="1420217"/>
                  <a:pt x="9069883" y="1641813"/>
                  <a:pt x="9110656" y="1749125"/>
                </a:cubicBezTo>
                <a:cubicBezTo>
                  <a:pt x="9151429" y="1856437"/>
                  <a:pt x="9077335" y="2175604"/>
                  <a:pt x="9110656" y="2317850"/>
                </a:cubicBezTo>
                <a:cubicBezTo>
                  <a:pt x="9143977" y="2460096"/>
                  <a:pt x="9062803" y="2643976"/>
                  <a:pt x="9110656" y="2854384"/>
                </a:cubicBezTo>
                <a:cubicBezTo>
                  <a:pt x="9158509" y="3064792"/>
                  <a:pt x="9070684" y="3176571"/>
                  <a:pt x="9110656" y="3455302"/>
                </a:cubicBezTo>
                <a:cubicBezTo>
                  <a:pt x="9150628" y="3734033"/>
                  <a:pt x="9062569" y="3844133"/>
                  <a:pt x="9110656" y="4024028"/>
                </a:cubicBezTo>
                <a:cubicBezTo>
                  <a:pt x="9007658" y="4446457"/>
                  <a:pt x="8800386" y="4727083"/>
                  <a:pt x="8305831" y="4828853"/>
                </a:cubicBezTo>
                <a:cubicBezTo>
                  <a:pt x="8217160" y="4850003"/>
                  <a:pt x="8044676" y="4813187"/>
                  <a:pt x="7953861" y="4828853"/>
                </a:cubicBezTo>
                <a:cubicBezTo>
                  <a:pt x="7863046" y="4844519"/>
                  <a:pt x="7404201" y="4788289"/>
                  <a:pt x="7226840" y="4828853"/>
                </a:cubicBezTo>
                <a:cubicBezTo>
                  <a:pt x="7049479" y="4869417"/>
                  <a:pt x="6672460" y="4776639"/>
                  <a:pt x="6499820" y="4828853"/>
                </a:cubicBezTo>
                <a:cubicBezTo>
                  <a:pt x="6327180" y="4881067"/>
                  <a:pt x="6150419" y="4810814"/>
                  <a:pt x="5847809" y="4828853"/>
                </a:cubicBezTo>
                <a:cubicBezTo>
                  <a:pt x="5545199" y="4846892"/>
                  <a:pt x="5472541" y="4792331"/>
                  <a:pt x="5345819" y="4828853"/>
                </a:cubicBezTo>
                <a:cubicBezTo>
                  <a:pt x="5219097" y="4865375"/>
                  <a:pt x="4887435" y="4760733"/>
                  <a:pt x="4618798" y="4828853"/>
                </a:cubicBezTo>
                <a:cubicBezTo>
                  <a:pt x="4350161" y="4896973"/>
                  <a:pt x="4127357" y="4761788"/>
                  <a:pt x="3966788" y="4828853"/>
                </a:cubicBezTo>
                <a:cubicBezTo>
                  <a:pt x="3806219" y="4895918"/>
                  <a:pt x="3713623" y="4791477"/>
                  <a:pt x="3614817" y="4828853"/>
                </a:cubicBezTo>
                <a:cubicBezTo>
                  <a:pt x="3516011" y="4866229"/>
                  <a:pt x="3264871" y="4760660"/>
                  <a:pt x="3037817" y="4828853"/>
                </a:cubicBezTo>
                <a:cubicBezTo>
                  <a:pt x="2810763" y="4897046"/>
                  <a:pt x="2716896" y="4793700"/>
                  <a:pt x="2535826" y="4828853"/>
                </a:cubicBezTo>
                <a:cubicBezTo>
                  <a:pt x="2354756" y="4864006"/>
                  <a:pt x="2155666" y="4766034"/>
                  <a:pt x="1883816" y="4828853"/>
                </a:cubicBezTo>
                <a:cubicBezTo>
                  <a:pt x="1611966" y="4891672"/>
                  <a:pt x="1022759" y="4792211"/>
                  <a:pt x="804825" y="4828853"/>
                </a:cubicBezTo>
                <a:cubicBezTo>
                  <a:pt x="453721" y="4907755"/>
                  <a:pt x="120151" y="4434878"/>
                  <a:pt x="0" y="4024028"/>
                </a:cubicBezTo>
                <a:cubicBezTo>
                  <a:pt x="-11692" y="3742063"/>
                  <a:pt x="21336" y="3606990"/>
                  <a:pt x="0" y="3455302"/>
                </a:cubicBezTo>
                <a:cubicBezTo>
                  <a:pt x="-21336" y="3303614"/>
                  <a:pt x="8576" y="3148007"/>
                  <a:pt x="0" y="3015344"/>
                </a:cubicBezTo>
                <a:cubicBezTo>
                  <a:pt x="-8576" y="2882681"/>
                  <a:pt x="36668" y="2553463"/>
                  <a:pt x="0" y="2414427"/>
                </a:cubicBezTo>
                <a:cubicBezTo>
                  <a:pt x="-36668" y="2275391"/>
                  <a:pt x="66692" y="1995652"/>
                  <a:pt x="0" y="1845701"/>
                </a:cubicBezTo>
                <a:cubicBezTo>
                  <a:pt x="-66692" y="1695750"/>
                  <a:pt x="40279" y="1475336"/>
                  <a:pt x="0" y="1309167"/>
                </a:cubicBezTo>
                <a:cubicBezTo>
                  <a:pt x="-40279" y="1142998"/>
                  <a:pt x="42610" y="929499"/>
                  <a:pt x="0" y="804825"/>
                </a:cubicBezTo>
                <a:close/>
              </a:path>
              <a:path w="9110656" h="4828853" stroke="0" extrusionOk="0">
                <a:moveTo>
                  <a:pt x="0" y="804825"/>
                </a:moveTo>
                <a:cubicBezTo>
                  <a:pt x="-36328" y="413948"/>
                  <a:pt x="471326" y="73586"/>
                  <a:pt x="804825" y="0"/>
                </a:cubicBezTo>
                <a:cubicBezTo>
                  <a:pt x="910546" y="-15361"/>
                  <a:pt x="1082806" y="17601"/>
                  <a:pt x="1306815" y="0"/>
                </a:cubicBezTo>
                <a:cubicBezTo>
                  <a:pt x="1530824" y="-17601"/>
                  <a:pt x="1514219" y="41397"/>
                  <a:pt x="1658786" y="0"/>
                </a:cubicBezTo>
                <a:cubicBezTo>
                  <a:pt x="1803353" y="-41397"/>
                  <a:pt x="2040893" y="47816"/>
                  <a:pt x="2235786" y="0"/>
                </a:cubicBezTo>
                <a:cubicBezTo>
                  <a:pt x="2430679" y="-47816"/>
                  <a:pt x="2564160" y="44621"/>
                  <a:pt x="2662766" y="0"/>
                </a:cubicBezTo>
                <a:cubicBezTo>
                  <a:pt x="2761372" y="-44621"/>
                  <a:pt x="2883335" y="34224"/>
                  <a:pt x="3014737" y="0"/>
                </a:cubicBezTo>
                <a:cubicBezTo>
                  <a:pt x="3146139" y="-34224"/>
                  <a:pt x="3191574" y="9275"/>
                  <a:pt x="3366707" y="0"/>
                </a:cubicBezTo>
                <a:cubicBezTo>
                  <a:pt x="3541840" y="-9275"/>
                  <a:pt x="3924408" y="86842"/>
                  <a:pt x="4093728" y="0"/>
                </a:cubicBezTo>
                <a:cubicBezTo>
                  <a:pt x="4263048" y="-86842"/>
                  <a:pt x="4327961" y="2408"/>
                  <a:pt x="4445698" y="0"/>
                </a:cubicBezTo>
                <a:cubicBezTo>
                  <a:pt x="4563435" y="-2408"/>
                  <a:pt x="4800488" y="37738"/>
                  <a:pt x="5022698" y="0"/>
                </a:cubicBezTo>
                <a:cubicBezTo>
                  <a:pt x="5244908" y="-37738"/>
                  <a:pt x="5438603" y="9341"/>
                  <a:pt x="5749719" y="0"/>
                </a:cubicBezTo>
                <a:cubicBezTo>
                  <a:pt x="6060835" y="-9341"/>
                  <a:pt x="6006063" y="39635"/>
                  <a:pt x="6176699" y="0"/>
                </a:cubicBezTo>
                <a:cubicBezTo>
                  <a:pt x="6347335" y="-39635"/>
                  <a:pt x="6461149" y="35507"/>
                  <a:pt x="6678690" y="0"/>
                </a:cubicBezTo>
                <a:cubicBezTo>
                  <a:pt x="6896231" y="-35507"/>
                  <a:pt x="7073621" y="61230"/>
                  <a:pt x="7330700" y="0"/>
                </a:cubicBezTo>
                <a:cubicBezTo>
                  <a:pt x="7587779" y="-61230"/>
                  <a:pt x="7834605" y="32821"/>
                  <a:pt x="8305831" y="0"/>
                </a:cubicBezTo>
                <a:cubicBezTo>
                  <a:pt x="8623788" y="-22451"/>
                  <a:pt x="9028703" y="393236"/>
                  <a:pt x="9110656" y="804825"/>
                </a:cubicBezTo>
                <a:cubicBezTo>
                  <a:pt x="9136617" y="927183"/>
                  <a:pt x="9075258" y="1108765"/>
                  <a:pt x="9110656" y="1244783"/>
                </a:cubicBezTo>
                <a:cubicBezTo>
                  <a:pt x="9146054" y="1380801"/>
                  <a:pt x="9077746" y="1582907"/>
                  <a:pt x="9110656" y="1716933"/>
                </a:cubicBezTo>
                <a:cubicBezTo>
                  <a:pt x="9143566" y="1850959"/>
                  <a:pt x="9065306" y="2100285"/>
                  <a:pt x="9110656" y="2221274"/>
                </a:cubicBezTo>
                <a:cubicBezTo>
                  <a:pt x="9156006" y="2342263"/>
                  <a:pt x="9090234" y="2569421"/>
                  <a:pt x="9110656" y="2725616"/>
                </a:cubicBezTo>
                <a:cubicBezTo>
                  <a:pt x="9131078" y="2881811"/>
                  <a:pt x="9069545" y="2972850"/>
                  <a:pt x="9110656" y="3165574"/>
                </a:cubicBezTo>
                <a:cubicBezTo>
                  <a:pt x="9151767" y="3358298"/>
                  <a:pt x="9014644" y="3596905"/>
                  <a:pt x="9110656" y="4024028"/>
                </a:cubicBezTo>
                <a:cubicBezTo>
                  <a:pt x="9105781" y="4458008"/>
                  <a:pt x="8875136" y="4819306"/>
                  <a:pt x="8305831" y="4828853"/>
                </a:cubicBezTo>
                <a:cubicBezTo>
                  <a:pt x="8165329" y="4881482"/>
                  <a:pt x="7837698" y="4819466"/>
                  <a:pt x="7653820" y="4828853"/>
                </a:cubicBezTo>
                <a:cubicBezTo>
                  <a:pt x="7469942" y="4838240"/>
                  <a:pt x="7239434" y="4751183"/>
                  <a:pt x="7001810" y="4828853"/>
                </a:cubicBezTo>
                <a:cubicBezTo>
                  <a:pt x="6764186" y="4906523"/>
                  <a:pt x="6710840" y="4780417"/>
                  <a:pt x="6574830" y="4828853"/>
                </a:cubicBezTo>
                <a:cubicBezTo>
                  <a:pt x="6438820" y="4877289"/>
                  <a:pt x="6185476" y="4773037"/>
                  <a:pt x="6072839" y="4828853"/>
                </a:cubicBezTo>
                <a:cubicBezTo>
                  <a:pt x="5960202" y="4884669"/>
                  <a:pt x="5491598" y="4789386"/>
                  <a:pt x="5345819" y="4828853"/>
                </a:cubicBezTo>
                <a:cubicBezTo>
                  <a:pt x="5200040" y="4868320"/>
                  <a:pt x="5032739" y="4785136"/>
                  <a:pt x="4918838" y="4828853"/>
                </a:cubicBezTo>
                <a:cubicBezTo>
                  <a:pt x="4804937" y="4872570"/>
                  <a:pt x="4600990" y="4823543"/>
                  <a:pt x="4416848" y="4828853"/>
                </a:cubicBezTo>
                <a:cubicBezTo>
                  <a:pt x="4232706" y="4834163"/>
                  <a:pt x="4083066" y="4774967"/>
                  <a:pt x="3764837" y="4828853"/>
                </a:cubicBezTo>
                <a:cubicBezTo>
                  <a:pt x="3446608" y="4882739"/>
                  <a:pt x="3460779" y="4793989"/>
                  <a:pt x="3187837" y="4828853"/>
                </a:cubicBezTo>
                <a:cubicBezTo>
                  <a:pt x="2914895" y="4863717"/>
                  <a:pt x="2609400" y="4807625"/>
                  <a:pt x="2460816" y="4828853"/>
                </a:cubicBezTo>
                <a:cubicBezTo>
                  <a:pt x="2312232" y="4850081"/>
                  <a:pt x="2031071" y="4789585"/>
                  <a:pt x="1808806" y="4828853"/>
                </a:cubicBezTo>
                <a:cubicBezTo>
                  <a:pt x="1586541" y="4868121"/>
                  <a:pt x="1264462" y="4786424"/>
                  <a:pt x="804825" y="4828853"/>
                </a:cubicBezTo>
                <a:cubicBezTo>
                  <a:pt x="359726" y="4860077"/>
                  <a:pt x="30937" y="4536342"/>
                  <a:pt x="0" y="4024028"/>
                </a:cubicBezTo>
                <a:cubicBezTo>
                  <a:pt x="-10613" y="3773758"/>
                  <a:pt x="34122" y="3653875"/>
                  <a:pt x="0" y="3423110"/>
                </a:cubicBezTo>
                <a:cubicBezTo>
                  <a:pt x="-34122" y="3192345"/>
                  <a:pt x="23891" y="3114694"/>
                  <a:pt x="0" y="2983152"/>
                </a:cubicBezTo>
                <a:cubicBezTo>
                  <a:pt x="-23891" y="2851610"/>
                  <a:pt x="42674" y="2614643"/>
                  <a:pt x="0" y="2511003"/>
                </a:cubicBezTo>
                <a:cubicBezTo>
                  <a:pt x="-42674" y="2407363"/>
                  <a:pt x="57426" y="2217085"/>
                  <a:pt x="0" y="2006661"/>
                </a:cubicBezTo>
                <a:cubicBezTo>
                  <a:pt x="-57426" y="1796237"/>
                  <a:pt x="9658" y="1631003"/>
                  <a:pt x="0" y="1534511"/>
                </a:cubicBezTo>
                <a:cubicBezTo>
                  <a:pt x="-9658" y="1438019"/>
                  <a:pt x="29555" y="965970"/>
                  <a:pt x="0" y="804825"/>
                </a:cubicBezTo>
                <a:close/>
              </a:path>
            </a:pathLst>
          </a:custGeom>
          <a:solidFill>
            <a:schemeClr val="bg1"/>
          </a:solidFill>
          <a:ln w="38100">
            <a:solidFill>
              <a:srgbClr val="FF9AA2"/>
            </a:solidFill>
            <a:extLst>
              <a:ext uri="{C807C97D-BFC1-408E-A445-0C87EB9F89A2}">
                <ask:lineSketchStyleProps xmlns:ask="http://schemas.microsoft.com/office/drawing/2018/sketchyshapes" sd="382603432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Rectangle: Rounded Corners 17">
            <a:extLst>
              <a:ext uri="{FF2B5EF4-FFF2-40B4-BE49-F238E27FC236}">
                <a16:creationId xmlns:a16="http://schemas.microsoft.com/office/drawing/2014/main" id="{BE47C105-85DA-415F-A5EE-101042B0C376}"/>
              </a:ext>
            </a:extLst>
          </p:cNvPr>
          <p:cNvSpPr/>
          <p:nvPr/>
        </p:nvSpPr>
        <p:spPr>
          <a:xfrm>
            <a:off x="1359614" y="864165"/>
            <a:ext cx="9411128" cy="5026927"/>
          </a:xfrm>
          <a:custGeom>
            <a:avLst/>
            <a:gdLst>
              <a:gd name="connsiteX0" fmla="*/ 0 w 9411128"/>
              <a:gd name="connsiteY0" fmla="*/ 837838 h 5026927"/>
              <a:gd name="connsiteX1" fmla="*/ 837838 w 9411128"/>
              <a:gd name="connsiteY1" fmla="*/ 0 h 5026927"/>
              <a:gd name="connsiteX2" fmla="*/ 1355518 w 9411128"/>
              <a:gd name="connsiteY2" fmla="*/ 0 h 5026927"/>
              <a:gd name="connsiteX3" fmla="*/ 1718489 w 9411128"/>
              <a:gd name="connsiteY3" fmla="*/ 0 h 5026927"/>
              <a:gd name="connsiteX4" fmla="*/ 2313524 w 9411128"/>
              <a:gd name="connsiteY4" fmla="*/ 0 h 5026927"/>
              <a:gd name="connsiteX5" fmla="*/ 2753850 w 9411128"/>
              <a:gd name="connsiteY5" fmla="*/ 0 h 5026927"/>
              <a:gd name="connsiteX6" fmla="*/ 3116821 w 9411128"/>
              <a:gd name="connsiteY6" fmla="*/ 0 h 5026927"/>
              <a:gd name="connsiteX7" fmla="*/ 3479792 w 9411128"/>
              <a:gd name="connsiteY7" fmla="*/ 0 h 5026927"/>
              <a:gd name="connsiteX8" fmla="*/ 4229536 w 9411128"/>
              <a:gd name="connsiteY8" fmla="*/ 0 h 5026927"/>
              <a:gd name="connsiteX9" fmla="*/ 4592507 w 9411128"/>
              <a:gd name="connsiteY9" fmla="*/ 0 h 5026927"/>
              <a:gd name="connsiteX10" fmla="*/ 5187542 w 9411128"/>
              <a:gd name="connsiteY10" fmla="*/ 0 h 5026927"/>
              <a:gd name="connsiteX11" fmla="*/ 5937286 w 9411128"/>
              <a:gd name="connsiteY11" fmla="*/ 0 h 5026927"/>
              <a:gd name="connsiteX12" fmla="*/ 6377612 w 9411128"/>
              <a:gd name="connsiteY12" fmla="*/ 0 h 5026927"/>
              <a:gd name="connsiteX13" fmla="*/ 6895292 w 9411128"/>
              <a:gd name="connsiteY13" fmla="*/ 0 h 5026927"/>
              <a:gd name="connsiteX14" fmla="*/ 7567681 w 9411128"/>
              <a:gd name="connsiteY14" fmla="*/ 0 h 5026927"/>
              <a:gd name="connsiteX15" fmla="*/ 8573290 w 9411128"/>
              <a:gd name="connsiteY15" fmla="*/ 0 h 5026927"/>
              <a:gd name="connsiteX16" fmla="*/ 9411128 w 9411128"/>
              <a:gd name="connsiteY16" fmla="*/ 837838 h 5026927"/>
              <a:gd name="connsiteX17" fmla="*/ 9411128 w 9411128"/>
              <a:gd name="connsiteY17" fmla="*/ 1295842 h 5026927"/>
              <a:gd name="connsiteX18" fmla="*/ 9411128 w 9411128"/>
              <a:gd name="connsiteY18" fmla="*/ 1787359 h 5026927"/>
              <a:gd name="connsiteX19" fmla="*/ 9411128 w 9411128"/>
              <a:gd name="connsiteY19" fmla="*/ 2312388 h 5026927"/>
              <a:gd name="connsiteX20" fmla="*/ 9411128 w 9411128"/>
              <a:gd name="connsiteY20" fmla="*/ 2837418 h 5026927"/>
              <a:gd name="connsiteX21" fmla="*/ 9411128 w 9411128"/>
              <a:gd name="connsiteY21" fmla="*/ 3295422 h 5026927"/>
              <a:gd name="connsiteX22" fmla="*/ 9411128 w 9411128"/>
              <a:gd name="connsiteY22" fmla="*/ 4189089 h 5026927"/>
              <a:gd name="connsiteX23" fmla="*/ 8573290 w 9411128"/>
              <a:gd name="connsiteY23" fmla="*/ 5026927 h 5026927"/>
              <a:gd name="connsiteX24" fmla="*/ 7900901 w 9411128"/>
              <a:gd name="connsiteY24" fmla="*/ 5026927 h 5026927"/>
              <a:gd name="connsiteX25" fmla="*/ 7228511 w 9411128"/>
              <a:gd name="connsiteY25" fmla="*/ 5026927 h 5026927"/>
              <a:gd name="connsiteX26" fmla="*/ 6788186 w 9411128"/>
              <a:gd name="connsiteY26" fmla="*/ 5026927 h 5026927"/>
              <a:gd name="connsiteX27" fmla="*/ 6270505 w 9411128"/>
              <a:gd name="connsiteY27" fmla="*/ 5026927 h 5026927"/>
              <a:gd name="connsiteX28" fmla="*/ 5520762 w 9411128"/>
              <a:gd name="connsiteY28" fmla="*/ 5026927 h 5026927"/>
              <a:gd name="connsiteX29" fmla="*/ 5080436 w 9411128"/>
              <a:gd name="connsiteY29" fmla="*/ 5026927 h 5026927"/>
              <a:gd name="connsiteX30" fmla="*/ 4562756 w 9411128"/>
              <a:gd name="connsiteY30" fmla="*/ 5026927 h 5026927"/>
              <a:gd name="connsiteX31" fmla="*/ 3890366 w 9411128"/>
              <a:gd name="connsiteY31" fmla="*/ 5026927 h 5026927"/>
              <a:gd name="connsiteX32" fmla="*/ 3295332 w 9411128"/>
              <a:gd name="connsiteY32" fmla="*/ 5026927 h 5026927"/>
              <a:gd name="connsiteX33" fmla="*/ 2545588 w 9411128"/>
              <a:gd name="connsiteY33" fmla="*/ 5026927 h 5026927"/>
              <a:gd name="connsiteX34" fmla="*/ 1873198 w 9411128"/>
              <a:gd name="connsiteY34" fmla="*/ 5026927 h 5026927"/>
              <a:gd name="connsiteX35" fmla="*/ 837838 w 9411128"/>
              <a:gd name="connsiteY35" fmla="*/ 5026927 h 5026927"/>
              <a:gd name="connsiteX36" fmla="*/ 0 w 9411128"/>
              <a:gd name="connsiteY36" fmla="*/ 4189089 h 5026927"/>
              <a:gd name="connsiteX37" fmla="*/ 0 w 9411128"/>
              <a:gd name="connsiteY37" fmla="*/ 3563522 h 5026927"/>
              <a:gd name="connsiteX38" fmla="*/ 0 w 9411128"/>
              <a:gd name="connsiteY38" fmla="*/ 3105518 h 5026927"/>
              <a:gd name="connsiteX39" fmla="*/ 0 w 9411128"/>
              <a:gd name="connsiteY39" fmla="*/ 2614001 h 5026927"/>
              <a:gd name="connsiteX40" fmla="*/ 0 w 9411128"/>
              <a:gd name="connsiteY40" fmla="*/ 2088972 h 5026927"/>
              <a:gd name="connsiteX41" fmla="*/ 0 w 9411128"/>
              <a:gd name="connsiteY41" fmla="*/ 1597455 h 5026927"/>
              <a:gd name="connsiteX42" fmla="*/ 0 w 9411128"/>
              <a:gd name="connsiteY42" fmla="*/ 837838 h 50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11128" h="5026927" extrusionOk="0">
                <a:moveTo>
                  <a:pt x="0" y="837838"/>
                </a:moveTo>
                <a:cubicBezTo>
                  <a:pt x="-47296" y="444916"/>
                  <a:pt x="483488" y="71849"/>
                  <a:pt x="837838" y="0"/>
                </a:cubicBezTo>
                <a:cubicBezTo>
                  <a:pt x="985550" y="-57780"/>
                  <a:pt x="1247971" y="35691"/>
                  <a:pt x="1355518" y="0"/>
                </a:cubicBezTo>
                <a:cubicBezTo>
                  <a:pt x="1463065" y="-35691"/>
                  <a:pt x="1622575" y="40842"/>
                  <a:pt x="1718489" y="0"/>
                </a:cubicBezTo>
                <a:cubicBezTo>
                  <a:pt x="1814403" y="-40842"/>
                  <a:pt x="2177002" y="47189"/>
                  <a:pt x="2313524" y="0"/>
                </a:cubicBezTo>
                <a:cubicBezTo>
                  <a:pt x="2450047" y="-47189"/>
                  <a:pt x="2581039" y="24505"/>
                  <a:pt x="2753850" y="0"/>
                </a:cubicBezTo>
                <a:cubicBezTo>
                  <a:pt x="2926661" y="-24505"/>
                  <a:pt x="3023659" y="24728"/>
                  <a:pt x="3116821" y="0"/>
                </a:cubicBezTo>
                <a:cubicBezTo>
                  <a:pt x="3209983" y="-24728"/>
                  <a:pt x="3399243" y="7338"/>
                  <a:pt x="3479792" y="0"/>
                </a:cubicBezTo>
                <a:cubicBezTo>
                  <a:pt x="3560341" y="-7338"/>
                  <a:pt x="3949079" y="83450"/>
                  <a:pt x="4229536" y="0"/>
                </a:cubicBezTo>
                <a:cubicBezTo>
                  <a:pt x="4509993" y="-83450"/>
                  <a:pt x="4430459" y="35316"/>
                  <a:pt x="4592507" y="0"/>
                </a:cubicBezTo>
                <a:cubicBezTo>
                  <a:pt x="4754555" y="-35316"/>
                  <a:pt x="4958476" y="55770"/>
                  <a:pt x="5187542" y="0"/>
                </a:cubicBezTo>
                <a:cubicBezTo>
                  <a:pt x="5416608" y="-55770"/>
                  <a:pt x="5774444" y="2988"/>
                  <a:pt x="5937286" y="0"/>
                </a:cubicBezTo>
                <a:cubicBezTo>
                  <a:pt x="6100128" y="-2988"/>
                  <a:pt x="6256889" y="13552"/>
                  <a:pt x="6377612" y="0"/>
                </a:cubicBezTo>
                <a:cubicBezTo>
                  <a:pt x="6498335" y="-13552"/>
                  <a:pt x="6699923" y="7381"/>
                  <a:pt x="6895292" y="0"/>
                </a:cubicBezTo>
                <a:cubicBezTo>
                  <a:pt x="7090661" y="-7381"/>
                  <a:pt x="7254561" y="53733"/>
                  <a:pt x="7567681" y="0"/>
                </a:cubicBezTo>
                <a:cubicBezTo>
                  <a:pt x="7880801" y="-53733"/>
                  <a:pt x="8239281" y="28092"/>
                  <a:pt x="8573290" y="0"/>
                </a:cubicBezTo>
                <a:cubicBezTo>
                  <a:pt x="8988290" y="-8468"/>
                  <a:pt x="9398912" y="380018"/>
                  <a:pt x="9411128" y="837838"/>
                </a:cubicBezTo>
                <a:cubicBezTo>
                  <a:pt x="9462901" y="1045737"/>
                  <a:pt x="9371067" y="1068061"/>
                  <a:pt x="9411128" y="1295842"/>
                </a:cubicBezTo>
                <a:cubicBezTo>
                  <a:pt x="9451189" y="1523623"/>
                  <a:pt x="9365478" y="1662036"/>
                  <a:pt x="9411128" y="1787359"/>
                </a:cubicBezTo>
                <a:cubicBezTo>
                  <a:pt x="9456778" y="1912682"/>
                  <a:pt x="9382804" y="2112996"/>
                  <a:pt x="9411128" y="2312388"/>
                </a:cubicBezTo>
                <a:cubicBezTo>
                  <a:pt x="9439452" y="2511780"/>
                  <a:pt x="9405265" y="2686245"/>
                  <a:pt x="9411128" y="2837418"/>
                </a:cubicBezTo>
                <a:cubicBezTo>
                  <a:pt x="9416991" y="2988591"/>
                  <a:pt x="9376941" y="3091261"/>
                  <a:pt x="9411128" y="3295422"/>
                </a:cubicBezTo>
                <a:cubicBezTo>
                  <a:pt x="9445315" y="3499583"/>
                  <a:pt x="9346661" y="3940915"/>
                  <a:pt x="9411128" y="4189089"/>
                </a:cubicBezTo>
                <a:cubicBezTo>
                  <a:pt x="9395643" y="4618419"/>
                  <a:pt x="9062055" y="5024935"/>
                  <a:pt x="8573290" y="5026927"/>
                </a:cubicBezTo>
                <a:cubicBezTo>
                  <a:pt x="8300478" y="5074271"/>
                  <a:pt x="8164383" y="4976051"/>
                  <a:pt x="7900901" y="5026927"/>
                </a:cubicBezTo>
                <a:cubicBezTo>
                  <a:pt x="7637419" y="5077803"/>
                  <a:pt x="7503817" y="5021409"/>
                  <a:pt x="7228511" y="5026927"/>
                </a:cubicBezTo>
                <a:cubicBezTo>
                  <a:pt x="6953205" y="5032445"/>
                  <a:pt x="6970895" y="4978485"/>
                  <a:pt x="6788186" y="5026927"/>
                </a:cubicBezTo>
                <a:cubicBezTo>
                  <a:pt x="6605477" y="5075369"/>
                  <a:pt x="6398209" y="5011823"/>
                  <a:pt x="6270505" y="5026927"/>
                </a:cubicBezTo>
                <a:cubicBezTo>
                  <a:pt x="6142801" y="5042031"/>
                  <a:pt x="5832425" y="5004660"/>
                  <a:pt x="5520762" y="5026927"/>
                </a:cubicBezTo>
                <a:cubicBezTo>
                  <a:pt x="5209099" y="5049194"/>
                  <a:pt x="5276142" y="4990830"/>
                  <a:pt x="5080436" y="5026927"/>
                </a:cubicBezTo>
                <a:cubicBezTo>
                  <a:pt x="4884730" y="5063024"/>
                  <a:pt x="4706838" y="4974590"/>
                  <a:pt x="4562756" y="5026927"/>
                </a:cubicBezTo>
                <a:cubicBezTo>
                  <a:pt x="4418674" y="5079264"/>
                  <a:pt x="4079991" y="4983307"/>
                  <a:pt x="3890366" y="5026927"/>
                </a:cubicBezTo>
                <a:cubicBezTo>
                  <a:pt x="3700741" y="5070547"/>
                  <a:pt x="3468122" y="5001178"/>
                  <a:pt x="3295332" y="5026927"/>
                </a:cubicBezTo>
                <a:cubicBezTo>
                  <a:pt x="3122542" y="5052676"/>
                  <a:pt x="2695988" y="5026926"/>
                  <a:pt x="2545588" y="5026927"/>
                </a:cubicBezTo>
                <a:cubicBezTo>
                  <a:pt x="2395188" y="5026928"/>
                  <a:pt x="2117491" y="5007988"/>
                  <a:pt x="1873198" y="5026927"/>
                </a:cubicBezTo>
                <a:cubicBezTo>
                  <a:pt x="1628905" y="5045866"/>
                  <a:pt x="1143294" y="4932320"/>
                  <a:pt x="837838" y="5026927"/>
                </a:cubicBezTo>
                <a:cubicBezTo>
                  <a:pt x="373826" y="5093235"/>
                  <a:pt x="5399" y="4663649"/>
                  <a:pt x="0" y="4189089"/>
                </a:cubicBezTo>
                <a:cubicBezTo>
                  <a:pt x="-61950" y="3911680"/>
                  <a:pt x="53380" y="3793307"/>
                  <a:pt x="0" y="3563522"/>
                </a:cubicBezTo>
                <a:cubicBezTo>
                  <a:pt x="-53380" y="3333737"/>
                  <a:pt x="47357" y="3321025"/>
                  <a:pt x="0" y="3105518"/>
                </a:cubicBezTo>
                <a:cubicBezTo>
                  <a:pt x="-47357" y="2890011"/>
                  <a:pt x="28274" y="2818523"/>
                  <a:pt x="0" y="2614001"/>
                </a:cubicBezTo>
                <a:cubicBezTo>
                  <a:pt x="-28274" y="2409479"/>
                  <a:pt x="4263" y="2264794"/>
                  <a:pt x="0" y="2088972"/>
                </a:cubicBezTo>
                <a:cubicBezTo>
                  <a:pt x="-4263" y="1913150"/>
                  <a:pt x="19445" y="1792484"/>
                  <a:pt x="0" y="1597455"/>
                </a:cubicBezTo>
                <a:cubicBezTo>
                  <a:pt x="-19445" y="1402426"/>
                  <a:pt x="22053" y="1048266"/>
                  <a:pt x="0" y="837838"/>
                </a:cubicBezTo>
                <a:close/>
              </a:path>
            </a:pathLst>
          </a:custGeom>
          <a:noFill/>
          <a:ln w="38100">
            <a:solidFill>
              <a:srgbClr val="FF9AA2"/>
            </a:solidFill>
            <a:extLst>
              <a:ext uri="{C807C97D-BFC1-408E-A445-0C87EB9F89A2}">
                <ask:lineSketchStyleProps xmlns:ask="http://schemas.microsoft.com/office/drawing/2018/sketchyshapes" sd="382603432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77209EA2-364F-4F63-97F2-173D1D5430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557503" y="503802"/>
            <a:ext cx="1425573" cy="1425573"/>
          </a:xfrm>
          <a:prstGeom prst="rect">
            <a:avLst/>
          </a:prstGeom>
        </p:spPr>
      </p:pic>
      <p:sp>
        <p:nvSpPr>
          <p:cNvPr id="11" name="TextBox 10">
            <a:extLst>
              <a:ext uri="{FF2B5EF4-FFF2-40B4-BE49-F238E27FC236}">
                <a16:creationId xmlns:a16="http://schemas.microsoft.com/office/drawing/2014/main" id="{200BA352-6E1C-46BF-A2AF-4A83B33FB5CE}"/>
              </a:ext>
            </a:extLst>
          </p:cNvPr>
          <p:cNvSpPr txBox="1"/>
          <p:nvPr/>
        </p:nvSpPr>
        <p:spPr>
          <a:xfrm>
            <a:off x="6123515" y="2090172"/>
            <a:ext cx="4309339"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Tranh 2</a:t>
            </a:r>
            <a:r>
              <a:rPr kumimoji="0" lang="en-US" sz="2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noProof="0">
                <a:ln>
                  <a:noFill/>
                </a:ln>
                <a:solidFill>
                  <a:srgbClr val="00B0F0"/>
                </a:solidFill>
                <a:effectLst/>
                <a:uLnTx/>
                <a:uFillTx/>
                <a:latin typeface="Arial" panose="020B0604020202020204" pitchFamily="34" charset="0"/>
                <a:ea typeface="+mn-ea"/>
                <a:cs typeface="Arial" panose="020B0604020202020204" pitchFamily="34" charset="0"/>
              </a:rPr>
              <a:t> bạn</a:t>
            </a:r>
            <a:r>
              <a:rPr kumimoji="0" lang="en-US" sz="28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 nhỏ  </a:t>
            </a:r>
            <a:r>
              <a:rPr kumimoji="0" lang="en-US" sz="28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không</a:t>
            </a:r>
            <a:r>
              <a:rPr kumimoji="0" lang="en-US" sz="2800" b="0" i="0" u="none" strike="noStrike" kern="1200" cap="none" spc="0" normalizeH="0" noProof="0">
                <a:ln>
                  <a:noFill/>
                </a:ln>
                <a:solidFill>
                  <a:srgbClr val="00B0F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biết tôn trọng tài sản của người khác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 Biểu hiện: </a:t>
            </a:r>
            <a:r>
              <a:rPr kumimoji="0" lang="en-US" sz="2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Hái</a:t>
            </a:r>
            <a:r>
              <a:rPr kumimoji="0" lang="en-US" sz="2800" b="0" i="0" u="none" strike="noStrike" kern="1200" cap="none" spc="0" normalizeH="0" noProof="0">
                <a:ln>
                  <a:noFill/>
                </a:ln>
                <a:solidFill>
                  <a:srgbClr val="00B050"/>
                </a:solidFill>
                <a:effectLst/>
                <a:uLnTx/>
                <a:uFillTx/>
                <a:latin typeface="Arial" panose="020B0604020202020204" pitchFamily="34" charset="0"/>
                <a:ea typeface="+mn-ea"/>
                <a:cs typeface="Arial" panose="020B0604020202020204" pitchFamily="34" charset="0"/>
              </a:rPr>
              <a:t> trái cây của bác hàng xóm không xin phép</a:t>
            </a:r>
            <a:endParaRPr kumimoji="0" lang="en-US" sz="2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F444E186-7F68-407C-B184-E80F45BDC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938" y="1700337"/>
            <a:ext cx="4309339" cy="3353993"/>
          </a:xfrm>
          <a:prstGeom prst="rect">
            <a:avLst/>
          </a:prstGeom>
        </p:spPr>
      </p:pic>
    </p:spTree>
    <p:extLst>
      <p:ext uri="{BB962C8B-B14F-4D97-AF65-F5344CB8AC3E}">
        <p14:creationId xmlns:p14="http://schemas.microsoft.com/office/powerpoint/2010/main" val="14079929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332"/>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D1C2FE2-2887-4073-B1EF-F8665984398D}"/>
              </a:ext>
            </a:extLst>
          </p:cNvPr>
          <p:cNvSpPr/>
          <p:nvPr/>
        </p:nvSpPr>
        <p:spPr>
          <a:xfrm>
            <a:off x="1530852" y="988046"/>
            <a:ext cx="9110656" cy="4828853"/>
          </a:xfrm>
          <a:custGeom>
            <a:avLst/>
            <a:gdLst>
              <a:gd name="connsiteX0" fmla="*/ 0 w 9110656"/>
              <a:gd name="connsiteY0" fmla="*/ 804825 h 4828853"/>
              <a:gd name="connsiteX1" fmla="*/ 804825 w 9110656"/>
              <a:gd name="connsiteY1" fmla="*/ 0 h 4828853"/>
              <a:gd name="connsiteX2" fmla="*/ 1306815 w 9110656"/>
              <a:gd name="connsiteY2" fmla="*/ 0 h 4828853"/>
              <a:gd name="connsiteX3" fmla="*/ 1883816 w 9110656"/>
              <a:gd name="connsiteY3" fmla="*/ 0 h 4828853"/>
              <a:gd name="connsiteX4" fmla="*/ 2610836 w 9110656"/>
              <a:gd name="connsiteY4" fmla="*/ 0 h 4828853"/>
              <a:gd name="connsiteX5" fmla="*/ 3112827 w 9110656"/>
              <a:gd name="connsiteY5" fmla="*/ 0 h 4828853"/>
              <a:gd name="connsiteX6" fmla="*/ 3539807 w 9110656"/>
              <a:gd name="connsiteY6" fmla="*/ 0 h 4828853"/>
              <a:gd name="connsiteX7" fmla="*/ 4116808 w 9110656"/>
              <a:gd name="connsiteY7" fmla="*/ 0 h 4828853"/>
              <a:gd name="connsiteX8" fmla="*/ 4618798 w 9110656"/>
              <a:gd name="connsiteY8" fmla="*/ 0 h 4828853"/>
              <a:gd name="connsiteX9" fmla="*/ 5345819 w 9110656"/>
              <a:gd name="connsiteY9" fmla="*/ 0 h 4828853"/>
              <a:gd name="connsiteX10" fmla="*/ 5922819 w 9110656"/>
              <a:gd name="connsiteY10" fmla="*/ 0 h 4828853"/>
              <a:gd name="connsiteX11" fmla="*/ 6274789 w 9110656"/>
              <a:gd name="connsiteY11" fmla="*/ 0 h 4828853"/>
              <a:gd name="connsiteX12" fmla="*/ 6926800 w 9110656"/>
              <a:gd name="connsiteY12" fmla="*/ 0 h 4828853"/>
              <a:gd name="connsiteX13" fmla="*/ 7653820 w 9110656"/>
              <a:gd name="connsiteY13" fmla="*/ 0 h 4828853"/>
              <a:gd name="connsiteX14" fmla="*/ 8305831 w 9110656"/>
              <a:gd name="connsiteY14" fmla="*/ 0 h 4828853"/>
              <a:gd name="connsiteX15" fmla="*/ 9110656 w 9110656"/>
              <a:gd name="connsiteY15" fmla="*/ 804825 h 4828853"/>
              <a:gd name="connsiteX16" fmla="*/ 9110656 w 9110656"/>
              <a:gd name="connsiteY16" fmla="*/ 1244783 h 4828853"/>
              <a:gd name="connsiteX17" fmla="*/ 9110656 w 9110656"/>
              <a:gd name="connsiteY17" fmla="*/ 1749125 h 4828853"/>
              <a:gd name="connsiteX18" fmla="*/ 9110656 w 9110656"/>
              <a:gd name="connsiteY18" fmla="*/ 2317850 h 4828853"/>
              <a:gd name="connsiteX19" fmla="*/ 9110656 w 9110656"/>
              <a:gd name="connsiteY19" fmla="*/ 2854384 h 4828853"/>
              <a:gd name="connsiteX20" fmla="*/ 9110656 w 9110656"/>
              <a:gd name="connsiteY20" fmla="*/ 3455302 h 4828853"/>
              <a:gd name="connsiteX21" fmla="*/ 9110656 w 9110656"/>
              <a:gd name="connsiteY21" fmla="*/ 4024028 h 4828853"/>
              <a:gd name="connsiteX22" fmla="*/ 8305831 w 9110656"/>
              <a:gd name="connsiteY22" fmla="*/ 4828853 h 4828853"/>
              <a:gd name="connsiteX23" fmla="*/ 7953861 w 9110656"/>
              <a:gd name="connsiteY23" fmla="*/ 4828853 h 4828853"/>
              <a:gd name="connsiteX24" fmla="*/ 7226840 w 9110656"/>
              <a:gd name="connsiteY24" fmla="*/ 4828853 h 4828853"/>
              <a:gd name="connsiteX25" fmla="*/ 6499820 w 9110656"/>
              <a:gd name="connsiteY25" fmla="*/ 4828853 h 4828853"/>
              <a:gd name="connsiteX26" fmla="*/ 5847809 w 9110656"/>
              <a:gd name="connsiteY26" fmla="*/ 4828853 h 4828853"/>
              <a:gd name="connsiteX27" fmla="*/ 5345819 w 9110656"/>
              <a:gd name="connsiteY27" fmla="*/ 4828853 h 4828853"/>
              <a:gd name="connsiteX28" fmla="*/ 4618798 w 9110656"/>
              <a:gd name="connsiteY28" fmla="*/ 4828853 h 4828853"/>
              <a:gd name="connsiteX29" fmla="*/ 3966788 w 9110656"/>
              <a:gd name="connsiteY29" fmla="*/ 4828853 h 4828853"/>
              <a:gd name="connsiteX30" fmla="*/ 3614817 w 9110656"/>
              <a:gd name="connsiteY30" fmla="*/ 4828853 h 4828853"/>
              <a:gd name="connsiteX31" fmla="*/ 3037817 w 9110656"/>
              <a:gd name="connsiteY31" fmla="*/ 4828853 h 4828853"/>
              <a:gd name="connsiteX32" fmla="*/ 2535826 w 9110656"/>
              <a:gd name="connsiteY32" fmla="*/ 4828853 h 4828853"/>
              <a:gd name="connsiteX33" fmla="*/ 1883816 w 9110656"/>
              <a:gd name="connsiteY33" fmla="*/ 4828853 h 4828853"/>
              <a:gd name="connsiteX34" fmla="*/ 804825 w 9110656"/>
              <a:gd name="connsiteY34" fmla="*/ 4828853 h 4828853"/>
              <a:gd name="connsiteX35" fmla="*/ 0 w 9110656"/>
              <a:gd name="connsiteY35" fmla="*/ 4024028 h 4828853"/>
              <a:gd name="connsiteX36" fmla="*/ 0 w 9110656"/>
              <a:gd name="connsiteY36" fmla="*/ 3455302 h 4828853"/>
              <a:gd name="connsiteX37" fmla="*/ 0 w 9110656"/>
              <a:gd name="connsiteY37" fmla="*/ 3015344 h 4828853"/>
              <a:gd name="connsiteX38" fmla="*/ 0 w 9110656"/>
              <a:gd name="connsiteY38" fmla="*/ 2414427 h 4828853"/>
              <a:gd name="connsiteX39" fmla="*/ 0 w 9110656"/>
              <a:gd name="connsiteY39" fmla="*/ 1845701 h 4828853"/>
              <a:gd name="connsiteX40" fmla="*/ 0 w 9110656"/>
              <a:gd name="connsiteY40" fmla="*/ 1309167 h 4828853"/>
              <a:gd name="connsiteX41" fmla="*/ 0 w 9110656"/>
              <a:gd name="connsiteY41" fmla="*/ 804825 h 482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110656" h="4828853" fill="none" extrusionOk="0">
                <a:moveTo>
                  <a:pt x="0" y="804825"/>
                </a:moveTo>
                <a:cubicBezTo>
                  <a:pt x="-42367" y="360976"/>
                  <a:pt x="374908" y="-67598"/>
                  <a:pt x="804825" y="0"/>
                </a:cubicBezTo>
                <a:cubicBezTo>
                  <a:pt x="929552" y="-31376"/>
                  <a:pt x="1177633" y="44129"/>
                  <a:pt x="1306815" y="0"/>
                </a:cubicBezTo>
                <a:cubicBezTo>
                  <a:pt x="1435997" y="-44129"/>
                  <a:pt x="1712337" y="35269"/>
                  <a:pt x="1883816" y="0"/>
                </a:cubicBezTo>
                <a:cubicBezTo>
                  <a:pt x="2055295" y="-35269"/>
                  <a:pt x="2273064" y="64912"/>
                  <a:pt x="2610836" y="0"/>
                </a:cubicBezTo>
                <a:cubicBezTo>
                  <a:pt x="2948608" y="-64912"/>
                  <a:pt x="3010415" y="30822"/>
                  <a:pt x="3112827" y="0"/>
                </a:cubicBezTo>
                <a:cubicBezTo>
                  <a:pt x="3215239" y="-30822"/>
                  <a:pt x="3386180" y="49358"/>
                  <a:pt x="3539807" y="0"/>
                </a:cubicBezTo>
                <a:cubicBezTo>
                  <a:pt x="3693434" y="-49358"/>
                  <a:pt x="3960198" y="16439"/>
                  <a:pt x="4116808" y="0"/>
                </a:cubicBezTo>
                <a:cubicBezTo>
                  <a:pt x="4273418" y="-16439"/>
                  <a:pt x="4450398" y="5879"/>
                  <a:pt x="4618798" y="0"/>
                </a:cubicBezTo>
                <a:cubicBezTo>
                  <a:pt x="4787198" y="-5879"/>
                  <a:pt x="5158205" y="14611"/>
                  <a:pt x="5345819" y="0"/>
                </a:cubicBezTo>
                <a:cubicBezTo>
                  <a:pt x="5533433" y="-14611"/>
                  <a:pt x="5748112" y="21013"/>
                  <a:pt x="5922819" y="0"/>
                </a:cubicBezTo>
                <a:cubicBezTo>
                  <a:pt x="6097526" y="-21013"/>
                  <a:pt x="6117030" y="4914"/>
                  <a:pt x="6274789" y="0"/>
                </a:cubicBezTo>
                <a:cubicBezTo>
                  <a:pt x="6432548" y="-4914"/>
                  <a:pt x="6698146" y="38340"/>
                  <a:pt x="6926800" y="0"/>
                </a:cubicBezTo>
                <a:cubicBezTo>
                  <a:pt x="7155454" y="-38340"/>
                  <a:pt x="7402317" y="20282"/>
                  <a:pt x="7653820" y="0"/>
                </a:cubicBezTo>
                <a:cubicBezTo>
                  <a:pt x="7905323" y="-20282"/>
                  <a:pt x="8158470" y="45662"/>
                  <a:pt x="8305831" y="0"/>
                </a:cubicBezTo>
                <a:cubicBezTo>
                  <a:pt x="8789055" y="58373"/>
                  <a:pt x="9139360" y="331262"/>
                  <a:pt x="9110656" y="804825"/>
                </a:cubicBezTo>
                <a:cubicBezTo>
                  <a:pt x="9161305" y="976848"/>
                  <a:pt x="9085853" y="1069349"/>
                  <a:pt x="9110656" y="1244783"/>
                </a:cubicBezTo>
                <a:cubicBezTo>
                  <a:pt x="9135459" y="1420217"/>
                  <a:pt x="9069883" y="1641813"/>
                  <a:pt x="9110656" y="1749125"/>
                </a:cubicBezTo>
                <a:cubicBezTo>
                  <a:pt x="9151429" y="1856437"/>
                  <a:pt x="9077335" y="2175604"/>
                  <a:pt x="9110656" y="2317850"/>
                </a:cubicBezTo>
                <a:cubicBezTo>
                  <a:pt x="9143977" y="2460096"/>
                  <a:pt x="9062803" y="2643976"/>
                  <a:pt x="9110656" y="2854384"/>
                </a:cubicBezTo>
                <a:cubicBezTo>
                  <a:pt x="9158509" y="3064792"/>
                  <a:pt x="9070684" y="3176571"/>
                  <a:pt x="9110656" y="3455302"/>
                </a:cubicBezTo>
                <a:cubicBezTo>
                  <a:pt x="9150628" y="3734033"/>
                  <a:pt x="9062569" y="3844133"/>
                  <a:pt x="9110656" y="4024028"/>
                </a:cubicBezTo>
                <a:cubicBezTo>
                  <a:pt x="9007658" y="4446457"/>
                  <a:pt x="8800386" y="4727083"/>
                  <a:pt x="8305831" y="4828853"/>
                </a:cubicBezTo>
                <a:cubicBezTo>
                  <a:pt x="8217160" y="4850003"/>
                  <a:pt x="8044676" y="4813187"/>
                  <a:pt x="7953861" y="4828853"/>
                </a:cubicBezTo>
                <a:cubicBezTo>
                  <a:pt x="7863046" y="4844519"/>
                  <a:pt x="7404201" y="4788289"/>
                  <a:pt x="7226840" y="4828853"/>
                </a:cubicBezTo>
                <a:cubicBezTo>
                  <a:pt x="7049479" y="4869417"/>
                  <a:pt x="6672460" y="4776639"/>
                  <a:pt x="6499820" y="4828853"/>
                </a:cubicBezTo>
                <a:cubicBezTo>
                  <a:pt x="6327180" y="4881067"/>
                  <a:pt x="6150419" y="4810814"/>
                  <a:pt x="5847809" y="4828853"/>
                </a:cubicBezTo>
                <a:cubicBezTo>
                  <a:pt x="5545199" y="4846892"/>
                  <a:pt x="5472541" y="4792331"/>
                  <a:pt x="5345819" y="4828853"/>
                </a:cubicBezTo>
                <a:cubicBezTo>
                  <a:pt x="5219097" y="4865375"/>
                  <a:pt x="4887435" y="4760733"/>
                  <a:pt x="4618798" y="4828853"/>
                </a:cubicBezTo>
                <a:cubicBezTo>
                  <a:pt x="4350161" y="4896973"/>
                  <a:pt x="4127357" y="4761788"/>
                  <a:pt x="3966788" y="4828853"/>
                </a:cubicBezTo>
                <a:cubicBezTo>
                  <a:pt x="3806219" y="4895918"/>
                  <a:pt x="3713623" y="4791477"/>
                  <a:pt x="3614817" y="4828853"/>
                </a:cubicBezTo>
                <a:cubicBezTo>
                  <a:pt x="3516011" y="4866229"/>
                  <a:pt x="3264871" y="4760660"/>
                  <a:pt x="3037817" y="4828853"/>
                </a:cubicBezTo>
                <a:cubicBezTo>
                  <a:pt x="2810763" y="4897046"/>
                  <a:pt x="2716896" y="4793700"/>
                  <a:pt x="2535826" y="4828853"/>
                </a:cubicBezTo>
                <a:cubicBezTo>
                  <a:pt x="2354756" y="4864006"/>
                  <a:pt x="2155666" y="4766034"/>
                  <a:pt x="1883816" y="4828853"/>
                </a:cubicBezTo>
                <a:cubicBezTo>
                  <a:pt x="1611966" y="4891672"/>
                  <a:pt x="1022759" y="4792211"/>
                  <a:pt x="804825" y="4828853"/>
                </a:cubicBezTo>
                <a:cubicBezTo>
                  <a:pt x="453721" y="4907755"/>
                  <a:pt x="120151" y="4434878"/>
                  <a:pt x="0" y="4024028"/>
                </a:cubicBezTo>
                <a:cubicBezTo>
                  <a:pt x="-11692" y="3742063"/>
                  <a:pt x="21336" y="3606990"/>
                  <a:pt x="0" y="3455302"/>
                </a:cubicBezTo>
                <a:cubicBezTo>
                  <a:pt x="-21336" y="3303614"/>
                  <a:pt x="8576" y="3148007"/>
                  <a:pt x="0" y="3015344"/>
                </a:cubicBezTo>
                <a:cubicBezTo>
                  <a:pt x="-8576" y="2882681"/>
                  <a:pt x="36668" y="2553463"/>
                  <a:pt x="0" y="2414427"/>
                </a:cubicBezTo>
                <a:cubicBezTo>
                  <a:pt x="-36668" y="2275391"/>
                  <a:pt x="66692" y="1995652"/>
                  <a:pt x="0" y="1845701"/>
                </a:cubicBezTo>
                <a:cubicBezTo>
                  <a:pt x="-66692" y="1695750"/>
                  <a:pt x="40279" y="1475336"/>
                  <a:pt x="0" y="1309167"/>
                </a:cubicBezTo>
                <a:cubicBezTo>
                  <a:pt x="-40279" y="1142998"/>
                  <a:pt x="42610" y="929499"/>
                  <a:pt x="0" y="804825"/>
                </a:cubicBezTo>
                <a:close/>
              </a:path>
              <a:path w="9110656" h="4828853" stroke="0" extrusionOk="0">
                <a:moveTo>
                  <a:pt x="0" y="804825"/>
                </a:moveTo>
                <a:cubicBezTo>
                  <a:pt x="-36328" y="413948"/>
                  <a:pt x="471326" y="73586"/>
                  <a:pt x="804825" y="0"/>
                </a:cubicBezTo>
                <a:cubicBezTo>
                  <a:pt x="910546" y="-15361"/>
                  <a:pt x="1082806" y="17601"/>
                  <a:pt x="1306815" y="0"/>
                </a:cubicBezTo>
                <a:cubicBezTo>
                  <a:pt x="1530824" y="-17601"/>
                  <a:pt x="1514219" y="41397"/>
                  <a:pt x="1658786" y="0"/>
                </a:cubicBezTo>
                <a:cubicBezTo>
                  <a:pt x="1803353" y="-41397"/>
                  <a:pt x="2040893" y="47816"/>
                  <a:pt x="2235786" y="0"/>
                </a:cubicBezTo>
                <a:cubicBezTo>
                  <a:pt x="2430679" y="-47816"/>
                  <a:pt x="2564160" y="44621"/>
                  <a:pt x="2662766" y="0"/>
                </a:cubicBezTo>
                <a:cubicBezTo>
                  <a:pt x="2761372" y="-44621"/>
                  <a:pt x="2883335" y="34224"/>
                  <a:pt x="3014737" y="0"/>
                </a:cubicBezTo>
                <a:cubicBezTo>
                  <a:pt x="3146139" y="-34224"/>
                  <a:pt x="3191574" y="9275"/>
                  <a:pt x="3366707" y="0"/>
                </a:cubicBezTo>
                <a:cubicBezTo>
                  <a:pt x="3541840" y="-9275"/>
                  <a:pt x="3924408" y="86842"/>
                  <a:pt x="4093728" y="0"/>
                </a:cubicBezTo>
                <a:cubicBezTo>
                  <a:pt x="4263048" y="-86842"/>
                  <a:pt x="4327961" y="2408"/>
                  <a:pt x="4445698" y="0"/>
                </a:cubicBezTo>
                <a:cubicBezTo>
                  <a:pt x="4563435" y="-2408"/>
                  <a:pt x="4800488" y="37738"/>
                  <a:pt x="5022698" y="0"/>
                </a:cubicBezTo>
                <a:cubicBezTo>
                  <a:pt x="5244908" y="-37738"/>
                  <a:pt x="5438603" y="9341"/>
                  <a:pt x="5749719" y="0"/>
                </a:cubicBezTo>
                <a:cubicBezTo>
                  <a:pt x="6060835" y="-9341"/>
                  <a:pt x="6006063" y="39635"/>
                  <a:pt x="6176699" y="0"/>
                </a:cubicBezTo>
                <a:cubicBezTo>
                  <a:pt x="6347335" y="-39635"/>
                  <a:pt x="6461149" y="35507"/>
                  <a:pt x="6678690" y="0"/>
                </a:cubicBezTo>
                <a:cubicBezTo>
                  <a:pt x="6896231" y="-35507"/>
                  <a:pt x="7073621" y="61230"/>
                  <a:pt x="7330700" y="0"/>
                </a:cubicBezTo>
                <a:cubicBezTo>
                  <a:pt x="7587779" y="-61230"/>
                  <a:pt x="7834605" y="32821"/>
                  <a:pt x="8305831" y="0"/>
                </a:cubicBezTo>
                <a:cubicBezTo>
                  <a:pt x="8623788" y="-22451"/>
                  <a:pt x="9028703" y="393236"/>
                  <a:pt x="9110656" y="804825"/>
                </a:cubicBezTo>
                <a:cubicBezTo>
                  <a:pt x="9136617" y="927183"/>
                  <a:pt x="9075258" y="1108765"/>
                  <a:pt x="9110656" y="1244783"/>
                </a:cubicBezTo>
                <a:cubicBezTo>
                  <a:pt x="9146054" y="1380801"/>
                  <a:pt x="9077746" y="1582907"/>
                  <a:pt x="9110656" y="1716933"/>
                </a:cubicBezTo>
                <a:cubicBezTo>
                  <a:pt x="9143566" y="1850959"/>
                  <a:pt x="9065306" y="2100285"/>
                  <a:pt x="9110656" y="2221274"/>
                </a:cubicBezTo>
                <a:cubicBezTo>
                  <a:pt x="9156006" y="2342263"/>
                  <a:pt x="9090234" y="2569421"/>
                  <a:pt x="9110656" y="2725616"/>
                </a:cubicBezTo>
                <a:cubicBezTo>
                  <a:pt x="9131078" y="2881811"/>
                  <a:pt x="9069545" y="2972850"/>
                  <a:pt x="9110656" y="3165574"/>
                </a:cubicBezTo>
                <a:cubicBezTo>
                  <a:pt x="9151767" y="3358298"/>
                  <a:pt x="9014644" y="3596905"/>
                  <a:pt x="9110656" y="4024028"/>
                </a:cubicBezTo>
                <a:cubicBezTo>
                  <a:pt x="9105781" y="4458008"/>
                  <a:pt x="8875136" y="4819306"/>
                  <a:pt x="8305831" y="4828853"/>
                </a:cubicBezTo>
                <a:cubicBezTo>
                  <a:pt x="8165329" y="4881482"/>
                  <a:pt x="7837698" y="4819466"/>
                  <a:pt x="7653820" y="4828853"/>
                </a:cubicBezTo>
                <a:cubicBezTo>
                  <a:pt x="7469942" y="4838240"/>
                  <a:pt x="7239434" y="4751183"/>
                  <a:pt x="7001810" y="4828853"/>
                </a:cubicBezTo>
                <a:cubicBezTo>
                  <a:pt x="6764186" y="4906523"/>
                  <a:pt x="6710840" y="4780417"/>
                  <a:pt x="6574830" y="4828853"/>
                </a:cubicBezTo>
                <a:cubicBezTo>
                  <a:pt x="6438820" y="4877289"/>
                  <a:pt x="6185476" y="4773037"/>
                  <a:pt x="6072839" y="4828853"/>
                </a:cubicBezTo>
                <a:cubicBezTo>
                  <a:pt x="5960202" y="4884669"/>
                  <a:pt x="5491598" y="4789386"/>
                  <a:pt x="5345819" y="4828853"/>
                </a:cubicBezTo>
                <a:cubicBezTo>
                  <a:pt x="5200040" y="4868320"/>
                  <a:pt x="5032739" y="4785136"/>
                  <a:pt x="4918838" y="4828853"/>
                </a:cubicBezTo>
                <a:cubicBezTo>
                  <a:pt x="4804937" y="4872570"/>
                  <a:pt x="4600990" y="4823543"/>
                  <a:pt x="4416848" y="4828853"/>
                </a:cubicBezTo>
                <a:cubicBezTo>
                  <a:pt x="4232706" y="4834163"/>
                  <a:pt x="4083066" y="4774967"/>
                  <a:pt x="3764837" y="4828853"/>
                </a:cubicBezTo>
                <a:cubicBezTo>
                  <a:pt x="3446608" y="4882739"/>
                  <a:pt x="3460779" y="4793989"/>
                  <a:pt x="3187837" y="4828853"/>
                </a:cubicBezTo>
                <a:cubicBezTo>
                  <a:pt x="2914895" y="4863717"/>
                  <a:pt x="2609400" y="4807625"/>
                  <a:pt x="2460816" y="4828853"/>
                </a:cubicBezTo>
                <a:cubicBezTo>
                  <a:pt x="2312232" y="4850081"/>
                  <a:pt x="2031071" y="4789585"/>
                  <a:pt x="1808806" y="4828853"/>
                </a:cubicBezTo>
                <a:cubicBezTo>
                  <a:pt x="1586541" y="4868121"/>
                  <a:pt x="1264462" y="4786424"/>
                  <a:pt x="804825" y="4828853"/>
                </a:cubicBezTo>
                <a:cubicBezTo>
                  <a:pt x="359726" y="4860077"/>
                  <a:pt x="30937" y="4536342"/>
                  <a:pt x="0" y="4024028"/>
                </a:cubicBezTo>
                <a:cubicBezTo>
                  <a:pt x="-10613" y="3773758"/>
                  <a:pt x="34122" y="3653875"/>
                  <a:pt x="0" y="3423110"/>
                </a:cubicBezTo>
                <a:cubicBezTo>
                  <a:pt x="-34122" y="3192345"/>
                  <a:pt x="23891" y="3114694"/>
                  <a:pt x="0" y="2983152"/>
                </a:cubicBezTo>
                <a:cubicBezTo>
                  <a:pt x="-23891" y="2851610"/>
                  <a:pt x="42674" y="2614643"/>
                  <a:pt x="0" y="2511003"/>
                </a:cubicBezTo>
                <a:cubicBezTo>
                  <a:pt x="-42674" y="2407363"/>
                  <a:pt x="57426" y="2217085"/>
                  <a:pt x="0" y="2006661"/>
                </a:cubicBezTo>
                <a:cubicBezTo>
                  <a:pt x="-57426" y="1796237"/>
                  <a:pt x="9658" y="1631003"/>
                  <a:pt x="0" y="1534511"/>
                </a:cubicBezTo>
                <a:cubicBezTo>
                  <a:pt x="-9658" y="1438019"/>
                  <a:pt x="29555" y="965970"/>
                  <a:pt x="0" y="804825"/>
                </a:cubicBezTo>
                <a:close/>
              </a:path>
            </a:pathLst>
          </a:custGeom>
          <a:solidFill>
            <a:schemeClr val="bg1"/>
          </a:solidFill>
          <a:ln w="38100">
            <a:solidFill>
              <a:srgbClr val="FF9AA2"/>
            </a:solidFill>
            <a:extLst>
              <a:ext uri="{C807C97D-BFC1-408E-A445-0C87EB9F89A2}">
                <ask:lineSketchStyleProps xmlns:ask="http://schemas.microsoft.com/office/drawing/2018/sketchyshapes" sd="382603432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Rectangle: Rounded Corners 17">
            <a:extLst>
              <a:ext uri="{FF2B5EF4-FFF2-40B4-BE49-F238E27FC236}">
                <a16:creationId xmlns:a16="http://schemas.microsoft.com/office/drawing/2014/main" id="{BE47C105-85DA-415F-A5EE-101042B0C376}"/>
              </a:ext>
            </a:extLst>
          </p:cNvPr>
          <p:cNvSpPr/>
          <p:nvPr/>
        </p:nvSpPr>
        <p:spPr>
          <a:xfrm>
            <a:off x="1359614" y="864165"/>
            <a:ext cx="9411128" cy="5026927"/>
          </a:xfrm>
          <a:custGeom>
            <a:avLst/>
            <a:gdLst>
              <a:gd name="connsiteX0" fmla="*/ 0 w 9411128"/>
              <a:gd name="connsiteY0" fmla="*/ 837838 h 5026927"/>
              <a:gd name="connsiteX1" fmla="*/ 837838 w 9411128"/>
              <a:gd name="connsiteY1" fmla="*/ 0 h 5026927"/>
              <a:gd name="connsiteX2" fmla="*/ 1355518 w 9411128"/>
              <a:gd name="connsiteY2" fmla="*/ 0 h 5026927"/>
              <a:gd name="connsiteX3" fmla="*/ 1718489 w 9411128"/>
              <a:gd name="connsiteY3" fmla="*/ 0 h 5026927"/>
              <a:gd name="connsiteX4" fmla="*/ 2313524 w 9411128"/>
              <a:gd name="connsiteY4" fmla="*/ 0 h 5026927"/>
              <a:gd name="connsiteX5" fmla="*/ 2753850 w 9411128"/>
              <a:gd name="connsiteY5" fmla="*/ 0 h 5026927"/>
              <a:gd name="connsiteX6" fmla="*/ 3116821 w 9411128"/>
              <a:gd name="connsiteY6" fmla="*/ 0 h 5026927"/>
              <a:gd name="connsiteX7" fmla="*/ 3479792 w 9411128"/>
              <a:gd name="connsiteY7" fmla="*/ 0 h 5026927"/>
              <a:gd name="connsiteX8" fmla="*/ 4229536 w 9411128"/>
              <a:gd name="connsiteY8" fmla="*/ 0 h 5026927"/>
              <a:gd name="connsiteX9" fmla="*/ 4592507 w 9411128"/>
              <a:gd name="connsiteY9" fmla="*/ 0 h 5026927"/>
              <a:gd name="connsiteX10" fmla="*/ 5187542 w 9411128"/>
              <a:gd name="connsiteY10" fmla="*/ 0 h 5026927"/>
              <a:gd name="connsiteX11" fmla="*/ 5937286 w 9411128"/>
              <a:gd name="connsiteY11" fmla="*/ 0 h 5026927"/>
              <a:gd name="connsiteX12" fmla="*/ 6377612 w 9411128"/>
              <a:gd name="connsiteY12" fmla="*/ 0 h 5026927"/>
              <a:gd name="connsiteX13" fmla="*/ 6895292 w 9411128"/>
              <a:gd name="connsiteY13" fmla="*/ 0 h 5026927"/>
              <a:gd name="connsiteX14" fmla="*/ 7567681 w 9411128"/>
              <a:gd name="connsiteY14" fmla="*/ 0 h 5026927"/>
              <a:gd name="connsiteX15" fmla="*/ 8573290 w 9411128"/>
              <a:gd name="connsiteY15" fmla="*/ 0 h 5026927"/>
              <a:gd name="connsiteX16" fmla="*/ 9411128 w 9411128"/>
              <a:gd name="connsiteY16" fmla="*/ 837838 h 5026927"/>
              <a:gd name="connsiteX17" fmla="*/ 9411128 w 9411128"/>
              <a:gd name="connsiteY17" fmla="*/ 1295842 h 5026927"/>
              <a:gd name="connsiteX18" fmla="*/ 9411128 w 9411128"/>
              <a:gd name="connsiteY18" fmla="*/ 1787359 h 5026927"/>
              <a:gd name="connsiteX19" fmla="*/ 9411128 w 9411128"/>
              <a:gd name="connsiteY19" fmla="*/ 2312388 h 5026927"/>
              <a:gd name="connsiteX20" fmla="*/ 9411128 w 9411128"/>
              <a:gd name="connsiteY20" fmla="*/ 2837418 h 5026927"/>
              <a:gd name="connsiteX21" fmla="*/ 9411128 w 9411128"/>
              <a:gd name="connsiteY21" fmla="*/ 3295422 h 5026927"/>
              <a:gd name="connsiteX22" fmla="*/ 9411128 w 9411128"/>
              <a:gd name="connsiteY22" fmla="*/ 4189089 h 5026927"/>
              <a:gd name="connsiteX23" fmla="*/ 8573290 w 9411128"/>
              <a:gd name="connsiteY23" fmla="*/ 5026927 h 5026927"/>
              <a:gd name="connsiteX24" fmla="*/ 7900901 w 9411128"/>
              <a:gd name="connsiteY24" fmla="*/ 5026927 h 5026927"/>
              <a:gd name="connsiteX25" fmla="*/ 7228511 w 9411128"/>
              <a:gd name="connsiteY25" fmla="*/ 5026927 h 5026927"/>
              <a:gd name="connsiteX26" fmla="*/ 6788186 w 9411128"/>
              <a:gd name="connsiteY26" fmla="*/ 5026927 h 5026927"/>
              <a:gd name="connsiteX27" fmla="*/ 6270505 w 9411128"/>
              <a:gd name="connsiteY27" fmla="*/ 5026927 h 5026927"/>
              <a:gd name="connsiteX28" fmla="*/ 5520762 w 9411128"/>
              <a:gd name="connsiteY28" fmla="*/ 5026927 h 5026927"/>
              <a:gd name="connsiteX29" fmla="*/ 5080436 w 9411128"/>
              <a:gd name="connsiteY29" fmla="*/ 5026927 h 5026927"/>
              <a:gd name="connsiteX30" fmla="*/ 4562756 w 9411128"/>
              <a:gd name="connsiteY30" fmla="*/ 5026927 h 5026927"/>
              <a:gd name="connsiteX31" fmla="*/ 3890366 w 9411128"/>
              <a:gd name="connsiteY31" fmla="*/ 5026927 h 5026927"/>
              <a:gd name="connsiteX32" fmla="*/ 3295332 w 9411128"/>
              <a:gd name="connsiteY32" fmla="*/ 5026927 h 5026927"/>
              <a:gd name="connsiteX33" fmla="*/ 2545588 w 9411128"/>
              <a:gd name="connsiteY33" fmla="*/ 5026927 h 5026927"/>
              <a:gd name="connsiteX34" fmla="*/ 1873198 w 9411128"/>
              <a:gd name="connsiteY34" fmla="*/ 5026927 h 5026927"/>
              <a:gd name="connsiteX35" fmla="*/ 837838 w 9411128"/>
              <a:gd name="connsiteY35" fmla="*/ 5026927 h 5026927"/>
              <a:gd name="connsiteX36" fmla="*/ 0 w 9411128"/>
              <a:gd name="connsiteY36" fmla="*/ 4189089 h 5026927"/>
              <a:gd name="connsiteX37" fmla="*/ 0 w 9411128"/>
              <a:gd name="connsiteY37" fmla="*/ 3563522 h 5026927"/>
              <a:gd name="connsiteX38" fmla="*/ 0 w 9411128"/>
              <a:gd name="connsiteY38" fmla="*/ 3105518 h 5026927"/>
              <a:gd name="connsiteX39" fmla="*/ 0 w 9411128"/>
              <a:gd name="connsiteY39" fmla="*/ 2614001 h 5026927"/>
              <a:gd name="connsiteX40" fmla="*/ 0 w 9411128"/>
              <a:gd name="connsiteY40" fmla="*/ 2088972 h 5026927"/>
              <a:gd name="connsiteX41" fmla="*/ 0 w 9411128"/>
              <a:gd name="connsiteY41" fmla="*/ 1597455 h 5026927"/>
              <a:gd name="connsiteX42" fmla="*/ 0 w 9411128"/>
              <a:gd name="connsiteY42" fmla="*/ 837838 h 50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11128" h="5026927" extrusionOk="0">
                <a:moveTo>
                  <a:pt x="0" y="837838"/>
                </a:moveTo>
                <a:cubicBezTo>
                  <a:pt x="-47296" y="444916"/>
                  <a:pt x="483488" y="71849"/>
                  <a:pt x="837838" y="0"/>
                </a:cubicBezTo>
                <a:cubicBezTo>
                  <a:pt x="985550" y="-57780"/>
                  <a:pt x="1247971" y="35691"/>
                  <a:pt x="1355518" y="0"/>
                </a:cubicBezTo>
                <a:cubicBezTo>
                  <a:pt x="1463065" y="-35691"/>
                  <a:pt x="1622575" y="40842"/>
                  <a:pt x="1718489" y="0"/>
                </a:cubicBezTo>
                <a:cubicBezTo>
                  <a:pt x="1814403" y="-40842"/>
                  <a:pt x="2177002" y="47189"/>
                  <a:pt x="2313524" y="0"/>
                </a:cubicBezTo>
                <a:cubicBezTo>
                  <a:pt x="2450047" y="-47189"/>
                  <a:pt x="2581039" y="24505"/>
                  <a:pt x="2753850" y="0"/>
                </a:cubicBezTo>
                <a:cubicBezTo>
                  <a:pt x="2926661" y="-24505"/>
                  <a:pt x="3023659" y="24728"/>
                  <a:pt x="3116821" y="0"/>
                </a:cubicBezTo>
                <a:cubicBezTo>
                  <a:pt x="3209983" y="-24728"/>
                  <a:pt x="3399243" y="7338"/>
                  <a:pt x="3479792" y="0"/>
                </a:cubicBezTo>
                <a:cubicBezTo>
                  <a:pt x="3560341" y="-7338"/>
                  <a:pt x="3949079" y="83450"/>
                  <a:pt x="4229536" y="0"/>
                </a:cubicBezTo>
                <a:cubicBezTo>
                  <a:pt x="4509993" y="-83450"/>
                  <a:pt x="4430459" y="35316"/>
                  <a:pt x="4592507" y="0"/>
                </a:cubicBezTo>
                <a:cubicBezTo>
                  <a:pt x="4754555" y="-35316"/>
                  <a:pt x="4958476" y="55770"/>
                  <a:pt x="5187542" y="0"/>
                </a:cubicBezTo>
                <a:cubicBezTo>
                  <a:pt x="5416608" y="-55770"/>
                  <a:pt x="5774444" y="2988"/>
                  <a:pt x="5937286" y="0"/>
                </a:cubicBezTo>
                <a:cubicBezTo>
                  <a:pt x="6100128" y="-2988"/>
                  <a:pt x="6256889" y="13552"/>
                  <a:pt x="6377612" y="0"/>
                </a:cubicBezTo>
                <a:cubicBezTo>
                  <a:pt x="6498335" y="-13552"/>
                  <a:pt x="6699923" y="7381"/>
                  <a:pt x="6895292" y="0"/>
                </a:cubicBezTo>
                <a:cubicBezTo>
                  <a:pt x="7090661" y="-7381"/>
                  <a:pt x="7254561" y="53733"/>
                  <a:pt x="7567681" y="0"/>
                </a:cubicBezTo>
                <a:cubicBezTo>
                  <a:pt x="7880801" y="-53733"/>
                  <a:pt x="8239281" y="28092"/>
                  <a:pt x="8573290" y="0"/>
                </a:cubicBezTo>
                <a:cubicBezTo>
                  <a:pt x="8988290" y="-8468"/>
                  <a:pt x="9398912" y="380018"/>
                  <a:pt x="9411128" y="837838"/>
                </a:cubicBezTo>
                <a:cubicBezTo>
                  <a:pt x="9462901" y="1045737"/>
                  <a:pt x="9371067" y="1068061"/>
                  <a:pt x="9411128" y="1295842"/>
                </a:cubicBezTo>
                <a:cubicBezTo>
                  <a:pt x="9451189" y="1523623"/>
                  <a:pt x="9365478" y="1662036"/>
                  <a:pt x="9411128" y="1787359"/>
                </a:cubicBezTo>
                <a:cubicBezTo>
                  <a:pt x="9456778" y="1912682"/>
                  <a:pt x="9382804" y="2112996"/>
                  <a:pt x="9411128" y="2312388"/>
                </a:cubicBezTo>
                <a:cubicBezTo>
                  <a:pt x="9439452" y="2511780"/>
                  <a:pt x="9405265" y="2686245"/>
                  <a:pt x="9411128" y="2837418"/>
                </a:cubicBezTo>
                <a:cubicBezTo>
                  <a:pt x="9416991" y="2988591"/>
                  <a:pt x="9376941" y="3091261"/>
                  <a:pt x="9411128" y="3295422"/>
                </a:cubicBezTo>
                <a:cubicBezTo>
                  <a:pt x="9445315" y="3499583"/>
                  <a:pt x="9346661" y="3940915"/>
                  <a:pt x="9411128" y="4189089"/>
                </a:cubicBezTo>
                <a:cubicBezTo>
                  <a:pt x="9395643" y="4618419"/>
                  <a:pt x="9062055" y="5024935"/>
                  <a:pt x="8573290" y="5026927"/>
                </a:cubicBezTo>
                <a:cubicBezTo>
                  <a:pt x="8300478" y="5074271"/>
                  <a:pt x="8164383" y="4976051"/>
                  <a:pt x="7900901" y="5026927"/>
                </a:cubicBezTo>
                <a:cubicBezTo>
                  <a:pt x="7637419" y="5077803"/>
                  <a:pt x="7503817" y="5021409"/>
                  <a:pt x="7228511" y="5026927"/>
                </a:cubicBezTo>
                <a:cubicBezTo>
                  <a:pt x="6953205" y="5032445"/>
                  <a:pt x="6970895" y="4978485"/>
                  <a:pt x="6788186" y="5026927"/>
                </a:cubicBezTo>
                <a:cubicBezTo>
                  <a:pt x="6605477" y="5075369"/>
                  <a:pt x="6398209" y="5011823"/>
                  <a:pt x="6270505" y="5026927"/>
                </a:cubicBezTo>
                <a:cubicBezTo>
                  <a:pt x="6142801" y="5042031"/>
                  <a:pt x="5832425" y="5004660"/>
                  <a:pt x="5520762" y="5026927"/>
                </a:cubicBezTo>
                <a:cubicBezTo>
                  <a:pt x="5209099" y="5049194"/>
                  <a:pt x="5276142" y="4990830"/>
                  <a:pt x="5080436" y="5026927"/>
                </a:cubicBezTo>
                <a:cubicBezTo>
                  <a:pt x="4884730" y="5063024"/>
                  <a:pt x="4706838" y="4974590"/>
                  <a:pt x="4562756" y="5026927"/>
                </a:cubicBezTo>
                <a:cubicBezTo>
                  <a:pt x="4418674" y="5079264"/>
                  <a:pt x="4079991" y="4983307"/>
                  <a:pt x="3890366" y="5026927"/>
                </a:cubicBezTo>
                <a:cubicBezTo>
                  <a:pt x="3700741" y="5070547"/>
                  <a:pt x="3468122" y="5001178"/>
                  <a:pt x="3295332" y="5026927"/>
                </a:cubicBezTo>
                <a:cubicBezTo>
                  <a:pt x="3122542" y="5052676"/>
                  <a:pt x="2695988" y="5026926"/>
                  <a:pt x="2545588" y="5026927"/>
                </a:cubicBezTo>
                <a:cubicBezTo>
                  <a:pt x="2395188" y="5026928"/>
                  <a:pt x="2117491" y="5007988"/>
                  <a:pt x="1873198" y="5026927"/>
                </a:cubicBezTo>
                <a:cubicBezTo>
                  <a:pt x="1628905" y="5045866"/>
                  <a:pt x="1143294" y="4932320"/>
                  <a:pt x="837838" y="5026927"/>
                </a:cubicBezTo>
                <a:cubicBezTo>
                  <a:pt x="373826" y="5093235"/>
                  <a:pt x="5399" y="4663649"/>
                  <a:pt x="0" y="4189089"/>
                </a:cubicBezTo>
                <a:cubicBezTo>
                  <a:pt x="-61950" y="3911680"/>
                  <a:pt x="53380" y="3793307"/>
                  <a:pt x="0" y="3563522"/>
                </a:cubicBezTo>
                <a:cubicBezTo>
                  <a:pt x="-53380" y="3333737"/>
                  <a:pt x="47357" y="3321025"/>
                  <a:pt x="0" y="3105518"/>
                </a:cubicBezTo>
                <a:cubicBezTo>
                  <a:pt x="-47357" y="2890011"/>
                  <a:pt x="28274" y="2818523"/>
                  <a:pt x="0" y="2614001"/>
                </a:cubicBezTo>
                <a:cubicBezTo>
                  <a:pt x="-28274" y="2409479"/>
                  <a:pt x="4263" y="2264794"/>
                  <a:pt x="0" y="2088972"/>
                </a:cubicBezTo>
                <a:cubicBezTo>
                  <a:pt x="-4263" y="1913150"/>
                  <a:pt x="19445" y="1792484"/>
                  <a:pt x="0" y="1597455"/>
                </a:cubicBezTo>
                <a:cubicBezTo>
                  <a:pt x="-19445" y="1402426"/>
                  <a:pt x="22053" y="1048266"/>
                  <a:pt x="0" y="837838"/>
                </a:cubicBezTo>
                <a:close/>
              </a:path>
            </a:pathLst>
          </a:custGeom>
          <a:noFill/>
          <a:ln w="38100">
            <a:solidFill>
              <a:srgbClr val="FF9AA2"/>
            </a:solidFill>
            <a:extLst>
              <a:ext uri="{C807C97D-BFC1-408E-A445-0C87EB9F89A2}">
                <ask:lineSketchStyleProps xmlns:ask="http://schemas.microsoft.com/office/drawing/2018/sketchyshapes" sd="382603432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77209EA2-364F-4F63-97F2-173D1D5430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881847" y="471437"/>
            <a:ext cx="1469804" cy="1469804"/>
          </a:xfrm>
          <a:prstGeom prst="rect">
            <a:avLst/>
          </a:prstGeom>
        </p:spPr>
      </p:pic>
      <p:sp>
        <p:nvSpPr>
          <p:cNvPr id="11" name="TextBox 10">
            <a:extLst>
              <a:ext uri="{FF2B5EF4-FFF2-40B4-BE49-F238E27FC236}">
                <a16:creationId xmlns:a16="http://schemas.microsoft.com/office/drawing/2014/main" id="{200BA352-6E1C-46BF-A2AF-4A83B33FB5CE}"/>
              </a:ext>
            </a:extLst>
          </p:cNvPr>
          <p:cNvSpPr txBox="1"/>
          <p:nvPr/>
        </p:nvSpPr>
        <p:spPr>
          <a:xfrm>
            <a:off x="1786661" y="2063644"/>
            <a:ext cx="4309339"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Tranh 3</a:t>
            </a:r>
            <a:r>
              <a:rPr kumimoji="0" lang="en-US" sz="2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Bạn nhỏ biết tôn trọng tài sản của người khác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 Biểu hiện: </a:t>
            </a:r>
            <a:r>
              <a:rPr kumimoji="0" lang="en-US" sz="2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Nhặt</a:t>
            </a:r>
            <a:r>
              <a:rPr kumimoji="0" lang="en-US" sz="2800" b="0" i="0" u="none" strike="noStrike" kern="1200" cap="none" spc="0" normalizeH="0" noProof="0">
                <a:ln>
                  <a:noFill/>
                </a:ln>
                <a:solidFill>
                  <a:srgbClr val="00B050"/>
                </a:solidFill>
                <a:effectLst/>
                <a:uLnTx/>
                <a:uFillTx/>
                <a:latin typeface="Arial" panose="020B0604020202020204" pitchFamily="34" charset="0"/>
                <a:ea typeface="+mn-ea"/>
                <a:cs typeface="Arial" panose="020B0604020202020204" pitchFamily="34" charset="0"/>
              </a:rPr>
              <a:t> được của rơi trả lại người đánh mất</a:t>
            </a:r>
            <a:endParaRPr kumimoji="0" lang="en-US" sz="2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23C07C34-8762-4FAD-A632-737A5445D4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734070"/>
            <a:ext cx="4309339" cy="3050842"/>
          </a:xfrm>
          <a:prstGeom prst="rect">
            <a:avLst/>
          </a:prstGeom>
        </p:spPr>
      </p:pic>
    </p:spTree>
    <p:extLst>
      <p:ext uri="{BB962C8B-B14F-4D97-AF65-F5344CB8AC3E}">
        <p14:creationId xmlns:p14="http://schemas.microsoft.com/office/powerpoint/2010/main" val="1915996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332"/>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D1C2FE2-2887-4073-B1EF-F8665984398D}"/>
              </a:ext>
            </a:extLst>
          </p:cNvPr>
          <p:cNvSpPr/>
          <p:nvPr/>
        </p:nvSpPr>
        <p:spPr>
          <a:xfrm>
            <a:off x="1509850" y="1062239"/>
            <a:ext cx="9110656" cy="4828853"/>
          </a:xfrm>
          <a:custGeom>
            <a:avLst/>
            <a:gdLst>
              <a:gd name="connsiteX0" fmla="*/ 0 w 9110656"/>
              <a:gd name="connsiteY0" fmla="*/ 804825 h 4828853"/>
              <a:gd name="connsiteX1" fmla="*/ 804825 w 9110656"/>
              <a:gd name="connsiteY1" fmla="*/ 0 h 4828853"/>
              <a:gd name="connsiteX2" fmla="*/ 1306815 w 9110656"/>
              <a:gd name="connsiteY2" fmla="*/ 0 h 4828853"/>
              <a:gd name="connsiteX3" fmla="*/ 1883816 w 9110656"/>
              <a:gd name="connsiteY3" fmla="*/ 0 h 4828853"/>
              <a:gd name="connsiteX4" fmla="*/ 2610836 w 9110656"/>
              <a:gd name="connsiteY4" fmla="*/ 0 h 4828853"/>
              <a:gd name="connsiteX5" fmla="*/ 3112827 w 9110656"/>
              <a:gd name="connsiteY5" fmla="*/ 0 h 4828853"/>
              <a:gd name="connsiteX6" fmla="*/ 3539807 w 9110656"/>
              <a:gd name="connsiteY6" fmla="*/ 0 h 4828853"/>
              <a:gd name="connsiteX7" fmla="*/ 4116808 w 9110656"/>
              <a:gd name="connsiteY7" fmla="*/ 0 h 4828853"/>
              <a:gd name="connsiteX8" fmla="*/ 4618798 w 9110656"/>
              <a:gd name="connsiteY8" fmla="*/ 0 h 4828853"/>
              <a:gd name="connsiteX9" fmla="*/ 5345819 w 9110656"/>
              <a:gd name="connsiteY9" fmla="*/ 0 h 4828853"/>
              <a:gd name="connsiteX10" fmla="*/ 5922819 w 9110656"/>
              <a:gd name="connsiteY10" fmla="*/ 0 h 4828853"/>
              <a:gd name="connsiteX11" fmla="*/ 6274789 w 9110656"/>
              <a:gd name="connsiteY11" fmla="*/ 0 h 4828853"/>
              <a:gd name="connsiteX12" fmla="*/ 6926800 w 9110656"/>
              <a:gd name="connsiteY12" fmla="*/ 0 h 4828853"/>
              <a:gd name="connsiteX13" fmla="*/ 7653820 w 9110656"/>
              <a:gd name="connsiteY13" fmla="*/ 0 h 4828853"/>
              <a:gd name="connsiteX14" fmla="*/ 8305831 w 9110656"/>
              <a:gd name="connsiteY14" fmla="*/ 0 h 4828853"/>
              <a:gd name="connsiteX15" fmla="*/ 9110656 w 9110656"/>
              <a:gd name="connsiteY15" fmla="*/ 804825 h 4828853"/>
              <a:gd name="connsiteX16" fmla="*/ 9110656 w 9110656"/>
              <a:gd name="connsiteY16" fmla="*/ 1244783 h 4828853"/>
              <a:gd name="connsiteX17" fmla="*/ 9110656 w 9110656"/>
              <a:gd name="connsiteY17" fmla="*/ 1749125 h 4828853"/>
              <a:gd name="connsiteX18" fmla="*/ 9110656 w 9110656"/>
              <a:gd name="connsiteY18" fmla="*/ 2317850 h 4828853"/>
              <a:gd name="connsiteX19" fmla="*/ 9110656 w 9110656"/>
              <a:gd name="connsiteY19" fmla="*/ 2854384 h 4828853"/>
              <a:gd name="connsiteX20" fmla="*/ 9110656 w 9110656"/>
              <a:gd name="connsiteY20" fmla="*/ 3455302 h 4828853"/>
              <a:gd name="connsiteX21" fmla="*/ 9110656 w 9110656"/>
              <a:gd name="connsiteY21" fmla="*/ 4024028 h 4828853"/>
              <a:gd name="connsiteX22" fmla="*/ 8305831 w 9110656"/>
              <a:gd name="connsiteY22" fmla="*/ 4828853 h 4828853"/>
              <a:gd name="connsiteX23" fmla="*/ 7953861 w 9110656"/>
              <a:gd name="connsiteY23" fmla="*/ 4828853 h 4828853"/>
              <a:gd name="connsiteX24" fmla="*/ 7226840 w 9110656"/>
              <a:gd name="connsiteY24" fmla="*/ 4828853 h 4828853"/>
              <a:gd name="connsiteX25" fmla="*/ 6499820 w 9110656"/>
              <a:gd name="connsiteY25" fmla="*/ 4828853 h 4828853"/>
              <a:gd name="connsiteX26" fmla="*/ 5847809 w 9110656"/>
              <a:gd name="connsiteY26" fmla="*/ 4828853 h 4828853"/>
              <a:gd name="connsiteX27" fmla="*/ 5345819 w 9110656"/>
              <a:gd name="connsiteY27" fmla="*/ 4828853 h 4828853"/>
              <a:gd name="connsiteX28" fmla="*/ 4618798 w 9110656"/>
              <a:gd name="connsiteY28" fmla="*/ 4828853 h 4828853"/>
              <a:gd name="connsiteX29" fmla="*/ 3966788 w 9110656"/>
              <a:gd name="connsiteY29" fmla="*/ 4828853 h 4828853"/>
              <a:gd name="connsiteX30" fmla="*/ 3614817 w 9110656"/>
              <a:gd name="connsiteY30" fmla="*/ 4828853 h 4828853"/>
              <a:gd name="connsiteX31" fmla="*/ 3037817 w 9110656"/>
              <a:gd name="connsiteY31" fmla="*/ 4828853 h 4828853"/>
              <a:gd name="connsiteX32" fmla="*/ 2535826 w 9110656"/>
              <a:gd name="connsiteY32" fmla="*/ 4828853 h 4828853"/>
              <a:gd name="connsiteX33" fmla="*/ 1883816 w 9110656"/>
              <a:gd name="connsiteY33" fmla="*/ 4828853 h 4828853"/>
              <a:gd name="connsiteX34" fmla="*/ 804825 w 9110656"/>
              <a:gd name="connsiteY34" fmla="*/ 4828853 h 4828853"/>
              <a:gd name="connsiteX35" fmla="*/ 0 w 9110656"/>
              <a:gd name="connsiteY35" fmla="*/ 4024028 h 4828853"/>
              <a:gd name="connsiteX36" fmla="*/ 0 w 9110656"/>
              <a:gd name="connsiteY36" fmla="*/ 3455302 h 4828853"/>
              <a:gd name="connsiteX37" fmla="*/ 0 w 9110656"/>
              <a:gd name="connsiteY37" fmla="*/ 3015344 h 4828853"/>
              <a:gd name="connsiteX38" fmla="*/ 0 w 9110656"/>
              <a:gd name="connsiteY38" fmla="*/ 2414427 h 4828853"/>
              <a:gd name="connsiteX39" fmla="*/ 0 w 9110656"/>
              <a:gd name="connsiteY39" fmla="*/ 1845701 h 4828853"/>
              <a:gd name="connsiteX40" fmla="*/ 0 w 9110656"/>
              <a:gd name="connsiteY40" fmla="*/ 1309167 h 4828853"/>
              <a:gd name="connsiteX41" fmla="*/ 0 w 9110656"/>
              <a:gd name="connsiteY41" fmla="*/ 804825 h 482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110656" h="4828853" fill="none" extrusionOk="0">
                <a:moveTo>
                  <a:pt x="0" y="804825"/>
                </a:moveTo>
                <a:cubicBezTo>
                  <a:pt x="-42367" y="360976"/>
                  <a:pt x="374908" y="-67598"/>
                  <a:pt x="804825" y="0"/>
                </a:cubicBezTo>
                <a:cubicBezTo>
                  <a:pt x="929552" y="-31376"/>
                  <a:pt x="1177633" y="44129"/>
                  <a:pt x="1306815" y="0"/>
                </a:cubicBezTo>
                <a:cubicBezTo>
                  <a:pt x="1435997" y="-44129"/>
                  <a:pt x="1712337" y="35269"/>
                  <a:pt x="1883816" y="0"/>
                </a:cubicBezTo>
                <a:cubicBezTo>
                  <a:pt x="2055295" y="-35269"/>
                  <a:pt x="2273064" y="64912"/>
                  <a:pt x="2610836" y="0"/>
                </a:cubicBezTo>
                <a:cubicBezTo>
                  <a:pt x="2948608" y="-64912"/>
                  <a:pt x="3010415" y="30822"/>
                  <a:pt x="3112827" y="0"/>
                </a:cubicBezTo>
                <a:cubicBezTo>
                  <a:pt x="3215239" y="-30822"/>
                  <a:pt x="3386180" y="49358"/>
                  <a:pt x="3539807" y="0"/>
                </a:cubicBezTo>
                <a:cubicBezTo>
                  <a:pt x="3693434" y="-49358"/>
                  <a:pt x="3960198" y="16439"/>
                  <a:pt x="4116808" y="0"/>
                </a:cubicBezTo>
                <a:cubicBezTo>
                  <a:pt x="4273418" y="-16439"/>
                  <a:pt x="4450398" y="5879"/>
                  <a:pt x="4618798" y="0"/>
                </a:cubicBezTo>
                <a:cubicBezTo>
                  <a:pt x="4787198" y="-5879"/>
                  <a:pt x="5158205" y="14611"/>
                  <a:pt x="5345819" y="0"/>
                </a:cubicBezTo>
                <a:cubicBezTo>
                  <a:pt x="5533433" y="-14611"/>
                  <a:pt x="5748112" y="21013"/>
                  <a:pt x="5922819" y="0"/>
                </a:cubicBezTo>
                <a:cubicBezTo>
                  <a:pt x="6097526" y="-21013"/>
                  <a:pt x="6117030" y="4914"/>
                  <a:pt x="6274789" y="0"/>
                </a:cubicBezTo>
                <a:cubicBezTo>
                  <a:pt x="6432548" y="-4914"/>
                  <a:pt x="6698146" y="38340"/>
                  <a:pt x="6926800" y="0"/>
                </a:cubicBezTo>
                <a:cubicBezTo>
                  <a:pt x="7155454" y="-38340"/>
                  <a:pt x="7402317" y="20282"/>
                  <a:pt x="7653820" y="0"/>
                </a:cubicBezTo>
                <a:cubicBezTo>
                  <a:pt x="7905323" y="-20282"/>
                  <a:pt x="8158470" y="45662"/>
                  <a:pt x="8305831" y="0"/>
                </a:cubicBezTo>
                <a:cubicBezTo>
                  <a:pt x="8789055" y="58373"/>
                  <a:pt x="9139360" y="331262"/>
                  <a:pt x="9110656" y="804825"/>
                </a:cubicBezTo>
                <a:cubicBezTo>
                  <a:pt x="9161305" y="976848"/>
                  <a:pt x="9085853" y="1069349"/>
                  <a:pt x="9110656" y="1244783"/>
                </a:cubicBezTo>
                <a:cubicBezTo>
                  <a:pt x="9135459" y="1420217"/>
                  <a:pt x="9069883" y="1641813"/>
                  <a:pt x="9110656" y="1749125"/>
                </a:cubicBezTo>
                <a:cubicBezTo>
                  <a:pt x="9151429" y="1856437"/>
                  <a:pt x="9077335" y="2175604"/>
                  <a:pt x="9110656" y="2317850"/>
                </a:cubicBezTo>
                <a:cubicBezTo>
                  <a:pt x="9143977" y="2460096"/>
                  <a:pt x="9062803" y="2643976"/>
                  <a:pt x="9110656" y="2854384"/>
                </a:cubicBezTo>
                <a:cubicBezTo>
                  <a:pt x="9158509" y="3064792"/>
                  <a:pt x="9070684" y="3176571"/>
                  <a:pt x="9110656" y="3455302"/>
                </a:cubicBezTo>
                <a:cubicBezTo>
                  <a:pt x="9150628" y="3734033"/>
                  <a:pt x="9062569" y="3844133"/>
                  <a:pt x="9110656" y="4024028"/>
                </a:cubicBezTo>
                <a:cubicBezTo>
                  <a:pt x="9007658" y="4446457"/>
                  <a:pt x="8800386" y="4727083"/>
                  <a:pt x="8305831" y="4828853"/>
                </a:cubicBezTo>
                <a:cubicBezTo>
                  <a:pt x="8217160" y="4850003"/>
                  <a:pt x="8044676" y="4813187"/>
                  <a:pt x="7953861" y="4828853"/>
                </a:cubicBezTo>
                <a:cubicBezTo>
                  <a:pt x="7863046" y="4844519"/>
                  <a:pt x="7404201" y="4788289"/>
                  <a:pt x="7226840" y="4828853"/>
                </a:cubicBezTo>
                <a:cubicBezTo>
                  <a:pt x="7049479" y="4869417"/>
                  <a:pt x="6672460" y="4776639"/>
                  <a:pt x="6499820" y="4828853"/>
                </a:cubicBezTo>
                <a:cubicBezTo>
                  <a:pt x="6327180" y="4881067"/>
                  <a:pt x="6150419" y="4810814"/>
                  <a:pt x="5847809" y="4828853"/>
                </a:cubicBezTo>
                <a:cubicBezTo>
                  <a:pt x="5545199" y="4846892"/>
                  <a:pt x="5472541" y="4792331"/>
                  <a:pt x="5345819" y="4828853"/>
                </a:cubicBezTo>
                <a:cubicBezTo>
                  <a:pt x="5219097" y="4865375"/>
                  <a:pt x="4887435" y="4760733"/>
                  <a:pt x="4618798" y="4828853"/>
                </a:cubicBezTo>
                <a:cubicBezTo>
                  <a:pt x="4350161" y="4896973"/>
                  <a:pt x="4127357" y="4761788"/>
                  <a:pt x="3966788" y="4828853"/>
                </a:cubicBezTo>
                <a:cubicBezTo>
                  <a:pt x="3806219" y="4895918"/>
                  <a:pt x="3713623" y="4791477"/>
                  <a:pt x="3614817" y="4828853"/>
                </a:cubicBezTo>
                <a:cubicBezTo>
                  <a:pt x="3516011" y="4866229"/>
                  <a:pt x="3264871" y="4760660"/>
                  <a:pt x="3037817" y="4828853"/>
                </a:cubicBezTo>
                <a:cubicBezTo>
                  <a:pt x="2810763" y="4897046"/>
                  <a:pt x="2716896" y="4793700"/>
                  <a:pt x="2535826" y="4828853"/>
                </a:cubicBezTo>
                <a:cubicBezTo>
                  <a:pt x="2354756" y="4864006"/>
                  <a:pt x="2155666" y="4766034"/>
                  <a:pt x="1883816" y="4828853"/>
                </a:cubicBezTo>
                <a:cubicBezTo>
                  <a:pt x="1611966" y="4891672"/>
                  <a:pt x="1022759" y="4792211"/>
                  <a:pt x="804825" y="4828853"/>
                </a:cubicBezTo>
                <a:cubicBezTo>
                  <a:pt x="453721" y="4907755"/>
                  <a:pt x="120151" y="4434878"/>
                  <a:pt x="0" y="4024028"/>
                </a:cubicBezTo>
                <a:cubicBezTo>
                  <a:pt x="-11692" y="3742063"/>
                  <a:pt x="21336" y="3606990"/>
                  <a:pt x="0" y="3455302"/>
                </a:cubicBezTo>
                <a:cubicBezTo>
                  <a:pt x="-21336" y="3303614"/>
                  <a:pt x="8576" y="3148007"/>
                  <a:pt x="0" y="3015344"/>
                </a:cubicBezTo>
                <a:cubicBezTo>
                  <a:pt x="-8576" y="2882681"/>
                  <a:pt x="36668" y="2553463"/>
                  <a:pt x="0" y="2414427"/>
                </a:cubicBezTo>
                <a:cubicBezTo>
                  <a:pt x="-36668" y="2275391"/>
                  <a:pt x="66692" y="1995652"/>
                  <a:pt x="0" y="1845701"/>
                </a:cubicBezTo>
                <a:cubicBezTo>
                  <a:pt x="-66692" y="1695750"/>
                  <a:pt x="40279" y="1475336"/>
                  <a:pt x="0" y="1309167"/>
                </a:cubicBezTo>
                <a:cubicBezTo>
                  <a:pt x="-40279" y="1142998"/>
                  <a:pt x="42610" y="929499"/>
                  <a:pt x="0" y="804825"/>
                </a:cubicBezTo>
                <a:close/>
              </a:path>
              <a:path w="9110656" h="4828853" stroke="0" extrusionOk="0">
                <a:moveTo>
                  <a:pt x="0" y="804825"/>
                </a:moveTo>
                <a:cubicBezTo>
                  <a:pt x="-36328" y="413948"/>
                  <a:pt x="471326" y="73586"/>
                  <a:pt x="804825" y="0"/>
                </a:cubicBezTo>
                <a:cubicBezTo>
                  <a:pt x="910546" y="-15361"/>
                  <a:pt x="1082806" y="17601"/>
                  <a:pt x="1306815" y="0"/>
                </a:cubicBezTo>
                <a:cubicBezTo>
                  <a:pt x="1530824" y="-17601"/>
                  <a:pt x="1514219" y="41397"/>
                  <a:pt x="1658786" y="0"/>
                </a:cubicBezTo>
                <a:cubicBezTo>
                  <a:pt x="1803353" y="-41397"/>
                  <a:pt x="2040893" y="47816"/>
                  <a:pt x="2235786" y="0"/>
                </a:cubicBezTo>
                <a:cubicBezTo>
                  <a:pt x="2430679" y="-47816"/>
                  <a:pt x="2564160" y="44621"/>
                  <a:pt x="2662766" y="0"/>
                </a:cubicBezTo>
                <a:cubicBezTo>
                  <a:pt x="2761372" y="-44621"/>
                  <a:pt x="2883335" y="34224"/>
                  <a:pt x="3014737" y="0"/>
                </a:cubicBezTo>
                <a:cubicBezTo>
                  <a:pt x="3146139" y="-34224"/>
                  <a:pt x="3191574" y="9275"/>
                  <a:pt x="3366707" y="0"/>
                </a:cubicBezTo>
                <a:cubicBezTo>
                  <a:pt x="3541840" y="-9275"/>
                  <a:pt x="3924408" y="86842"/>
                  <a:pt x="4093728" y="0"/>
                </a:cubicBezTo>
                <a:cubicBezTo>
                  <a:pt x="4263048" y="-86842"/>
                  <a:pt x="4327961" y="2408"/>
                  <a:pt x="4445698" y="0"/>
                </a:cubicBezTo>
                <a:cubicBezTo>
                  <a:pt x="4563435" y="-2408"/>
                  <a:pt x="4800488" y="37738"/>
                  <a:pt x="5022698" y="0"/>
                </a:cubicBezTo>
                <a:cubicBezTo>
                  <a:pt x="5244908" y="-37738"/>
                  <a:pt x="5438603" y="9341"/>
                  <a:pt x="5749719" y="0"/>
                </a:cubicBezTo>
                <a:cubicBezTo>
                  <a:pt x="6060835" y="-9341"/>
                  <a:pt x="6006063" y="39635"/>
                  <a:pt x="6176699" y="0"/>
                </a:cubicBezTo>
                <a:cubicBezTo>
                  <a:pt x="6347335" y="-39635"/>
                  <a:pt x="6461149" y="35507"/>
                  <a:pt x="6678690" y="0"/>
                </a:cubicBezTo>
                <a:cubicBezTo>
                  <a:pt x="6896231" y="-35507"/>
                  <a:pt x="7073621" y="61230"/>
                  <a:pt x="7330700" y="0"/>
                </a:cubicBezTo>
                <a:cubicBezTo>
                  <a:pt x="7587779" y="-61230"/>
                  <a:pt x="7834605" y="32821"/>
                  <a:pt x="8305831" y="0"/>
                </a:cubicBezTo>
                <a:cubicBezTo>
                  <a:pt x="8623788" y="-22451"/>
                  <a:pt x="9028703" y="393236"/>
                  <a:pt x="9110656" y="804825"/>
                </a:cubicBezTo>
                <a:cubicBezTo>
                  <a:pt x="9136617" y="927183"/>
                  <a:pt x="9075258" y="1108765"/>
                  <a:pt x="9110656" y="1244783"/>
                </a:cubicBezTo>
                <a:cubicBezTo>
                  <a:pt x="9146054" y="1380801"/>
                  <a:pt x="9077746" y="1582907"/>
                  <a:pt x="9110656" y="1716933"/>
                </a:cubicBezTo>
                <a:cubicBezTo>
                  <a:pt x="9143566" y="1850959"/>
                  <a:pt x="9065306" y="2100285"/>
                  <a:pt x="9110656" y="2221274"/>
                </a:cubicBezTo>
                <a:cubicBezTo>
                  <a:pt x="9156006" y="2342263"/>
                  <a:pt x="9090234" y="2569421"/>
                  <a:pt x="9110656" y="2725616"/>
                </a:cubicBezTo>
                <a:cubicBezTo>
                  <a:pt x="9131078" y="2881811"/>
                  <a:pt x="9069545" y="2972850"/>
                  <a:pt x="9110656" y="3165574"/>
                </a:cubicBezTo>
                <a:cubicBezTo>
                  <a:pt x="9151767" y="3358298"/>
                  <a:pt x="9014644" y="3596905"/>
                  <a:pt x="9110656" y="4024028"/>
                </a:cubicBezTo>
                <a:cubicBezTo>
                  <a:pt x="9105781" y="4458008"/>
                  <a:pt x="8875136" y="4819306"/>
                  <a:pt x="8305831" y="4828853"/>
                </a:cubicBezTo>
                <a:cubicBezTo>
                  <a:pt x="8165329" y="4881482"/>
                  <a:pt x="7837698" y="4819466"/>
                  <a:pt x="7653820" y="4828853"/>
                </a:cubicBezTo>
                <a:cubicBezTo>
                  <a:pt x="7469942" y="4838240"/>
                  <a:pt x="7239434" y="4751183"/>
                  <a:pt x="7001810" y="4828853"/>
                </a:cubicBezTo>
                <a:cubicBezTo>
                  <a:pt x="6764186" y="4906523"/>
                  <a:pt x="6710840" y="4780417"/>
                  <a:pt x="6574830" y="4828853"/>
                </a:cubicBezTo>
                <a:cubicBezTo>
                  <a:pt x="6438820" y="4877289"/>
                  <a:pt x="6185476" y="4773037"/>
                  <a:pt x="6072839" y="4828853"/>
                </a:cubicBezTo>
                <a:cubicBezTo>
                  <a:pt x="5960202" y="4884669"/>
                  <a:pt x="5491598" y="4789386"/>
                  <a:pt x="5345819" y="4828853"/>
                </a:cubicBezTo>
                <a:cubicBezTo>
                  <a:pt x="5200040" y="4868320"/>
                  <a:pt x="5032739" y="4785136"/>
                  <a:pt x="4918838" y="4828853"/>
                </a:cubicBezTo>
                <a:cubicBezTo>
                  <a:pt x="4804937" y="4872570"/>
                  <a:pt x="4600990" y="4823543"/>
                  <a:pt x="4416848" y="4828853"/>
                </a:cubicBezTo>
                <a:cubicBezTo>
                  <a:pt x="4232706" y="4834163"/>
                  <a:pt x="4083066" y="4774967"/>
                  <a:pt x="3764837" y="4828853"/>
                </a:cubicBezTo>
                <a:cubicBezTo>
                  <a:pt x="3446608" y="4882739"/>
                  <a:pt x="3460779" y="4793989"/>
                  <a:pt x="3187837" y="4828853"/>
                </a:cubicBezTo>
                <a:cubicBezTo>
                  <a:pt x="2914895" y="4863717"/>
                  <a:pt x="2609400" y="4807625"/>
                  <a:pt x="2460816" y="4828853"/>
                </a:cubicBezTo>
                <a:cubicBezTo>
                  <a:pt x="2312232" y="4850081"/>
                  <a:pt x="2031071" y="4789585"/>
                  <a:pt x="1808806" y="4828853"/>
                </a:cubicBezTo>
                <a:cubicBezTo>
                  <a:pt x="1586541" y="4868121"/>
                  <a:pt x="1264462" y="4786424"/>
                  <a:pt x="804825" y="4828853"/>
                </a:cubicBezTo>
                <a:cubicBezTo>
                  <a:pt x="359726" y="4860077"/>
                  <a:pt x="30937" y="4536342"/>
                  <a:pt x="0" y="4024028"/>
                </a:cubicBezTo>
                <a:cubicBezTo>
                  <a:pt x="-10613" y="3773758"/>
                  <a:pt x="34122" y="3653875"/>
                  <a:pt x="0" y="3423110"/>
                </a:cubicBezTo>
                <a:cubicBezTo>
                  <a:pt x="-34122" y="3192345"/>
                  <a:pt x="23891" y="3114694"/>
                  <a:pt x="0" y="2983152"/>
                </a:cubicBezTo>
                <a:cubicBezTo>
                  <a:pt x="-23891" y="2851610"/>
                  <a:pt x="42674" y="2614643"/>
                  <a:pt x="0" y="2511003"/>
                </a:cubicBezTo>
                <a:cubicBezTo>
                  <a:pt x="-42674" y="2407363"/>
                  <a:pt x="57426" y="2217085"/>
                  <a:pt x="0" y="2006661"/>
                </a:cubicBezTo>
                <a:cubicBezTo>
                  <a:pt x="-57426" y="1796237"/>
                  <a:pt x="9658" y="1631003"/>
                  <a:pt x="0" y="1534511"/>
                </a:cubicBezTo>
                <a:cubicBezTo>
                  <a:pt x="-9658" y="1438019"/>
                  <a:pt x="29555" y="965970"/>
                  <a:pt x="0" y="804825"/>
                </a:cubicBezTo>
                <a:close/>
              </a:path>
            </a:pathLst>
          </a:custGeom>
          <a:solidFill>
            <a:schemeClr val="bg1"/>
          </a:solidFill>
          <a:ln w="38100">
            <a:solidFill>
              <a:srgbClr val="FF9AA2"/>
            </a:solidFill>
            <a:extLst>
              <a:ext uri="{C807C97D-BFC1-408E-A445-0C87EB9F89A2}">
                <ask:lineSketchStyleProps xmlns:ask="http://schemas.microsoft.com/office/drawing/2018/sketchyshapes" sd="382603432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Rectangle: Rounded Corners 17">
            <a:extLst>
              <a:ext uri="{FF2B5EF4-FFF2-40B4-BE49-F238E27FC236}">
                <a16:creationId xmlns:a16="http://schemas.microsoft.com/office/drawing/2014/main" id="{BE47C105-85DA-415F-A5EE-101042B0C376}"/>
              </a:ext>
            </a:extLst>
          </p:cNvPr>
          <p:cNvSpPr/>
          <p:nvPr/>
        </p:nvSpPr>
        <p:spPr>
          <a:xfrm>
            <a:off x="1359614" y="864165"/>
            <a:ext cx="9411128" cy="5026927"/>
          </a:xfrm>
          <a:custGeom>
            <a:avLst/>
            <a:gdLst>
              <a:gd name="connsiteX0" fmla="*/ 0 w 9411128"/>
              <a:gd name="connsiteY0" fmla="*/ 837838 h 5026927"/>
              <a:gd name="connsiteX1" fmla="*/ 837838 w 9411128"/>
              <a:gd name="connsiteY1" fmla="*/ 0 h 5026927"/>
              <a:gd name="connsiteX2" fmla="*/ 1355518 w 9411128"/>
              <a:gd name="connsiteY2" fmla="*/ 0 h 5026927"/>
              <a:gd name="connsiteX3" fmla="*/ 1718489 w 9411128"/>
              <a:gd name="connsiteY3" fmla="*/ 0 h 5026927"/>
              <a:gd name="connsiteX4" fmla="*/ 2313524 w 9411128"/>
              <a:gd name="connsiteY4" fmla="*/ 0 h 5026927"/>
              <a:gd name="connsiteX5" fmla="*/ 2753850 w 9411128"/>
              <a:gd name="connsiteY5" fmla="*/ 0 h 5026927"/>
              <a:gd name="connsiteX6" fmla="*/ 3116821 w 9411128"/>
              <a:gd name="connsiteY6" fmla="*/ 0 h 5026927"/>
              <a:gd name="connsiteX7" fmla="*/ 3479792 w 9411128"/>
              <a:gd name="connsiteY7" fmla="*/ 0 h 5026927"/>
              <a:gd name="connsiteX8" fmla="*/ 4229536 w 9411128"/>
              <a:gd name="connsiteY8" fmla="*/ 0 h 5026927"/>
              <a:gd name="connsiteX9" fmla="*/ 4592507 w 9411128"/>
              <a:gd name="connsiteY9" fmla="*/ 0 h 5026927"/>
              <a:gd name="connsiteX10" fmla="*/ 5187542 w 9411128"/>
              <a:gd name="connsiteY10" fmla="*/ 0 h 5026927"/>
              <a:gd name="connsiteX11" fmla="*/ 5937286 w 9411128"/>
              <a:gd name="connsiteY11" fmla="*/ 0 h 5026927"/>
              <a:gd name="connsiteX12" fmla="*/ 6377612 w 9411128"/>
              <a:gd name="connsiteY12" fmla="*/ 0 h 5026927"/>
              <a:gd name="connsiteX13" fmla="*/ 6895292 w 9411128"/>
              <a:gd name="connsiteY13" fmla="*/ 0 h 5026927"/>
              <a:gd name="connsiteX14" fmla="*/ 7567681 w 9411128"/>
              <a:gd name="connsiteY14" fmla="*/ 0 h 5026927"/>
              <a:gd name="connsiteX15" fmla="*/ 8573290 w 9411128"/>
              <a:gd name="connsiteY15" fmla="*/ 0 h 5026927"/>
              <a:gd name="connsiteX16" fmla="*/ 9411128 w 9411128"/>
              <a:gd name="connsiteY16" fmla="*/ 837838 h 5026927"/>
              <a:gd name="connsiteX17" fmla="*/ 9411128 w 9411128"/>
              <a:gd name="connsiteY17" fmla="*/ 1295842 h 5026927"/>
              <a:gd name="connsiteX18" fmla="*/ 9411128 w 9411128"/>
              <a:gd name="connsiteY18" fmla="*/ 1787359 h 5026927"/>
              <a:gd name="connsiteX19" fmla="*/ 9411128 w 9411128"/>
              <a:gd name="connsiteY19" fmla="*/ 2312388 h 5026927"/>
              <a:gd name="connsiteX20" fmla="*/ 9411128 w 9411128"/>
              <a:gd name="connsiteY20" fmla="*/ 2837418 h 5026927"/>
              <a:gd name="connsiteX21" fmla="*/ 9411128 w 9411128"/>
              <a:gd name="connsiteY21" fmla="*/ 3295422 h 5026927"/>
              <a:gd name="connsiteX22" fmla="*/ 9411128 w 9411128"/>
              <a:gd name="connsiteY22" fmla="*/ 4189089 h 5026927"/>
              <a:gd name="connsiteX23" fmla="*/ 8573290 w 9411128"/>
              <a:gd name="connsiteY23" fmla="*/ 5026927 h 5026927"/>
              <a:gd name="connsiteX24" fmla="*/ 7900901 w 9411128"/>
              <a:gd name="connsiteY24" fmla="*/ 5026927 h 5026927"/>
              <a:gd name="connsiteX25" fmla="*/ 7228511 w 9411128"/>
              <a:gd name="connsiteY25" fmla="*/ 5026927 h 5026927"/>
              <a:gd name="connsiteX26" fmla="*/ 6788186 w 9411128"/>
              <a:gd name="connsiteY26" fmla="*/ 5026927 h 5026927"/>
              <a:gd name="connsiteX27" fmla="*/ 6270505 w 9411128"/>
              <a:gd name="connsiteY27" fmla="*/ 5026927 h 5026927"/>
              <a:gd name="connsiteX28" fmla="*/ 5520762 w 9411128"/>
              <a:gd name="connsiteY28" fmla="*/ 5026927 h 5026927"/>
              <a:gd name="connsiteX29" fmla="*/ 5080436 w 9411128"/>
              <a:gd name="connsiteY29" fmla="*/ 5026927 h 5026927"/>
              <a:gd name="connsiteX30" fmla="*/ 4562756 w 9411128"/>
              <a:gd name="connsiteY30" fmla="*/ 5026927 h 5026927"/>
              <a:gd name="connsiteX31" fmla="*/ 3890366 w 9411128"/>
              <a:gd name="connsiteY31" fmla="*/ 5026927 h 5026927"/>
              <a:gd name="connsiteX32" fmla="*/ 3295332 w 9411128"/>
              <a:gd name="connsiteY32" fmla="*/ 5026927 h 5026927"/>
              <a:gd name="connsiteX33" fmla="*/ 2545588 w 9411128"/>
              <a:gd name="connsiteY33" fmla="*/ 5026927 h 5026927"/>
              <a:gd name="connsiteX34" fmla="*/ 1873198 w 9411128"/>
              <a:gd name="connsiteY34" fmla="*/ 5026927 h 5026927"/>
              <a:gd name="connsiteX35" fmla="*/ 837838 w 9411128"/>
              <a:gd name="connsiteY35" fmla="*/ 5026927 h 5026927"/>
              <a:gd name="connsiteX36" fmla="*/ 0 w 9411128"/>
              <a:gd name="connsiteY36" fmla="*/ 4189089 h 5026927"/>
              <a:gd name="connsiteX37" fmla="*/ 0 w 9411128"/>
              <a:gd name="connsiteY37" fmla="*/ 3563522 h 5026927"/>
              <a:gd name="connsiteX38" fmla="*/ 0 w 9411128"/>
              <a:gd name="connsiteY38" fmla="*/ 3105518 h 5026927"/>
              <a:gd name="connsiteX39" fmla="*/ 0 w 9411128"/>
              <a:gd name="connsiteY39" fmla="*/ 2614001 h 5026927"/>
              <a:gd name="connsiteX40" fmla="*/ 0 w 9411128"/>
              <a:gd name="connsiteY40" fmla="*/ 2088972 h 5026927"/>
              <a:gd name="connsiteX41" fmla="*/ 0 w 9411128"/>
              <a:gd name="connsiteY41" fmla="*/ 1597455 h 5026927"/>
              <a:gd name="connsiteX42" fmla="*/ 0 w 9411128"/>
              <a:gd name="connsiteY42" fmla="*/ 837838 h 50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11128" h="5026927" extrusionOk="0">
                <a:moveTo>
                  <a:pt x="0" y="837838"/>
                </a:moveTo>
                <a:cubicBezTo>
                  <a:pt x="-47296" y="444916"/>
                  <a:pt x="483488" y="71849"/>
                  <a:pt x="837838" y="0"/>
                </a:cubicBezTo>
                <a:cubicBezTo>
                  <a:pt x="985550" y="-57780"/>
                  <a:pt x="1247971" y="35691"/>
                  <a:pt x="1355518" y="0"/>
                </a:cubicBezTo>
                <a:cubicBezTo>
                  <a:pt x="1463065" y="-35691"/>
                  <a:pt x="1622575" y="40842"/>
                  <a:pt x="1718489" y="0"/>
                </a:cubicBezTo>
                <a:cubicBezTo>
                  <a:pt x="1814403" y="-40842"/>
                  <a:pt x="2177002" y="47189"/>
                  <a:pt x="2313524" y="0"/>
                </a:cubicBezTo>
                <a:cubicBezTo>
                  <a:pt x="2450047" y="-47189"/>
                  <a:pt x="2581039" y="24505"/>
                  <a:pt x="2753850" y="0"/>
                </a:cubicBezTo>
                <a:cubicBezTo>
                  <a:pt x="2926661" y="-24505"/>
                  <a:pt x="3023659" y="24728"/>
                  <a:pt x="3116821" y="0"/>
                </a:cubicBezTo>
                <a:cubicBezTo>
                  <a:pt x="3209983" y="-24728"/>
                  <a:pt x="3399243" y="7338"/>
                  <a:pt x="3479792" y="0"/>
                </a:cubicBezTo>
                <a:cubicBezTo>
                  <a:pt x="3560341" y="-7338"/>
                  <a:pt x="3949079" y="83450"/>
                  <a:pt x="4229536" y="0"/>
                </a:cubicBezTo>
                <a:cubicBezTo>
                  <a:pt x="4509993" y="-83450"/>
                  <a:pt x="4430459" y="35316"/>
                  <a:pt x="4592507" y="0"/>
                </a:cubicBezTo>
                <a:cubicBezTo>
                  <a:pt x="4754555" y="-35316"/>
                  <a:pt x="4958476" y="55770"/>
                  <a:pt x="5187542" y="0"/>
                </a:cubicBezTo>
                <a:cubicBezTo>
                  <a:pt x="5416608" y="-55770"/>
                  <a:pt x="5774444" y="2988"/>
                  <a:pt x="5937286" y="0"/>
                </a:cubicBezTo>
                <a:cubicBezTo>
                  <a:pt x="6100128" y="-2988"/>
                  <a:pt x="6256889" y="13552"/>
                  <a:pt x="6377612" y="0"/>
                </a:cubicBezTo>
                <a:cubicBezTo>
                  <a:pt x="6498335" y="-13552"/>
                  <a:pt x="6699923" y="7381"/>
                  <a:pt x="6895292" y="0"/>
                </a:cubicBezTo>
                <a:cubicBezTo>
                  <a:pt x="7090661" y="-7381"/>
                  <a:pt x="7254561" y="53733"/>
                  <a:pt x="7567681" y="0"/>
                </a:cubicBezTo>
                <a:cubicBezTo>
                  <a:pt x="7880801" y="-53733"/>
                  <a:pt x="8239281" y="28092"/>
                  <a:pt x="8573290" y="0"/>
                </a:cubicBezTo>
                <a:cubicBezTo>
                  <a:pt x="8988290" y="-8468"/>
                  <a:pt x="9398912" y="380018"/>
                  <a:pt x="9411128" y="837838"/>
                </a:cubicBezTo>
                <a:cubicBezTo>
                  <a:pt x="9462901" y="1045737"/>
                  <a:pt x="9371067" y="1068061"/>
                  <a:pt x="9411128" y="1295842"/>
                </a:cubicBezTo>
                <a:cubicBezTo>
                  <a:pt x="9451189" y="1523623"/>
                  <a:pt x="9365478" y="1662036"/>
                  <a:pt x="9411128" y="1787359"/>
                </a:cubicBezTo>
                <a:cubicBezTo>
                  <a:pt x="9456778" y="1912682"/>
                  <a:pt x="9382804" y="2112996"/>
                  <a:pt x="9411128" y="2312388"/>
                </a:cubicBezTo>
                <a:cubicBezTo>
                  <a:pt x="9439452" y="2511780"/>
                  <a:pt x="9405265" y="2686245"/>
                  <a:pt x="9411128" y="2837418"/>
                </a:cubicBezTo>
                <a:cubicBezTo>
                  <a:pt x="9416991" y="2988591"/>
                  <a:pt x="9376941" y="3091261"/>
                  <a:pt x="9411128" y="3295422"/>
                </a:cubicBezTo>
                <a:cubicBezTo>
                  <a:pt x="9445315" y="3499583"/>
                  <a:pt x="9346661" y="3940915"/>
                  <a:pt x="9411128" y="4189089"/>
                </a:cubicBezTo>
                <a:cubicBezTo>
                  <a:pt x="9395643" y="4618419"/>
                  <a:pt x="9062055" y="5024935"/>
                  <a:pt x="8573290" y="5026927"/>
                </a:cubicBezTo>
                <a:cubicBezTo>
                  <a:pt x="8300478" y="5074271"/>
                  <a:pt x="8164383" y="4976051"/>
                  <a:pt x="7900901" y="5026927"/>
                </a:cubicBezTo>
                <a:cubicBezTo>
                  <a:pt x="7637419" y="5077803"/>
                  <a:pt x="7503817" y="5021409"/>
                  <a:pt x="7228511" y="5026927"/>
                </a:cubicBezTo>
                <a:cubicBezTo>
                  <a:pt x="6953205" y="5032445"/>
                  <a:pt x="6970895" y="4978485"/>
                  <a:pt x="6788186" y="5026927"/>
                </a:cubicBezTo>
                <a:cubicBezTo>
                  <a:pt x="6605477" y="5075369"/>
                  <a:pt x="6398209" y="5011823"/>
                  <a:pt x="6270505" y="5026927"/>
                </a:cubicBezTo>
                <a:cubicBezTo>
                  <a:pt x="6142801" y="5042031"/>
                  <a:pt x="5832425" y="5004660"/>
                  <a:pt x="5520762" y="5026927"/>
                </a:cubicBezTo>
                <a:cubicBezTo>
                  <a:pt x="5209099" y="5049194"/>
                  <a:pt x="5276142" y="4990830"/>
                  <a:pt x="5080436" y="5026927"/>
                </a:cubicBezTo>
                <a:cubicBezTo>
                  <a:pt x="4884730" y="5063024"/>
                  <a:pt x="4706838" y="4974590"/>
                  <a:pt x="4562756" y="5026927"/>
                </a:cubicBezTo>
                <a:cubicBezTo>
                  <a:pt x="4418674" y="5079264"/>
                  <a:pt x="4079991" y="4983307"/>
                  <a:pt x="3890366" y="5026927"/>
                </a:cubicBezTo>
                <a:cubicBezTo>
                  <a:pt x="3700741" y="5070547"/>
                  <a:pt x="3468122" y="5001178"/>
                  <a:pt x="3295332" y="5026927"/>
                </a:cubicBezTo>
                <a:cubicBezTo>
                  <a:pt x="3122542" y="5052676"/>
                  <a:pt x="2695988" y="5026926"/>
                  <a:pt x="2545588" y="5026927"/>
                </a:cubicBezTo>
                <a:cubicBezTo>
                  <a:pt x="2395188" y="5026928"/>
                  <a:pt x="2117491" y="5007988"/>
                  <a:pt x="1873198" y="5026927"/>
                </a:cubicBezTo>
                <a:cubicBezTo>
                  <a:pt x="1628905" y="5045866"/>
                  <a:pt x="1143294" y="4932320"/>
                  <a:pt x="837838" y="5026927"/>
                </a:cubicBezTo>
                <a:cubicBezTo>
                  <a:pt x="373826" y="5093235"/>
                  <a:pt x="5399" y="4663649"/>
                  <a:pt x="0" y="4189089"/>
                </a:cubicBezTo>
                <a:cubicBezTo>
                  <a:pt x="-61950" y="3911680"/>
                  <a:pt x="53380" y="3793307"/>
                  <a:pt x="0" y="3563522"/>
                </a:cubicBezTo>
                <a:cubicBezTo>
                  <a:pt x="-53380" y="3333737"/>
                  <a:pt x="47357" y="3321025"/>
                  <a:pt x="0" y="3105518"/>
                </a:cubicBezTo>
                <a:cubicBezTo>
                  <a:pt x="-47357" y="2890011"/>
                  <a:pt x="28274" y="2818523"/>
                  <a:pt x="0" y="2614001"/>
                </a:cubicBezTo>
                <a:cubicBezTo>
                  <a:pt x="-28274" y="2409479"/>
                  <a:pt x="4263" y="2264794"/>
                  <a:pt x="0" y="2088972"/>
                </a:cubicBezTo>
                <a:cubicBezTo>
                  <a:pt x="-4263" y="1913150"/>
                  <a:pt x="19445" y="1792484"/>
                  <a:pt x="0" y="1597455"/>
                </a:cubicBezTo>
                <a:cubicBezTo>
                  <a:pt x="-19445" y="1402426"/>
                  <a:pt x="22053" y="1048266"/>
                  <a:pt x="0" y="837838"/>
                </a:cubicBezTo>
                <a:close/>
              </a:path>
            </a:pathLst>
          </a:custGeom>
          <a:noFill/>
          <a:ln w="38100">
            <a:solidFill>
              <a:srgbClr val="FF9AA2"/>
            </a:solidFill>
            <a:extLst>
              <a:ext uri="{C807C97D-BFC1-408E-A445-0C87EB9F89A2}">
                <ask:lineSketchStyleProps xmlns:ask="http://schemas.microsoft.com/office/drawing/2018/sketchyshapes" sd="382603432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77209EA2-364F-4F63-97F2-173D1D5430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557503" y="503802"/>
            <a:ext cx="1425573" cy="1425573"/>
          </a:xfrm>
          <a:prstGeom prst="rect">
            <a:avLst/>
          </a:prstGeom>
        </p:spPr>
      </p:pic>
      <p:sp>
        <p:nvSpPr>
          <p:cNvPr id="11" name="TextBox 10">
            <a:extLst>
              <a:ext uri="{FF2B5EF4-FFF2-40B4-BE49-F238E27FC236}">
                <a16:creationId xmlns:a16="http://schemas.microsoft.com/office/drawing/2014/main" id="{200BA352-6E1C-46BF-A2AF-4A83B33FB5CE}"/>
              </a:ext>
            </a:extLst>
          </p:cNvPr>
          <p:cNvSpPr txBox="1"/>
          <p:nvPr/>
        </p:nvSpPr>
        <p:spPr>
          <a:xfrm>
            <a:off x="6178300" y="1942050"/>
            <a:ext cx="4196616"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Tranh 4</a:t>
            </a:r>
            <a:r>
              <a:rPr kumimoji="0" lang="en-US" sz="2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Bạn nhỏ không</a:t>
            </a:r>
            <a:r>
              <a:rPr kumimoji="0" lang="en-US" sz="2800" b="0" i="0" u="none" strike="noStrike" kern="1200" cap="none" spc="0" normalizeH="0" noProof="0">
                <a:ln>
                  <a:noFill/>
                </a:ln>
                <a:solidFill>
                  <a:srgbClr val="00B0F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biết tôn trọng tài sản của người khác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 Biểu hiện: </a:t>
            </a:r>
            <a:r>
              <a:rPr kumimoji="0" lang="en-US" sz="2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Tự</a:t>
            </a:r>
            <a:r>
              <a:rPr kumimoji="0" lang="en-US" sz="2800" b="0" i="0" u="none" strike="noStrike" kern="1200" cap="none" spc="0" normalizeH="0" noProof="0">
                <a:ln>
                  <a:noFill/>
                </a:ln>
                <a:solidFill>
                  <a:srgbClr val="00B050"/>
                </a:solidFill>
                <a:effectLst/>
                <a:uLnTx/>
                <a:uFillTx/>
                <a:latin typeface="Arial" panose="020B0604020202020204" pitchFamily="34" charset="0"/>
                <a:ea typeface="+mn-ea"/>
                <a:cs typeface="Arial" panose="020B0604020202020204" pitchFamily="34" charset="0"/>
              </a:rPr>
              <a:t> ý sử dụng và làm hư hại đồ dùng của bạn</a:t>
            </a:r>
            <a:endParaRPr kumimoji="0" lang="en-US" sz="2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D2C32BFC-DD1D-416E-9746-E91F56C82B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494" y="1830710"/>
            <a:ext cx="4280573" cy="2900337"/>
          </a:xfrm>
          <a:prstGeom prst="rect">
            <a:avLst/>
          </a:prstGeom>
        </p:spPr>
      </p:pic>
    </p:spTree>
    <p:extLst>
      <p:ext uri="{BB962C8B-B14F-4D97-AF65-F5344CB8AC3E}">
        <p14:creationId xmlns:p14="http://schemas.microsoft.com/office/powerpoint/2010/main" val="32888395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2" y="-51666"/>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2DBB663-D933-4C73-B8A6-63819147C01D}"/>
              </a:ext>
            </a:extLst>
          </p:cNvPr>
          <p:cNvSpPr/>
          <p:nvPr/>
        </p:nvSpPr>
        <p:spPr>
          <a:xfrm>
            <a:off x="662977" y="3189540"/>
            <a:ext cx="6539207" cy="2594875"/>
          </a:xfrm>
          <a:custGeom>
            <a:avLst/>
            <a:gdLst>
              <a:gd name="connsiteX0" fmla="*/ 0 w 6539207"/>
              <a:gd name="connsiteY0" fmla="*/ 432488 h 2594875"/>
              <a:gd name="connsiteX1" fmla="*/ 432488 w 6539207"/>
              <a:gd name="connsiteY1" fmla="*/ 0 h 2594875"/>
              <a:gd name="connsiteX2" fmla="*/ 886426 w 6539207"/>
              <a:gd name="connsiteY2" fmla="*/ 0 h 2594875"/>
              <a:gd name="connsiteX3" fmla="*/ 1283623 w 6539207"/>
              <a:gd name="connsiteY3" fmla="*/ 0 h 2594875"/>
              <a:gd name="connsiteX4" fmla="*/ 1680819 w 6539207"/>
              <a:gd name="connsiteY4" fmla="*/ 0 h 2594875"/>
              <a:gd name="connsiteX5" fmla="*/ 2191500 w 6539207"/>
              <a:gd name="connsiteY5" fmla="*/ 0 h 2594875"/>
              <a:gd name="connsiteX6" fmla="*/ 2588696 w 6539207"/>
              <a:gd name="connsiteY6" fmla="*/ 0 h 2594875"/>
              <a:gd name="connsiteX7" fmla="*/ 2985892 w 6539207"/>
              <a:gd name="connsiteY7" fmla="*/ 0 h 2594875"/>
              <a:gd name="connsiteX8" fmla="*/ 3553315 w 6539207"/>
              <a:gd name="connsiteY8" fmla="*/ 0 h 2594875"/>
              <a:gd name="connsiteX9" fmla="*/ 4063996 w 6539207"/>
              <a:gd name="connsiteY9" fmla="*/ 0 h 2594875"/>
              <a:gd name="connsiteX10" fmla="*/ 4517934 w 6539207"/>
              <a:gd name="connsiteY10" fmla="*/ 0 h 2594875"/>
              <a:gd name="connsiteX11" fmla="*/ 5085357 w 6539207"/>
              <a:gd name="connsiteY11" fmla="*/ 0 h 2594875"/>
              <a:gd name="connsiteX12" fmla="*/ 6106719 w 6539207"/>
              <a:gd name="connsiteY12" fmla="*/ 0 h 2594875"/>
              <a:gd name="connsiteX13" fmla="*/ 6539207 w 6539207"/>
              <a:gd name="connsiteY13" fmla="*/ 432488 h 2594875"/>
              <a:gd name="connsiteX14" fmla="*/ 6539207 w 6539207"/>
              <a:gd name="connsiteY14" fmla="*/ 957224 h 2594875"/>
              <a:gd name="connsiteX15" fmla="*/ 6539207 w 6539207"/>
              <a:gd name="connsiteY15" fmla="*/ 1568455 h 2594875"/>
              <a:gd name="connsiteX16" fmla="*/ 6539207 w 6539207"/>
              <a:gd name="connsiteY16" fmla="*/ 2162387 h 2594875"/>
              <a:gd name="connsiteX17" fmla="*/ 6106719 w 6539207"/>
              <a:gd name="connsiteY17" fmla="*/ 2594875 h 2594875"/>
              <a:gd name="connsiteX18" fmla="*/ 5482554 w 6539207"/>
              <a:gd name="connsiteY18" fmla="*/ 2594875 h 2594875"/>
              <a:gd name="connsiteX19" fmla="*/ 4801646 w 6539207"/>
              <a:gd name="connsiteY19" fmla="*/ 2594875 h 2594875"/>
              <a:gd name="connsiteX20" fmla="*/ 4290965 w 6539207"/>
              <a:gd name="connsiteY20" fmla="*/ 2594875 h 2594875"/>
              <a:gd name="connsiteX21" fmla="*/ 3837027 w 6539207"/>
              <a:gd name="connsiteY21" fmla="*/ 2594875 h 2594875"/>
              <a:gd name="connsiteX22" fmla="*/ 3269604 w 6539207"/>
              <a:gd name="connsiteY22" fmla="*/ 2594875 h 2594875"/>
              <a:gd name="connsiteX23" fmla="*/ 2645438 w 6539207"/>
              <a:gd name="connsiteY23" fmla="*/ 2594875 h 2594875"/>
              <a:gd name="connsiteX24" fmla="*/ 2134757 w 6539207"/>
              <a:gd name="connsiteY24" fmla="*/ 2594875 h 2594875"/>
              <a:gd name="connsiteX25" fmla="*/ 1567334 w 6539207"/>
              <a:gd name="connsiteY25" fmla="*/ 2594875 h 2594875"/>
              <a:gd name="connsiteX26" fmla="*/ 999911 w 6539207"/>
              <a:gd name="connsiteY26" fmla="*/ 2594875 h 2594875"/>
              <a:gd name="connsiteX27" fmla="*/ 432488 w 6539207"/>
              <a:gd name="connsiteY27" fmla="*/ 2594875 h 2594875"/>
              <a:gd name="connsiteX28" fmla="*/ 0 w 6539207"/>
              <a:gd name="connsiteY28" fmla="*/ 2162387 h 2594875"/>
              <a:gd name="connsiteX29" fmla="*/ 0 w 6539207"/>
              <a:gd name="connsiteY29" fmla="*/ 1585754 h 2594875"/>
              <a:gd name="connsiteX30" fmla="*/ 0 w 6539207"/>
              <a:gd name="connsiteY30" fmla="*/ 1043719 h 2594875"/>
              <a:gd name="connsiteX31" fmla="*/ 0 w 6539207"/>
              <a:gd name="connsiteY31" fmla="*/ 432488 h 259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39207" h="2594875" fill="none" extrusionOk="0">
                <a:moveTo>
                  <a:pt x="0" y="432488"/>
                </a:moveTo>
                <a:cubicBezTo>
                  <a:pt x="-3071" y="133542"/>
                  <a:pt x="184139" y="-8023"/>
                  <a:pt x="432488" y="0"/>
                </a:cubicBezTo>
                <a:cubicBezTo>
                  <a:pt x="653401" y="-35577"/>
                  <a:pt x="744904" y="30357"/>
                  <a:pt x="886426" y="0"/>
                </a:cubicBezTo>
                <a:cubicBezTo>
                  <a:pt x="1027948" y="-30357"/>
                  <a:pt x="1164861" y="41872"/>
                  <a:pt x="1283623" y="0"/>
                </a:cubicBezTo>
                <a:cubicBezTo>
                  <a:pt x="1402385" y="-41872"/>
                  <a:pt x="1577494" y="25868"/>
                  <a:pt x="1680819" y="0"/>
                </a:cubicBezTo>
                <a:cubicBezTo>
                  <a:pt x="1784144" y="-25868"/>
                  <a:pt x="2084284" y="34428"/>
                  <a:pt x="2191500" y="0"/>
                </a:cubicBezTo>
                <a:cubicBezTo>
                  <a:pt x="2298716" y="-34428"/>
                  <a:pt x="2398115" y="24036"/>
                  <a:pt x="2588696" y="0"/>
                </a:cubicBezTo>
                <a:cubicBezTo>
                  <a:pt x="2779277" y="-24036"/>
                  <a:pt x="2832891" y="417"/>
                  <a:pt x="2985892" y="0"/>
                </a:cubicBezTo>
                <a:cubicBezTo>
                  <a:pt x="3138893" y="-417"/>
                  <a:pt x="3348482" y="36453"/>
                  <a:pt x="3553315" y="0"/>
                </a:cubicBezTo>
                <a:cubicBezTo>
                  <a:pt x="3758148" y="-36453"/>
                  <a:pt x="3944612" y="24608"/>
                  <a:pt x="4063996" y="0"/>
                </a:cubicBezTo>
                <a:cubicBezTo>
                  <a:pt x="4183380" y="-24608"/>
                  <a:pt x="4337182" y="13076"/>
                  <a:pt x="4517934" y="0"/>
                </a:cubicBezTo>
                <a:cubicBezTo>
                  <a:pt x="4698686" y="-13076"/>
                  <a:pt x="4831624" y="46505"/>
                  <a:pt x="5085357" y="0"/>
                </a:cubicBezTo>
                <a:cubicBezTo>
                  <a:pt x="5339090" y="-46505"/>
                  <a:pt x="5819111" y="60300"/>
                  <a:pt x="6106719" y="0"/>
                </a:cubicBezTo>
                <a:cubicBezTo>
                  <a:pt x="6356552" y="15849"/>
                  <a:pt x="6494527" y="191466"/>
                  <a:pt x="6539207" y="432488"/>
                </a:cubicBezTo>
                <a:cubicBezTo>
                  <a:pt x="6600052" y="597385"/>
                  <a:pt x="6508498" y="747539"/>
                  <a:pt x="6539207" y="957224"/>
                </a:cubicBezTo>
                <a:cubicBezTo>
                  <a:pt x="6569916" y="1166909"/>
                  <a:pt x="6476137" y="1355400"/>
                  <a:pt x="6539207" y="1568455"/>
                </a:cubicBezTo>
                <a:cubicBezTo>
                  <a:pt x="6602277" y="1781510"/>
                  <a:pt x="6513899" y="1897508"/>
                  <a:pt x="6539207" y="2162387"/>
                </a:cubicBezTo>
                <a:cubicBezTo>
                  <a:pt x="6536725" y="2366092"/>
                  <a:pt x="6316245" y="2564301"/>
                  <a:pt x="6106719" y="2594875"/>
                </a:cubicBezTo>
                <a:cubicBezTo>
                  <a:pt x="5974867" y="2648425"/>
                  <a:pt x="5642132" y="2543376"/>
                  <a:pt x="5482554" y="2594875"/>
                </a:cubicBezTo>
                <a:cubicBezTo>
                  <a:pt x="5322977" y="2646374"/>
                  <a:pt x="5138784" y="2555353"/>
                  <a:pt x="4801646" y="2594875"/>
                </a:cubicBezTo>
                <a:cubicBezTo>
                  <a:pt x="4464508" y="2634397"/>
                  <a:pt x="4496372" y="2541925"/>
                  <a:pt x="4290965" y="2594875"/>
                </a:cubicBezTo>
                <a:cubicBezTo>
                  <a:pt x="4085558" y="2647825"/>
                  <a:pt x="4037723" y="2540538"/>
                  <a:pt x="3837027" y="2594875"/>
                </a:cubicBezTo>
                <a:cubicBezTo>
                  <a:pt x="3636331" y="2649212"/>
                  <a:pt x="3488152" y="2582109"/>
                  <a:pt x="3269604" y="2594875"/>
                </a:cubicBezTo>
                <a:cubicBezTo>
                  <a:pt x="3051056" y="2607641"/>
                  <a:pt x="2835599" y="2594644"/>
                  <a:pt x="2645438" y="2594875"/>
                </a:cubicBezTo>
                <a:cubicBezTo>
                  <a:pt x="2455277" y="2595106"/>
                  <a:pt x="2367098" y="2540651"/>
                  <a:pt x="2134757" y="2594875"/>
                </a:cubicBezTo>
                <a:cubicBezTo>
                  <a:pt x="1902416" y="2649099"/>
                  <a:pt x="1715301" y="2551466"/>
                  <a:pt x="1567334" y="2594875"/>
                </a:cubicBezTo>
                <a:cubicBezTo>
                  <a:pt x="1419367" y="2638284"/>
                  <a:pt x="1145512" y="2551666"/>
                  <a:pt x="999911" y="2594875"/>
                </a:cubicBezTo>
                <a:cubicBezTo>
                  <a:pt x="854310" y="2638084"/>
                  <a:pt x="596538" y="2573596"/>
                  <a:pt x="432488" y="2594875"/>
                </a:cubicBezTo>
                <a:cubicBezTo>
                  <a:pt x="171802" y="2557664"/>
                  <a:pt x="-54975" y="2407866"/>
                  <a:pt x="0" y="2162387"/>
                </a:cubicBezTo>
                <a:cubicBezTo>
                  <a:pt x="-29591" y="2014815"/>
                  <a:pt x="4594" y="1756786"/>
                  <a:pt x="0" y="1585754"/>
                </a:cubicBezTo>
                <a:cubicBezTo>
                  <a:pt x="-4594" y="1414722"/>
                  <a:pt x="63634" y="1170186"/>
                  <a:pt x="0" y="1043719"/>
                </a:cubicBezTo>
                <a:cubicBezTo>
                  <a:pt x="-63634" y="917252"/>
                  <a:pt x="20448" y="710832"/>
                  <a:pt x="0" y="432488"/>
                </a:cubicBezTo>
                <a:close/>
              </a:path>
              <a:path w="6539207" h="2594875" stroke="0" extrusionOk="0">
                <a:moveTo>
                  <a:pt x="0" y="432488"/>
                </a:moveTo>
                <a:cubicBezTo>
                  <a:pt x="-28724" y="171246"/>
                  <a:pt x="227746" y="25275"/>
                  <a:pt x="432488" y="0"/>
                </a:cubicBezTo>
                <a:cubicBezTo>
                  <a:pt x="632424" y="-6428"/>
                  <a:pt x="815993" y="43465"/>
                  <a:pt x="999911" y="0"/>
                </a:cubicBezTo>
                <a:cubicBezTo>
                  <a:pt x="1183829" y="-43465"/>
                  <a:pt x="1309078" y="30124"/>
                  <a:pt x="1510592" y="0"/>
                </a:cubicBezTo>
                <a:cubicBezTo>
                  <a:pt x="1712106" y="-30124"/>
                  <a:pt x="1862217" y="58157"/>
                  <a:pt x="2021273" y="0"/>
                </a:cubicBezTo>
                <a:cubicBezTo>
                  <a:pt x="2180329" y="-58157"/>
                  <a:pt x="2537326" y="19996"/>
                  <a:pt x="2702180" y="0"/>
                </a:cubicBezTo>
                <a:cubicBezTo>
                  <a:pt x="2867034" y="-19996"/>
                  <a:pt x="3184139" y="77484"/>
                  <a:pt x="3383088" y="0"/>
                </a:cubicBezTo>
                <a:cubicBezTo>
                  <a:pt x="3582037" y="-77484"/>
                  <a:pt x="3770219" y="21659"/>
                  <a:pt x="3950511" y="0"/>
                </a:cubicBezTo>
                <a:cubicBezTo>
                  <a:pt x="4130803" y="-21659"/>
                  <a:pt x="4373599" y="50640"/>
                  <a:pt x="4517934" y="0"/>
                </a:cubicBezTo>
                <a:cubicBezTo>
                  <a:pt x="4662269" y="-50640"/>
                  <a:pt x="4826481" y="55546"/>
                  <a:pt x="5085357" y="0"/>
                </a:cubicBezTo>
                <a:cubicBezTo>
                  <a:pt x="5344233" y="-55546"/>
                  <a:pt x="5382331" y="34975"/>
                  <a:pt x="5482554" y="0"/>
                </a:cubicBezTo>
                <a:cubicBezTo>
                  <a:pt x="5582777" y="-34975"/>
                  <a:pt x="5810329" y="36501"/>
                  <a:pt x="6106719" y="0"/>
                </a:cubicBezTo>
                <a:cubicBezTo>
                  <a:pt x="6292924" y="590"/>
                  <a:pt x="6518944" y="199792"/>
                  <a:pt x="6539207" y="432488"/>
                </a:cubicBezTo>
                <a:cubicBezTo>
                  <a:pt x="6603039" y="643282"/>
                  <a:pt x="6514145" y="834561"/>
                  <a:pt x="6539207" y="1009121"/>
                </a:cubicBezTo>
                <a:cubicBezTo>
                  <a:pt x="6564269" y="1183681"/>
                  <a:pt x="6493700" y="1288194"/>
                  <a:pt x="6539207" y="1533857"/>
                </a:cubicBezTo>
                <a:cubicBezTo>
                  <a:pt x="6584714" y="1779520"/>
                  <a:pt x="6484223" y="1918512"/>
                  <a:pt x="6539207" y="2162387"/>
                </a:cubicBezTo>
                <a:cubicBezTo>
                  <a:pt x="6496540" y="2450669"/>
                  <a:pt x="6380374" y="2620587"/>
                  <a:pt x="6106719" y="2594875"/>
                </a:cubicBezTo>
                <a:cubicBezTo>
                  <a:pt x="5889101" y="2628381"/>
                  <a:pt x="5673312" y="2547155"/>
                  <a:pt x="5539296" y="2594875"/>
                </a:cubicBezTo>
                <a:cubicBezTo>
                  <a:pt x="5405280" y="2642595"/>
                  <a:pt x="5218056" y="2549792"/>
                  <a:pt x="5028615" y="2594875"/>
                </a:cubicBezTo>
                <a:cubicBezTo>
                  <a:pt x="4839174" y="2639958"/>
                  <a:pt x="4717794" y="2558145"/>
                  <a:pt x="4631419" y="2594875"/>
                </a:cubicBezTo>
                <a:cubicBezTo>
                  <a:pt x="4545044" y="2631605"/>
                  <a:pt x="4360400" y="2591111"/>
                  <a:pt x="4177480" y="2594875"/>
                </a:cubicBezTo>
                <a:cubicBezTo>
                  <a:pt x="3994560" y="2598639"/>
                  <a:pt x="3948443" y="2576396"/>
                  <a:pt x="3780284" y="2594875"/>
                </a:cubicBezTo>
                <a:cubicBezTo>
                  <a:pt x="3612125" y="2613354"/>
                  <a:pt x="3523704" y="2559893"/>
                  <a:pt x="3269604" y="2594875"/>
                </a:cubicBezTo>
                <a:cubicBezTo>
                  <a:pt x="3015504" y="2629857"/>
                  <a:pt x="2953868" y="2576215"/>
                  <a:pt x="2872407" y="2594875"/>
                </a:cubicBezTo>
                <a:cubicBezTo>
                  <a:pt x="2790946" y="2613535"/>
                  <a:pt x="2376960" y="2587814"/>
                  <a:pt x="2191500" y="2594875"/>
                </a:cubicBezTo>
                <a:cubicBezTo>
                  <a:pt x="2006040" y="2601936"/>
                  <a:pt x="1927732" y="2588002"/>
                  <a:pt x="1737561" y="2594875"/>
                </a:cubicBezTo>
                <a:cubicBezTo>
                  <a:pt x="1547390" y="2601748"/>
                  <a:pt x="1401692" y="2590232"/>
                  <a:pt x="1113396" y="2594875"/>
                </a:cubicBezTo>
                <a:cubicBezTo>
                  <a:pt x="825101" y="2599518"/>
                  <a:pt x="623743" y="2513609"/>
                  <a:pt x="432488" y="2594875"/>
                </a:cubicBezTo>
                <a:cubicBezTo>
                  <a:pt x="232896" y="2606066"/>
                  <a:pt x="-21049" y="2437344"/>
                  <a:pt x="0" y="2162387"/>
                </a:cubicBezTo>
                <a:cubicBezTo>
                  <a:pt x="-38158" y="2017407"/>
                  <a:pt x="48942" y="1828173"/>
                  <a:pt x="0" y="1620352"/>
                </a:cubicBezTo>
                <a:cubicBezTo>
                  <a:pt x="-48942" y="1412531"/>
                  <a:pt x="35716" y="1265582"/>
                  <a:pt x="0" y="1043719"/>
                </a:cubicBezTo>
                <a:cubicBezTo>
                  <a:pt x="-35716" y="821856"/>
                  <a:pt x="53517" y="678844"/>
                  <a:pt x="0" y="432488"/>
                </a:cubicBezTo>
                <a:close/>
              </a:path>
            </a:pathLst>
          </a:custGeom>
          <a:solidFill>
            <a:srgbClr val="FFFFCC"/>
          </a:solidFill>
          <a:ln w="28575">
            <a:solidFill>
              <a:srgbClr val="FF9AA2"/>
            </a:solidFill>
            <a:extLst>
              <a:ext uri="{C807C97D-BFC1-408E-A445-0C87EB9F89A2}">
                <ask:lineSketchStyleProps xmlns:ask="http://schemas.microsoft.com/office/drawing/2018/sketchyshapes" sd="209526093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pic>
        <p:nvPicPr>
          <p:cNvPr id="2054" name="Picture 6" descr="Handokaythumb Png Clipart - Royalty Free Svg Png Cartoon Teacher  Transparent Background,Okay Png - free transparent png images - pngaaa.com">
            <a:extLst>
              <a:ext uri="{FF2B5EF4-FFF2-40B4-BE49-F238E27FC236}">
                <a16:creationId xmlns:a16="http://schemas.microsoft.com/office/drawing/2014/main" id="{F60953B6-F6C4-6DBD-7441-308D654EBAB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401" b="94324" l="10000" r="90000">
                        <a14:foregroundMark x1="62444" y1="6401" x2="62444" y2="6401"/>
                        <a14:foregroundMark x1="70222" y1="37440" x2="70222" y2="37440"/>
                        <a14:foregroundMark x1="67111" y1="36594" x2="74667" y2="37802"/>
                        <a14:foregroundMark x1="51889" y1="36232" x2="44889" y2="43841"/>
                        <a14:foregroundMark x1="53444" y1="35990" x2="57333" y2="35870"/>
                        <a14:foregroundMark x1="62667" y1="72101" x2="62667" y2="72101"/>
                        <a14:foregroundMark x1="62556" y1="72585" x2="62556" y2="72585"/>
                        <a14:foregroundMark x1="61111" y1="72585" x2="61111" y2="72585"/>
                        <a14:foregroundMark x1="59222" y1="71739" x2="64000" y2="81280"/>
                        <a14:foregroundMark x1="60444" y1="77053" x2="63333" y2="67633"/>
                        <a14:foregroundMark x1="59667" y1="72101" x2="58222" y2="67029"/>
                        <a14:foregroundMark x1="37444" y1="91546" x2="37444" y2="91546"/>
                        <a14:foregroundMark x1="62222" y1="93357" x2="62222" y2="93357"/>
                        <a14:foregroundMark x1="79333" y1="94324" x2="79333" y2="94324"/>
                      </a14:backgroundRemoval>
                    </a14:imgEffect>
                  </a14:imgLayer>
                </a14:imgProps>
              </a:ext>
              <a:ext uri="{28A0092B-C50C-407E-A947-70E740481C1C}">
                <a14:useLocalDpi xmlns:a14="http://schemas.microsoft.com/office/drawing/2010/main" val="0"/>
              </a:ext>
            </a:extLst>
          </a:blip>
          <a:srcRect/>
          <a:stretch>
            <a:fillRect/>
          </a:stretch>
        </p:blipFill>
        <p:spPr bwMode="auto">
          <a:xfrm>
            <a:off x="8133024" y="1809789"/>
            <a:ext cx="4082487" cy="375561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6231339B-48DB-203F-B514-29478125E2DA}"/>
              </a:ext>
            </a:extLst>
          </p:cNvPr>
          <p:cNvSpPr/>
          <p:nvPr/>
        </p:nvSpPr>
        <p:spPr>
          <a:xfrm flipH="1">
            <a:off x="3598510" y="436610"/>
            <a:ext cx="6182713" cy="1619073"/>
          </a:xfrm>
          <a:custGeom>
            <a:avLst/>
            <a:gdLst>
              <a:gd name="connsiteX0" fmla="*/ 0 w 6182713"/>
              <a:gd name="connsiteY0" fmla="*/ 269851 h 1619073"/>
              <a:gd name="connsiteX1" fmla="*/ 269851 w 6182713"/>
              <a:gd name="connsiteY1" fmla="*/ 0 h 1619073"/>
              <a:gd name="connsiteX2" fmla="*/ 657758 w 6182713"/>
              <a:gd name="connsiteY2" fmla="*/ 0 h 1619073"/>
              <a:gd name="connsiteX3" fmla="*/ 1030452 w 6182713"/>
              <a:gd name="connsiteY3" fmla="*/ 0 h 1619073"/>
              <a:gd name="connsiteX4" fmla="*/ 1030452 w 6182713"/>
              <a:gd name="connsiteY4" fmla="*/ 0 h 1619073"/>
              <a:gd name="connsiteX5" fmla="*/ 1514764 w 6182713"/>
              <a:gd name="connsiteY5" fmla="*/ 0 h 1619073"/>
              <a:gd name="connsiteX6" fmla="*/ 2060904 w 6182713"/>
              <a:gd name="connsiteY6" fmla="*/ 0 h 1619073"/>
              <a:gd name="connsiteX7" fmla="*/ 2576130 w 6182713"/>
              <a:gd name="connsiteY7" fmla="*/ 0 h 1619073"/>
              <a:gd name="connsiteX8" fmla="*/ 3176742 w 6182713"/>
              <a:gd name="connsiteY8" fmla="*/ 0 h 1619073"/>
              <a:gd name="connsiteX9" fmla="*/ 3844088 w 6182713"/>
              <a:gd name="connsiteY9" fmla="*/ 0 h 1619073"/>
              <a:gd name="connsiteX10" fmla="*/ 4478067 w 6182713"/>
              <a:gd name="connsiteY10" fmla="*/ 0 h 1619073"/>
              <a:gd name="connsiteX11" fmla="*/ 5178781 w 6182713"/>
              <a:gd name="connsiteY11" fmla="*/ 0 h 1619073"/>
              <a:gd name="connsiteX12" fmla="*/ 5912862 w 6182713"/>
              <a:gd name="connsiteY12" fmla="*/ 0 h 1619073"/>
              <a:gd name="connsiteX13" fmla="*/ 6182713 w 6182713"/>
              <a:gd name="connsiteY13" fmla="*/ 269851 h 1619073"/>
              <a:gd name="connsiteX14" fmla="*/ 6182713 w 6182713"/>
              <a:gd name="connsiteY14" fmla="*/ 944459 h 1619073"/>
              <a:gd name="connsiteX15" fmla="*/ 6182713 w 6182713"/>
              <a:gd name="connsiteY15" fmla="*/ 944459 h 1619073"/>
              <a:gd name="connsiteX16" fmla="*/ 6182713 w 6182713"/>
              <a:gd name="connsiteY16" fmla="*/ 1349228 h 1619073"/>
              <a:gd name="connsiteX17" fmla="*/ 6182713 w 6182713"/>
              <a:gd name="connsiteY17" fmla="*/ 1349222 h 1619073"/>
              <a:gd name="connsiteX18" fmla="*/ 5912862 w 6182713"/>
              <a:gd name="connsiteY18" fmla="*/ 1619073 h 1619073"/>
              <a:gd name="connsiteX19" fmla="*/ 5178781 w 6182713"/>
              <a:gd name="connsiteY19" fmla="*/ 1619073 h 1619073"/>
              <a:gd name="connsiteX20" fmla="*/ 4511435 w 6182713"/>
              <a:gd name="connsiteY20" fmla="*/ 1619073 h 1619073"/>
              <a:gd name="connsiteX21" fmla="*/ 3910823 w 6182713"/>
              <a:gd name="connsiteY21" fmla="*/ 1619073 h 1619073"/>
              <a:gd name="connsiteX22" fmla="*/ 3243476 w 6182713"/>
              <a:gd name="connsiteY22" fmla="*/ 1619073 h 1619073"/>
              <a:gd name="connsiteX23" fmla="*/ 2576130 w 6182713"/>
              <a:gd name="connsiteY23" fmla="*/ 1619073 h 1619073"/>
              <a:gd name="connsiteX24" fmla="*/ 2006209 w 6182713"/>
              <a:gd name="connsiteY24" fmla="*/ 1786278 h 1619073"/>
              <a:gd name="connsiteX25" fmla="*/ 1436288 w 6182713"/>
              <a:gd name="connsiteY25" fmla="*/ 1953484 h 1619073"/>
              <a:gd name="connsiteX26" fmla="*/ 465311 w 6182713"/>
              <a:gd name="connsiteY26" fmla="*/ 2238352 h 1619073"/>
              <a:gd name="connsiteX27" fmla="*/ 759184 w 6182713"/>
              <a:gd name="connsiteY27" fmla="*/ 1916327 h 1619073"/>
              <a:gd name="connsiteX28" fmla="*/ 1030452 w 6182713"/>
              <a:gd name="connsiteY28" fmla="*/ 1619073 h 1619073"/>
              <a:gd name="connsiteX29" fmla="*/ 657758 w 6182713"/>
              <a:gd name="connsiteY29" fmla="*/ 1619073 h 1619073"/>
              <a:gd name="connsiteX30" fmla="*/ 269851 w 6182713"/>
              <a:gd name="connsiteY30" fmla="*/ 1619073 h 1619073"/>
              <a:gd name="connsiteX31" fmla="*/ 0 w 6182713"/>
              <a:gd name="connsiteY31" fmla="*/ 1349222 h 1619073"/>
              <a:gd name="connsiteX32" fmla="*/ 0 w 6182713"/>
              <a:gd name="connsiteY32" fmla="*/ 1349228 h 1619073"/>
              <a:gd name="connsiteX33" fmla="*/ 0 w 6182713"/>
              <a:gd name="connsiteY33" fmla="*/ 944459 h 1619073"/>
              <a:gd name="connsiteX34" fmla="*/ 0 w 6182713"/>
              <a:gd name="connsiteY34" fmla="*/ 944459 h 1619073"/>
              <a:gd name="connsiteX35" fmla="*/ 0 w 6182713"/>
              <a:gd name="connsiteY35" fmla="*/ 269851 h 161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182713" h="1619073" fill="none" extrusionOk="0">
                <a:moveTo>
                  <a:pt x="0" y="269851"/>
                </a:moveTo>
                <a:cubicBezTo>
                  <a:pt x="29499" y="135392"/>
                  <a:pt x="104693" y="27462"/>
                  <a:pt x="269851" y="0"/>
                </a:cubicBezTo>
                <a:cubicBezTo>
                  <a:pt x="438140" y="-18813"/>
                  <a:pt x="570784" y="4446"/>
                  <a:pt x="657758" y="0"/>
                </a:cubicBezTo>
                <a:cubicBezTo>
                  <a:pt x="744732" y="-4446"/>
                  <a:pt x="947593" y="-518"/>
                  <a:pt x="1030452" y="0"/>
                </a:cubicBezTo>
                <a:lnTo>
                  <a:pt x="1030452" y="0"/>
                </a:lnTo>
                <a:cubicBezTo>
                  <a:pt x="1194939" y="9385"/>
                  <a:pt x="1361893" y="-18716"/>
                  <a:pt x="1514764" y="0"/>
                </a:cubicBezTo>
                <a:cubicBezTo>
                  <a:pt x="1667635" y="18716"/>
                  <a:pt x="1916135" y="3236"/>
                  <a:pt x="2060904" y="0"/>
                </a:cubicBezTo>
                <a:cubicBezTo>
                  <a:pt x="2205673" y="-3236"/>
                  <a:pt x="2407125" y="12460"/>
                  <a:pt x="2576130" y="0"/>
                </a:cubicBezTo>
                <a:cubicBezTo>
                  <a:pt x="2835526" y="18260"/>
                  <a:pt x="2993589" y="-15782"/>
                  <a:pt x="3176742" y="0"/>
                </a:cubicBezTo>
                <a:cubicBezTo>
                  <a:pt x="3359895" y="15782"/>
                  <a:pt x="3613600" y="24150"/>
                  <a:pt x="3844088" y="0"/>
                </a:cubicBezTo>
                <a:cubicBezTo>
                  <a:pt x="4074576" y="-24150"/>
                  <a:pt x="4330347" y="13824"/>
                  <a:pt x="4478067" y="0"/>
                </a:cubicBezTo>
                <a:cubicBezTo>
                  <a:pt x="4625787" y="-13824"/>
                  <a:pt x="4936338" y="-21544"/>
                  <a:pt x="5178781" y="0"/>
                </a:cubicBezTo>
                <a:cubicBezTo>
                  <a:pt x="5421224" y="21544"/>
                  <a:pt x="5700212" y="-21076"/>
                  <a:pt x="5912862" y="0"/>
                </a:cubicBezTo>
                <a:cubicBezTo>
                  <a:pt x="6035380" y="-22004"/>
                  <a:pt x="6205477" y="133973"/>
                  <a:pt x="6182713" y="269851"/>
                </a:cubicBezTo>
                <a:cubicBezTo>
                  <a:pt x="6191696" y="540854"/>
                  <a:pt x="6177307" y="627904"/>
                  <a:pt x="6182713" y="944459"/>
                </a:cubicBezTo>
                <a:lnTo>
                  <a:pt x="6182713" y="944459"/>
                </a:lnTo>
                <a:cubicBezTo>
                  <a:pt x="6179434" y="1099276"/>
                  <a:pt x="6177632" y="1227699"/>
                  <a:pt x="6182713" y="1349228"/>
                </a:cubicBezTo>
                <a:lnTo>
                  <a:pt x="6182713" y="1349222"/>
                </a:lnTo>
                <a:cubicBezTo>
                  <a:pt x="6185785" y="1502417"/>
                  <a:pt x="6056935" y="1603120"/>
                  <a:pt x="5912862" y="1619073"/>
                </a:cubicBezTo>
                <a:cubicBezTo>
                  <a:pt x="5616473" y="1592718"/>
                  <a:pt x="5336049" y="1591853"/>
                  <a:pt x="5178781" y="1619073"/>
                </a:cubicBezTo>
                <a:cubicBezTo>
                  <a:pt x="5021513" y="1646293"/>
                  <a:pt x="4692445" y="1603174"/>
                  <a:pt x="4511435" y="1619073"/>
                </a:cubicBezTo>
                <a:cubicBezTo>
                  <a:pt x="4330425" y="1634972"/>
                  <a:pt x="4162119" y="1645147"/>
                  <a:pt x="3910823" y="1619073"/>
                </a:cubicBezTo>
                <a:cubicBezTo>
                  <a:pt x="3659527" y="1592999"/>
                  <a:pt x="3487430" y="1644717"/>
                  <a:pt x="3243476" y="1619073"/>
                </a:cubicBezTo>
                <a:cubicBezTo>
                  <a:pt x="2999522" y="1593429"/>
                  <a:pt x="2812806" y="1603755"/>
                  <a:pt x="2576130" y="1619073"/>
                </a:cubicBezTo>
                <a:cubicBezTo>
                  <a:pt x="2295936" y="1679994"/>
                  <a:pt x="2197837" y="1748725"/>
                  <a:pt x="2006209" y="1786278"/>
                </a:cubicBezTo>
                <a:cubicBezTo>
                  <a:pt x="1814581" y="1823831"/>
                  <a:pt x="1693943" y="1875659"/>
                  <a:pt x="1436288" y="1953484"/>
                </a:cubicBezTo>
                <a:cubicBezTo>
                  <a:pt x="1178633" y="2031309"/>
                  <a:pt x="923866" y="2064991"/>
                  <a:pt x="465311" y="2238352"/>
                </a:cubicBezTo>
                <a:cubicBezTo>
                  <a:pt x="552891" y="2117624"/>
                  <a:pt x="655659" y="2042094"/>
                  <a:pt x="759184" y="1916327"/>
                </a:cubicBezTo>
                <a:cubicBezTo>
                  <a:pt x="862709" y="1790561"/>
                  <a:pt x="946855" y="1688334"/>
                  <a:pt x="1030452" y="1619073"/>
                </a:cubicBezTo>
                <a:cubicBezTo>
                  <a:pt x="849889" y="1613907"/>
                  <a:pt x="818581" y="1627070"/>
                  <a:pt x="657758" y="1619073"/>
                </a:cubicBezTo>
                <a:cubicBezTo>
                  <a:pt x="496935" y="1611076"/>
                  <a:pt x="403860" y="1634362"/>
                  <a:pt x="269851" y="1619073"/>
                </a:cubicBezTo>
                <a:cubicBezTo>
                  <a:pt x="94724" y="1644184"/>
                  <a:pt x="-12275" y="1485329"/>
                  <a:pt x="0" y="1349222"/>
                </a:cubicBezTo>
                <a:lnTo>
                  <a:pt x="0" y="1349228"/>
                </a:lnTo>
                <a:cubicBezTo>
                  <a:pt x="-6015" y="1249061"/>
                  <a:pt x="-8184" y="1117700"/>
                  <a:pt x="0" y="944459"/>
                </a:cubicBezTo>
                <a:lnTo>
                  <a:pt x="0" y="944459"/>
                </a:lnTo>
                <a:cubicBezTo>
                  <a:pt x="23657" y="747436"/>
                  <a:pt x="-24323" y="479178"/>
                  <a:pt x="0" y="269851"/>
                </a:cubicBezTo>
                <a:close/>
              </a:path>
              <a:path w="6182713" h="1619073" stroke="0" extrusionOk="0">
                <a:moveTo>
                  <a:pt x="0" y="269851"/>
                </a:moveTo>
                <a:cubicBezTo>
                  <a:pt x="3666" y="101067"/>
                  <a:pt x="96812" y="21855"/>
                  <a:pt x="269851" y="0"/>
                </a:cubicBezTo>
                <a:cubicBezTo>
                  <a:pt x="397865" y="3146"/>
                  <a:pt x="534359" y="-806"/>
                  <a:pt x="650152" y="0"/>
                </a:cubicBezTo>
                <a:cubicBezTo>
                  <a:pt x="765945" y="806"/>
                  <a:pt x="877289" y="-377"/>
                  <a:pt x="1030452" y="0"/>
                </a:cubicBezTo>
                <a:lnTo>
                  <a:pt x="1030452" y="0"/>
                </a:lnTo>
                <a:cubicBezTo>
                  <a:pt x="1195635" y="-17817"/>
                  <a:pt x="1317620" y="-11701"/>
                  <a:pt x="1514764" y="0"/>
                </a:cubicBezTo>
                <a:cubicBezTo>
                  <a:pt x="1711908" y="11701"/>
                  <a:pt x="1915593" y="5529"/>
                  <a:pt x="2060904" y="0"/>
                </a:cubicBezTo>
                <a:cubicBezTo>
                  <a:pt x="2206215" y="-5529"/>
                  <a:pt x="2329326" y="14695"/>
                  <a:pt x="2576130" y="0"/>
                </a:cubicBezTo>
                <a:cubicBezTo>
                  <a:pt x="2782107" y="34210"/>
                  <a:pt x="3137360" y="26939"/>
                  <a:pt x="3310211" y="0"/>
                </a:cubicBezTo>
                <a:cubicBezTo>
                  <a:pt x="3483062" y="-26939"/>
                  <a:pt x="3704568" y="-4336"/>
                  <a:pt x="3877455" y="0"/>
                </a:cubicBezTo>
                <a:cubicBezTo>
                  <a:pt x="4050342" y="4336"/>
                  <a:pt x="4282443" y="18287"/>
                  <a:pt x="4578169" y="0"/>
                </a:cubicBezTo>
                <a:cubicBezTo>
                  <a:pt x="4873895" y="-18287"/>
                  <a:pt x="5042278" y="15853"/>
                  <a:pt x="5245516" y="0"/>
                </a:cubicBezTo>
                <a:cubicBezTo>
                  <a:pt x="5448754" y="-15853"/>
                  <a:pt x="5747636" y="-30713"/>
                  <a:pt x="5912862" y="0"/>
                </a:cubicBezTo>
                <a:cubicBezTo>
                  <a:pt x="6060961" y="-15093"/>
                  <a:pt x="6164759" y="118681"/>
                  <a:pt x="6182713" y="269851"/>
                </a:cubicBezTo>
                <a:cubicBezTo>
                  <a:pt x="6190871" y="555037"/>
                  <a:pt x="6212170" y="659852"/>
                  <a:pt x="6182713" y="944459"/>
                </a:cubicBezTo>
                <a:lnTo>
                  <a:pt x="6182713" y="944459"/>
                </a:lnTo>
                <a:cubicBezTo>
                  <a:pt x="6182630" y="1039320"/>
                  <a:pt x="6168302" y="1233414"/>
                  <a:pt x="6182713" y="1349228"/>
                </a:cubicBezTo>
                <a:lnTo>
                  <a:pt x="6182713" y="1349222"/>
                </a:lnTo>
                <a:cubicBezTo>
                  <a:pt x="6180409" y="1478133"/>
                  <a:pt x="6071972" y="1615606"/>
                  <a:pt x="5912862" y="1619073"/>
                </a:cubicBezTo>
                <a:cubicBezTo>
                  <a:pt x="5737426" y="1618644"/>
                  <a:pt x="5600305" y="1608492"/>
                  <a:pt x="5345618" y="1619073"/>
                </a:cubicBezTo>
                <a:cubicBezTo>
                  <a:pt x="5090931" y="1629654"/>
                  <a:pt x="4934454" y="1592671"/>
                  <a:pt x="4611537" y="1619073"/>
                </a:cubicBezTo>
                <a:cubicBezTo>
                  <a:pt x="4288620" y="1645475"/>
                  <a:pt x="4160843" y="1594444"/>
                  <a:pt x="3977557" y="1619073"/>
                </a:cubicBezTo>
                <a:cubicBezTo>
                  <a:pt x="3794271" y="1643702"/>
                  <a:pt x="3576140" y="1592630"/>
                  <a:pt x="3310211" y="1619073"/>
                </a:cubicBezTo>
                <a:cubicBezTo>
                  <a:pt x="3044282" y="1645516"/>
                  <a:pt x="2804761" y="1622804"/>
                  <a:pt x="2576130" y="1619073"/>
                </a:cubicBezTo>
                <a:cubicBezTo>
                  <a:pt x="2465064" y="1670421"/>
                  <a:pt x="2224626" y="1724671"/>
                  <a:pt x="2027317" y="1780086"/>
                </a:cubicBezTo>
                <a:cubicBezTo>
                  <a:pt x="1830008" y="1835501"/>
                  <a:pt x="1675288" y="1870236"/>
                  <a:pt x="1562937" y="1916327"/>
                </a:cubicBezTo>
                <a:cubicBezTo>
                  <a:pt x="1450586" y="1962418"/>
                  <a:pt x="1290580" y="1986697"/>
                  <a:pt x="1035232" y="2071147"/>
                </a:cubicBezTo>
                <a:cubicBezTo>
                  <a:pt x="779884" y="2155597"/>
                  <a:pt x="677331" y="2186340"/>
                  <a:pt x="465311" y="2238352"/>
                </a:cubicBezTo>
                <a:cubicBezTo>
                  <a:pt x="542614" y="2160459"/>
                  <a:pt x="680940" y="1999466"/>
                  <a:pt x="753533" y="1922520"/>
                </a:cubicBezTo>
                <a:cubicBezTo>
                  <a:pt x="826126" y="1845574"/>
                  <a:pt x="966575" y="1705926"/>
                  <a:pt x="1030452" y="1619073"/>
                </a:cubicBezTo>
                <a:cubicBezTo>
                  <a:pt x="928376" y="1635899"/>
                  <a:pt x="749505" y="1604019"/>
                  <a:pt x="650152" y="1619073"/>
                </a:cubicBezTo>
                <a:cubicBezTo>
                  <a:pt x="550799" y="1634127"/>
                  <a:pt x="418317" y="1624372"/>
                  <a:pt x="269851" y="1619073"/>
                </a:cubicBezTo>
                <a:cubicBezTo>
                  <a:pt x="123336" y="1622987"/>
                  <a:pt x="-4107" y="1478763"/>
                  <a:pt x="0" y="1349222"/>
                </a:cubicBezTo>
                <a:lnTo>
                  <a:pt x="0" y="1349228"/>
                </a:lnTo>
                <a:cubicBezTo>
                  <a:pt x="11097" y="1160934"/>
                  <a:pt x="14571" y="1093631"/>
                  <a:pt x="0" y="944459"/>
                </a:cubicBezTo>
                <a:lnTo>
                  <a:pt x="0" y="944459"/>
                </a:lnTo>
                <a:cubicBezTo>
                  <a:pt x="26201" y="613422"/>
                  <a:pt x="-28224" y="527782"/>
                  <a:pt x="0" y="269851"/>
                </a:cubicBezTo>
                <a:close/>
              </a:path>
            </a:pathLst>
          </a:custGeom>
          <a:solidFill>
            <a:schemeClr val="accent4">
              <a:lumMod val="20000"/>
              <a:lumOff val="80000"/>
            </a:schemeClr>
          </a:solidFill>
          <a:ln w="19050">
            <a:solidFill>
              <a:srgbClr val="C00000"/>
            </a:solidFill>
            <a:extLst>
              <a:ext uri="{C807C97D-BFC1-408E-A445-0C87EB9F89A2}">
                <ask:lineSketchStyleProps xmlns:ask="http://schemas.microsoft.com/office/drawing/2018/sketchyshapes" sd="4130103998">
                  <a:prstGeom prst="wedgeRoundRectCallout">
                    <a:avLst>
                      <a:gd name="adj1" fmla="val -42474"/>
                      <a:gd name="adj2" fmla="val 88249"/>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i="1">
                <a:solidFill>
                  <a:srgbClr val="4472C4">
                    <a:lumMod val="50000"/>
                  </a:srgbClr>
                </a:solidFill>
                <a:latin typeface="Calibri" panose="020F0502020204030204" pitchFamily="34" charset="0"/>
                <a:cs typeface="Calibri" panose="020F0502020204030204" pitchFamily="34" charset="0"/>
              </a:rPr>
              <a:t>Em hãy k</a:t>
            </a:r>
            <a:r>
              <a:rPr lang="vi-VN" sz="3200" b="1" i="1">
                <a:solidFill>
                  <a:srgbClr val="4472C4">
                    <a:lumMod val="50000"/>
                  </a:srgbClr>
                </a:solidFill>
                <a:latin typeface="Calibri" panose="020F0502020204030204" pitchFamily="34" charset="0"/>
                <a:cs typeface="Calibri" panose="020F0502020204030204" pitchFamily="34" charset="0"/>
              </a:rPr>
              <a:t>ể thêm các biểu hiện tôn trọng tài sản của người khác.</a:t>
            </a:r>
            <a:endParaRPr kumimoji="0" lang="vi-VN" sz="3200" b="1" i="1" u="none" strike="noStrike" kern="1200" cap="none" spc="0" normalizeH="0" baseline="0" noProof="0" dirty="0">
              <a:ln>
                <a:noFill/>
              </a:ln>
              <a:solidFill>
                <a:srgbClr val="4472C4">
                  <a:lumMod val="50000"/>
                </a:srgbClr>
              </a:solidFill>
              <a:effectLst/>
              <a:uLnTx/>
              <a:uFillTx/>
              <a:latin typeface="Calibri" panose="020F0502020204030204" pitchFamily="34" charset="0"/>
              <a:cs typeface="Calibri" panose="020F0502020204030204" pitchFamily="34" charset="0"/>
            </a:endParaRPr>
          </a:p>
        </p:txBody>
      </p:sp>
      <p:pic>
        <p:nvPicPr>
          <p:cNvPr id="2" name="Picture 4" descr="Rabbit Cartoon, Animal, Mammal, White Transparent Png – Pngset.com">
            <a:extLst>
              <a:ext uri="{FF2B5EF4-FFF2-40B4-BE49-F238E27FC236}">
                <a16:creationId xmlns:a16="http://schemas.microsoft.com/office/drawing/2014/main" id="{EA9FB5D6-FAB9-A1D6-0933-49980165D3C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633424" y="1662215"/>
            <a:ext cx="2331663" cy="17020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30F0BC-E5DC-25A4-6EFA-B90EF702368F}"/>
              </a:ext>
            </a:extLst>
          </p:cNvPr>
          <p:cNvSpPr txBox="1"/>
          <p:nvPr/>
        </p:nvSpPr>
        <p:spPr>
          <a:xfrm>
            <a:off x="1226857" y="2543209"/>
            <a:ext cx="22364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3399"/>
                </a:solidFill>
                <a:effectLst/>
                <a:uLnTx/>
                <a:uFillTx/>
                <a:latin typeface="SVN-Kitten" pitchFamily="50" charset="0"/>
                <a:ea typeface="+mn-ea"/>
                <a:cs typeface="+mn-cs"/>
              </a:rPr>
              <a:t>Gợi</a:t>
            </a:r>
            <a:r>
              <a:rPr kumimoji="0" lang="en-US" sz="3600" b="0" i="0" u="none" strike="noStrike" kern="1200" cap="none" spc="0" normalizeH="0" noProof="0">
                <a:ln>
                  <a:noFill/>
                </a:ln>
                <a:solidFill>
                  <a:srgbClr val="FF3399"/>
                </a:solidFill>
                <a:effectLst/>
                <a:uLnTx/>
                <a:uFillTx/>
                <a:latin typeface="SVN-Kitten" pitchFamily="50" charset="0"/>
                <a:ea typeface="+mn-ea"/>
                <a:cs typeface="+mn-cs"/>
              </a:rPr>
              <a:t> ý</a:t>
            </a:r>
            <a:endParaRPr kumimoji="0" lang="vi-VN" sz="3600" b="0" i="0" u="none" strike="noStrike" kern="1200" cap="none" spc="0" normalizeH="0" baseline="0" noProof="0" dirty="0">
              <a:ln>
                <a:noFill/>
              </a:ln>
              <a:solidFill>
                <a:srgbClr val="FF3399"/>
              </a:solidFill>
              <a:effectLst/>
              <a:uLnTx/>
              <a:uFillTx/>
              <a:latin typeface="SVN-Kitten" pitchFamily="50" charset="0"/>
              <a:ea typeface="+mn-ea"/>
              <a:cs typeface="+mn-cs"/>
            </a:endParaRPr>
          </a:p>
        </p:txBody>
      </p:sp>
      <p:sp>
        <p:nvSpPr>
          <p:cNvPr id="6" name="TextBox 5">
            <a:extLst>
              <a:ext uri="{FF2B5EF4-FFF2-40B4-BE49-F238E27FC236}">
                <a16:creationId xmlns:a16="http://schemas.microsoft.com/office/drawing/2014/main" id="{43F69009-ACA1-4CAD-8379-B3F7E62CE265}"/>
              </a:ext>
            </a:extLst>
          </p:cNvPr>
          <p:cNvSpPr txBox="1"/>
          <p:nvPr/>
        </p:nvSpPr>
        <p:spPr>
          <a:xfrm>
            <a:off x="1115078" y="3408970"/>
            <a:ext cx="5799430" cy="2308324"/>
          </a:xfrm>
          <a:prstGeom prst="rect">
            <a:avLst/>
          </a:prstGeom>
          <a:noFill/>
        </p:spPr>
        <p:txBody>
          <a:bodyPr wrap="square" rtlCol="0">
            <a:spAutoFit/>
          </a:bodyPr>
          <a:lstStyle/>
          <a:p>
            <a:r>
              <a:rPr lang="en-US" sz="2400">
                <a:solidFill>
                  <a:schemeClr val="tx1">
                    <a:lumMod val="95000"/>
                    <a:lumOff val="5000"/>
                  </a:schemeClr>
                </a:solidFill>
                <a:latin typeface="Arial" panose="020B0604020202020204" pitchFamily="34" charset="0"/>
                <a:cs typeface="Arial" panose="020B0604020202020204" pitchFamily="34" charset="0"/>
              </a:rPr>
              <a:t>- Nhắc nhở khi đồ đạc của ai đó sắp bị rơi hoặc mất </a:t>
            </a:r>
          </a:p>
          <a:p>
            <a:r>
              <a:rPr lang="en-US" sz="2400">
                <a:solidFill>
                  <a:schemeClr val="tx1">
                    <a:lumMod val="95000"/>
                    <a:lumOff val="5000"/>
                  </a:schemeClr>
                </a:solidFill>
                <a:latin typeface="Arial" panose="020B0604020202020204" pitchFamily="34" charset="0"/>
                <a:cs typeface="Arial" panose="020B0604020202020204" pitchFamily="34" charset="0"/>
              </a:rPr>
              <a:t>- Giữ gìn và trả lại tài sản của bạn khi bạn bỏ quên trên lớp</a:t>
            </a:r>
          </a:p>
          <a:p>
            <a:r>
              <a:rPr lang="en-US" sz="2400">
                <a:solidFill>
                  <a:schemeClr val="tx1">
                    <a:lumMod val="95000"/>
                    <a:lumOff val="5000"/>
                  </a:schemeClr>
                </a:solidFill>
                <a:latin typeface="Arial" panose="020B0604020202020204" pitchFamily="34" charset="0"/>
                <a:cs typeface="Arial" panose="020B0604020202020204" pitchFamily="34" charset="0"/>
              </a:rPr>
              <a:t>- Không tự ý xem nhật kí của người khác</a:t>
            </a:r>
          </a:p>
          <a:p>
            <a:r>
              <a:rPr lang="en-US" sz="2400">
                <a:solidFill>
                  <a:schemeClr val="tx1">
                    <a:lumMod val="95000"/>
                    <a:lumOff val="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04895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randombar(horizontal)">
                                      <p:cBhvr>
                                        <p:cTn id="7" dur="500"/>
                                        <p:tgtEl>
                                          <p:spTgt spid="205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4883384" y="172720"/>
            <a:ext cx="6921623" cy="3946635"/>
          </a:xfrm>
          <a:prstGeom prst="cloud">
            <a:avLst/>
          </a:prstGeom>
          <a:solidFill>
            <a:schemeClr val="lt1"/>
          </a:solidFill>
          <a:ln w="38100">
            <a:solidFill>
              <a:srgbClr val="FF9AA2"/>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72" name="Picture 4" descr="Baby Bird Nest Stock Vector (Royalty Free) 338484314 | Shutterstock">
            <a:extLst>
              <a:ext uri="{FF2B5EF4-FFF2-40B4-BE49-F238E27FC236}">
                <a16:creationId xmlns:a16="http://schemas.microsoft.com/office/drawing/2014/main" id="{E0F95821-CB14-88E0-ACBB-94FAC74238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1" y="172720"/>
            <a:ext cx="5687879" cy="33599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43C0A0-3125-CC45-B324-2B650C60650D}"/>
              </a:ext>
            </a:extLst>
          </p:cNvPr>
          <p:cNvPicPr>
            <a:picLocks noChangeAspect="1"/>
          </p:cNvPicPr>
          <p:nvPr/>
        </p:nvPicPr>
        <p:blipFill>
          <a:blip r:embed="rId5"/>
          <a:stretch>
            <a:fillRect/>
          </a:stretch>
        </p:blipFill>
        <p:spPr>
          <a:xfrm>
            <a:off x="-151997" y="2868779"/>
            <a:ext cx="6063248" cy="3816501"/>
          </a:xfrm>
          <a:prstGeom prst="rect">
            <a:avLst/>
          </a:prstGeom>
        </p:spPr>
      </p:pic>
      <p:sp>
        <p:nvSpPr>
          <p:cNvPr id="11" name="Rectangle: Rounded Corners 10">
            <a:extLst>
              <a:ext uri="{FF2B5EF4-FFF2-40B4-BE49-F238E27FC236}">
                <a16:creationId xmlns:a16="http://schemas.microsoft.com/office/drawing/2014/main" id="{7C9D8005-B5EE-4BAB-9719-FA5BC39A32F6}"/>
              </a:ext>
            </a:extLst>
          </p:cNvPr>
          <p:cNvSpPr/>
          <p:nvPr/>
        </p:nvSpPr>
        <p:spPr>
          <a:xfrm>
            <a:off x="6192690" y="1280596"/>
            <a:ext cx="4452817" cy="21912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9525">
                  <a:solidFill>
                    <a:srgbClr val="FFFFFF"/>
                  </a:solidFill>
                  <a:prstDash val="solid"/>
                </a:ln>
                <a:solidFill>
                  <a:srgbClr val="00B0F0"/>
                </a:solidFill>
                <a:effectLst>
                  <a:outerShdw blurRad="12700" dist="38100" dir="2700000" algn="tl" rotWithShape="0">
                    <a:srgbClr val="9DCA55">
                      <a:lumMod val="60000"/>
                      <a:lumOff val="40000"/>
                    </a:srgbClr>
                  </a:outerShdw>
                </a:effectLst>
                <a:latin typeface="LNTH-LuoLuoNotangYuanTi 1" pitchFamily="2" charset="-128"/>
                <a:ea typeface="LNTH-LuoLuoNotangYuanTi 1" pitchFamily="2" charset="-128"/>
                <a:cs typeface="LNTH-LuoLuoNotangYuanTi 1" pitchFamily="2" charset="-128"/>
              </a:rPr>
              <a:t>Đọc câu truyện và trả lời câu hỏi</a:t>
            </a:r>
            <a:endParaRPr kumimoji="0" lang="en-US" sz="6000" b="1" i="0" u="none" strike="noStrike" kern="1200" cap="none" spc="0" normalizeH="0" baseline="0" noProof="0" dirty="0">
              <a:ln w="9525">
                <a:solidFill>
                  <a:srgbClr val="FFFFFF"/>
                </a:solidFill>
                <a:prstDash val="solid"/>
              </a:ln>
              <a:solidFill>
                <a:srgbClr val="00B0F0"/>
              </a:solidFill>
              <a:effectLst>
                <a:outerShdw blurRad="12700" dist="38100" dir="2700000" algn="tl" rotWithShape="0">
                  <a:srgbClr val="9DCA5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9" name="Rectangle: Rounded Corners 8">
            <a:extLst>
              <a:ext uri="{FF2B5EF4-FFF2-40B4-BE49-F238E27FC236}">
                <a16:creationId xmlns:a16="http://schemas.microsoft.com/office/drawing/2014/main" id="{5C873874-7AA5-4332-9289-B852861B4F1E}"/>
              </a:ext>
            </a:extLst>
          </p:cNvPr>
          <p:cNvSpPr/>
          <p:nvPr/>
        </p:nvSpPr>
        <p:spPr>
          <a:xfrm>
            <a:off x="6192690" y="834955"/>
            <a:ext cx="4530571" cy="457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9525">
                  <a:solidFill>
                    <a:srgbClr val="FFFFFF"/>
                  </a:solidFill>
                  <a:prstDash val="solid"/>
                </a:ln>
                <a:solidFill>
                  <a:srgbClr val="FF0000"/>
                </a:solidFill>
                <a:effectLst>
                  <a:outerShdw blurRad="12700" dist="38100" dir="2700000" algn="tl" rotWithShape="0">
                    <a:srgbClr val="9DCA55">
                      <a:lumMod val="60000"/>
                      <a:lumOff val="40000"/>
                    </a:srgbClr>
                  </a:outerShdw>
                </a:effectLst>
                <a:uLnTx/>
                <a:uFillTx/>
                <a:latin typeface="LNTH-LuoLuoNotangYuanTi 1" pitchFamily="2" charset="-128"/>
                <a:ea typeface="LNTH-LuoLuoNotangYuanTi 1" pitchFamily="2" charset="-128"/>
                <a:cs typeface="LNTH-LuoLuoNotangYuanTi 1" pitchFamily="2" charset="-128"/>
              </a:rPr>
              <a:t>HOẠT ĐỘNG 3</a:t>
            </a:r>
            <a:endParaRPr kumimoji="0" lang="en-US" sz="60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9DCA5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8091959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0"/>
                                  </p:stCondLst>
                                  <p:childTnLst>
                                    <p:animRot by="120000">
                                      <p:cBhvr>
                                        <p:cTn id="11" dur="70" fill="hold">
                                          <p:stCondLst>
                                            <p:cond delay="0"/>
                                          </p:stCondLst>
                                        </p:cTn>
                                        <p:tgtEl>
                                          <p:spTgt spid="11"/>
                                        </p:tgtEl>
                                        <p:attrNameLst>
                                          <p:attrName>r</p:attrName>
                                        </p:attrNameLst>
                                      </p:cBhvr>
                                    </p:animRot>
                                    <p:animRot by="-240000">
                                      <p:cBhvr>
                                        <p:cTn id="12" dur="140" fill="hold">
                                          <p:stCondLst>
                                            <p:cond delay="140"/>
                                          </p:stCondLst>
                                        </p:cTn>
                                        <p:tgtEl>
                                          <p:spTgt spid="11"/>
                                        </p:tgtEl>
                                        <p:attrNameLst>
                                          <p:attrName>r</p:attrName>
                                        </p:attrNameLst>
                                      </p:cBhvr>
                                    </p:animRot>
                                    <p:animRot by="240000">
                                      <p:cBhvr>
                                        <p:cTn id="13" dur="140" fill="hold">
                                          <p:stCondLst>
                                            <p:cond delay="280"/>
                                          </p:stCondLst>
                                        </p:cTn>
                                        <p:tgtEl>
                                          <p:spTgt spid="11"/>
                                        </p:tgtEl>
                                        <p:attrNameLst>
                                          <p:attrName>r</p:attrName>
                                        </p:attrNameLst>
                                      </p:cBhvr>
                                    </p:animRot>
                                    <p:animRot by="-240000">
                                      <p:cBhvr>
                                        <p:cTn id="14" dur="140" fill="hold">
                                          <p:stCondLst>
                                            <p:cond delay="420"/>
                                          </p:stCondLst>
                                        </p:cTn>
                                        <p:tgtEl>
                                          <p:spTgt spid="11"/>
                                        </p:tgtEl>
                                        <p:attrNameLst>
                                          <p:attrName>r</p:attrName>
                                        </p:attrNameLst>
                                      </p:cBhvr>
                                    </p:animRot>
                                    <p:animRot by="120000">
                                      <p:cBhvr>
                                        <p:cTn id="15" dur="140" fill="hold">
                                          <p:stCondLst>
                                            <p:cond delay="560"/>
                                          </p:stCondLst>
                                        </p:cTn>
                                        <p:tgtEl>
                                          <p:spTgt spid="11"/>
                                        </p:tgtEl>
                                        <p:attrNameLst>
                                          <p:attrName>r</p:attrName>
                                        </p:attrNameLst>
                                      </p:cBhvr>
                                    </p:animRo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grpId="1" nodeType="withEffect">
                                  <p:stCondLst>
                                    <p:cond delay="0"/>
                                  </p:stCondLst>
                                  <p:childTnLst>
                                    <p:animRot by="120000">
                                      <p:cBhvr>
                                        <p:cTn id="22" dur="70" fill="hold">
                                          <p:stCondLst>
                                            <p:cond delay="0"/>
                                          </p:stCondLst>
                                        </p:cTn>
                                        <p:tgtEl>
                                          <p:spTgt spid="9"/>
                                        </p:tgtEl>
                                        <p:attrNameLst>
                                          <p:attrName>r</p:attrName>
                                        </p:attrNameLst>
                                      </p:cBhvr>
                                    </p:animRot>
                                    <p:animRot by="-240000">
                                      <p:cBhvr>
                                        <p:cTn id="23" dur="140" fill="hold">
                                          <p:stCondLst>
                                            <p:cond delay="140"/>
                                          </p:stCondLst>
                                        </p:cTn>
                                        <p:tgtEl>
                                          <p:spTgt spid="9"/>
                                        </p:tgtEl>
                                        <p:attrNameLst>
                                          <p:attrName>r</p:attrName>
                                        </p:attrNameLst>
                                      </p:cBhvr>
                                    </p:animRot>
                                    <p:animRot by="240000">
                                      <p:cBhvr>
                                        <p:cTn id="24" dur="140" fill="hold">
                                          <p:stCondLst>
                                            <p:cond delay="280"/>
                                          </p:stCondLst>
                                        </p:cTn>
                                        <p:tgtEl>
                                          <p:spTgt spid="9"/>
                                        </p:tgtEl>
                                        <p:attrNameLst>
                                          <p:attrName>r</p:attrName>
                                        </p:attrNameLst>
                                      </p:cBhvr>
                                    </p:animRot>
                                    <p:animRot by="-240000">
                                      <p:cBhvr>
                                        <p:cTn id="25" dur="140" fill="hold">
                                          <p:stCondLst>
                                            <p:cond delay="420"/>
                                          </p:stCondLst>
                                        </p:cTn>
                                        <p:tgtEl>
                                          <p:spTgt spid="9"/>
                                        </p:tgtEl>
                                        <p:attrNameLst>
                                          <p:attrName>r</p:attrName>
                                        </p:attrNameLst>
                                      </p:cBhvr>
                                    </p:animRot>
                                    <p:animRot by="120000">
                                      <p:cBhvr>
                                        <p:cTn id="26" dur="140" fill="hold">
                                          <p:stCondLst>
                                            <p:cond delay="56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D418B0B-9E5E-4734-83A9-6EC6FCA8050C}"/>
              </a:ext>
            </a:extLst>
          </p:cNvPr>
          <p:cNvSpPr txBox="1"/>
          <p:nvPr/>
        </p:nvSpPr>
        <p:spPr>
          <a:xfrm>
            <a:off x="367301" y="1054019"/>
            <a:ext cx="11457398" cy="5414248"/>
          </a:xfrm>
          <a:custGeom>
            <a:avLst/>
            <a:gdLst>
              <a:gd name="connsiteX0" fmla="*/ 0 w 11457398"/>
              <a:gd name="connsiteY0" fmla="*/ 902393 h 5414248"/>
              <a:gd name="connsiteX1" fmla="*/ 902393 w 11457398"/>
              <a:gd name="connsiteY1" fmla="*/ 0 h 5414248"/>
              <a:gd name="connsiteX2" fmla="*/ 10555005 w 11457398"/>
              <a:gd name="connsiteY2" fmla="*/ 0 h 5414248"/>
              <a:gd name="connsiteX3" fmla="*/ 11457398 w 11457398"/>
              <a:gd name="connsiteY3" fmla="*/ 902393 h 5414248"/>
              <a:gd name="connsiteX4" fmla="*/ 11457398 w 11457398"/>
              <a:gd name="connsiteY4" fmla="*/ 4511855 h 5414248"/>
              <a:gd name="connsiteX5" fmla="*/ 10555005 w 11457398"/>
              <a:gd name="connsiteY5" fmla="*/ 5414248 h 5414248"/>
              <a:gd name="connsiteX6" fmla="*/ 902393 w 11457398"/>
              <a:gd name="connsiteY6" fmla="*/ 5414248 h 5414248"/>
              <a:gd name="connsiteX7" fmla="*/ 0 w 11457398"/>
              <a:gd name="connsiteY7" fmla="*/ 4511855 h 5414248"/>
              <a:gd name="connsiteX8" fmla="*/ 0 w 11457398"/>
              <a:gd name="connsiteY8" fmla="*/ 902393 h 541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7398" h="5414248" fill="none" extrusionOk="0">
                <a:moveTo>
                  <a:pt x="0" y="902393"/>
                </a:moveTo>
                <a:cubicBezTo>
                  <a:pt x="-94240" y="415254"/>
                  <a:pt x="455734" y="-53306"/>
                  <a:pt x="902393" y="0"/>
                </a:cubicBezTo>
                <a:cubicBezTo>
                  <a:pt x="2329839" y="-80781"/>
                  <a:pt x="6147393" y="-81131"/>
                  <a:pt x="10555005" y="0"/>
                </a:cubicBezTo>
                <a:cubicBezTo>
                  <a:pt x="11115128" y="-23707"/>
                  <a:pt x="11445140" y="426310"/>
                  <a:pt x="11457398" y="902393"/>
                </a:cubicBezTo>
                <a:cubicBezTo>
                  <a:pt x="11330955" y="1963528"/>
                  <a:pt x="11515140" y="2719641"/>
                  <a:pt x="11457398" y="4511855"/>
                </a:cubicBezTo>
                <a:cubicBezTo>
                  <a:pt x="11407465" y="5030872"/>
                  <a:pt x="11091454" y="5403645"/>
                  <a:pt x="10555005" y="5414248"/>
                </a:cubicBezTo>
                <a:cubicBezTo>
                  <a:pt x="6799792" y="5532965"/>
                  <a:pt x="4114748" y="5476578"/>
                  <a:pt x="902393" y="5414248"/>
                </a:cubicBezTo>
                <a:cubicBezTo>
                  <a:pt x="437396" y="5438609"/>
                  <a:pt x="-61808" y="5078286"/>
                  <a:pt x="0" y="4511855"/>
                </a:cubicBezTo>
                <a:cubicBezTo>
                  <a:pt x="-93554" y="4002010"/>
                  <a:pt x="13330" y="1855230"/>
                  <a:pt x="0" y="902393"/>
                </a:cubicBezTo>
                <a:close/>
              </a:path>
              <a:path w="11457398" h="5414248" stroke="0" extrusionOk="0">
                <a:moveTo>
                  <a:pt x="0" y="902393"/>
                </a:moveTo>
                <a:cubicBezTo>
                  <a:pt x="36331" y="373856"/>
                  <a:pt x="397794" y="21358"/>
                  <a:pt x="902393" y="0"/>
                </a:cubicBezTo>
                <a:cubicBezTo>
                  <a:pt x="4477188" y="-137780"/>
                  <a:pt x="7105047" y="141831"/>
                  <a:pt x="10555005" y="0"/>
                </a:cubicBezTo>
                <a:cubicBezTo>
                  <a:pt x="11089433" y="7608"/>
                  <a:pt x="11469496" y="331180"/>
                  <a:pt x="11457398" y="902393"/>
                </a:cubicBezTo>
                <a:cubicBezTo>
                  <a:pt x="11292826" y="1955384"/>
                  <a:pt x="11407292" y="3497806"/>
                  <a:pt x="11457398" y="4511855"/>
                </a:cubicBezTo>
                <a:cubicBezTo>
                  <a:pt x="11479953" y="5083814"/>
                  <a:pt x="11041774" y="5436861"/>
                  <a:pt x="10555005" y="5414248"/>
                </a:cubicBezTo>
                <a:cubicBezTo>
                  <a:pt x="9117226" y="5362062"/>
                  <a:pt x="5021293" y="5570812"/>
                  <a:pt x="902393" y="5414248"/>
                </a:cubicBezTo>
                <a:cubicBezTo>
                  <a:pt x="488184" y="5448239"/>
                  <a:pt x="10072" y="5030704"/>
                  <a:pt x="0" y="4511855"/>
                </a:cubicBezTo>
                <a:cubicBezTo>
                  <a:pt x="73423" y="3941320"/>
                  <a:pt x="-118688" y="2241660"/>
                  <a:pt x="0" y="902393"/>
                </a:cubicBezTo>
                <a:close/>
              </a:path>
            </a:pathLst>
          </a:custGeom>
          <a:solidFill>
            <a:schemeClr val="bg1"/>
          </a:solidFill>
          <a:ln w="57150">
            <a:solidFill>
              <a:srgbClr val="FF9AA2"/>
            </a:solidFill>
            <a:extLst>
              <a:ext uri="{C807C97D-BFC1-408E-A445-0C87EB9F89A2}">
                <ask:lineSketchStyleProps xmlns:ask="http://schemas.microsoft.com/office/drawing/2018/sketchyshapes" sd="412163283">
                  <a:prstGeom prst="roundRect">
                    <a:avLst/>
                  </a:prstGeom>
                  <ask:type>
                    <ask:lineSketchCurve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4472C4">
                    <a:lumMod val="50000"/>
                  </a:srgbClr>
                </a:solidFill>
                <a:effectLst/>
                <a:uLnTx/>
                <a:uFillTx/>
                <a:latin typeface="等线" panose="020F0502020204030204"/>
                <a:ea typeface="+mn-ea"/>
                <a:cs typeface="Calibri" panose="020F0502020204030204" pitchFamily="34" charset="0"/>
              </a:rPr>
              <a:t>	</a:t>
            </a:r>
            <a:r>
              <a:rPr kumimoji="0" lang="vi-VN" sz="2600" b="0"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Calibri" panose="020F0502020204030204" pitchFamily="34" charset="0"/>
              </a:rPr>
              <a:t>Na rất thích chiếc vòng tay của Cốm nên mượn về nhà đeo thử nhưng vô ý làm rơi, khiến nó vỡ đôi. Na bối rối và oà khóc. Em Cam nhìn thấy liền hỏi:</a:t>
            </a:r>
            <a:endParaRPr kumimoji="0" lang="en-US" sz="2600" b="0" i="0" u="none" strike="noStrike" kern="1200" cap="none" spc="0" normalizeH="0" baseline="0" noProof="0">
              <a:ln>
                <a:noFill/>
              </a:ln>
              <a:solidFill>
                <a:srgbClr val="4472C4">
                  <a:lumMod val="50000"/>
                </a:srgbClr>
              </a:solidFill>
              <a:effectLst/>
              <a:uLnTx/>
              <a:uFillTx/>
              <a:latin typeface="等线" panose="020F0502020204030204"/>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4472C4">
                    <a:lumMod val="50000"/>
                  </a:srgbClr>
                </a:solidFill>
                <a:effectLst/>
                <a:uLnTx/>
                <a:uFillTx/>
                <a:latin typeface="等线" panose="020F0502020204030204"/>
                <a:ea typeface="+mn-ea"/>
                <a:cs typeface="Calibri" panose="020F0502020204030204" pitchFamily="34" charset="0"/>
              </a:rPr>
              <a:t>	</a:t>
            </a:r>
            <a:r>
              <a:rPr kumimoji="0" lang="vi-VN" sz="2600" b="0"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Calibri" panose="020F0502020204030204" pitchFamily="34" charset="0"/>
              </a:rPr>
              <a:t>–</a:t>
            </a:r>
            <a:r>
              <a:rPr kumimoji="0" lang="en-US" sz="2600" b="0" i="0" u="none" strike="noStrike" kern="1200" cap="none" spc="0" normalizeH="0" baseline="0" noProof="0">
                <a:ln>
                  <a:noFill/>
                </a:ln>
                <a:solidFill>
                  <a:srgbClr val="4472C4">
                    <a:lumMod val="50000"/>
                  </a:srgbClr>
                </a:solidFill>
                <a:effectLst/>
                <a:uLnTx/>
                <a:uFillTx/>
                <a:latin typeface="等线" panose="020F0502020204030204"/>
                <a:ea typeface="+mn-ea"/>
                <a:cs typeface="Calibri" panose="020F0502020204030204" pitchFamily="34" charset="0"/>
              </a:rPr>
              <a:t> </a:t>
            </a:r>
            <a:r>
              <a:rPr kumimoji="0" lang="vi-VN" sz="2600" b="0"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Calibri" panose="020F0502020204030204" pitchFamily="34" charset="0"/>
              </a:rPr>
              <a:t>Chị còn nhiều vòng tay khác mà?</a:t>
            </a:r>
            <a:endParaRPr kumimoji="0" lang="en-US" sz="2600" b="0" i="0" u="none" strike="noStrike" kern="1200" cap="none" spc="0" normalizeH="0" baseline="0" noProof="0">
              <a:ln>
                <a:noFill/>
              </a:ln>
              <a:solidFill>
                <a:srgbClr val="4472C4">
                  <a:lumMod val="50000"/>
                </a:srgbClr>
              </a:solidFill>
              <a:effectLst/>
              <a:uLnTx/>
              <a:uFillTx/>
              <a:latin typeface="等线" panose="020F0502020204030204"/>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4472C4">
                    <a:lumMod val="50000"/>
                  </a:srgbClr>
                </a:solidFill>
                <a:effectLst/>
                <a:uLnTx/>
                <a:uFillTx/>
                <a:latin typeface="等线" panose="020F0502020204030204"/>
                <a:ea typeface="+mn-ea"/>
                <a:cs typeface="Calibri" panose="020F0502020204030204" pitchFamily="34" charset="0"/>
              </a:rPr>
              <a:t>	</a:t>
            </a:r>
            <a:r>
              <a:rPr kumimoji="0" lang="vi-VN" sz="2600" b="0"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Calibri" panose="020F0502020204030204" pitchFamily="34" charset="0"/>
              </a:rPr>
              <a:t>Na rầu rĩ: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4472C4">
                    <a:lumMod val="50000"/>
                  </a:srgbClr>
                </a:solidFill>
                <a:effectLst/>
                <a:uLnTx/>
                <a:uFillTx/>
                <a:latin typeface="等线" panose="020F0502020204030204"/>
                <a:ea typeface="+mn-ea"/>
                <a:cs typeface="Calibri" panose="020F0502020204030204" pitchFamily="34" charset="0"/>
              </a:rPr>
              <a:t>	</a:t>
            </a:r>
            <a:r>
              <a:rPr kumimoji="0" lang="vi-VN" sz="2600" b="0"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Calibri" panose="020F0502020204030204" pitchFamily="34" charset="0"/>
              </a:rPr>
              <a:t>–</a:t>
            </a:r>
            <a:r>
              <a:rPr kumimoji="0" lang="en-US" sz="2600" b="0" i="0" u="none" strike="noStrike" kern="1200" cap="none" spc="0" normalizeH="0" baseline="0" noProof="0">
                <a:ln>
                  <a:noFill/>
                </a:ln>
                <a:solidFill>
                  <a:srgbClr val="4472C4">
                    <a:lumMod val="50000"/>
                  </a:srgbClr>
                </a:solidFill>
                <a:effectLst/>
                <a:uLnTx/>
                <a:uFillTx/>
                <a:latin typeface="等线" panose="020F0502020204030204"/>
                <a:ea typeface="+mn-ea"/>
                <a:cs typeface="Calibri" panose="020F0502020204030204" pitchFamily="34" charset="0"/>
              </a:rPr>
              <a:t> </a:t>
            </a:r>
            <a:r>
              <a:rPr kumimoji="0" lang="vi-VN" sz="2600" b="0"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Calibri" panose="020F0502020204030204" pitchFamily="34" charset="0"/>
              </a:rPr>
              <a:t>Nhưng đây là vòng tay của chị Cốm. Chị hối hận lắm!</a:t>
            </a:r>
            <a:endParaRPr kumimoji="0" lang="en-US" sz="2600" b="0" i="0" u="none" strike="noStrike" kern="1200" cap="none" spc="0" normalizeH="0" baseline="0" noProof="0">
              <a:ln>
                <a:noFill/>
              </a:ln>
              <a:solidFill>
                <a:srgbClr val="4472C4">
                  <a:lumMod val="50000"/>
                </a:srgbClr>
              </a:solidFill>
              <a:effectLst/>
              <a:uLnTx/>
              <a:uFillTx/>
              <a:latin typeface="等线" panose="020F0502020204030204"/>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4472C4">
                    <a:lumMod val="50000"/>
                  </a:srgbClr>
                </a:solidFill>
                <a:effectLst/>
                <a:uLnTx/>
                <a:uFillTx/>
                <a:latin typeface="等线" panose="020F0502020204030204"/>
                <a:ea typeface="+mn-ea"/>
                <a:cs typeface="Calibri" panose="020F0502020204030204" pitchFamily="34" charset="0"/>
              </a:rPr>
              <a:t>	</a:t>
            </a:r>
            <a:r>
              <a:rPr kumimoji="0" lang="vi-VN" sz="2600" b="0"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Calibri" panose="020F0502020204030204" pitchFamily="34" charset="0"/>
              </a:rPr>
              <a:t>Vừa lúc đó, mẹ Na bước đến: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4472C4">
                    <a:lumMod val="50000"/>
                  </a:srgbClr>
                </a:solidFill>
                <a:effectLst/>
                <a:uLnTx/>
                <a:uFillTx/>
                <a:latin typeface="等线" panose="020F0502020204030204"/>
                <a:ea typeface="+mn-ea"/>
                <a:cs typeface="Calibri" panose="020F0502020204030204" pitchFamily="34" charset="0"/>
              </a:rPr>
              <a:t>	</a:t>
            </a:r>
            <a:r>
              <a:rPr kumimoji="0" lang="vi-VN" sz="2600" b="0"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Calibri" panose="020F0502020204030204" pitchFamily="34" charset="0"/>
              </a:rPr>
              <a:t>–</a:t>
            </a:r>
            <a:r>
              <a:rPr kumimoji="0" lang="en-US" sz="2600" b="0" i="0" u="none" strike="noStrike" kern="1200" cap="none" spc="0" normalizeH="0" baseline="0" noProof="0">
                <a:ln>
                  <a:noFill/>
                </a:ln>
                <a:solidFill>
                  <a:srgbClr val="4472C4">
                    <a:lumMod val="50000"/>
                  </a:srgbClr>
                </a:solidFill>
                <a:effectLst/>
                <a:uLnTx/>
                <a:uFillTx/>
                <a:latin typeface="等线" panose="020F0502020204030204"/>
                <a:ea typeface="+mn-ea"/>
                <a:cs typeface="Calibri" panose="020F0502020204030204" pitchFamily="34" charset="0"/>
              </a:rPr>
              <a:t> </a:t>
            </a:r>
            <a:r>
              <a:rPr kumimoji="0" lang="vi-VN" sz="2600" b="0"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Calibri" panose="020F0502020204030204" pitchFamily="34" charset="0"/>
              </a:rPr>
              <a:t>Con nghĩ được vậy là tốt. Tài sản riêng của người khác cần được tôn trọng.Bảo quản, giữ gìn tài sản của người khác thể hiện mình là người lịch sự, tử tế.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4472C4">
                    <a:lumMod val="50000"/>
                  </a:srgbClr>
                </a:solidFill>
                <a:effectLst/>
                <a:uLnTx/>
                <a:uFillTx/>
                <a:latin typeface="等线" panose="020F0502020204030204"/>
                <a:ea typeface="+mn-ea"/>
                <a:cs typeface="Calibri" panose="020F0502020204030204" pitchFamily="34" charset="0"/>
              </a:rPr>
              <a:t>	</a:t>
            </a:r>
            <a:r>
              <a:rPr kumimoji="0" lang="vi-VN" sz="2600" b="0"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Calibri" panose="020F0502020204030204" pitchFamily="34" charset="0"/>
              </a:rPr>
              <a:t>Na càng nghĩ, càng thấm thía lời mẹ dạy. Sáng hôm sau, Na chủ động gặp, xin lỗi Cốm và đền cho bạn chiếc vòng tay rất đẹp của mình.</a:t>
            </a:r>
            <a:endParaRPr kumimoji="0" lang="vi-VN" sz="2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FF75FA24-4F28-46F4-A419-35905F8BA934}"/>
              </a:ext>
            </a:extLst>
          </p:cNvPr>
          <p:cNvSpPr txBox="1"/>
          <p:nvPr/>
        </p:nvSpPr>
        <p:spPr>
          <a:xfrm>
            <a:off x="3220757" y="385514"/>
            <a:ext cx="5298423" cy="769441"/>
          </a:xfrm>
          <a:custGeom>
            <a:avLst/>
            <a:gdLst>
              <a:gd name="connsiteX0" fmla="*/ 0 w 5298423"/>
              <a:gd name="connsiteY0" fmla="*/ 0 h 769441"/>
              <a:gd name="connsiteX1" fmla="*/ 588714 w 5298423"/>
              <a:gd name="connsiteY1" fmla="*/ 0 h 769441"/>
              <a:gd name="connsiteX2" fmla="*/ 1230412 w 5298423"/>
              <a:gd name="connsiteY2" fmla="*/ 0 h 769441"/>
              <a:gd name="connsiteX3" fmla="*/ 1819125 w 5298423"/>
              <a:gd name="connsiteY3" fmla="*/ 0 h 769441"/>
              <a:gd name="connsiteX4" fmla="*/ 2460823 w 5298423"/>
              <a:gd name="connsiteY4" fmla="*/ 0 h 769441"/>
              <a:gd name="connsiteX5" fmla="*/ 2996553 w 5298423"/>
              <a:gd name="connsiteY5" fmla="*/ 0 h 769441"/>
              <a:gd name="connsiteX6" fmla="*/ 3426314 w 5298423"/>
              <a:gd name="connsiteY6" fmla="*/ 0 h 769441"/>
              <a:gd name="connsiteX7" fmla="*/ 3909059 w 5298423"/>
              <a:gd name="connsiteY7" fmla="*/ 0 h 769441"/>
              <a:gd name="connsiteX8" fmla="*/ 4603741 w 5298423"/>
              <a:gd name="connsiteY8" fmla="*/ 0 h 769441"/>
              <a:gd name="connsiteX9" fmla="*/ 5298423 w 5298423"/>
              <a:gd name="connsiteY9" fmla="*/ 0 h 769441"/>
              <a:gd name="connsiteX10" fmla="*/ 5298423 w 5298423"/>
              <a:gd name="connsiteY10" fmla="*/ 384721 h 769441"/>
              <a:gd name="connsiteX11" fmla="*/ 5298423 w 5298423"/>
              <a:gd name="connsiteY11" fmla="*/ 769441 h 769441"/>
              <a:gd name="connsiteX12" fmla="*/ 4815678 w 5298423"/>
              <a:gd name="connsiteY12" fmla="*/ 769441 h 769441"/>
              <a:gd name="connsiteX13" fmla="*/ 4279948 w 5298423"/>
              <a:gd name="connsiteY13" fmla="*/ 769441 h 769441"/>
              <a:gd name="connsiteX14" fmla="*/ 3585266 w 5298423"/>
              <a:gd name="connsiteY14" fmla="*/ 769441 h 769441"/>
              <a:gd name="connsiteX15" fmla="*/ 2943568 w 5298423"/>
              <a:gd name="connsiteY15" fmla="*/ 769441 h 769441"/>
              <a:gd name="connsiteX16" fmla="*/ 2354855 w 5298423"/>
              <a:gd name="connsiteY16" fmla="*/ 769441 h 769441"/>
              <a:gd name="connsiteX17" fmla="*/ 1872109 w 5298423"/>
              <a:gd name="connsiteY17" fmla="*/ 769441 h 769441"/>
              <a:gd name="connsiteX18" fmla="*/ 1283396 w 5298423"/>
              <a:gd name="connsiteY18" fmla="*/ 769441 h 769441"/>
              <a:gd name="connsiteX19" fmla="*/ 853635 w 5298423"/>
              <a:gd name="connsiteY19" fmla="*/ 769441 h 769441"/>
              <a:gd name="connsiteX20" fmla="*/ 0 w 5298423"/>
              <a:gd name="connsiteY20" fmla="*/ 769441 h 769441"/>
              <a:gd name="connsiteX21" fmla="*/ 0 w 5298423"/>
              <a:gd name="connsiteY21" fmla="*/ 407804 h 769441"/>
              <a:gd name="connsiteX22" fmla="*/ 0 w 5298423"/>
              <a:gd name="connsiteY22"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98423" h="769441" fill="none" extrusionOk="0">
                <a:moveTo>
                  <a:pt x="0" y="0"/>
                </a:moveTo>
                <a:cubicBezTo>
                  <a:pt x="274877" y="-49216"/>
                  <a:pt x="328530" y="61325"/>
                  <a:pt x="588714" y="0"/>
                </a:cubicBezTo>
                <a:cubicBezTo>
                  <a:pt x="848898" y="-61325"/>
                  <a:pt x="1029421" y="19592"/>
                  <a:pt x="1230412" y="0"/>
                </a:cubicBezTo>
                <a:cubicBezTo>
                  <a:pt x="1431403" y="-19592"/>
                  <a:pt x="1679879" y="62229"/>
                  <a:pt x="1819125" y="0"/>
                </a:cubicBezTo>
                <a:cubicBezTo>
                  <a:pt x="1958371" y="-62229"/>
                  <a:pt x="2226934" y="41012"/>
                  <a:pt x="2460823" y="0"/>
                </a:cubicBezTo>
                <a:cubicBezTo>
                  <a:pt x="2694712" y="-41012"/>
                  <a:pt x="2734467" y="60336"/>
                  <a:pt x="2996553" y="0"/>
                </a:cubicBezTo>
                <a:cubicBezTo>
                  <a:pt x="3258639" y="-60336"/>
                  <a:pt x="3232722" y="14334"/>
                  <a:pt x="3426314" y="0"/>
                </a:cubicBezTo>
                <a:cubicBezTo>
                  <a:pt x="3619906" y="-14334"/>
                  <a:pt x="3754429" y="37907"/>
                  <a:pt x="3909059" y="0"/>
                </a:cubicBezTo>
                <a:cubicBezTo>
                  <a:pt x="4063690" y="-37907"/>
                  <a:pt x="4275287" y="69931"/>
                  <a:pt x="4603741" y="0"/>
                </a:cubicBezTo>
                <a:cubicBezTo>
                  <a:pt x="4932195" y="-69931"/>
                  <a:pt x="5086401" y="58574"/>
                  <a:pt x="5298423" y="0"/>
                </a:cubicBezTo>
                <a:cubicBezTo>
                  <a:pt x="5312077" y="80969"/>
                  <a:pt x="5267607" y="291300"/>
                  <a:pt x="5298423" y="384721"/>
                </a:cubicBezTo>
                <a:cubicBezTo>
                  <a:pt x="5329239" y="478142"/>
                  <a:pt x="5271419" y="674470"/>
                  <a:pt x="5298423" y="769441"/>
                </a:cubicBezTo>
                <a:cubicBezTo>
                  <a:pt x="5144158" y="776522"/>
                  <a:pt x="4970896" y="743062"/>
                  <a:pt x="4815678" y="769441"/>
                </a:cubicBezTo>
                <a:cubicBezTo>
                  <a:pt x="4660461" y="795820"/>
                  <a:pt x="4468337" y="760656"/>
                  <a:pt x="4279948" y="769441"/>
                </a:cubicBezTo>
                <a:cubicBezTo>
                  <a:pt x="4091559" y="778226"/>
                  <a:pt x="3725540" y="704659"/>
                  <a:pt x="3585266" y="769441"/>
                </a:cubicBezTo>
                <a:cubicBezTo>
                  <a:pt x="3444992" y="834223"/>
                  <a:pt x="3259088" y="727208"/>
                  <a:pt x="2943568" y="769441"/>
                </a:cubicBezTo>
                <a:cubicBezTo>
                  <a:pt x="2628048" y="811674"/>
                  <a:pt x="2628038" y="712665"/>
                  <a:pt x="2354855" y="769441"/>
                </a:cubicBezTo>
                <a:cubicBezTo>
                  <a:pt x="2081672" y="826217"/>
                  <a:pt x="2102660" y="742339"/>
                  <a:pt x="1872109" y="769441"/>
                </a:cubicBezTo>
                <a:cubicBezTo>
                  <a:pt x="1641558" y="796543"/>
                  <a:pt x="1425207" y="703617"/>
                  <a:pt x="1283396" y="769441"/>
                </a:cubicBezTo>
                <a:cubicBezTo>
                  <a:pt x="1141585" y="835265"/>
                  <a:pt x="997454" y="760990"/>
                  <a:pt x="853635" y="769441"/>
                </a:cubicBezTo>
                <a:cubicBezTo>
                  <a:pt x="709816" y="777892"/>
                  <a:pt x="269295" y="768895"/>
                  <a:pt x="0" y="769441"/>
                </a:cubicBezTo>
                <a:cubicBezTo>
                  <a:pt x="-6674" y="649642"/>
                  <a:pt x="34609" y="498381"/>
                  <a:pt x="0" y="407804"/>
                </a:cubicBezTo>
                <a:cubicBezTo>
                  <a:pt x="-34609" y="317227"/>
                  <a:pt x="28594" y="154525"/>
                  <a:pt x="0" y="0"/>
                </a:cubicBezTo>
                <a:close/>
              </a:path>
              <a:path w="5298423" h="769441" stroke="0" extrusionOk="0">
                <a:moveTo>
                  <a:pt x="0" y="0"/>
                </a:moveTo>
                <a:cubicBezTo>
                  <a:pt x="128396" y="-24990"/>
                  <a:pt x="324387" y="24331"/>
                  <a:pt x="588714" y="0"/>
                </a:cubicBezTo>
                <a:cubicBezTo>
                  <a:pt x="853041" y="-24331"/>
                  <a:pt x="867747" y="13590"/>
                  <a:pt x="1018475" y="0"/>
                </a:cubicBezTo>
                <a:cubicBezTo>
                  <a:pt x="1169203" y="-13590"/>
                  <a:pt x="1297731" y="44214"/>
                  <a:pt x="1501220" y="0"/>
                </a:cubicBezTo>
                <a:cubicBezTo>
                  <a:pt x="1704709" y="-44214"/>
                  <a:pt x="1754896" y="1764"/>
                  <a:pt x="1983965" y="0"/>
                </a:cubicBezTo>
                <a:cubicBezTo>
                  <a:pt x="2213034" y="-1764"/>
                  <a:pt x="2284120" y="49008"/>
                  <a:pt x="2519694" y="0"/>
                </a:cubicBezTo>
                <a:cubicBezTo>
                  <a:pt x="2755268" y="-49008"/>
                  <a:pt x="2983853" y="82926"/>
                  <a:pt x="3214377" y="0"/>
                </a:cubicBezTo>
                <a:cubicBezTo>
                  <a:pt x="3444901" y="-82926"/>
                  <a:pt x="3583233" y="13332"/>
                  <a:pt x="3750106" y="0"/>
                </a:cubicBezTo>
                <a:cubicBezTo>
                  <a:pt x="3916979" y="-13332"/>
                  <a:pt x="4083400" y="1057"/>
                  <a:pt x="4179867" y="0"/>
                </a:cubicBezTo>
                <a:cubicBezTo>
                  <a:pt x="4276334" y="-1057"/>
                  <a:pt x="4542930" y="43796"/>
                  <a:pt x="4662612" y="0"/>
                </a:cubicBezTo>
                <a:cubicBezTo>
                  <a:pt x="4782295" y="-43796"/>
                  <a:pt x="5054583" y="64385"/>
                  <a:pt x="5298423" y="0"/>
                </a:cubicBezTo>
                <a:cubicBezTo>
                  <a:pt x="5335396" y="123939"/>
                  <a:pt x="5281773" y="243895"/>
                  <a:pt x="5298423" y="400109"/>
                </a:cubicBezTo>
                <a:cubicBezTo>
                  <a:pt x="5315073" y="556323"/>
                  <a:pt x="5261920" y="668752"/>
                  <a:pt x="5298423" y="769441"/>
                </a:cubicBezTo>
                <a:cubicBezTo>
                  <a:pt x="5125849" y="836266"/>
                  <a:pt x="4798906" y="722176"/>
                  <a:pt x="4656725" y="769441"/>
                </a:cubicBezTo>
                <a:cubicBezTo>
                  <a:pt x="4514544" y="816706"/>
                  <a:pt x="4350895" y="740096"/>
                  <a:pt x="4120996" y="769441"/>
                </a:cubicBezTo>
                <a:cubicBezTo>
                  <a:pt x="3891097" y="798786"/>
                  <a:pt x="3882476" y="764530"/>
                  <a:pt x="3691235" y="769441"/>
                </a:cubicBezTo>
                <a:cubicBezTo>
                  <a:pt x="3499994" y="774352"/>
                  <a:pt x="3284722" y="713502"/>
                  <a:pt x="3155505" y="769441"/>
                </a:cubicBezTo>
                <a:cubicBezTo>
                  <a:pt x="3026288" y="825380"/>
                  <a:pt x="2909027" y="761856"/>
                  <a:pt x="2725744" y="769441"/>
                </a:cubicBezTo>
                <a:cubicBezTo>
                  <a:pt x="2542461" y="777026"/>
                  <a:pt x="2337670" y="722900"/>
                  <a:pt x="2137031" y="769441"/>
                </a:cubicBezTo>
                <a:cubicBezTo>
                  <a:pt x="1936392" y="815982"/>
                  <a:pt x="1711364" y="766495"/>
                  <a:pt x="1601301" y="769441"/>
                </a:cubicBezTo>
                <a:cubicBezTo>
                  <a:pt x="1491238" y="772387"/>
                  <a:pt x="1266274" y="719415"/>
                  <a:pt x="1065572" y="769441"/>
                </a:cubicBezTo>
                <a:cubicBezTo>
                  <a:pt x="864870" y="819467"/>
                  <a:pt x="260644" y="716470"/>
                  <a:pt x="0" y="769441"/>
                </a:cubicBezTo>
                <a:cubicBezTo>
                  <a:pt x="-36321" y="645334"/>
                  <a:pt x="11522" y="563549"/>
                  <a:pt x="0" y="407804"/>
                </a:cubicBezTo>
                <a:cubicBezTo>
                  <a:pt x="-11522" y="252059"/>
                  <a:pt x="39185" y="82493"/>
                  <a:pt x="0" y="0"/>
                </a:cubicBezTo>
                <a:close/>
              </a:path>
            </a:pathLst>
          </a:custGeom>
          <a:solidFill>
            <a:srgbClr val="FFCCCC"/>
          </a:solidFill>
          <a:ln w="28575">
            <a:solidFill>
              <a:srgbClr val="FF9AA2"/>
            </a:solidFill>
            <a:extLst>
              <a:ext uri="{C807C97D-BFC1-408E-A445-0C87EB9F89A2}">
                <ask:lineSketchStyleProps xmlns:ask="http://schemas.microsoft.com/office/drawing/2018/sketchyshapes" sd="3688499214">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F0"/>
                </a:solidFill>
                <a:effectLst/>
                <a:uLnTx/>
                <a:uFillTx/>
                <a:latin typeface="SVN-Kitten" pitchFamily="50" charset="0"/>
                <a:ea typeface="+mn-ea"/>
                <a:cs typeface="Calibri" panose="020F0502020204030204" pitchFamily="34" charset="0"/>
              </a:rPr>
              <a:t>Chiếc vòng tay</a:t>
            </a:r>
            <a:endParaRPr kumimoji="0" lang="vi-VN" sz="4400" b="0" i="0" u="none" strike="noStrike" kern="1200" cap="none" spc="0" normalizeH="0" baseline="0" noProof="0" dirty="0">
              <a:ln>
                <a:noFill/>
              </a:ln>
              <a:solidFill>
                <a:srgbClr val="00B0F0"/>
              </a:solidFill>
              <a:effectLst/>
              <a:uLnTx/>
              <a:uFillTx/>
              <a:latin typeface="SVN-Kitten" pitchFamily="50" charset="0"/>
              <a:ea typeface="+mn-ea"/>
              <a:cs typeface="Calibri" panose="020F0502020204030204" pitchFamily="34" charset="0"/>
            </a:endParaRPr>
          </a:p>
        </p:txBody>
      </p:sp>
    </p:spTree>
    <p:extLst>
      <p:ext uri="{BB962C8B-B14F-4D97-AF65-F5344CB8AC3E}">
        <p14:creationId xmlns:p14="http://schemas.microsoft.com/office/powerpoint/2010/main" val="24263564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613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okaythumb Png Clipart - Royalty Free Svg Png Cartoon Teacher  Transparent Background,Okay Png - free transparent png images - pngaaa.com">
            <a:extLst>
              <a:ext uri="{FF2B5EF4-FFF2-40B4-BE49-F238E27FC236}">
                <a16:creationId xmlns:a16="http://schemas.microsoft.com/office/drawing/2014/main" id="{F60953B6-F6C4-6DBD-7441-308D654EBAB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401" b="94324" l="10000" r="90000">
                        <a14:foregroundMark x1="62444" y1="6401" x2="62444" y2="6401"/>
                        <a14:foregroundMark x1="70222" y1="37440" x2="70222" y2="37440"/>
                        <a14:foregroundMark x1="67111" y1="36594" x2="74667" y2="37802"/>
                        <a14:foregroundMark x1="51889" y1="36232" x2="44889" y2="43841"/>
                        <a14:foregroundMark x1="53444" y1="35990" x2="57333" y2="35870"/>
                        <a14:foregroundMark x1="62667" y1="72101" x2="62667" y2="72101"/>
                        <a14:foregroundMark x1="62556" y1="72585" x2="62556" y2="72585"/>
                        <a14:foregroundMark x1="61111" y1="72585" x2="61111" y2="72585"/>
                        <a14:foregroundMark x1="59222" y1="71739" x2="64000" y2="81280"/>
                        <a14:foregroundMark x1="60444" y1="77053" x2="63333" y2="67633"/>
                        <a14:foregroundMark x1="59667" y1="72101" x2="58222" y2="67029"/>
                        <a14:foregroundMark x1="37444" y1="91546" x2="37444" y2="91546"/>
                        <a14:foregroundMark x1="62222" y1="93357" x2="62222" y2="93357"/>
                        <a14:foregroundMark x1="79333" y1="94324" x2="79333" y2="94324"/>
                      </a14:backgroundRemoval>
                    </a14:imgEffect>
                  </a14:imgLayer>
                </a14:imgProps>
              </a:ext>
              <a:ext uri="{28A0092B-C50C-407E-A947-70E740481C1C}">
                <a14:useLocalDpi xmlns:a14="http://schemas.microsoft.com/office/drawing/2010/main" val="0"/>
              </a:ext>
            </a:extLst>
          </a:blip>
          <a:srcRect/>
          <a:stretch>
            <a:fillRect/>
          </a:stretch>
        </p:blipFill>
        <p:spPr bwMode="auto">
          <a:xfrm>
            <a:off x="8274677" y="1832295"/>
            <a:ext cx="3917323" cy="3603671"/>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6231339B-48DB-203F-B514-29478125E2DA}"/>
              </a:ext>
            </a:extLst>
          </p:cNvPr>
          <p:cNvSpPr/>
          <p:nvPr/>
        </p:nvSpPr>
        <p:spPr>
          <a:xfrm flipH="1">
            <a:off x="4148214" y="708433"/>
            <a:ext cx="5273188" cy="1293996"/>
          </a:xfrm>
          <a:custGeom>
            <a:avLst/>
            <a:gdLst>
              <a:gd name="connsiteX0" fmla="*/ 0 w 5273188"/>
              <a:gd name="connsiteY0" fmla="*/ 215670 h 1293996"/>
              <a:gd name="connsiteX1" fmla="*/ 215670 w 5273188"/>
              <a:gd name="connsiteY1" fmla="*/ 0 h 1293996"/>
              <a:gd name="connsiteX2" fmla="*/ 878865 w 5273188"/>
              <a:gd name="connsiteY2" fmla="*/ 0 h 1293996"/>
              <a:gd name="connsiteX3" fmla="*/ 878865 w 5273188"/>
              <a:gd name="connsiteY3" fmla="*/ 0 h 1293996"/>
              <a:gd name="connsiteX4" fmla="*/ 1511648 w 5273188"/>
              <a:gd name="connsiteY4" fmla="*/ 0 h 1293996"/>
              <a:gd name="connsiteX5" fmla="*/ 2197162 w 5273188"/>
              <a:gd name="connsiteY5" fmla="*/ 0 h 1293996"/>
              <a:gd name="connsiteX6" fmla="*/ 2769233 w 5273188"/>
              <a:gd name="connsiteY6" fmla="*/ 0 h 1293996"/>
              <a:gd name="connsiteX7" fmla="*/ 3284097 w 5273188"/>
              <a:gd name="connsiteY7" fmla="*/ 0 h 1293996"/>
              <a:gd name="connsiteX8" fmla="*/ 3798961 w 5273188"/>
              <a:gd name="connsiteY8" fmla="*/ 0 h 1293996"/>
              <a:gd name="connsiteX9" fmla="*/ 4371033 w 5273188"/>
              <a:gd name="connsiteY9" fmla="*/ 0 h 1293996"/>
              <a:gd name="connsiteX10" fmla="*/ 5057518 w 5273188"/>
              <a:gd name="connsiteY10" fmla="*/ 0 h 1293996"/>
              <a:gd name="connsiteX11" fmla="*/ 5273188 w 5273188"/>
              <a:gd name="connsiteY11" fmla="*/ 215670 h 1293996"/>
              <a:gd name="connsiteX12" fmla="*/ 5273188 w 5273188"/>
              <a:gd name="connsiteY12" fmla="*/ 754831 h 1293996"/>
              <a:gd name="connsiteX13" fmla="*/ 5273188 w 5273188"/>
              <a:gd name="connsiteY13" fmla="*/ 754831 h 1293996"/>
              <a:gd name="connsiteX14" fmla="*/ 5273188 w 5273188"/>
              <a:gd name="connsiteY14" fmla="*/ 1078330 h 1293996"/>
              <a:gd name="connsiteX15" fmla="*/ 5273188 w 5273188"/>
              <a:gd name="connsiteY15" fmla="*/ 1078326 h 1293996"/>
              <a:gd name="connsiteX16" fmla="*/ 5057518 w 5273188"/>
              <a:gd name="connsiteY16" fmla="*/ 1293996 h 1293996"/>
              <a:gd name="connsiteX17" fmla="*/ 4542654 w 5273188"/>
              <a:gd name="connsiteY17" fmla="*/ 1293996 h 1293996"/>
              <a:gd name="connsiteX18" fmla="*/ 3999186 w 5273188"/>
              <a:gd name="connsiteY18" fmla="*/ 1293996 h 1293996"/>
              <a:gd name="connsiteX19" fmla="*/ 3398512 w 5273188"/>
              <a:gd name="connsiteY19" fmla="*/ 1293996 h 1293996"/>
              <a:gd name="connsiteX20" fmla="*/ 2797837 w 5273188"/>
              <a:gd name="connsiteY20" fmla="*/ 1293996 h 1293996"/>
              <a:gd name="connsiteX21" fmla="*/ 2197162 w 5273188"/>
              <a:gd name="connsiteY21" fmla="*/ 1293996 h 1293996"/>
              <a:gd name="connsiteX22" fmla="*/ 1589773 w 5273188"/>
              <a:gd name="connsiteY22" fmla="*/ 1434173 h 1293996"/>
              <a:gd name="connsiteX23" fmla="*/ 1005745 w 5273188"/>
              <a:gd name="connsiteY23" fmla="*/ 1568959 h 1293996"/>
              <a:gd name="connsiteX24" fmla="*/ 374995 w 5273188"/>
              <a:gd name="connsiteY24" fmla="*/ 1714528 h 1293996"/>
              <a:gd name="connsiteX25" fmla="*/ -138949 w 5273188"/>
              <a:gd name="connsiteY25" fmla="*/ 1833139 h 1293996"/>
              <a:gd name="connsiteX26" fmla="*/ 359780 w 5273188"/>
              <a:gd name="connsiteY26" fmla="*/ 1568959 h 1293996"/>
              <a:gd name="connsiteX27" fmla="*/ 878865 w 5273188"/>
              <a:gd name="connsiteY27" fmla="*/ 1293996 h 1293996"/>
              <a:gd name="connsiteX28" fmla="*/ 215670 w 5273188"/>
              <a:gd name="connsiteY28" fmla="*/ 1293996 h 1293996"/>
              <a:gd name="connsiteX29" fmla="*/ 0 w 5273188"/>
              <a:gd name="connsiteY29" fmla="*/ 1078326 h 1293996"/>
              <a:gd name="connsiteX30" fmla="*/ 0 w 5273188"/>
              <a:gd name="connsiteY30" fmla="*/ 1078330 h 1293996"/>
              <a:gd name="connsiteX31" fmla="*/ 0 w 5273188"/>
              <a:gd name="connsiteY31" fmla="*/ 754831 h 1293996"/>
              <a:gd name="connsiteX32" fmla="*/ 0 w 5273188"/>
              <a:gd name="connsiteY32" fmla="*/ 754831 h 1293996"/>
              <a:gd name="connsiteX33" fmla="*/ 0 w 5273188"/>
              <a:gd name="connsiteY33" fmla="*/ 215670 h 129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73188" h="1293996" fill="none" extrusionOk="0">
                <a:moveTo>
                  <a:pt x="0" y="215670"/>
                </a:moveTo>
                <a:cubicBezTo>
                  <a:pt x="-7329" y="85638"/>
                  <a:pt x="87383" y="-3258"/>
                  <a:pt x="215670" y="0"/>
                </a:cubicBezTo>
                <a:cubicBezTo>
                  <a:pt x="545773" y="-31012"/>
                  <a:pt x="744932" y="-19720"/>
                  <a:pt x="878865" y="0"/>
                </a:cubicBezTo>
                <a:lnTo>
                  <a:pt x="878865" y="0"/>
                </a:lnTo>
                <a:cubicBezTo>
                  <a:pt x="1132526" y="-6482"/>
                  <a:pt x="1356949" y="9532"/>
                  <a:pt x="1511648" y="0"/>
                </a:cubicBezTo>
                <a:cubicBezTo>
                  <a:pt x="1666347" y="-9532"/>
                  <a:pt x="1972281" y="-11234"/>
                  <a:pt x="2197162" y="0"/>
                </a:cubicBezTo>
                <a:cubicBezTo>
                  <a:pt x="2425430" y="-18960"/>
                  <a:pt x="2535249" y="-20272"/>
                  <a:pt x="2769233" y="0"/>
                </a:cubicBezTo>
                <a:cubicBezTo>
                  <a:pt x="3003217" y="20272"/>
                  <a:pt x="3108087" y="4059"/>
                  <a:pt x="3284097" y="0"/>
                </a:cubicBezTo>
                <a:cubicBezTo>
                  <a:pt x="3460107" y="-4059"/>
                  <a:pt x="3679719" y="20308"/>
                  <a:pt x="3798961" y="0"/>
                </a:cubicBezTo>
                <a:cubicBezTo>
                  <a:pt x="3918203" y="-20308"/>
                  <a:pt x="4095383" y="-26441"/>
                  <a:pt x="4371033" y="0"/>
                </a:cubicBezTo>
                <a:cubicBezTo>
                  <a:pt x="4646683" y="26441"/>
                  <a:pt x="4894908" y="-25244"/>
                  <a:pt x="5057518" y="0"/>
                </a:cubicBezTo>
                <a:cubicBezTo>
                  <a:pt x="5173675" y="1537"/>
                  <a:pt x="5249543" y="102247"/>
                  <a:pt x="5273188" y="215670"/>
                </a:cubicBezTo>
                <a:cubicBezTo>
                  <a:pt x="5295145" y="458808"/>
                  <a:pt x="5262030" y="520660"/>
                  <a:pt x="5273188" y="754831"/>
                </a:cubicBezTo>
                <a:lnTo>
                  <a:pt x="5273188" y="754831"/>
                </a:lnTo>
                <a:cubicBezTo>
                  <a:pt x="5261619" y="846123"/>
                  <a:pt x="5277152" y="969878"/>
                  <a:pt x="5273188" y="1078330"/>
                </a:cubicBezTo>
                <a:lnTo>
                  <a:pt x="5273188" y="1078326"/>
                </a:lnTo>
                <a:cubicBezTo>
                  <a:pt x="5278955" y="1197061"/>
                  <a:pt x="5174991" y="1304248"/>
                  <a:pt x="5057518" y="1293996"/>
                </a:cubicBezTo>
                <a:cubicBezTo>
                  <a:pt x="4938827" y="1302991"/>
                  <a:pt x="4687612" y="1299967"/>
                  <a:pt x="4542654" y="1293996"/>
                </a:cubicBezTo>
                <a:cubicBezTo>
                  <a:pt x="4397696" y="1288025"/>
                  <a:pt x="4202436" y="1297420"/>
                  <a:pt x="3999186" y="1293996"/>
                </a:cubicBezTo>
                <a:cubicBezTo>
                  <a:pt x="3795936" y="1290572"/>
                  <a:pt x="3609294" y="1289401"/>
                  <a:pt x="3398512" y="1293996"/>
                </a:cubicBezTo>
                <a:cubicBezTo>
                  <a:pt x="3187730" y="1298591"/>
                  <a:pt x="3034422" y="1264555"/>
                  <a:pt x="2797837" y="1293996"/>
                </a:cubicBezTo>
                <a:cubicBezTo>
                  <a:pt x="2561252" y="1323437"/>
                  <a:pt x="2472177" y="1292823"/>
                  <a:pt x="2197162" y="1293996"/>
                </a:cubicBezTo>
                <a:cubicBezTo>
                  <a:pt x="1966771" y="1337519"/>
                  <a:pt x="1838260" y="1391017"/>
                  <a:pt x="1589773" y="1434173"/>
                </a:cubicBezTo>
                <a:cubicBezTo>
                  <a:pt x="1341286" y="1477329"/>
                  <a:pt x="1264141" y="1519229"/>
                  <a:pt x="1005745" y="1568959"/>
                </a:cubicBezTo>
                <a:cubicBezTo>
                  <a:pt x="747349" y="1618689"/>
                  <a:pt x="694704" y="1671596"/>
                  <a:pt x="374995" y="1714528"/>
                </a:cubicBezTo>
                <a:cubicBezTo>
                  <a:pt x="55286" y="1757459"/>
                  <a:pt x="323" y="1812836"/>
                  <a:pt x="-138949" y="1833139"/>
                </a:cubicBezTo>
                <a:cubicBezTo>
                  <a:pt x="34699" y="1768989"/>
                  <a:pt x="246886" y="1656557"/>
                  <a:pt x="359780" y="1568959"/>
                </a:cubicBezTo>
                <a:cubicBezTo>
                  <a:pt x="472674" y="1481361"/>
                  <a:pt x="705328" y="1357901"/>
                  <a:pt x="878865" y="1293996"/>
                </a:cubicBezTo>
                <a:cubicBezTo>
                  <a:pt x="607162" y="1280991"/>
                  <a:pt x="494899" y="1272248"/>
                  <a:pt x="215670" y="1293996"/>
                </a:cubicBezTo>
                <a:cubicBezTo>
                  <a:pt x="82299" y="1298779"/>
                  <a:pt x="4190" y="1208424"/>
                  <a:pt x="0" y="1078326"/>
                </a:cubicBezTo>
                <a:lnTo>
                  <a:pt x="0" y="1078330"/>
                </a:lnTo>
                <a:cubicBezTo>
                  <a:pt x="14731" y="935763"/>
                  <a:pt x="-8135" y="893209"/>
                  <a:pt x="0" y="754831"/>
                </a:cubicBezTo>
                <a:lnTo>
                  <a:pt x="0" y="754831"/>
                </a:lnTo>
                <a:cubicBezTo>
                  <a:pt x="13426" y="544553"/>
                  <a:pt x="14079" y="378161"/>
                  <a:pt x="0" y="215670"/>
                </a:cubicBezTo>
                <a:close/>
              </a:path>
              <a:path w="5273188" h="1293996" stroke="0" extrusionOk="0">
                <a:moveTo>
                  <a:pt x="0" y="215670"/>
                </a:moveTo>
                <a:cubicBezTo>
                  <a:pt x="3115" y="79780"/>
                  <a:pt x="88634" y="7216"/>
                  <a:pt x="215670" y="0"/>
                </a:cubicBezTo>
                <a:cubicBezTo>
                  <a:pt x="449360" y="9751"/>
                  <a:pt x="646127" y="12624"/>
                  <a:pt x="878865" y="0"/>
                </a:cubicBezTo>
                <a:lnTo>
                  <a:pt x="878865" y="0"/>
                </a:lnTo>
                <a:cubicBezTo>
                  <a:pt x="1133063" y="-22680"/>
                  <a:pt x="1396820" y="5582"/>
                  <a:pt x="1538014" y="0"/>
                </a:cubicBezTo>
                <a:cubicBezTo>
                  <a:pt x="1679208" y="-5582"/>
                  <a:pt x="1938427" y="-19250"/>
                  <a:pt x="2197162" y="0"/>
                </a:cubicBezTo>
                <a:cubicBezTo>
                  <a:pt x="2387134" y="28112"/>
                  <a:pt x="2513947" y="-15262"/>
                  <a:pt x="2826440" y="0"/>
                </a:cubicBezTo>
                <a:cubicBezTo>
                  <a:pt x="3138933" y="15262"/>
                  <a:pt x="3259354" y="20053"/>
                  <a:pt x="3427115" y="0"/>
                </a:cubicBezTo>
                <a:cubicBezTo>
                  <a:pt x="3594877" y="-20053"/>
                  <a:pt x="3734873" y="6190"/>
                  <a:pt x="4027790" y="0"/>
                </a:cubicBezTo>
                <a:cubicBezTo>
                  <a:pt x="4320707" y="-6190"/>
                  <a:pt x="4291737" y="-4662"/>
                  <a:pt x="4514050" y="0"/>
                </a:cubicBezTo>
                <a:cubicBezTo>
                  <a:pt x="4736363" y="4662"/>
                  <a:pt x="4839229" y="-24689"/>
                  <a:pt x="5057518" y="0"/>
                </a:cubicBezTo>
                <a:cubicBezTo>
                  <a:pt x="5164169" y="-1743"/>
                  <a:pt x="5275853" y="76669"/>
                  <a:pt x="5273188" y="215670"/>
                </a:cubicBezTo>
                <a:cubicBezTo>
                  <a:pt x="5261547" y="436172"/>
                  <a:pt x="5253842" y="515210"/>
                  <a:pt x="5273188" y="754831"/>
                </a:cubicBezTo>
                <a:lnTo>
                  <a:pt x="5273188" y="754831"/>
                </a:lnTo>
                <a:cubicBezTo>
                  <a:pt x="5262810" y="853690"/>
                  <a:pt x="5277989" y="950609"/>
                  <a:pt x="5273188" y="1078330"/>
                </a:cubicBezTo>
                <a:lnTo>
                  <a:pt x="5273188" y="1078326"/>
                </a:lnTo>
                <a:cubicBezTo>
                  <a:pt x="5284035" y="1178460"/>
                  <a:pt x="5172753" y="1296942"/>
                  <a:pt x="5057518" y="1293996"/>
                </a:cubicBezTo>
                <a:cubicBezTo>
                  <a:pt x="4919641" y="1286390"/>
                  <a:pt x="4630281" y="1285207"/>
                  <a:pt x="4428240" y="1293996"/>
                </a:cubicBezTo>
                <a:cubicBezTo>
                  <a:pt x="4226199" y="1302785"/>
                  <a:pt x="4126940" y="1299475"/>
                  <a:pt x="3827565" y="1293996"/>
                </a:cubicBezTo>
                <a:cubicBezTo>
                  <a:pt x="3528190" y="1288517"/>
                  <a:pt x="3497781" y="1297134"/>
                  <a:pt x="3341304" y="1293996"/>
                </a:cubicBezTo>
                <a:cubicBezTo>
                  <a:pt x="3184827" y="1290858"/>
                  <a:pt x="2887914" y="1321181"/>
                  <a:pt x="2712026" y="1293996"/>
                </a:cubicBezTo>
                <a:cubicBezTo>
                  <a:pt x="2536138" y="1266811"/>
                  <a:pt x="2420921" y="1296980"/>
                  <a:pt x="2197162" y="1293996"/>
                </a:cubicBezTo>
                <a:cubicBezTo>
                  <a:pt x="1939735" y="1383981"/>
                  <a:pt x="1886742" y="1336865"/>
                  <a:pt x="1613134" y="1428782"/>
                </a:cubicBezTo>
                <a:cubicBezTo>
                  <a:pt x="1339526" y="1520699"/>
                  <a:pt x="1270553" y="1503810"/>
                  <a:pt x="1099190" y="1547393"/>
                </a:cubicBezTo>
                <a:cubicBezTo>
                  <a:pt x="927827" y="1590976"/>
                  <a:pt x="767623" y="1612118"/>
                  <a:pt x="468440" y="1692962"/>
                </a:cubicBezTo>
                <a:cubicBezTo>
                  <a:pt x="169257" y="1773806"/>
                  <a:pt x="82190" y="1768472"/>
                  <a:pt x="-138949" y="1833139"/>
                </a:cubicBezTo>
                <a:cubicBezTo>
                  <a:pt x="-19390" y="1737226"/>
                  <a:pt x="169045" y="1655230"/>
                  <a:pt x="369958" y="1563568"/>
                </a:cubicBezTo>
                <a:cubicBezTo>
                  <a:pt x="570870" y="1471905"/>
                  <a:pt x="645320" y="1413968"/>
                  <a:pt x="878865" y="1293996"/>
                </a:cubicBezTo>
                <a:cubicBezTo>
                  <a:pt x="715030" y="1304909"/>
                  <a:pt x="526130" y="1293267"/>
                  <a:pt x="215670" y="1293996"/>
                </a:cubicBezTo>
                <a:cubicBezTo>
                  <a:pt x="98154" y="1300467"/>
                  <a:pt x="-28221" y="1195549"/>
                  <a:pt x="0" y="1078326"/>
                </a:cubicBezTo>
                <a:lnTo>
                  <a:pt x="0" y="1078330"/>
                </a:lnTo>
                <a:cubicBezTo>
                  <a:pt x="1455" y="994609"/>
                  <a:pt x="-13923" y="868138"/>
                  <a:pt x="0" y="754831"/>
                </a:cubicBezTo>
                <a:lnTo>
                  <a:pt x="0" y="754831"/>
                </a:lnTo>
                <a:cubicBezTo>
                  <a:pt x="1968" y="569238"/>
                  <a:pt x="11771" y="463465"/>
                  <a:pt x="0" y="215670"/>
                </a:cubicBezTo>
                <a:close/>
              </a:path>
            </a:pathLst>
          </a:custGeom>
          <a:solidFill>
            <a:schemeClr val="accent4">
              <a:lumMod val="20000"/>
              <a:lumOff val="80000"/>
            </a:schemeClr>
          </a:solidFill>
          <a:ln w="19050">
            <a:solidFill>
              <a:srgbClr val="FF9AA2"/>
            </a:solidFill>
            <a:extLst>
              <a:ext uri="{C807C97D-BFC1-408E-A445-0C87EB9F89A2}">
                <ask:lineSketchStyleProps xmlns:ask="http://schemas.microsoft.com/office/drawing/2018/sketchyshapes" sd="4130103998">
                  <a:prstGeom prst="wedgeRoundRectCallout">
                    <a:avLst>
                      <a:gd name="adj1" fmla="val -52635"/>
                      <a:gd name="adj2" fmla="val 91665"/>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a:solidFill>
                  <a:srgbClr val="00B0F0"/>
                </a:solidFill>
                <a:latin typeface="Calibri" panose="020F0502020204030204" pitchFamily="34" charset="0"/>
                <a:cs typeface="Calibri" panose="020F0502020204030204" pitchFamily="34" charset="0"/>
              </a:rPr>
              <a:t>Na cảm thấy như thế nào khi làm vỡ chiếc vòng của Cốm?</a:t>
            </a:r>
          </a:p>
        </p:txBody>
      </p:sp>
      <p:pic>
        <p:nvPicPr>
          <p:cNvPr id="13" name="图片 17">
            <a:extLst>
              <a:ext uri="{FF2B5EF4-FFF2-40B4-BE49-F238E27FC236}">
                <a16:creationId xmlns:a16="http://schemas.microsoft.com/office/drawing/2014/main" id="{C12CB230-085D-14FA-DB31-A325F966ED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889" r="47316" b="8656"/>
          <a:stretch/>
        </p:blipFill>
        <p:spPr>
          <a:xfrm>
            <a:off x="141033" y="3480666"/>
            <a:ext cx="2277037" cy="3226853"/>
          </a:xfrm>
          <a:prstGeom prst="rect">
            <a:avLst/>
          </a:prstGeom>
        </p:spPr>
      </p:pic>
      <p:sp>
        <p:nvSpPr>
          <p:cNvPr id="2" name="Rectangle: Rounded Corners 1">
            <a:extLst>
              <a:ext uri="{FF2B5EF4-FFF2-40B4-BE49-F238E27FC236}">
                <a16:creationId xmlns:a16="http://schemas.microsoft.com/office/drawing/2014/main" id="{96476484-FA2A-4EF2-ADF7-34416E7E0EDD}"/>
              </a:ext>
            </a:extLst>
          </p:cNvPr>
          <p:cNvSpPr/>
          <p:nvPr/>
        </p:nvSpPr>
        <p:spPr>
          <a:xfrm>
            <a:off x="2559102" y="2710862"/>
            <a:ext cx="4078004" cy="2725104"/>
          </a:xfrm>
          <a:custGeom>
            <a:avLst/>
            <a:gdLst>
              <a:gd name="connsiteX0" fmla="*/ 0 w 4078004"/>
              <a:gd name="connsiteY0" fmla="*/ 454193 h 2725104"/>
              <a:gd name="connsiteX1" fmla="*/ 454193 w 4078004"/>
              <a:gd name="connsiteY1" fmla="*/ 0 h 2725104"/>
              <a:gd name="connsiteX2" fmla="*/ 919070 w 4078004"/>
              <a:gd name="connsiteY2" fmla="*/ 0 h 2725104"/>
              <a:gd name="connsiteX3" fmla="*/ 1510732 w 4078004"/>
              <a:gd name="connsiteY3" fmla="*/ 0 h 2725104"/>
              <a:gd name="connsiteX4" fmla="*/ 2070698 w 4078004"/>
              <a:gd name="connsiteY4" fmla="*/ 0 h 2725104"/>
              <a:gd name="connsiteX5" fmla="*/ 2630664 w 4078004"/>
              <a:gd name="connsiteY5" fmla="*/ 0 h 2725104"/>
              <a:gd name="connsiteX6" fmla="*/ 3095541 w 4078004"/>
              <a:gd name="connsiteY6" fmla="*/ 0 h 2725104"/>
              <a:gd name="connsiteX7" fmla="*/ 3623811 w 4078004"/>
              <a:gd name="connsiteY7" fmla="*/ 0 h 2725104"/>
              <a:gd name="connsiteX8" fmla="*/ 4078004 w 4078004"/>
              <a:gd name="connsiteY8" fmla="*/ 454193 h 2725104"/>
              <a:gd name="connsiteX9" fmla="*/ 4078004 w 4078004"/>
              <a:gd name="connsiteY9" fmla="*/ 944707 h 2725104"/>
              <a:gd name="connsiteX10" fmla="*/ 4078004 w 4078004"/>
              <a:gd name="connsiteY10" fmla="*/ 1344385 h 2725104"/>
              <a:gd name="connsiteX11" fmla="*/ 4078004 w 4078004"/>
              <a:gd name="connsiteY11" fmla="*/ 1762230 h 2725104"/>
              <a:gd name="connsiteX12" fmla="*/ 4078004 w 4078004"/>
              <a:gd name="connsiteY12" fmla="*/ 2270911 h 2725104"/>
              <a:gd name="connsiteX13" fmla="*/ 3623811 w 4078004"/>
              <a:gd name="connsiteY13" fmla="*/ 2725104 h 2725104"/>
              <a:gd name="connsiteX14" fmla="*/ 3063845 w 4078004"/>
              <a:gd name="connsiteY14" fmla="*/ 2725104 h 2725104"/>
              <a:gd name="connsiteX15" fmla="*/ 2535575 w 4078004"/>
              <a:gd name="connsiteY15" fmla="*/ 2725104 h 2725104"/>
              <a:gd name="connsiteX16" fmla="*/ 2007306 w 4078004"/>
              <a:gd name="connsiteY16" fmla="*/ 2725104 h 2725104"/>
              <a:gd name="connsiteX17" fmla="*/ 1574125 w 4078004"/>
              <a:gd name="connsiteY17" fmla="*/ 2725104 h 2725104"/>
              <a:gd name="connsiteX18" fmla="*/ 1140944 w 4078004"/>
              <a:gd name="connsiteY18" fmla="*/ 2725104 h 2725104"/>
              <a:gd name="connsiteX19" fmla="*/ 454193 w 4078004"/>
              <a:gd name="connsiteY19" fmla="*/ 2725104 h 2725104"/>
              <a:gd name="connsiteX20" fmla="*/ 0 w 4078004"/>
              <a:gd name="connsiteY20" fmla="*/ 2270911 h 2725104"/>
              <a:gd name="connsiteX21" fmla="*/ 0 w 4078004"/>
              <a:gd name="connsiteY21" fmla="*/ 1871233 h 2725104"/>
              <a:gd name="connsiteX22" fmla="*/ 0 w 4078004"/>
              <a:gd name="connsiteY22" fmla="*/ 1417054 h 2725104"/>
              <a:gd name="connsiteX23" fmla="*/ 0 w 4078004"/>
              <a:gd name="connsiteY23" fmla="*/ 926540 h 2725104"/>
              <a:gd name="connsiteX24" fmla="*/ 0 w 4078004"/>
              <a:gd name="connsiteY24" fmla="*/ 454193 h 272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78004" h="2725104" fill="none" extrusionOk="0">
                <a:moveTo>
                  <a:pt x="0" y="454193"/>
                </a:moveTo>
                <a:cubicBezTo>
                  <a:pt x="20918" y="163455"/>
                  <a:pt x="224693" y="4488"/>
                  <a:pt x="454193" y="0"/>
                </a:cubicBezTo>
                <a:cubicBezTo>
                  <a:pt x="586068" y="-13115"/>
                  <a:pt x="695878" y="22186"/>
                  <a:pt x="919070" y="0"/>
                </a:cubicBezTo>
                <a:cubicBezTo>
                  <a:pt x="1142262" y="-22186"/>
                  <a:pt x="1298914" y="2833"/>
                  <a:pt x="1510732" y="0"/>
                </a:cubicBezTo>
                <a:cubicBezTo>
                  <a:pt x="1722550" y="-2833"/>
                  <a:pt x="1851399" y="66084"/>
                  <a:pt x="2070698" y="0"/>
                </a:cubicBezTo>
                <a:cubicBezTo>
                  <a:pt x="2289997" y="-66084"/>
                  <a:pt x="2470428" y="63029"/>
                  <a:pt x="2630664" y="0"/>
                </a:cubicBezTo>
                <a:cubicBezTo>
                  <a:pt x="2790900" y="-63029"/>
                  <a:pt x="2949784" y="48909"/>
                  <a:pt x="3095541" y="0"/>
                </a:cubicBezTo>
                <a:cubicBezTo>
                  <a:pt x="3241298" y="-48909"/>
                  <a:pt x="3399988" y="3961"/>
                  <a:pt x="3623811" y="0"/>
                </a:cubicBezTo>
                <a:cubicBezTo>
                  <a:pt x="3873561" y="-17285"/>
                  <a:pt x="4068498" y="202591"/>
                  <a:pt x="4078004" y="454193"/>
                </a:cubicBezTo>
                <a:cubicBezTo>
                  <a:pt x="4108116" y="671444"/>
                  <a:pt x="4046683" y="792389"/>
                  <a:pt x="4078004" y="944707"/>
                </a:cubicBezTo>
                <a:cubicBezTo>
                  <a:pt x="4109325" y="1097025"/>
                  <a:pt x="4054713" y="1246422"/>
                  <a:pt x="4078004" y="1344385"/>
                </a:cubicBezTo>
                <a:cubicBezTo>
                  <a:pt x="4101295" y="1442348"/>
                  <a:pt x="4055590" y="1594782"/>
                  <a:pt x="4078004" y="1762230"/>
                </a:cubicBezTo>
                <a:cubicBezTo>
                  <a:pt x="4100418" y="1929678"/>
                  <a:pt x="4047157" y="2055390"/>
                  <a:pt x="4078004" y="2270911"/>
                </a:cubicBezTo>
                <a:cubicBezTo>
                  <a:pt x="4130200" y="2521105"/>
                  <a:pt x="3887461" y="2751953"/>
                  <a:pt x="3623811" y="2725104"/>
                </a:cubicBezTo>
                <a:cubicBezTo>
                  <a:pt x="3464491" y="2788183"/>
                  <a:pt x="3237619" y="2696673"/>
                  <a:pt x="3063845" y="2725104"/>
                </a:cubicBezTo>
                <a:cubicBezTo>
                  <a:pt x="2890071" y="2753535"/>
                  <a:pt x="2790293" y="2677640"/>
                  <a:pt x="2535575" y="2725104"/>
                </a:cubicBezTo>
                <a:cubicBezTo>
                  <a:pt x="2280857" y="2772568"/>
                  <a:pt x="2210235" y="2700885"/>
                  <a:pt x="2007306" y="2725104"/>
                </a:cubicBezTo>
                <a:cubicBezTo>
                  <a:pt x="1804377" y="2749323"/>
                  <a:pt x="1769834" y="2722846"/>
                  <a:pt x="1574125" y="2725104"/>
                </a:cubicBezTo>
                <a:cubicBezTo>
                  <a:pt x="1378416" y="2727362"/>
                  <a:pt x="1299556" y="2693078"/>
                  <a:pt x="1140944" y="2725104"/>
                </a:cubicBezTo>
                <a:cubicBezTo>
                  <a:pt x="982332" y="2757130"/>
                  <a:pt x="597198" y="2649800"/>
                  <a:pt x="454193" y="2725104"/>
                </a:cubicBezTo>
                <a:cubicBezTo>
                  <a:pt x="197540" y="2727185"/>
                  <a:pt x="-5679" y="2523944"/>
                  <a:pt x="0" y="2270911"/>
                </a:cubicBezTo>
                <a:cubicBezTo>
                  <a:pt x="-19916" y="2119584"/>
                  <a:pt x="46322" y="1958021"/>
                  <a:pt x="0" y="1871233"/>
                </a:cubicBezTo>
                <a:cubicBezTo>
                  <a:pt x="-46322" y="1784445"/>
                  <a:pt x="3924" y="1536642"/>
                  <a:pt x="0" y="1417054"/>
                </a:cubicBezTo>
                <a:cubicBezTo>
                  <a:pt x="-3924" y="1297466"/>
                  <a:pt x="24413" y="1132764"/>
                  <a:pt x="0" y="926540"/>
                </a:cubicBezTo>
                <a:cubicBezTo>
                  <a:pt x="-24413" y="720316"/>
                  <a:pt x="49889" y="608618"/>
                  <a:pt x="0" y="454193"/>
                </a:cubicBezTo>
                <a:close/>
              </a:path>
              <a:path w="4078004" h="2725104" stroke="0" extrusionOk="0">
                <a:moveTo>
                  <a:pt x="0" y="454193"/>
                </a:moveTo>
                <a:cubicBezTo>
                  <a:pt x="39563" y="224142"/>
                  <a:pt x="195873" y="29823"/>
                  <a:pt x="454193" y="0"/>
                </a:cubicBezTo>
                <a:cubicBezTo>
                  <a:pt x="713510" y="-49749"/>
                  <a:pt x="755211" y="9365"/>
                  <a:pt x="982463" y="0"/>
                </a:cubicBezTo>
                <a:cubicBezTo>
                  <a:pt x="1209715" y="-9365"/>
                  <a:pt x="1243622" y="21452"/>
                  <a:pt x="1415644" y="0"/>
                </a:cubicBezTo>
                <a:cubicBezTo>
                  <a:pt x="1587666" y="-21452"/>
                  <a:pt x="1706609" y="51391"/>
                  <a:pt x="1848825" y="0"/>
                </a:cubicBezTo>
                <a:cubicBezTo>
                  <a:pt x="1991041" y="-51391"/>
                  <a:pt x="2257276" y="60740"/>
                  <a:pt x="2377095" y="0"/>
                </a:cubicBezTo>
                <a:cubicBezTo>
                  <a:pt x="2496914" y="-60740"/>
                  <a:pt x="2801388" y="15779"/>
                  <a:pt x="2937060" y="0"/>
                </a:cubicBezTo>
                <a:cubicBezTo>
                  <a:pt x="3072733" y="-15779"/>
                  <a:pt x="3354536" y="64213"/>
                  <a:pt x="3623811" y="0"/>
                </a:cubicBezTo>
                <a:cubicBezTo>
                  <a:pt x="3879193" y="-38512"/>
                  <a:pt x="4128564" y="240610"/>
                  <a:pt x="4078004" y="454193"/>
                </a:cubicBezTo>
                <a:cubicBezTo>
                  <a:pt x="4101876" y="662031"/>
                  <a:pt x="4051587" y="694256"/>
                  <a:pt x="4078004" y="908373"/>
                </a:cubicBezTo>
                <a:cubicBezTo>
                  <a:pt x="4104421" y="1122490"/>
                  <a:pt x="4067490" y="1142838"/>
                  <a:pt x="4078004" y="1344385"/>
                </a:cubicBezTo>
                <a:cubicBezTo>
                  <a:pt x="4088518" y="1545932"/>
                  <a:pt x="4066045" y="1632769"/>
                  <a:pt x="4078004" y="1762230"/>
                </a:cubicBezTo>
                <a:cubicBezTo>
                  <a:pt x="4089963" y="1891691"/>
                  <a:pt x="4055339" y="2027602"/>
                  <a:pt x="4078004" y="2270911"/>
                </a:cubicBezTo>
                <a:cubicBezTo>
                  <a:pt x="4053070" y="2516199"/>
                  <a:pt x="3910724" y="2731413"/>
                  <a:pt x="3623811" y="2725104"/>
                </a:cubicBezTo>
                <a:cubicBezTo>
                  <a:pt x="3485760" y="2728663"/>
                  <a:pt x="3202255" y="2654255"/>
                  <a:pt x="3032149" y="2725104"/>
                </a:cubicBezTo>
                <a:cubicBezTo>
                  <a:pt x="2862043" y="2795953"/>
                  <a:pt x="2689332" y="2693597"/>
                  <a:pt x="2440487" y="2725104"/>
                </a:cubicBezTo>
                <a:cubicBezTo>
                  <a:pt x="2191642" y="2756611"/>
                  <a:pt x="2182470" y="2702464"/>
                  <a:pt x="1943913" y="2725104"/>
                </a:cubicBezTo>
                <a:cubicBezTo>
                  <a:pt x="1705356" y="2747744"/>
                  <a:pt x="1561664" y="2716427"/>
                  <a:pt x="1383948" y="2725104"/>
                </a:cubicBezTo>
                <a:cubicBezTo>
                  <a:pt x="1206233" y="2733781"/>
                  <a:pt x="1078969" y="2697010"/>
                  <a:pt x="919070" y="2725104"/>
                </a:cubicBezTo>
                <a:cubicBezTo>
                  <a:pt x="759171" y="2753198"/>
                  <a:pt x="607110" y="2704117"/>
                  <a:pt x="454193" y="2725104"/>
                </a:cubicBezTo>
                <a:cubicBezTo>
                  <a:pt x="153147" y="2744926"/>
                  <a:pt x="-7990" y="2523049"/>
                  <a:pt x="0" y="2270911"/>
                </a:cubicBezTo>
                <a:cubicBezTo>
                  <a:pt x="-49084" y="2147725"/>
                  <a:pt x="50363" y="1955509"/>
                  <a:pt x="0" y="1798564"/>
                </a:cubicBezTo>
                <a:cubicBezTo>
                  <a:pt x="-50363" y="1641619"/>
                  <a:pt x="7702" y="1587092"/>
                  <a:pt x="0" y="1398886"/>
                </a:cubicBezTo>
                <a:cubicBezTo>
                  <a:pt x="-7702" y="1210680"/>
                  <a:pt x="15398" y="1115745"/>
                  <a:pt x="0" y="962874"/>
                </a:cubicBezTo>
                <a:cubicBezTo>
                  <a:pt x="-15398" y="810003"/>
                  <a:pt x="43828" y="697116"/>
                  <a:pt x="0" y="454193"/>
                </a:cubicBezTo>
                <a:close/>
              </a:path>
            </a:pathLst>
          </a:custGeom>
          <a:solidFill>
            <a:schemeClr val="bg1"/>
          </a:solidFill>
          <a:ln w="38100">
            <a:solidFill>
              <a:srgbClr val="C00000"/>
            </a:solidFill>
            <a:prstDash val="dash"/>
            <a:extLst>
              <a:ext uri="{C807C97D-BFC1-408E-A445-0C87EB9F89A2}">
                <ask:lineSketchStyleProps xmlns:ask="http://schemas.microsoft.com/office/drawing/2018/sketchyshapes" sd="274866765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60B5462-DDC6-48DA-8F06-A8C8418CE209}"/>
              </a:ext>
            </a:extLst>
          </p:cNvPr>
          <p:cNvSpPr txBox="1"/>
          <p:nvPr/>
        </p:nvSpPr>
        <p:spPr>
          <a:xfrm>
            <a:off x="2803828" y="2881421"/>
            <a:ext cx="3588551" cy="2554545"/>
          </a:xfrm>
          <a:prstGeom prst="rect">
            <a:avLst/>
          </a:prstGeom>
          <a:noFill/>
        </p:spPr>
        <p:txBody>
          <a:bodyPr wrap="square" rtlCol="0">
            <a:spAutoFit/>
          </a:bodyPr>
          <a:lstStyle/>
          <a:p>
            <a:pPr algn="just"/>
            <a:r>
              <a:rPr lang="en-US" sz="3200">
                <a:solidFill>
                  <a:srgbClr val="00B050"/>
                </a:solidFill>
                <a:latin typeface="Arial" panose="020B0604020202020204" pitchFamily="34" charset="0"/>
                <a:cs typeface="Arial" panose="020B0604020202020204" pitchFamily="34" charset="0"/>
              </a:rPr>
              <a:t>Na cảm thấy rất buồn và hối hận khi vô ý làm hư hỏng tài sản mình mượn của bạn</a:t>
            </a:r>
          </a:p>
        </p:txBody>
      </p:sp>
      <p:sp>
        <p:nvSpPr>
          <p:cNvPr id="8" name="Speech Bubble: Rectangle with Corners Rounded 7">
            <a:extLst>
              <a:ext uri="{FF2B5EF4-FFF2-40B4-BE49-F238E27FC236}">
                <a16:creationId xmlns:a16="http://schemas.microsoft.com/office/drawing/2014/main" id="{A6D4B37A-6FD5-4C58-9886-D58A3BFF8012}"/>
              </a:ext>
            </a:extLst>
          </p:cNvPr>
          <p:cNvSpPr/>
          <p:nvPr/>
        </p:nvSpPr>
        <p:spPr>
          <a:xfrm flipH="1">
            <a:off x="4148214" y="706059"/>
            <a:ext cx="5273188" cy="1293996"/>
          </a:xfrm>
          <a:custGeom>
            <a:avLst/>
            <a:gdLst>
              <a:gd name="connsiteX0" fmla="*/ 0 w 5273188"/>
              <a:gd name="connsiteY0" fmla="*/ 215670 h 1293996"/>
              <a:gd name="connsiteX1" fmla="*/ 215670 w 5273188"/>
              <a:gd name="connsiteY1" fmla="*/ 0 h 1293996"/>
              <a:gd name="connsiteX2" fmla="*/ 878865 w 5273188"/>
              <a:gd name="connsiteY2" fmla="*/ 0 h 1293996"/>
              <a:gd name="connsiteX3" fmla="*/ 878865 w 5273188"/>
              <a:gd name="connsiteY3" fmla="*/ 0 h 1293996"/>
              <a:gd name="connsiteX4" fmla="*/ 1511648 w 5273188"/>
              <a:gd name="connsiteY4" fmla="*/ 0 h 1293996"/>
              <a:gd name="connsiteX5" fmla="*/ 2197162 w 5273188"/>
              <a:gd name="connsiteY5" fmla="*/ 0 h 1293996"/>
              <a:gd name="connsiteX6" fmla="*/ 2769233 w 5273188"/>
              <a:gd name="connsiteY6" fmla="*/ 0 h 1293996"/>
              <a:gd name="connsiteX7" fmla="*/ 3284097 w 5273188"/>
              <a:gd name="connsiteY7" fmla="*/ 0 h 1293996"/>
              <a:gd name="connsiteX8" fmla="*/ 3798961 w 5273188"/>
              <a:gd name="connsiteY8" fmla="*/ 0 h 1293996"/>
              <a:gd name="connsiteX9" fmla="*/ 4371033 w 5273188"/>
              <a:gd name="connsiteY9" fmla="*/ 0 h 1293996"/>
              <a:gd name="connsiteX10" fmla="*/ 5057518 w 5273188"/>
              <a:gd name="connsiteY10" fmla="*/ 0 h 1293996"/>
              <a:gd name="connsiteX11" fmla="*/ 5273188 w 5273188"/>
              <a:gd name="connsiteY11" fmla="*/ 215670 h 1293996"/>
              <a:gd name="connsiteX12" fmla="*/ 5273188 w 5273188"/>
              <a:gd name="connsiteY12" fmla="*/ 754831 h 1293996"/>
              <a:gd name="connsiteX13" fmla="*/ 5273188 w 5273188"/>
              <a:gd name="connsiteY13" fmla="*/ 754831 h 1293996"/>
              <a:gd name="connsiteX14" fmla="*/ 5273188 w 5273188"/>
              <a:gd name="connsiteY14" fmla="*/ 1078330 h 1293996"/>
              <a:gd name="connsiteX15" fmla="*/ 5273188 w 5273188"/>
              <a:gd name="connsiteY15" fmla="*/ 1078326 h 1293996"/>
              <a:gd name="connsiteX16" fmla="*/ 5057518 w 5273188"/>
              <a:gd name="connsiteY16" fmla="*/ 1293996 h 1293996"/>
              <a:gd name="connsiteX17" fmla="*/ 4542654 w 5273188"/>
              <a:gd name="connsiteY17" fmla="*/ 1293996 h 1293996"/>
              <a:gd name="connsiteX18" fmla="*/ 3999186 w 5273188"/>
              <a:gd name="connsiteY18" fmla="*/ 1293996 h 1293996"/>
              <a:gd name="connsiteX19" fmla="*/ 3398512 w 5273188"/>
              <a:gd name="connsiteY19" fmla="*/ 1293996 h 1293996"/>
              <a:gd name="connsiteX20" fmla="*/ 2797837 w 5273188"/>
              <a:gd name="connsiteY20" fmla="*/ 1293996 h 1293996"/>
              <a:gd name="connsiteX21" fmla="*/ 2197162 w 5273188"/>
              <a:gd name="connsiteY21" fmla="*/ 1293996 h 1293996"/>
              <a:gd name="connsiteX22" fmla="*/ 1589773 w 5273188"/>
              <a:gd name="connsiteY22" fmla="*/ 1434173 h 1293996"/>
              <a:gd name="connsiteX23" fmla="*/ 1005745 w 5273188"/>
              <a:gd name="connsiteY23" fmla="*/ 1568959 h 1293996"/>
              <a:gd name="connsiteX24" fmla="*/ 374995 w 5273188"/>
              <a:gd name="connsiteY24" fmla="*/ 1714528 h 1293996"/>
              <a:gd name="connsiteX25" fmla="*/ -138949 w 5273188"/>
              <a:gd name="connsiteY25" fmla="*/ 1833139 h 1293996"/>
              <a:gd name="connsiteX26" fmla="*/ 359780 w 5273188"/>
              <a:gd name="connsiteY26" fmla="*/ 1568959 h 1293996"/>
              <a:gd name="connsiteX27" fmla="*/ 878865 w 5273188"/>
              <a:gd name="connsiteY27" fmla="*/ 1293996 h 1293996"/>
              <a:gd name="connsiteX28" fmla="*/ 215670 w 5273188"/>
              <a:gd name="connsiteY28" fmla="*/ 1293996 h 1293996"/>
              <a:gd name="connsiteX29" fmla="*/ 0 w 5273188"/>
              <a:gd name="connsiteY29" fmla="*/ 1078326 h 1293996"/>
              <a:gd name="connsiteX30" fmla="*/ 0 w 5273188"/>
              <a:gd name="connsiteY30" fmla="*/ 1078330 h 1293996"/>
              <a:gd name="connsiteX31" fmla="*/ 0 w 5273188"/>
              <a:gd name="connsiteY31" fmla="*/ 754831 h 1293996"/>
              <a:gd name="connsiteX32" fmla="*/ 0 w 5273188"/>
              <a:gd name="connsiteY32" fmla="*/ 754831 h 1293996"/>
              <a:gd name="connsiteX33" fmla="*/ 0 w 5273188"/>
              <a:gd name="connsiteY33" fmla="*/ 215670 h 129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73188" h="1293996" fill="none" extrusionOk="0">
                <a:moveTo>
                  <a:pt x="0" y="215670"/>
                </a:moveTo>
                <a:cubicBezTo>
                  <a:pt x="-7329" y="85638"/>
                  <a:pt x="87383" y="-3258"/>
                  <a:pt x="215670" y="0"/>
                </a:cubicBezTo>
                <a:cubicBezTo>
                  <a:pt x="545773" y="-31012"/>
                  <a:pt x="744932" y="-19720"/>
                  <a:pt x="878865" y="0"/>
                </a:cubicBezTo>
                <a:lnTo>
                  <a:pt x="878865" y="0"/>
                </a:lnTo>
                <a:cubicBezTo>
                  <a:pt x="1132526" y="-6482"/>
                  <a:pt x="1356949" y="9532"/>
                  <a:pt x="1511648" y="0"/>
                </a:cubicBezTo>
                <a:cubicBezTo>
                  <a:pt x="1666347" y="-9532"/>
                  <a:pt x="1972281" y="-11234"/>
                  <a:pt x="2197162" y="0"/>
                </a:cubicBezTo>
                <a:cubicBezTo>
                  <a:pt x="2425430" y="-18960"/>
                  <a:pt x="2535249" y="-20272"/>
                  <a:pt x="2769233" y="0"/>
                </a:cubicBezTo>
                <a:cubicBezTo>
                  <a:pt x="3003217" y="20272"/>
                  <a:pt x="3108087" y="4059"/>
                  <a:pt x="3284097" y="0"/>
                </a:cubicBezTo>
                <a:cubicBezTo>
                  <a:pt x="3460107" y="-4059"/>
                  <a:pt x="3679719" y="20308"/>
                  <a:pt x="3798961" y="0"/>
                </a:cubicBezTo>
                <a:cubicBezTo>
                  <a:pt x="3918203" y="-20308"/>
                  <a:pt x="4095383" y="-26441"/>
                  <a:pt x="4371033" y="0"/>
                </a:cubicBezTo>
                <a:cubicBezTo>
                  <a:pt x="4646683" y="26441"/>
                  <a:pt x="4894908" y="-25244"/>
                  <a:pt x="5057518" y="0"/>
                </a:cubicBezTo>
                <a:cubicBezTo>
                  <a:pt x="5173675" y="1537"/>
                  <a:pt x="5249543" y="102247"/>
                  <a:pt x="5273188" y="215670"/>
                </a:cubicBezTo>
                <a:cubicBezTo>
                  <a:pt x="5295145" y="458808"/>
                  <a:pt x="5262030" y="520660"/>
                  <a:pt x="5273188" y="754831"/>
                </a:cubicBezTo>
                <a:lnTo>
                  <a:pt x="5273188" y="754831"/>
                </a:lnTo>
                <a:cubicBezTo>
                  <a:pt x="5261619" y="846123"/>
                  <a:pt x="5277152" y="969878"/>
                  <a:pt x="5273188" y="1078330"/>
                </a:cubicBezTo>
                <a:lnTo>
                  <a:pt x="5273188" y="1078326"/>
                </a:lnTo>
                <a:cubicBezTo>
                  <a:pt x="5278955" y="1197061"/>
                  <a:pt x="5174991" y="1304248"/>
                  <a:pt x="5057518" y="1293996"/>
                </a:cubicBezTo>
                <a:cubicBezTo>
                  <a:pt x="4938827" y="1302991"/>
                  <a:pt x="4687612" y="1299967"/>
                  <a:pt x="4542654" y="1293996"/>
                </a:cubicBezTo>
                <a:cubicBezTo>
                  <a:pt x="4397696" y="1288025"/>
                  <a:pt x="4202436" y="1297420"/>
                  <a:pt x="3999186" y="1293996"/>
                </a:cubicBezTo>
                <a:cubicBezTo>
                  <a:pt x="3795936" y="1290572"/>
                  <a:pt x="3609294" y="1289401"/>
                  <a:pt x="3398512" y="1293996"/>
                </a:cubicBezTo>
                <a:cubicBezTo>
                  <a:pt x="3187730" y="1298591"/>
                  <a:pt x="3034422" y="1264555"/>
                  <a:pt x="2797837" y="1293996"/>
                </a:cubicBezTo>
                <a:cubicBezTo>
                  <a:pt x="2561252" y="1323437"/>
                  <a:pt x="2472177" y="1292823"/>
                  <a:pt x="2197162" y="1293996"/>
                </a:cubicBezTo>
                <a:cubicBezTo>
                  <a:pt x="1966771" y="1337519"/>
                  <a:pt x="1838260" y="1391017"/>
                  <a:pt x="1589773" y="1434173"/>
                </a:cubicBezTo>
                <a:cubicBezTo>
                  <a:pt x="1341286" y="1477329"/>
                  <a:pt x="1264141" y="1519229"/>
                  <a:pt x="1005745" y="1568959"/>
                </a:cubicBezTo>
                <a:cubicBezTo>
                  <a:pt x="747349" y="1618689"/>
                  <a:pt x="694704" y="1671596"/>
                  <a:pt x="374995" y="1714528"/>
                </a:cubicBezTo>
                <a:cubicBezTo>
                  <a:pt x="55286" y="1757459"/>
                  <a:pt x="323" y="1812836"/>
                  <a:pt x="-138949" y="1833139"/>
                </a:cubicBezTo>
                <a:cubicBezTo>
                  <a:pt x="34699" y="1768989"/>
                  <a:pt x="246886" y="1656557"/>
                  <a:pt x="359780" y="1568959"/>
                </a:cubicBezTo>
                <a:cubicBezTo>
                  <a:pt x="472674" y="1481361"/>
                  <a:pt x="705328" y="1357901"/>
                  <a:pt x="878865" y="1293996"/>
                </a:cubicBezTo>
                <a:cubicBezTo>
                  <a:pt x="607162" y="1280991"/>
                  <a:pt x="494899" y="1272248"/>
                  <a:pt x="215670" y="1293996"/>
                </a:cubicBezTo>
                <a:cubicBezTo>
                  <a:pt x="82299" y="1298779"/>
                  <a:pt x="4190" y="1208424"/>
                  <a:pt x="0" y="1078326"/>
                </a:cubicBezTo>
                <a:lnTo>
                  <a:pt x="0" y="1078330"/>
                </a:lnTo>
                <a:cubicBezTo>
                  <a:pt x="14731" y="935763"/>
                  <a:pt x="-8135" y="893209"/>
                  <a:pt x="0" y="754831"/>
                </a:cubicBezTo>
                <a:lnTo>
                  <a:pt x="0" y="754831"/>
                </a:lnTo>
                <a:cubicBezTo>
                  <a:pt x="13426" y="544553"/>
                  <a:pt x="14079" y="378161"/>
                  <a:pt x="0" y="215670"/>
                </a:cubicBezTo>
                <a:close/>
              </a:path>
              <a:path w="5273188" h="1293996" stroke="0" extrusionOk="0">
                <a:moveTo>
                  <a:pt x="0" y="215670"/>
                </a:moveTo>
                <a:cubicBezTo>
                  <a:pt x="3115" y="79780"/>
                  <a:pt x="88634" y="7216"/>
                  <a:pt x="215670" y="0"/>
                </a:cubicBezTo>
                <a:cubicBezTo>
                  <a:pt x="449360" y="9751"/>
                  <a:pt x="646127" y="12624"/>
                  <a:pt x="878865" y="0"/>
                </a:cubicBezTo>
                <a:lnTo>
                  <a:pt x="878865" y="0"/>
                </a:lnTo>
                <a:cubicBezTo>
                  <a:pt x="1133063" y="-22680"/>
                  <a:pt x="1396820" y="5582"/>
                  <a:pt x="1538014" y="0"/>
                </a:cubicBezTo>
                <a:cubicBezTo>
                  <a:pt x="1679208" y="-5582"/>
                  <a:pt x="1938427" y="-19250"/>
                  <a:pt x="2197162" y="0"/>
                </a:cubicBezTo>
                <a:cubicBezTo>
                  <a:pt x="2387134" y="28112"/>
                  <a:pt x="2513947" y="-15262"/>
                  <a:pt x="2826440" y="0"/>
                </a:cubicBezTo>
                <a:cubicBezTo>
                  <a:pt x="3138933" y="15262"/>
                  <a:pt x="3259354" y="20053"/>
                  <a:pt x="3427115" y="0"/>
                </a:cubicBezTo>
                <a:cubicBezTo>
                  <a:pt x="3594877" y="-20053"/>
                  <a:pt x="3734873" y="6190"/>
                  <a:pt x="4027790" y="0"/>
                </a:cubicBezTo>
                <a:cubicBezTo>
                  <a:pt x="4320707" y="-6190"/>
                  <a:pt x="4291737" y="-4662"/>
                  <a:pt x="4514050" y="0"/>
                </a:cubicBezTo>
                <a:cubicBezTo>
                  <a:pt x="4736363" y="4662"/>
                  <a:pt x="4839229" y="-24689"/>
                  <a:pt x="5057518" y="0"/>
                </a:cubicBezTo>
                <a:cubicBezTo>
                  <a:pt x="5164169" y="-1743"/>
                  <a:pt x="5275853" y="76669"/>
                  <a:pt x="5273188" y="215670"/>
                </a:cubicBezTo>
                <a:cubicBezTo>
                  <a:pt x="5261547" y="436172"/>
                  <a:pt x="5253842" y="515210"/>
                  <a:pt x="5273188" y="754831"/>
                </a:cubicBezTo>
                <a:lnTo>
                  <a:pt x="5273188" y="754831"/>
                </a:lnTo>
                <a:cubicBezTo>
                  <a:pt x="5262810" y="853690"/>
                  <a:pt x="5277989" y="950609"/>
                  <a:pt x="5273188" y="1078330"/>
                </a:cubicBezTo>
                <a:lnTo>
                  <a:pt x="5273188" y="1078326"/>
                </a:lnTo>
                <a:cubicBezTo>
                  <a:pt x="5284035" y="1178460"/>
                  <a:pt x="5172753" y="1296942"/>
                  <a:pt x="5057518" y="1293996"/>
                </a:cubicBezTo>
                <a:cubicBezTo>
                  <a:pt x="4919641" y="1286390"/>
                  <a:pt x="4630281" y="1285207"/>
                  <a:pt x="4428240" y="1293996"/>
                </a:cubicBezTo>
                <a:cubicBezTo>
                  <a:pt x="4226199" y="1302785"/>
                  <a:pt x="4126940" y="1299475"/>
                  <a:pt x="3827565" y="1293996"/>
                </a:cubicBezTo>
                <a:cubicBezTo>
                  <a:pt x="3528190" y="1288517"/>
                  <a:pt x="3497781" y="1297134"/>
                  <a:pt x="3341304" y="1293996"/>
                </a:cubicBezTo>
                <a:cubicBezTo>
                  <a:pt x="3184827" y="1290858"/>
                  <a:pt x="2887914" y="1321181"/>
                  <a:pt x="2712026" y="1293996"/>
                </a:cubicBezTo>
                <a:cubicBezTo>
                  <a:pt x="2536138" y="1266811"/>
                  <a:pt x="2420921" y="1296980"/>
                  <a:pt x="2197162" y="1293996"/>
                </a:cubicBezTo>
                <a:cubicBezTo>
                  <a:pt x="1939735" y="1383981"/>
                  <a:pt x="1886742" y="1336865"/>
                  <a:pt x="1613134" y="1428782"/>
                </a:cubicBezTo>
                <a:cubicBezTo>
                  <a:pt x="1339526" y="1520699"/>
                  <a:pt x="1270553" y="1503810"/>
                  <a:pt x="1099190" y="1547393"/>
                </a:cubicBezTo>
                <a:cubicBezTo>
                  <a:pt x="927827" y="1590976"/>
                  <a:pt x="767623" y="1612118"/>
                  <a:pt x="468440" y="1692962"/>
                </a:cubicBezTo>
                <a:cubicBezTo>
                  <a:pt x="169257" y="1773806"/>
                  <a:pt x="82190" y="1768472"/>
                  <a:pt x="-138949" y="1833139"/>
                </a:cubicBezTo>
                <a:cubicBezTo>
                  <a:pt x="-19390" y="1737226"/>
                  <a:pt x="169045" y="1655230"/>
                  <a:pt x="369958" y="1563568"/>
                </a:cubicBezTo>
                <a:cubicBezTo>
                  <a:pt x="570870" y="1471905"/>
                  <a:pt x="645320" y="1413968"/>
                  <a:pt x="878865" y="1293996"/>
                </a:cubicBezTo>
                <a:cubicBezTo>
                  <a:pt x="715030" y="1304909"/>
                  <a:pt x="526130" y="1293267"/>
                  <a:pt x="215670" y="1293996"/>
                </a:cubicBezTo>
                <a:cubicBezTo>
                  <a:pt x="98154" y="1300467"/>
                  <a:pt x="-28221" y="1195549"/>
                  <a:pt x="0" y="1078326"/>
                </a:cubicBezTo>
                <a:lnTo>
                  <a:pt x="0" y="1078330"/>
                </a:lnTo>
                <a:cubicBezTo>
                  <a:pt x="1455" y="994609"/>
                  <a:pt x="-13923" y="868138"/>
                  <a:pt x="0" y="754831"/>
                </a:cubicBezTo>
                <a:lnTo>
                  <a:pt x="0" y="754831"/>
                </a:lnTo>
                <a:cubicBezTo>
                  <a:pt x="1968" y="569238"/>
                  <a:pt x="11771" y="463465"/>
                  <a:pt x="0" y="215670"/>
                </a:cubicBezTo>
                <a:close/>
              </a:path>
            </a:pathLst>
          </a:custGeom>
          <a:solidFill>
            <a:schemeClr val="accent4">
              <a:lumMod val="20000"/>
              <a:lumOff val="80000"/>
            </a:schemeClr>
          </a:solidFill>
          <a:ln w="19050">
            <a:solidFill>
              <a:srgbClr val="FF9AA2"/>
            </a:solidFill>
            <a:extLst>
              <a:ext uri="{C807C97D-BFC1-408E-A445-0C87EB9F89A2}">
                <ask:lineSketchStyleProps xmlns:ask="http://schemas.microsoft.com/office/drawing/2018/sketchyshapes" sd="4130103998">
                  <a:prstGeom prst="wedgeRoundRectCallout">
                    <a:avLst>
                      <a:gd name="adj1" fmla="val -52635"/>
                      <a:gd name="adj2" fmla="val 91665"/>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i="1">
                <a:solidFill>
                  <a:srgbClr val="00B0F0"/>
                </a:solidFill>
                <a:latin typeface="Calibri" panose="020F0502020204030204" pitchFamily="34" charset="0"/>
                <a:cs typeface="Calibri" panose="020F0502020204030204" pitchFamily="34" charset="0"/>
              </a:rPr>
              <a:t> Sau khi nghe lời khuyên của mẹ </a:t>
            </a:r>
            <a:r>
              <a:rPr lang="vi-VN" sz="3200" b="1" i="1">
                <a:solidFill>
                  <a:srgbClr val="00B0F0"/>
                </a:solidFill>
                <a:latin typeface="Calibri" panose="020F0502020204030204" pitchFamily="34" charset="0"/>
                <a:cs typeface="Calibri" panose="020F0502020204030204" pitchFamily="34" charset="0"/>
              </a:rPr>
              <a:t>Na</a:t>
            </a:r>
            <a:r>
              <a:rPr lang="en-US" sz="3200" b="1" i="1">
                <a:solidFill>
                  <a:srgbClr val="00B0F0"/>
                </a:solidFill>
                <a:latin typeface="Calibri" panose="020F0502020204030204" pitchFamily="34" charset="0"/>
                <a:cs typeface="Calibri" panose="020F0502020204030204" pitchFamily="34" charset="0"/>
              </a:rPr>
              <a:t> đã làm gì</a:t>
            </a:r>
            <a:endParaRPr lang="vi-VN" sz="3200" b="1" i="1">
              <a:solidFill>
                <a:srgbClr val="00B0F0"/>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35FB83F0-BA98-42D0-8599-3527422D2196}"/>
              </a:ext>
            </a:extLst>
          </p:cNvPr>
          <p:cNvSpPr/>
          <p:nvPr/>
        </p:nvSpPr>
        <p:spPr>
          <a:xfrm>
            <a:off x="2544103" y="2725792"/>
            <a:ext cx="4078004" cy="2725104"/>
          </a:xfrm>
          <a:custGeom>
            <a:avLst/>
            <a:gdLst>
              <a:gd name="connsiteX0" fmla="*/ 0 w 4078004"/>
              <a:gd name="connsiteY0" fmla="*/ 454193 h 2725104"/>
              <a:gd name="connsiteX1" fmla="*/ 454193 w 4078004"/>
              <a:gd name="connsiteY1" fmla="*/ 0 h 2725104"/>
              <a:gd name="connsiteX2" fmla="*/ 919070 w 4078004"/>
              <a:gd name="connsiteY2" fmla="*/ 0 h 2725104"/>
              <a:gd name="connsiteX3" fmla="*/ 1510732 w 4078004"/>
              <a:gd name="connsiteY3" fmla="*/ 0 h 2725104"/>
              <a:gd name="connsiteX4" fmla="*/ 2070698 w 4078004"/>
              <a:gd name="connsiteY4" fmla="*/ 0 h 2725104"/>
              <a:gd name="connsiteX5" fmla="*/ 2630664 w 4078004"/>
              <a:gd name="connsiteY5" fmla="*/ 0 h 2725104"/>
              <a:gd name="connsiteX6" fmla="*/ 3095541 w 4078004"/>
              <a:gd name="connsiteY6" fmla="*/ 0 h 2725104"/>
              <a:gd name="connsiteX7" fmla="*/ 3623811 w 4078004"/>
              <a:gd name="connsiteY7" fmla="*/ 0 h 2725104"/>
              <a:gd name="connsiteX8" fmla="*/ 4078004 w 4078004"/>
              <a:gd name="connsiteY8" fmla="*/ 454193 h 2725104"/>
              <a:gd name="connsiteX9" fmla="*/ 4078004 w 4078004"/>
              <a:gd name="connsiteY9" fmla="*/ 944707 h 2725104"/>
              <a:gd name="connsiteX10" fmla="*/ 4078004 w 4078004"/>
              <a:gd name="connsiteY10" fmla="*/ 1344385 h 2725104"/>
              <a:gd name="connsiteX11" fmla="*/ 4078004 w 4078004"/>
              <a:gd name="connsiteY11" fmla="*/ 1762230 h 2725104"/>
              <a:gd name="connsiteX12" fmla="*/ 4078004 w 4078004"/>
              <a:gd name="connsiteY12" fmla="*/ 2270911 h 2725104"/>
              <a:gd name="connsiteX13" fmla="*/ 3623811 w 4078004"/>
              <a:gd name="connsiteY13" fmla="*/ 2725104 h 2725104"/>
              <a:gd name="connsiteX14" fmla="*/ 3063845 w 4078004"/>
              <a:gd name="connsiteY14" fmla="*/ 2725104 h 2725104"/>
              <a:gd name="connsiteX15" fmla="*/ 2535575 w 4078004"/>
              <a:gd name="connsiteY15" fmla="*/ 2725104 h 2725104"/>
              <a:gd name="connsiteX16" fmla="*/ 2007306 w 4078004"/>
              <a:gd name="connsiteY16" fmla="*/ 2725104 h 2725104"/>
              <a:gd name="connsiteX17" fmla="*/ 1574125 w 4078004"/>
              <a:gd name="connsiteY17" fmla="*/ 2725104 h 2725104"/>
              <a:gd name="connsiteX18" fmla="*/ 1140944 w 4078004"/>
              <a:gd name="connsiteY18" fmla="*/ 2725104 h 2725104"/>
              <a:gd name="connsiteX19" fmla="*/ 454193 w 4078004"/>
              <a:gd name="connsiteY19" fmla="*/ 2725104 h 2725104"/>
              <a:gd name="connsiteX20" fmla="*/ 0 w 4078004"/>
              <a:gd name="connsiteY20" fmla="*/ 2270911 h 2725104"/>
              <a:gd name="connsiteX21" fmla="*/ 0 w 4078004"/>
              <a:gd name="connsiteY21" fmla="*/ 1871233 h 2725104"/>
              <a:gd name="connsiteX22" fmla="*/ 0 w 4078004"/>
              <a:gd name="connsiteY22" fmla="*/ 1417054 h 2725104"/>
              <a:gd name="connsiteX23" fmla="*/ 0 w 4078004"/>
              <a:gd name="connsiteY23" fmla="*/ 926540 h 2725104"/>
              <a:gd name="connsiteX24" fmla="*/ 0 w 4078004"/>
              <a:gd name="connsiteY24" fmla="*/ 454193 h 272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78004" h="2725104" fill="none" extrusionOk="0">
                <a:moveTo>
                  <a:pt x="0" y="454193"/>
                </a:moveTo>
                <a:cubicBezTo>
                  <a:pt x="20918" y="163455"/>
                  <a:pt x="224693" y="4488"/>
                  <a:pt x="454193" y="0"/>
                </a:cubicBezTo>
                <a:cubicBezTo>
                  <a:pt x="586068" y="-13115"/>
                  <a:pt x="695878" y="22186"/>
                  <a:pt x="919070" y="0"/>
                </a:cubicBezTo>
                <a:cubicBezTo>
                  <a:pt x="1142262" y="-22186"/>
                  <a:pt x="1298914" y="2833"/>
                  <a:pt x="1510732" y="0"/>
                </a:cubicBezTo>
                <a:cubicBezTo>
                  <a:pt x="1722550" y="-2833"/>
                  <a:pt x="1851399" y="66084"/>
                  <a:pt x="2070698" y="0"/>
                </a:cubicBezTo>
                <a:cubicBezTo>
                  <a:pt x="2289997" y="-66084"/>
                  <a:pt x="2470428" y="63029"/>
                  <a:pt x="2630664" y="0"/>
                </a:cubicBezTo>
                <a:cubicBezTo>
                  <a:pt x="2790900" y="-63029"/>
                  <a:pt x="2949784" y="48909"/>
                  <a:pt x="3095541" y="0"/>
                </a:cubicBezTo>
                <a:cubicBezTo>
                  <a:pt x="3241298" y="-48909"/>
                  <a:pt x="3399988" y="3961"/>
                  <a:pt x="3623811" y="0"/>
                </a:cubicBezTo>
                <a:cubicBezTo>
                  <a:pt x="3873561" y="-17285"/>
                  <a:pt x="4068498" y="202591"/>
                  <a:pt x="4078004" y="454193"/>
                </a:cubicBezTo>
                <a:cubicBezTo>
                  <a:pt x="4108116" y="671444"/>
                  <a:pt x="4046683" y="792389"/>
                  <a:pt x="4078004" y="944707"/>
                </a:cubicBezTo>
                <a:cubicBezTo>
                  <a:pt x="4109325" y="1097025"/>
                  <a:pt x="4054713" y="1246422"/>
                  <a:pt x="4078004" y="1344385"/>
                </a:cubicBezTo>
                <a:cubicBezTo>
                  <a:pt x="4101295" y="1442348"/>
                  <a:pt x="4055590" y="1594782"/>
                  <a:pt x="4078004" y="1762230"/>
                </a:cubicBezTo>
                <a:cubicBezTo>
                  <a:pt x="4100418" y="1929678"/>
                  <a:pt x="4047157" y="2055390"/>
                  <a:pt x="4078004" y="2270911"/>
                </a:cubicBezTo>
                <a:cubicBezTo>
                  <a:pt x="4130200" y="2521105"/>
                  <a:pt x="3887461" y="2751953"/>
                  <a:pt x="3623811" y="2725104"/>
                </a:cubicBezTo>
                <a:cubicBezTo>
                  <a:pt x="3464491" y="2788183"/>
                  <a:pt x="3237619" y="2696673"/>
                  <a:pt x="3063845" y="2725104"/>
                </a:cubicBezTo>
                <a:cubicBezTo>
                  <a:pt x="2890071" y="2753535"/>
                  <a:pt x="2790293" y="2677640"/>
                  <a:pt x="2535575" y="2725104"/>
                </a:cubicBezTo>
                <a:cubicBezTo>
                  <a:pt x="2280857" y="2772568"/>
                  <a:pt x="2210235" y="2700885"/>
                  <a:pt x="2007306" y="2725104"/>
                </a:cubicBezTo>
                <a:cubicBezTo>
                  <a:pt x="1804377" y="2749323"/>
                  <a:pt x="1769834" y="2722846"/>
                  <a:pt x="1574125" y="2725104"/>
                </a:cubicBezTo>
                <a:cubicBezTo>
                  <a:pt x="1378416" y="2727362"/>
                  <a:pt x="1299556" y="2693078"/>
                  <a:pt x="1140944" y="2725104"/>
                </a:cubicBezTo>
                <a:cubicBezTo>
                  <a:pt x="982332" y="2757130"/>
                  <a:pt x="597198" y="2649800"/>
                  <a:pt x="454193" y="2725104"/>
                </a:cubicBezTo>
                <a:cubicBezTo>
                  <a:pt x="197540" y="2727185"/>
                  <a:pt x="-5679" y="2523944"/>
                  <a:pt x="0" y="2270911"/>
                </a:cubicBezTo>
                <a:cubicBezTo>
                  <a:pt x="-19916" y="2119584"/>
                  <a:pt x="46322" y="1958021"/>
                  <a:pt x="0" y="1871233"/>
                </a:cubicBezTo>
                <a:cubicBezTo>
                  <a:pt x="-46322" y="1784445"/>
                  <a:pt x="3924" y="1536642"/>
                  <a:pt x="0" y="1417054"/>
                </a:cubicBezTo>
                <a:cubicBezTo>
                  <a:pt x="-3924" y="1297466"/>
                  <a:pt x="24413" y="1132764"/>
                  <a:pt x="0" y="926540"/>
                </a:cubicBezTo>
                <a:cubicBezTo>
                  <a:pt x="-24413" y="720316"/>
                  <a:pt x="49889" y="608618"/>
                  <a:pt x="0" y="454193"/>
                </a:cubicBezTo>
                <a:close/>
              </a:path>
              <a:path w="4078004" h="2725104" stroke="0" extrusionOk="0">
                <a:moveTo>
                  <a:pt x="0" y="454193"/>
                </a:moveTo>
                <a:cubicBezTo>
                  <a:pt x="39563" y="224142"/>
                  <a:pt x="195873" y="29823"/>
                  <a:pt x="454193" y="0"/>
                </a:cubicBezTo>
                <a:cubicBezTo>
                  <a:pt x="713510" y="-49749"/>
                  <a:pt x="755211" y="9365"/>
                  <a:pt x="982463" y="0"/>
                </a:cubicBezTo>
                <a:cubicBezTo>
                  <a:pt x="1209715" y="-9365"/>
                  <a:pt x="1243622" y="21452"/>
                  <a:pt x="1415644" y="0"/>
                </a:cubicBezTo>
                <a:cubicBezTo>
                  <a:pt x="1587666" y="-21452"/>
                  <a:pt x="1706609" y="51391"/>
                  <a:pt x="1848825" y="0"/>
                </a:cubicBezTo>
                <a:cubicBezTo>
                  <a:pt x="1991041" y="-51391"/>
                  <a:pt x="2257276" y="60740"/>
                  <a:pt x="2377095" y="0"/>
                </a:cubicBezTo>
                <a:cubicBezTo>
                  <a:pt x="2496914" y="-60740"/>
                  <a:pt x="2801388" y="15779"/>
                  <a:pt x="2937060" y="0"/>
                </a:cubicBezTo>
                <a:cubicBezTo>
                  <a:pt x="3072733" y="-15779"/>
                  <a:pt x="3354536" y="64213"/>
                  <a:pt x="3623811" y="0"/>
                </a:cubicBezTo>
                <a:cubicBezTo>
                  <a:pt x="3879193" y="-38512"/>
                  <a:pt x="4128564" y="240610"/>
                  <a:pt x="4078004" y="454193"/>
                </a:cubicBezTo>
                <a:cubicBezTo>
                  <a:pt x="4101876" y="662031"/>
                  <a:pt x="4051587" y="694256"/>
                  <a:pt x="4078004" y="908373"/>
                </a:cubicBezTo>
                <a:cubicBezTo>
                  <a:pt x="4104421" y="1122490"/>
                  <a:pt x="4067490" y="1142838"/>
                  <a:pt x="4078004" y="1344385"/>
                </a:cubicBezTo>
                <a:cubicBezTo>
                  <a:pt x="4088518" y="1545932"/>
                  <a:pt x="4066045" y="1632769"/>
                  <a:pt x="4078004" y="1762230"/>
                </a:cubicBezTo>
                <a:cubicBezTo>
                  <a:pt x="4089963" y="1891691"/>
                  <a:pt x="4055339" y="2027602"/>
                  <a:pt x="4078004" y="2270911"/>
                </a:cubicBezTo>
                <a:cubicBezTo>
                  <a:pt x="4053070" y="2516199"/>
                  <a:pt x="3910724" y="2731413"/>
                  <a:pt x="3623811" y="2725104"/>
                </a:cubicBezTo>
                <a:cubicBezTo>
                  <a:pt x="3485760" y="2728663"/>
                  <a:pt x="3202255" y="2654255"/>
                  <a:pt x="3032149" y="2725104"/>
                </a:cubicBezTo>
                <a:cubicBezTo>
                  <a:pt x="2862043" y="2795953"/>
                  <a:pt x="2689332" y="2693597"/>
                  <a:pt x="2440487" y="2725104"/>
                </a:cubicBezTo>
                <a:cubicBezTo>
                  <a:pt x="2191642" y="2756611"/>
                  <a:pt x="2182470" y="2702464"/>
                  <a:pt x="1943913" y="2725104"/>
                </a:cubicBezTo>
                <a:cubicBezTo>
                  <a:pt x="1705356" y="2747744"/>
                  <a:pt x="1561664" y="2716427"/>
                  <a:pt x="1383948" y="2725104"/>
                </a:cubicBezTo>
                <a:cubicBezTo>
                  <a:pt x="1206233" y="2733781"/>
                  <a:pt x="1078969" y="2697010"/>
                  <a:pt x="919070" y="2725104"/>
                </a:cubicBezTo>
                <a:cubicBezTo>
                  <a:pt x="759171" y="2753198"/>
                  <a:pt x="607110" y="2704117"/>
                  <a:pt x="454193" y="2725104"/>
                </a:cubicBezTo>
                <a:cubicBezTo>
                  <a:pt x="153147" y="2744926"/>
                  <a:pt x="-7990" y="2523049"/>
                  <a:pt x="0" y="2270911"/>
                </a:cubicBezTo>
                <a:cubicBezTo>
                  <a:pt x="-49084" y="2147725"/>
                  <a:pt x="50363" y="1955509"/>
                  <a:pt x="0" y="1798564"/>
                </a:cubicBezTo>
                <a:cubicBezTo>
                  <a:pt x="-50363" y="1641619"/>
                  <a:pt x="7702" y="1587092"/>
                  <a:pt x="0" y="1398886"/>
                </a:cubicBezTo>
                <a:cubicBezTo>
                  <a:pt x="-7702" y="1210680"/>
                  <a:pt x="15398" y="1115745"/>
                  <a:pt x="0" y="962874"/>
                </a:cubicBezTo>
                <a:cubicBezTo>
                  <a:pt x="-15398" y="810003"/>
                  <a:pt x="43828" y="697116"/>
                  <a:pt x="0" y="454193"/>
                </a:cubicBezTo>
                <a:close/>
              </a:path>
            </a:pathLst>
          </a:custGeom>
          <a:solidFill>
            <a:schemeClr val="bg1"/>
          </a:solidFill>
          <a:ln w="38100">
            <a:solidFill>
              <a:srgbClr val="C00000"/>
            </a:solidFill>
            <a:prstDash val="dash"/>
            <a:extLst>
              <a:ext uri="{C807C97D-BFC1-408E-A445-0C87EB9F89A2}">
                <ask:lineSketchStyleProps xmlns:ask="http://schemas.microsoft.com/office/drawing/2018/sketchyshapes" sd="274866765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CE13E7B-D848-4DB9-BE3F-762775E30D72}"/>
              </a:ext>
            </a:extLst>
          </p:cNvPr>
          <p:cNvSpPr txBox="1"/>
          <p:nvPr/>
        </p:nvSpPr>
        <p:spPr>
          <a:xfrm>
            <a:off x="2704784" y="3055142"/>
            <a:ext cx="3917323" cy="2066403"/>
          </a:xfrm>
          <a:prstGeom prst="rect">
            <a:avLst/>
          </a:prstGeom>
          <a:noFill/>
        </p:spPr>
        <p:txBody>
          <a:bodyPr wrap="square" rtlCol="0">
            <a:spAutoFit/>
          </a:bodyPr>
          <a:lstStyle/>
          <a:p>
            <a:pPr algn="just"/>
            <a:r>
              <a:rPr lang="en-US" sz="3200">
                <a:solidFill>
                  <a:srgbClr val="00B050"/>
                </a:solidFill>
                <a:latin typeface="Arial" panose="020B0604020202020204" pitchFamily="34" charset="0"/>
                <a:cs typeface="Arial" panose="020B0604020202020204" pitchFamily="34" charset="0"/>
              </a:rPr>
              <a:t>Na chủ động gặp, xin lỗi Cốm và đền cho bạn chiếc vòng tay rất đẹp của mình </a:t>
            </a:r>
          </a:p>
        </p:txBody>
      </p:sp>
      <p:pic>
        <p:nvPicPr>
          <p:cNvPr id="11" name="图片 17">
            <a:extLst>
              <a:ext uri="{FF2B5EF4-FFF2-40B4-BE49-F238E27FC236}">
                <a16:creationId xmlns:a16="http://schemas.microsoft.com/office/drawing/2014/main" id="{E036665E-3D92-475B-9550-35CAF20379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889" r="47316" b="8656"/>
          <a:stretch/>
        </p:blipFill>
        <p:spPr>
          <a:xfrm>
            <a:off x="133533" y="3501316"/>
            <a:ext cx="2277037" cy="3226853"/>
          </a:xfrm>
          <a:prstGeom prst="rect">
            <a:avLst/>
          </a:prstGeom>
        </p:spPr>
      </p:pic>
    </p:spTree>
    <p:extLst>
      <p:ext uri="{BB962C8B-B14F-4D97-AF65-F5344CB8AC3E}">
        <p14:creationId xmlns:p14="http://schemas.microsoft.com/office/powerpoint/2010/main" val="18956086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randombar(horizontal)">
                                      <p:cBhvr>
                                        <p:cTn id="7" dur="500"/>
                                        <p:tgtEl>
                                          <p:spTgt spid="205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10" presetClass="exit" presetSubtype="0" fill="hold" grpId="1" nodeType="withEffect">
                                  <p:stCondLst>
                                    <p:cond delay="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par>
                          <p:cTn id="52" fill="hold">
                            <p:stCondLst>
                              <p:cond delay="500"/>
                            </p:stCondLst>
                            <p:childTnLst>
                              <p:par>
                                <p:cTn id="53" presetID="16" presetClass="entr" presetSubtype="21"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arn(inVertical)">
                                      <p:cBhvr>
                                        <p:cTn id="55" dur="500"/>
                                        <p:tgtEl>
                                          <p:spTgt spid="9"/>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arn(inVertical)">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 grpId="0" animBg="1"/>
      <p:bldP spid="2" grpId="1" animBg="1"/>
      <p:bldP spid="3" grpId="0"/>
      <p:bldP spid="3" grpId="1"/>
      <p:bldP spid="8" grpId="0" animBg="1"/>
      <p:bldP spid="9"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30F0BC-E5DC-25A4-6EFA-B90EF702368F}"/>
              </a:ext>
            </a:extLst>
          </p:cNvPr>
          <p:cNvSpPr txBox="1"/>
          <p:nvPr/>
        </p:nvSpPr>
        <p:spPr>
          <a:xfrm>
            <a:off x="-231571" y="649967"/>
            <a:ext cx="6399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50"/>
                </a:solidFill>
                <a:effectLst/>
                <a:uLnTx/>
                <a:uFillTx/>
                <a:latin typeface="SVN-Kitten" pitchFamily="50" charset="0"/>
                <a:ea typeface="+mn-ea"/>
                <a:cs typeface="+mn-cs"/>
              </a:rPr>
              <a:t>Thảo luận nhóm đôi: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50"/>
                </a:solidFill>
                <a:effectLst/>
                <a:uLnTx/>
                <a:uFillTx/>
                <a:latin typeface="SVN-Kitten" pitchFamily="50" charset="0"/>
                <a:ea typeface="+mn-ea"/>
                <a:cs typeface="+mn-cs"/>
              </a:rPr>
              <a:t>trả lời câu hỏi</a:t>
            </a:r>
            <a:endParaRPr kumimoji="0" lang="vi-VN" sz="4800" b="0" i="0" u="none" strike="noStrike" kern="1200" cap="none" spc="0" normalizeH="0" baseline="0" noProof="0" dirty="0">
              <a:ln>
                <a:noFill/>
              </a:ln>
              <a:solidFill>
                <a:srgbClr val="00B050"/>
              </a:solidFill>
              <a:effectLst/>
              <a:uLnTx/>
              <a:uFillTx/>
              <a:latin typeface="SVN-Kitten" pitchFamily="50" charset="0"/>
              <a:ea typeface="+mn-ea"/>
              <a:cs typeface="+mn-cs"/>
            </a:endParaRPr>
          </a:p>
        </p:txBody>
      </p:sp>
      <p:sp>
        <p:nvSpPr>
          <p:cNvPr id="24" name="Rectangle: Folded Corner 23">
            <a:extLst>
              <a:ext uri="{FF2B5EF4-FFF2-40B4-BE49-F238E27FC236}">
                <a16:creationId xmlns:a16="http://schemas.microsoft.com/office/drawing/2014/main" id="{D70F01C6-3D6C-416C-B8CD-70DCA8E70345}"/>
              </a:ext>
            </a:extLst>
          </p:cNvPr>
          <p:cNvSpPr/>
          <p:nvPr/>
        </p:nvSpPr>
        <p:spPr>
          <a:xfrm>
            <a:off x="5455576" y="2057275"/>
            <a:ext cx="5643358" cy="2743449"/>
          </a:xfrm>
          <a:custGeom>
            <a:avLst/>
            <a:gdLst>
              <a:gd name="connsiteX0" fmla="*/ 0 w 5643358"/>
              <a:gd name="connsiteY0" fmla="*/ 0 h 2743449"/>
              <a:gd name="connsiteX1" fmla="*/ 564336 w 5643358"/>
              <a:gd name="connsiteY1" fmla="*/ 0 h 2743449"/>
              <a:gd name="connsiteX2" fmla="*/ 1185105 w 5643358"/>
              <a:gd name="connsiteY2" fmla="*/ 0 h 2743449"/>
              <a:gd name="connsiteX3" fmla="*/ 1636574 w 5643358"/>
              <a:gd name="connsiteY3" fmla="*/ 0 h 2743449"/>
              <a:gd name="connsiteX4" fmla="*/ 2313777 w 5643358"/>
              <a:gd name="connsiteY4" fmla="*/ 0 h 2743449"/>
              <a:gd name="connsiteX5" fmla="*/ 2934546 w 5643358"/>
              <a:gd name="connsiteY5" fmla="*/ 0 h 2743449"/>
              <a:gd name="connsiteX6" fmla="*/ 3611749 w 5643358"/>
              <a:gd name="connsiteY6" fmla="*/ 0 h 2743449"/>
              <a:gd name="connsiteX7" fmla="*/ 4006784 w 5643358"/>
              <a:gd name="connsiteY7" fmla="*/ 0 h 2743449"/>
              <a:gd name="connsiteX8" fmla="*/ 4627554 w 5643358"/>
              <a:gd name="connsiteY8" fmla="*/ 0 h 2743449"/>
              <a:gd name="connsiteX9" fmla="*/ 5643358 w 5643358"/>
              <a:gd name="connsiteY9" fmla="*/ 0 h 2743449"/>
              <a:gd name="connsiteX10" fmla="*/ 5643358 w 5643358"/>
              <a:gd name="connsiteY10" fmla="*/ 502964 h 2743449"/>
              <a:gd name="connsiteX11" fmla="*/ 5643358 w 5643358"/>
              <a:gd name="connsiteY11" fmla="*/ 1097375 h 2743449"/>
              <a:gd name="connsiteX12" fmla="*/ 5643358 w 5643358"/>
              <a:gd name="connsiteY12" fmla="*/ 1714649 h 2743449"/>
              <a:gd name="connsiteX13" fmla="*/ 5643358 w 5643358"/>
              <a:gd name="connsiteY13" fmla="*/ 2286198 h 2743449"/>
              <a:gd name="connsiteX14" fmla="*/ 5405587 w 5643358"/>
              <a:gd name="connsiteY14" fmla="*/ 2523969 h 2743449"/>
              <a:gd name="connsiteX15" fmla="*/ 5186107 w 5643358"/>
              <a:gd name="connsiteY15" fmla="*/ 2743449 h 2743449"/>
              <a:gd name="connsiteX16" fmla="*/ 4765456 w 5643358"/>
              <a:gd name="connsiteY16" fmla="*/ 2743449 h 2743449"/>
              <a:gd name="connsiteX17" fmla="*/ 4292944 w 5643358"/>
              <a:gd name="connsiteY17" fmla="*/ 2743449 h 2743449"/>
              <a:gd name="connsiteX18" fmla="*/ 3716710 w 5643358"/>
              <a:gd name="connsiteY18" fmla="*/ 2743449 h 2743449"/>
              <a:gd name="connsiteX19" fmla="*/ 3244198 w 5643358"/>
              <a:gd name="connsiteY19" fmla="*/ 2743449 h 2743449"/>
              <a:gd name="connsiteX20" fmla="*/ 2823547 w 5643358"/>
              <a:gd name="connsiteY20" fmla="*/ 2743449 h 2743449"/>
              <a:gd name="connsiteX21" fmla="*/ 2299174 w 5643358"/>
              <a:gd name="connsiteY21" fmla="*/ 2743449 h 2743449"/>
              <a:gd name="connsiteX22" fmla="*/ 1826662 w 5643358"/>
              <a:gd name="connsiteY22" fmla="*/ 2743449 h 2743449"/>
              <a:gd name="connsiteX23" fmla="*/ 1302289 w 5643358"/>
              <a:gd name="connsiteY23" fmla="*/ 2743449 h 2743449"/>
              <a:gd name="connsiteX24" fmla="*/ 674194 w 5643358"/>
              <a:gd name="connsiteY24" fmla="*/ 2743449 h 2743449"/>
              <a:gd name="connsiteX25" fmla="*/ 0 w 5643358"/>
              <a:gd name="connsiteY25" fmla="*/ 2743449 h 2743449"/>
              <a:gd name="connsiteX26" fmla="*/ 0 w 5643358"/>
              <a:gd name="connsiteY26" fmla="*/ 2222194 h 2743449"/>
              <a:gd name="connsiteX27" fmla="*/ 0 w 5643358"/>
              <a:gd name="connsiteY27" fmla="*/ 1646069 h 2743449"/>
              <a:gd name="connsiteX28" fmla="*/ 0 w 5643358"/>
              <a:gd name="connsiteY28" fmla="*/ 1042511 h 2743449"/>
              <a:gd name="connsiteX29" fmla="*/ 0 w 5643358"/>
              <a:gd name="connsiteY29" fmla="*/ 521255 h 2743449"/>
              <a:gd name="connsiteX30" fmla="*/ 0 w 5643358"/>
              <a:gd name="connsiteY30" fmla="*/ 0 h 2743449"/>
              <a:gd name="connsiteX0" fmla="*/ 5186107 w 5643358"/>
              <a:gd name="connsiteY0" fmla="*/ 2743449 h 2743449"/>
              <a:gd name="connsiteX1" fmla="*/ 5277557 w 5643358"/>
              <a:gd name="connsiteY1" fmla="*/ 2377648 h 2743449"/>
              <a:gd name="connsiteX2" fmla="*/ 5643358 w 5643358"/>
              <a:gd name="connsiteY2" fmla="*/ 2286198 h 2743449"/>
              <a:gd name="connsiteX3" fmla="*/ 5428450 w 5643358"/>
              <a:gd name="connsiteY3" fmla="*/ 2501106 h 2743449"/>
              <a:gd name="connsiteX4" fmla="*/ 5186107 w 5643358"/>
              <a:gd name="connsiteY4" fmla="*/ 2743449 h 2743449"/>
              <a:gd name="connsiteX0" fmla="*/ 5186107 w 5643358"/>
              <a:gd name="connsiteY0" fmla="*/ 2743449 h 2743449"/>
              <a:gd name="connsiteX1" fmla="*/ 5277557 w 5643358"/>
              <a:gd name="connsiteY1" fmla="*/ 2377648 h 2743449"/>
              <a:gd name="connsiteX2" fmla="*/ 5643358 w 5643358"/>
              <a:gd name="connsiteY2" fmla="*/ 2286198 h 2743449"/>
              <a:gd name="connsiteX3" fmla="*/ 5423878 w 5643358"/>
              <a:gd name="connsiteY3" fmla="*/ 2505678 h 2743449"/>
              <a:gd name="connsiteX4" fmla="*/ 5186107 w 5643358"/>
              <a:gd name="connsiteY4" fmla="*/ 2743449 h 2743449"/>
              <a:gd name="connsiteX5" fmla="*/ 4661734 w 5643358"/>
              <a:gd name="connsiteY5" fmla="*/ 2743449 h 2743449"/>
              <a:gd name="connsiteX6" fmla="*/ 4033639 w 5643358"/>
              <a:gd name="connsiteY6" fmla="*/ 2743449 h 2743449"/>
              <a:gd name="connsiteX7" fmla="*/ 3509266 w 5643358"/>
              <a:gd name="connsiteY7" fmla="*/ 2743449 h 2743449"/>
              <a:gd name="connsiteX8" fmla="*/ 3036754 w 5643358"/>
              <a:gd name="connsiteY8" fmla="*/ 2743449 h 2743449"/>
              <a:gd name="connsiteX9" fmla="*/ 2564242 w 5643358"/>
              <a:gd name="connsiteY9" fmla="*/ 2743449 h 2743449"/>
              <a:gd name="connsiteX10" fmla="*/ 1936147 w 5643358"/>
              <a:gd name="connsiteY10" fmla="*/ 2743449 h 2743449"/>
              <a:gd name="connsiteX11" fmla="*/ 1256190 w 5643358"/>
              <a:gd name="connsiteY11" fmla="*/ 2743449 h 2743449"/>
              <a:gd name="connsiteX12" fmla="*/ 835539 w 5643358"/>
              <a:gd name="connsiteY12" fmla="*/ 2743449 h 2743449"/>
              <a:gd name="connsiteX13" fmla="*/ 0 w 5643358"/>
              <a:gd name="connsiteY13" fmla="*/ 2743449 h 2743449"/>
              <a:gd name="connsiteX14" fmla="*/ 0 w 5643358"/>
              <a:gd name="connsiteY14" fmla="*/ 2139890 h 2743449"/>
              <a:gd name="connsiteX15" fmla="*/ 0 w 5643358"/>
              <a:gd name="connsiteY15" fmla="*/ 1618635 h 2743449"/>
              <a:gd name="connsiteX16" fmla="*/ 0 w 5643358"/>
              <a:gd name="connsiteY16" fmla="*/ 1069945 h 2743449"/>
              <a:gd name="connsiteX17" fmla="*/ 0 w 5643358"/>
              <a:gd name="connsiteY17" fmla="*/ 521255 h 2743449"/>
              <a:gd name="connsiteX18" fmla="*/ 0 w 5643358"/>
              <a:gd name="connsiteY18" fmla="*/ 0 h 2743449"/>
              <a:gd name="connsiteX19" fmla="*/ 451469 w 5643358"/>
              <a:gd name="connsiteY19" fmla="*/ 0 h 2743449"/>
              <a:gd name="connsiteX20" fmla="*/ 846504 w 5643358"/>
              <a:gd name="connsiteY20" fmla="*/ 0 h 2743449"/>
              <a:gd name="connsiteX21" fmla="*/ 1410840 w 5643358"/>
              <a:gd name="connsiteY21" fmla="*/ 0 h 2743449"/>
              <a:gd name="connsiteX22" fmla="*/ 1975175 w 5643358"/>
              <a:gd name="connsiteY22" fmla="*/ 0 h 2743449"/>
              <a:gd name="connsiteX23" fmla="*/ 2652378 w 5643358"/>
              <a:gd name="connsiteY23" fmla="*/ 0 h 2743449"/>
              <a:gd name="connsiteX24" fmla="*/ 3160280 w 5643358"/>
              <a:gd name="connsiteY24" fmla="*/ 0 h 2743449"/>
              <a:gd name="connsiteX25" fmla="*/ 3781050 w 5643358"/>
              <a:gd name="connsiteY25" fmla="*/ 0 h 2743449"/>
              <a:gd name="connsiteX26" fmla="*/ 4401819 w 5643358"/>
              <a:gd name="connsiteY26" fmla="*/ 0 h 2743449"/>
              <a:gd name="connsiteX27" fmla="*/ 5079022 w 5643358"/>
              <a:gd name="connsiteY27" fmla="*/ 0 h 2743449"/>
              <a:gd name="connsiteX28" fmla="*/ 5643358 w 5643358"/>
              <a:gd name="connsiteY28" fmla="*/ 0 h 2743449"/>
              <a:gd name="connsiteX29" fmla="*/ 5643358 w 5643358"/>
              <a:gd name="connsiteY29" fmla="*/ 617273 h 2743449"/>
              <a:gd name="connsiteX30" fmla="*/ 5643358 w 5643358"/>
              <a:gd name="connsiteY30" fmla="*/ 1165961 h 2743449"/>
              <a:gd name="connsiteX31" fmla="*/ 5643358 w 5643358"/>
              <a:gd name="connsiteY31" fmla="*/ 1737510 h 2743449"/>
              <a:gd name="connsiteX32" fmla="*/ 5643358 w 5643358"/>
              <a:gd name="connsiteY32" fmla="*/ 2286198 h 274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43358" h="2743449" stroke="0" extrusionOk="0">
                <a:moveTo>
                  <a:pt x="0" y="0"/>
                </a:moveTo>
                <a:cubicBezTo>
                  <a:pt x="123201" y="-41322"/>
                  <a:pt x="303178" y="980"/>
                  <a:pt x="564336" y="0"/>
                </a:cubicBezTo>
                <a:cubicBezTo>
                  <a:pt x="825494" y="-980"/>
                  <a:pt x="904229" y="56148"/>
                  <a:pt x="1185105" y="0"/>
                </a:cubicBezTo>
                <a:cubicBezTo>
                  <a:pt x="1465981" y="-56148"/>
                  <a:pt x="1521757" y="12215"/>
                  <a:pt x="1636574" y="0"/>
                </a:cubicBezTo>
                <a:cubicBezTo>
                  <a:pt x="1751391" y="-12215"/>
                  <a:pt x="2155277" y="52930"/>
                  <a:pt x="2313777" y="0"/>
                </a:cubicBezTo>
                <a:cubicBezTo>
                  <a:pt x="2472277" y="-52930"/>
                  <a:pt x="2644046" y="8210"/>
                  <a:pt x="2934546" y="0"/>
                </a:cubicBezTo>
                <a:cubicBezTo>
                  <a:pt x="3225046" y="-8210"/>
                  <a:pt x="3460112" y="21570"/>
                  <a:pt x="3611749" y="0"/>
                </a:cubicBezTo>
                <a:cubicBezTo>
                  <a:pt x="3763386" y="-21570"/>
                  <a:pt x="3866712" y="10156"/>
                  <a:pt x="4006784" y="0"/>
                </a:cubicBezTo>
                <a:cubicBezTo>
                  <a:pt x="4146856" y="-10156"/>
                  <a:pt x="4319095" y="59531"/>
                  <a:pt x="4627554" y="0"/>
                </a:cubicBezTo>
                <a:cubicBezTo>
                  <a:pt x="4936013" y="-59531"/>
                  <a:pt x="5316170" y="8878"/>
                  <a:pt x="5643358" y="0"/>
                </a:cubicBezTo>
                <a:cubicBezTo>
                  <a:pt x="5688399" y="150170"/>
                  <a:pt x="5594015" y="314208"/>
                  <a:pt x="5643358" y="502964"/>
                </a:cubicBezTo>
                <a:cubicBezTo>
                  <a:pt x="5692701" y="691720"/>
                  <a:pt x="5639770" y="833227"/>
                  <a:pt x="5643358" y="1097375"/>
                </a:cubicBezTo>
                <a:cubicBezTo>
                  <a:pt x="5646946" y="1361523"/>
                  <a:pt x="5642473" y="1564539"/>
                  <a:pt x="5643358" y="1714649"/>
                </a:cubicBezTo>
                <a:cubicBezTo>
                  <a:pt x="5644243" y="1864759"/>
                  <a:pt x="5583912" y="2125735"/>
                  <a:pt x="5643358" y="2286198"/>
                </a:cubicBezTo>
                <a:cubicBezTo>
                  <a:pt x="5579236" y="2382519"/>
                  <a:pt x="5462810" y="2411874"/>
                  <a:pt x="5405587" y="2523969"/>
                </a:cubicBezTo>
                <a:cubicBezTo>
                  <a:pt x="5348364" y="2636064"/>
                  <a:pt x="5275477" y="2616594"/>
                  <a:pt x="5186107" y="2743449"/>
                </a:cubicBezTo>
                <a:cubicBezTo>
                  <a:pt x="5068073" y="2778229"/>
                  <a:pt x="4880714" y="2738364"/>
                  <a:pt x="4765456" y="2743449"/>
                </a:cubicBezTo>
                <a:cubicBezTo>
                  <a:pt x="4650198" y="2748534"/>
                  <a:pt x="4419885" y="2728507"/>
                  <a:pt x="4292944" y="2743449"/>
                </a:cubicBezTo>
                <a:cubicBezTo>
                  <a:pt x="4166003" y="2758391"/>
                  <a:pt x="3976018" y="2739044"/>
                  <a:pt x="3716710" y="2743449"/>
                </a:cubicBezTo>
                <a:cubicBezTo>
                  <a:pt x="3457402" y="2747854"/>
                  <a:pt x="3403098" y="2699832"/>
                  <a:pt x="3244198" y="2743449"/>
                </a:cubicBezTo>
                <a:cubicBezTo>
                  <a:pt x="3085298" y="2787066"/>
                  <a:pt x="2964644" y="2698473"/>
                  <a:pt x="2823547" y="2743449"/>
                </a:cubicBezTo>
                <a:cubicBezTo>
                  <a:pt x="2682450" y="2788425"/>
                  <a:pt x="2491408" y="2737515"/>
                  <a:pt x="2299174" y="2743449"/>
                </a:cubicBezTo>
                <a:cubicBezTo>
                  <a:pt x="2106940" y="2749383"/>
                  <a:pt x="2031817" y="2728578"/>
                  <a:pt x="1826662" y="2743449"/>
                </a:cubicBezTo>
                <a:cubicBezTo>
                  <a:pt x="1621507" y="2758320"/>
                  <a:pt x="1431230" y="2714518"/>
                  <a:pt x="1302289" y="2743449"/>
                </a:cubicBezTo>
                <a:cubicBezTo>
                  <a:pt x="1173348" y="2772380"/>
                  <a:pt x="915694" y="2683795"/>
                  <a:pt x="674194" y="2743449"/>
                </a:cubicBezTo>
                <a:cubicBezTo>
                  <a:pt x="432695" y="2803103"/>
                  <a:pt x="224206" y="2707427"/>
                  <a:pt x="0" y="2743449"/>
                </a:cubicBezTo>
                <a:cubicBezTo>
                  <a:pt x="-23519" y="2533349"/>
                  <a:pt x="10190" y="2361205"/>
                  <a:pt x="0" y="2222194"/>
                </a:cubicBezTo>
                <a:cubicBezTo>
                  <a:pt x="-10190" y="2083183"/>
                  <a:pt x="39758" y="1883764"/>
                  <a:pt x="0" y="1646069"/>
                </a:cubicBezTo>
                <a:cubicBezTo>
                  <a:pt x="-39758" y="1408374"/>
                  <a:pt x="5904" y="1280958"/>
                  <a:pt x="0" y="1042511"/>
                </a:cubicBezTo>
                <a:cubicBezTo>
                  <a:pt x="-5904" y="804064"/>
                  <a:pt x="48602" y="685348"/>
                  <a:pt x="0" y="521255"/>
                </a:cubicBezTo>
                <a:cubicBezTo>
                  <a:pt x="-48602" y="357162"/>
                  <a:pt x="3997" y="213547"/>
                  <a:pt x="0" y="0"/>
                </a:cubicBezTo>
                <a:close/>
              </a:path>
              <a:path w="5643358" h="2743449" fill="darkenLess" stroke="0" extrusionOk="0">
                <a:moveTo>
                  <a:pt x="5186107" y="2743449"/>
                </a:moveTo>
                <a:cubicBezTo>
                  <a:pt x="5177159" y="2660610"/>
                  <a:pt x="5247657" y="2536298"/>
                  <a:pt x="5277557" y="2377648"/>
                </a:cubicBezTo>
                <a:cubicBezTo>
                  <a:pt x="5372333" y="2342981"/>
                  <a:pt x="5506371" y="2321981"/>
                  <a:pt x="5643358" y="2286198"/>
                </a:cubicBezTo>
                <a:cubicBezTo>
                  <a:pt x="5572247" y="2403980"/>
                  <a:pt x="5521846" y="2382099"/>
                  <a:pt x="5428450" y="2501106"/>
                </a:cubicBezTo>
                <a:cubicBezTo>
                  <a:pt x="5335054" y="2620113"/>
                  <a:pt x="5251513" y="2644810"/>
                  <a:pt x="5186107" y="2743449"/>
                </a:cubicBezTo>
                <a:close/>
              </a:path>
              <a:path w="5643358" h="2743449" fill="none" extrusionOk="0">
                <a:moveTo>
                  <a:pt x="5186107" y="2743449"/>
                </a:moveTo>
                <a:cubicBezTo>
                  <a:pt x="5174247" y="2631115"/>
                  <a:pt x="5243309" y="2550929"/>
                  <a:pt x="5277557" y="2377648"/>
                </a:cubicBezTo>
                <a:cubicBezTo>
                  <a:pt x="5389307" y="2305866"/>
                  <a:pt x="5498240" y="2344053"/>
                  <a:pt x="5643358" y="2286198"/>
                </a:cubicBezTo>
                <a:cubicBezTo>
                  <a:pt x="5559988" y="2412729"/>
                  <a:pt x="5507162" y="2402037"/>
                  <a:pt x="5423878" y="2505678"/>
                </a:cubicBezTo>
                <a:cubicBezTo>
                  <a:pt x="5340594" y="2609319"/>
                  <a:pt x="5270064" y="2629415"/>
                  <a:pt x="5186107" y="2743449"/>
                </a:cubicBezTo>
                <a:cubicBezTo>
                  <a:pt x="5016006" y="2752529"/>
                  <a:pt x="4809274" y="2719494"/>
                  <a:pt x="4661734" y="2743449"/>
                </a:cubicBezTo>
                <a:cubicBezTo>
                  <a:pt x="4514194" y="2767404"/>
                  <a:pt x="4336456" y="2706364"/>
                  <a:pt x="4033639" y="2743449"/>
                </a:cubicBezTo>
                <a:cubicBezTo>
                  <a:pt x="3730822" y="2780534"/>
                  <a:pt x="3682903" y="2723035"/>
                  <a:pt x="3509266" y="2743449"/>
                </a:cubicBezTo>
                <a:cubicBezTo>
                  <a:pt x="3335629" y="2763863"/>
                  <a:pt x="3251696" y="2711359"/>
                  <a:pt x="3036754" y="2743449"/>
                </a:cubicBezTo>
                <a:cubicBezTo>
                  <a:pt x="2821812" y="2775539"/>
                  <a:pt x="2727059" y="2723264"/>
                  <a:pt x="2564242" y="2743449"/>
                </a:cubicBezTo>
                <a:cubicBezTo>
                  <a:pt x="2401425" y="2763634"/>
                  <a:pt x="2170441" y="2713012"/>
                  <a:pt x="1936147" y="2743449"/>
                </a:cubicBezTo>
                <a:cubicBezTo>
                  <a:pt x="1701854" y="2773886"/>
                  <a:pt x="1496882" y="2686162"/>
                  <a:pt x="1256190" y="2743449"/>
                </a:cubicBezTo>
                <a:cubicBezTo>
                  <a:pt x="1015498" y="2800736"/>
                  <a:pt x="974831" y="2724487"/>
                  <a:pt x="835539" y="2743449"/>
                </a:cubicBezTo>
                <a:cubicBezTo>
                  <a:pt x="696247" y="2762411"/>
                  <a:pt x="386395" y="2718351"/>
                  <a:pt x="0" y="2743449"/>
                </a:cubicBezTo>
                <a:cubicBezTo>
                  <a:pt x="-67444" y="2610021"/>
                  <a:pt x="28294" y="2432284"/>
                  <a:pt x="0" y="2139890"/>
                </a:cubicBezTo>
                <a:cubicBezTo>
                  <a:pt x="-28294" y="1847496"/>
                  <a:pt x="25775" y="1791746"/>
                  <a:pt x="0" y="1618635"/>
                </a:cubicBezTo>
                <a:cubicBezTo>
                  <a:pt x="-25775" y="1445525"/>
                  <a:pt x="28036" y="1335867"/>
                  <a:pt x="0" y="1069945"/>
                </a:cubicBezTo>
                <a:cubicBezTo>
                  <a:pt x="-28036" y="804023"/>
                  <a:pt x="61872" y="680222"/>
                  <a:pt x="0" y="521255"/>
                </a:cubicBezTo>
                <a:cubicBezTo>
                  <a:pt x="-61872" y="362288"/>
                  <a:pt x="8037" y="232257"/>
                  <a:pt x="0" y="0"/>
                </a:cubicBezTo>
                <a:cubicBezTo>
                  <a:pt x="166832" y="-7915"/>
                  <a:pt x="258266" y="22369"/>
                  <a:pt x="451469" y="0"/>
                </a:cubicBezTo>
                <a:cubicBezTo>
                  <a:pt x="644672" y="-22369"/>
                  <a:pt x="714448" y="3993"/>
                  <a:pt x="846504" y="0"/>
                </a:cubicBezTo>
                <a:cubicBezTo>
                  <a:pt x="978560" y="-3993"/>
                  <a:pt x="1270620" y="64944"/>
                  <a:pt x="1410840" y="0"/>
                </a:cubicBezTo>
                <a:cubicBezTo>
                  <a:pt x="1551060" y="-64944"/>
                  <a:pt x="1728488" y="63359"/>
                  <a:pt x="1975175" y="0"/>
                </a:cubicBezTo>
                <a:cubicBezTo>
                  <a:pt x="2221862" y="-63359"/>
                  <a:pt x="2451380" y="16234"/>
                  <a:pt x="2652378" y="0"/>
                </a:cubicBezTo>
                <a:cubicBezTo>
                  <a:pt x="2853376" y="-16234"/>
                  <a:pt x="3042927" y="42284"/>
                  <a:pt x="3160280" y="0"/>
                </a:cubicBezTo>
                <a:cubicBezTo>
                  <a:pt x="3277633" y="-42284"/>
                  <a:pt x="3644131" y="50500"/>
                  <a:pt x="3781050" y="0"/>
                </a:cubicBezTo>
                <a:cubicBezTo>
                  <a:pt x="3917969" y="-50500"/>
                  <a:pt x="4110052" y="23914"/>
                  <a:pt x="4401819" y="0"/>
                </a:cubicBezTo>
                <a:cubicBezTo>
                  <a:pt x="4693586" y="-23914"/>
                  <a:pt x="4770612" y="13758"/>
                  <a:pt x="5079022" y="0"/>
                </a:cubicBezTo>
                <a:cubicBezTo>
                  <a:pt x="5387432" y="-13758"/>
                  <a:pt x="5484194" y="7094"/>
                  <a:pt x="5643358" y="0"/>
                </a:cubicBezTo>
                <a:cubicBezTo>
                  <a:pt x="5712522" y="160308"/>
                  <a:pt x="5580211" y="359870"/>
                  <a:pt x="5643358" y="617273"/>
                </a:cubicBezTo>
                <a:cubicBezTo>
                  <a:pt x="5706505" y="874676"/>
                  <a:pt x="5640512" y="1031636"/>
                  <a:pt x="5643358" y="1165961"/>
                </a:cubicBezTo>
                <a:cubicBezTo>
                  <a:pt x="5646204" y="1300286"/>
                  <a:pt x="5595149" y="1596354"/>
                  <a:pt x="5643358" y="1737510"/>
                </a:cubicBezTo>
                <a:cubicBezTo>
                  <a:pt x="5691567" y="1878666"/>
                  <a:pt x="5594238" y="2150279"/>
                  <a:pt x="5643358" y="2286198"/>
                </a:cubicBezTo>
              </a:path>
              <a:path w="5643358" h="2743449" fill="none" stroke="0" extrusionOk="0">
                <a:moveTo>
                  <a:pt x="5186107" y="2743449"/>
                </a:moveTo>
                <a:cubicBezTo>
                  <a:pt x="5206257" y="2639827"/>
                  <a:pt x="5241822" y="2538431"/>
                  <a:pt x="5277557" y="2377648"/>
                </a:cubicBezTo>
                <a:cubicBezTo>
                  <a:pt x="5366407" y="2341575"/>
                  <a:pt x="5520828" y="2325237"/>
                  <a:pt x="5643358" y="2286198"/>
                </a:cubicBezTo>
                <a:cubicBezTo>
                  <a:pt x="5563360" y="2368474"/>
                  <a:pt x="5521484" y="2387171"/>
                  <a:pt x="5428450" y="2501106"/>
                </a:cubicBezTo>
                <a:cubicBezTo>
                  <a:pt x="5335416" y="2615041"/>
                  <a:pt x="5301581" y="2619761"/>
                  <a:pt x="5186107" y="2743449"/>
                </a:cubicBezTo>
                <a:cubicBezTo>
                  <a:pt x="4915315" y="2782798"/>
                  <a:pt x="4645170" y="2685503"/>
                  <a:pt x="4506151" y="2743449"/>
                </a:cubicBezTo>
                <a:cubicBezTo>
                  <a:pt x="4367132" y="2801395"/>
                  <a:pt x="4247613" y="2713054"/>
                  <a:pt x="4085500" y="2743449"/>
                </a:cubicBezTo>
                <a:cubicBezTo>
                  <a:pt x="3923387" y="2773844"/>
                  <a:pt x="3741556" y="2698113"/>
                  <a:pt x="3457405" y="2743449"/>
                </a:cubicBezTo>
                <a:cubicBezTo>
                  <a:pt x="3173255" y="2788785"/>
                  <a:pt x="3173212" y="2718563"/>
                  <a:pt x="3036754" y="2743449"/>
                </a:cubicBezTo>
                <a:cubicBezTo>
                  <a:pt x="2900296" y="2768335"/>
                  <a:pt x="2666112" y="2740652"/>
                  <a:pt x="2564242" y="2743449"/>
                </a:cubicBezTo>
                <a:cubicBezTo>
                  <a:pt x="2462372" y="2746246"/>
                  <a:pt x="2022339" y="2692818"/>
                  <a:pt x="1884286" y="2743449"/>
                </a:cubicBezTo>
                <a:cubicBezTo>
                  <a:pt x="1746233" y="2794080"/>
                  <a:pt x="1517884" y="2701808"/>
                  <a:pt x="1308051" y="2743449"/>
                </a:cubicBezTo>
                <a:cubicBezTo>
                  <a:pt x="1098219" y="2785090"/>
                  <a:pt x="940428" y="2724193"/>
                  <a:pt x="835539" y="2743449"/>
                </a:cubicBezTo>
                <a:cubicBezTo>
                  <a:pt x="730650" y="2762705"/>
                  <a:pt x="379174" y="2725649"/>
                  <a:pt x="0" y="2743449"/>
                </a:cubicBezTo>
                <a:cubicBezTo>
                  <a:pt x="-31959" y="2567395"/>
                  <a:pt x="41029" y="2419623"/>
                  <a:pt x="0" y="2277063"/>
                </a:cubicBezTo>
                <a:cubicBezTo>
                  <a:pt x="-41029" y="2134503"/>
                  <a:pt x="1831" y="1986817"/>
                  <a:pt x="0" y="1810676"/>
                </a:cubicBezTo>
                <a:cubicBezTo>
                  <a:pt x="-1831" y="1634535"/>
                  <a:pt x="18963" y="1522023"/>
                  <a:pt x="0" y="1316856"/>
                </a:cubicBezTo>
                <a:cubicBezTo>
                  <a:pt x="-18963" y="1111689"/>
                  <a:pt x="41244" y="1018758"/>
                  <a:pt x="0" y="768166"/>
                </a:cubicBezTo>
                <a:cubicBezTo>
                  <a:pt x="-41244" y="517574"/>
                  <a:pt x="18525" y="353239"/>
                  <a:pt x="0" y="0"/>
                </a:cubicBezTo>
                <a:cubicBezTo>
                  <a:pt x="252980" y="-42953"/>
                  <a:pt x="419561" y="39788"/>
                  <a:pt x="620769" y="0"/>
                </a:cubicBezTo>
                <a:cubicBezTo>
                  <a:pt x="821977" y="-39788"/>
                  <a:pt x="929559" y="16825"/>
                  <a:pt x="1072238" y="0"/>
                </a:cubicBezTo>
                <a:cubicBezTo>
                  <a:pt x="1214917" y="-16825"/>
                  <a:pt x="1412049" y="8552"/>
                  <a:pt x="1693007" y="0"/>
                </a:cubicBezTo>
                <a:cubicBezTo>
                  <a:pt x="1973965" y="-8552"/>
                  <a:pt x="2110574" y="13477"/>
                  <a:pt x="2257343" y="0"/>
                </a:cubicBezTo>
                <a:cubicBezTo>
                  <a:pt x="2404112" y="-13477"/>
                  <a:pt x="2507414" y="10792"/>
                  <a:pt x="2652378" y="0"/>
                </a:cubicBezTo>
                <a:cubicBezTo>
                  <a:pt x="2797342" y="-10792"/>
                  <a:pt x="2890772" y="18740"/>
                  <a:pt x="3103847" y="0"/>
                </a:cubicBezTo>
                <a:cubicBezTo>
                  <a:pt x="3316922" y="-18740"/>
                  <a:pt x="3535074" y="14019"/>
                  <a:pt x="3668183" y="0"/>
                </a:cubicBezTo>
                <a:cubicBezTo>
                  <a:pt x="3801292" y="-14019"/>
                  <a:pt x="3927138" y="42377"/>
                  <a:pt x="4119651" y="0"/>
                </a:cubicBezTo>
                <a:cubicBezTo>
                  <a:pt x="4312164" y="-42377"/>
                  <a:pt x="4454964" y="19757"/>
                  <a:pt x="4627554" y="0"/>
                </a:cubicBezTo>
                <a:cubicBezTo>
                  <a:pt x="4800144" y="-19757"/>
                  <a:pt x="5392994" y="90834"/>
                  <a:pt x="5643358" y="0"/>
                </a:cubicBezTo>
                <a:cubicBezTo>
                  <a:pt x="5695012" y="260043"/>
                  <a:pt x="5590174" y="370807"/>
                  <a:pt x="5643358" y="548688"/>
                </a:cubicBezTo>
                <a:cubicBezTo>
                  <a:pt x="5696542" y="726569"/>
                  <a:pt x="5624058" y="911136"/>
                  <a:pt x="5643358" y="1051651"/>
                </a:cubicBezTo>
                <a:cubicBezTo>
                  <a:pt x="5662658" y="1192166"/>
                  <a:pt x="5591544" y="1461645"/>
                  <a:pt x="5643358" y="1577477"/>
                </a:cubicBezTo>
                <a:cubicBezTo>
                  <a:pt x="5695172" y="1693309"/>
                  <a:pt x="5584685" y="2011865"/>
                  <a:pt x="5643358" y="2286198"/>
                </a:cubicBezTo>
              </a:path>
            </a:pathLst>
          </a:custGeom>
          <a:solidFill>
            <a:srgbClr val="FBC9C9"/>
          </a:solidFill>
          <a:ln w="38100">
            <a:solidFill>
              <a:srgbClr val="FF9AA2"/>
            </a:solidFill>
            <a:extLst>
              <a:ext uri="{C807C97D-BFC1-408E-A445-0C87EB9F89A2}">
                <ask:lineSketchStyleProps xmlns:ask="http://schemas.microsoft.com/office/drawing/2018/sketchyshapes" sd="2114197731">
                  <a:prstGeom prst="foldedCorner">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77209EA2-364F-4F63-97F2-173D1D5430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249568" y="1429645"/>
            <a:ext cx="1425573" cy="1425573"/>
          </a:xfrm>
          <a:prstGeom prst="rect">
            <a:avLst/>
          </a:prstGeom>
        </p:spPr>
      </p:pic>
      <p:pic>
        <p:nvPicPr>
          <p:cNvPr id="13" name="图片 17">
            <a:extLst>
              <a:ext uri="{FF2B5EF4-FFF2-40B4-BE49-F238E27FC236}">
                <a16:creationId xmlns:a16="http://schemas.microsoft.com/office/drawing/2014/main" id="{159E1F0C-44B9-487F-B6E8-1AB2D0B2B9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417" y="1728355"/>
            <a:ext cx="4859676" cy="4939419"/>
          </a:xfrm>
          <a:prstGeom prst="rect">
            <a:avLst/>
          </a:prstGeom>
        </p:spPr>
      </p:pic>
      <p:sp>
        <p:nvSpPr>
          <p:cNvPr id="15" name="TextBox 14">
            <a:extLst>
              <a:ext uri="{FF2B5EF4-FFF2-40B4-BE49-F238E27FC236}">
                <a16:creationId xmlns:a16="http://schemas.microsoft.com/office/drawing/2014/main" id="{4A0AFD16-F3F8-492C-8EB0-3BF47DDA72DF}"/>
              </a:ext>
            </a:extLst>
          </p:cNvPr>
          <p:cNvSpPr txBox="1"/>
          <p:nvPr/>
        </p:nvSpPr>
        <p:spPr>
          <a:xfrm>
            <a:off x="5728735" y="2459503"/>
            <a:ext cx="5097039" cy="1938992"/>
          </a:xfrm>
          <a:prstGeom prst="rect">
            <a:avLst/>
          </a:prstGeom>
          <a:noFill/>
        </p:spPr>
        <p:txBody>
          <a:bodyPr wrap="square">
            <a:spAutoFit/>
          </a:bodyPr>
          <a:lstStyle/>
          <a:p>
            <a:r>
              <a:rPr lang="vi-VN" sz="4000">
                <a:solidFill>
                  <a:srgbClr val="0070C0"/>
                </a:solidFill>
              </a:rPr>
              <a:t>Theo em, vì sao phải tôn trọng tài sản của người khác?</a:t>
            </a:r>
            <a:endParaRPr lang="en-US" sz="4000">
              <a:solidFill>
                <a:srgbClr val="0070C0"/>
              </a:solidFill>
            </a:endParaRPr>
          </a:p>
        </p:txBody>
      </p:sp>
    </p:spTree>
    <p:extLst>
      <p:ext uri="{BB962C8B-B14F-4D97-AF65-F5344CB8AC3E}">
        <p14:creationId xmlns:p14="http://schemas.microsoft.com/office/powerpoint/2010/main" val="3769203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613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3DE7A96-53B9-4E45-A572-6887C0243EAF}"/>
              </a:ext>
            </a:extLst>
          </p:cNvPr>
          <p:cNvPicPr>
            <a:picLocks noChangeAspect="1"/>
          </p:cNvPicPr>
          <p:nvPr/>
        </p:nvPicPr>
        <p:blipFill>
          <a:blip r:embed="rId3"/>
          <a:stretch>
            <a:fillRect/>
          </a:stretch>
        </p:blipFill>
        <p:spPr>
          <a:xfrm>
            <a:off x="8730374" y="2703238"/>
            <a:ext cx="2537413" cy="3317663"/>
          </a:xfrm>
          <a:prstGeom prst="rect">
            <a:avLst/>
          </a:prstGeom>
        </p:spPr>
      </p:pic>
      <p:pic>
        <p:nvPicPr>
          <p:cNvPr id="19" name="Picture 18">
            <a:extLst>
              <a:ext uri="{FF2B5EF4-FFF2-40B4-BE49-F238E27FC236}">
                <a16:creationId xmlns:a16="http://schemas.microsoft.com/office/drawing/2014/main" id="{7AF39875-A26F-4C51-BF8B-F69BEF8BD336}"/>
              </a:ext>
            </a:extLst>
          </p:cNvPr>
          <p:cNvPicPr>
            <a:picLocks noChangeAspect="1"/>
          </p:cNvPicPr>
          <p:nvPr/>
        </p:nvPicPr>
        <p:blipFill>
          <a:blip r:embed="rId4"/>
          <a:stretch>
            <a:fillRect/>
          </a:stretch>
        </p:blipFill>
        <p:spPr>
          <a:xfrm>
            <a:off x="6355576" y="2587758"/>
            <a:ext cx="2258865" cy="3339350"/>
          </a:xfrm>
          <a:prstGeom prst="rect">
            <a:avLst/>
          </a:prstGeom>
        </p:spPr>
      </p:pic>
      <p:sp>
        <p:nvSpPr>
          <p:cNvPr id="20" name="Cloud 19">
            <a:extLst>
              <a:ext uri="{FF2B5EF4-FFF2-40B4-BE49-F238E27FC236}">
                <a16:creationId xmlns:a16="http://schemas.microsoft.com/office/drawing/2014/main" id="{6DADB4F8-4F2F-4BB0-B45B-3BE89B7DECF2}"/>
              </a:ext>
            </a:extLst>
          </p:cNvPr>
          <p:cNvSpPr/>
          <p:nvPr/>
        </p:nvSpPr>
        <p:spPr>
          <a:xfrm>
            <a:off x="619641" y="182367"/>
            <a:ext cx="5270643" cy="3246633"/>
          </a:xfrm>
          <a:prstGeom prst="cloud">
            <a:avLst/>
          </a:prstGeom>
          <a:solidFill>
            <a:srgbClr val="FFFFCC"/>
          </a:solidFill>
          <a:ln w="19050">
            <a:solidFill>
              <a:srgbClr val="FF9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Hộp Văn bản 11">
            <a:extLst>
              <a:ext uri="{FF2B5EF4-FFF2-40B4-BE49-F238E27FC236}">
                <a16:creationId xmlns:a16="http://schemas.microsoft.com/office/drawing/2014/main" id="{C418F8FF-7652-4546-8D46-4D696DDB8195}"/>
              </a:ext>
            </a:extLst>
          </p:cNvPr>
          <p:cNvSpPr txBox="1"/>
          <p:nvPr/>
        </p:nvSpPr>
        <p:spPr>
          <a:xfrm>
            <a:off x="1124554" y="641135"/>
            <a:ext cx="4260816"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400" b="1" i="0" u="none" strike="noStrike" kern="1200" cap="none" spc="0" normalizeH="0" baseline="0" noProof="0">
                <a:ln w="9525">
                  <a:solidFill>
                    <a:prstClr val="white"/>
                  </a:solidFill>
                  <a:prstDash val="solid"/>
                </a:ln>
                <a:solidFill>
                  <a:srgbClr val="00B0F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CÙNG CHIA SẺ</a:t>
            </a:r>
            <a:endParaRPr kumimoji="0" lang="en-US" sz="64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sp>
        <p:nvSpPr>
          <p:cNvPr id="22" name="TextBox 21">
            <a:extLst>
              <a:ext uri="{FF2B5EF4-FFF2-40B4-BE49-F238E27FC236}">
                <a16:creationId xmlns:a16="http://schemas.microsoft.com/office/drawing/2014/main" id="{2B193B17-1389-4D30-BE91-D31FE7FDC879}"/>
              </a:ext>
            </a:extLst>
          </p:cNvPr>
          <p:cNvSpPr txBox="1"/>
          <p:nvPr/>
        </p:nvSpPr>
        <p:spPr>
          <a:xfrm>
            <a:off x="5468893" y="5085865"/>
            <a:ext cx="6291096" cy="1362075"/>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C00000"/>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 nhóm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khác</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Lắng</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nghe</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góp</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ý -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bổ</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sung</a:t>
            </a:r>
          </a:p>
        </p:txBody>
      </p:sp>
    </p:spTree>
    <p:extLst>
      <p:ext uri="{BB962C8B-B14F-4D97-AF65-F5344CB8AC3E}">
        <p14:creationId xmlns:p14="http://schemas.microsoft.com/office/powerpoint/2010/main" val="39196672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barn(inVertical)">
                                      <p:cBhvr>
                                        <p:cTn id="13" dur="500"/>
                                        <p:tgtEl>
                                          <p:spTgt spid="21">
                                            <p:txEl>
                                              <p:pRg st="0" end="0"/>
                                            </p:txEl>
                                          </p:spTgt>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ê Thị Yến Nhi" descr="Diagram&#10;&#10;Description automatically generated">
            <a:extLst>
              <a:ext uri="{FF2B5EF4-FFF2-40B4-BE49-F238E27FC236}">
                <a16:creationId xmlns:a16="http://schemas.microsoft.com/office/drawing/2014/main" id="{CD5306BE-8F88-525F-C06B-6645C21317E1}"/>
              </a:ext>
            </a:extLst>
          </p:cNvPr>
          <p:cNvPicPr>
            <a:picLocks noChangeAspect="1"/>
          </p:cNvPicPr>
          <p:nvPr/>
        </p:nvPicPr>
        <p:blipFill rotWithShape="1">
          <a:blip r:embed="rId2">
            <a:extLst>
              <a:ext uri="{28A0092B-C50C-407E-A947-70E740481C1C}">
                <a14:useLocalDpi xmlns:a14="http://schemas.microsoft.com/office/drawing/2010/main" val="0"/>
              </a:ext>
            </a:extLst>
          </a:blip>
          <a:srcRect t="3206" b="17515"/>
          <a:stretch/>
        </p:blipFill>
        <p:spPr>
          <a:xfrm>
            <a:off x="-45039" y="-5524"/>
            <a:ext cx="12237039" cy="6858000"/>
          </a:xfrm>
          <a:prstGeom prst="rect">
            <a:avLst/>
          </a:prstGeom>
        </p:spPr>
      </p:pic>
      <p:pic>
        <p:nvPicPr>
          <p:cNvPr id="9" name="Graphic 4">
            <a:extLst>
              <a:ext uri="{FF2B5EF4-FFF2-40B4-BE49-F238E27FC236}">
                <a16:creationId xmlns:a16="http://schemas.microsoft.com/office/drawing/2014/main" id="{64CDE68D-7739-FEDB-D106-3776C63190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317" y="2723709"/>
            <a:ext cx="4066575" cy="3785734"/>
          </a:xfrm>
          <a:prstGeom prst="rect">
            <a:avLst/>
          </a:prstGeom>
        </p:spPr>
      </p:pic>
      <p:sp>
        <p:nvSpPr>
          <p:cNvPr id="8" name="Rectangle: Rounded Corners 7">
            <a:extLst>
              <a:ext uri="{FF2B5EF4-FFF2-40B4-BE49-F238E27FC236}">
                <a16:creationId xmlns:a16="http://schemas.microsoft.com/office/drawing/2014/main" id="{E36DF096-F5FD-FB55-A502-89FAC24A6AA8}"/>
              </a:ext>
            </a:extLst>
          </p:cNvPr>
          <p:cNvSpPr/>
          <p:nvPr/>
        </p:nvSpPr>
        <p:spPr>
          <a:xfrm>
            <a:off x="381869" y="487857"/>
            <a:ext cx="7241340" cy="4363276"/>
          </a:xfrm>
          <a:custGeom>
            <a:avLst/>
            <a:gdLst>
              <a:gd name="connsiteX0" fmla="*/ 0 w 7241340"/>
              <a:gd name="connsiteY0" fmla="*/ 727227 h 4363276"/>
              <a:gd name="connsiteX1" fmla="*/ 727227 w 7241340"/>
              <a:gd name="connsiteY1" fmla="*/ 0 h 4363276"/>
              <a:gd name="connsiteX2" fmla="*/ 6514113 w 7241340"/>
              <a:gd name="connsiteY2" fmla="*/ 0 h 4363276"/>
              <a:gd name="connsiteX3" fmla="*/ 7241340 w 7241340"/>
              <a:gd name="connsiteY3" fmla="*/ 727227 h 4363276"/>
              <a:gd name="connsiteX4" fmla="*/ 7241340 w 7241340"/>
              <a:gd name="connsiteY4" fmla="*/ 3636049 h 4363276"/>
              <a:gd name="connsiteX5" fmla="*/ 6514113 w 7241340"/>
              <a:gd name="connsiteY5" fmla="*/ 4363276 h 4363276"/>
              <a:gd name="connsiteX6" fmla="*/ 727227 w 7241340"/>
              <a:gd name="connsiteY6" fmla="*/ 4363276 h 4363276"/>
              <a:gd name="connsiteX7" fmla="*/ 0 w 7241340"/>
              <a:gd name="connsiteY7" fmla="*/ 3636049 h 4363276"/>
              <a:gd name="connsiteX8" fmla="*/ 0 w 7241340"/>
              <a:gd name="connsiteY8" fmla="*/ 727227 h 436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1340" h="4363276" fill="none" extrusionOk="0">
                <a:moveTo>
                  <a:pt x="0" y="727227"/>
                </a:moveTo>
                <a:cubicBezTo>
                  <a:pt x="329" y="334485"/>
                  <a:pt x="340883" y="25666"/>
                  <a:pt x="727227" y="0"/>
                </a:cubicBezTo>
                <a:cubicBezTo>
                  <a:pt x="2992979" y="72427"/>
                  <a:pt x="5272041" y="61419"/>
                  <a:pt x="6514113" y="0"/>
                </a:cubicBezTo>
                <a:cubicBezTo>
                  <a:pt x="6907848" y="-54388"/>
                  <a:pt x="7174412" y="305347"/>
                  <a:pt x="7241340" y="727227"/>
                </a:cubicBezTo>
                <a:cubicBezTo>
                  <a:pt x="7342216" y="1570998"/>
                  <a:pt x="7134027" y="2534146"/>
                  <a:pt x="7241340" y="3636049"/>
                </a:cubicBezTo>
                <a:cubicBezTo>
                  <a:pt x="7250851" y="3989412"/>
                  <a:pt x="6887628" y="4331751"/>
                  <a:pt x="6514113" y="4363276"/>
                </a:cubicBezTo>
                <a:cubicBezTo>
                  <a:pt x="5295032" y="4393103"/>
                  <a:pt x="2044023" y="4283970"/>
                  <a:pt x="727227" y="4363276"/>
                </a:cubicBezTo>
                <a:cubicBezTo>
                  <a:pt x="388969" y="4356112"/>
                  <a:pt x="-11271" y="4039914"/>
                  <a:pt x="0" y="3636049"/>
                </a:cubicBezTo>
                <a:cubicBezTo>
                  <a:pt x="50037" y="2452575"/>
                  <a:pt x="770" y="1222274"/>
                  <a:pt x="0" y="727227"/>
                </a:cubicBezTo>
                <a:close/>
              </a:path>
              <a:path w="7241340" h="4363276" stroke="0" extrusionOk="0">
                <a:moveTo>
                  <a:pt x="0" y="727227"/>
                </a:moveTo>
                <a:cubicBezTo>
                  <a:pt x="71351" y="345040"/>
                  <a:pt x="328062" y="5149"/>
                  <a:pt x="727227" y="0"/>
                </a:cubicBezTo>
                <a:cubicBezTo>
                  <a:pt x="2316300" y="123000"/>
                  <a:pt x="4393241" y="-96860"/>
                  <a:pt x="6514113" y="0"/>
                </a:cubicBezTo>
                <a:cubicBezTo>
                  <a:pt x="6874355" y="-31548"/>
                  <a:pt x="7254351" y="299361"/>
                  <a:pt x="7241340" y="727227"/>
                </a:cubicBezTo>
                <a:cubicBezTo>
                  <a:pt x="7244513" y="1190316"/>
                  <a:pt x="7335607" y="2830365"/>
                  <a:pt x="7241340" y="3636049"/>
                </a:cubicBezTo>
                <a:cubicBezTo>
                  <a:pt x="7166530" y="4064787"/>
                  <a:pt x="6836894" y="4350371"/>
                  <a:pt x="6514113" y="4363276"/>
                </a:cubicBezTo>
                <a:cubicBezTo>
                  <a:pt x="4059523" y="4202569"/>
                  <a:pt x="1432058" y="4402943"/>
                  <a:pt x="727227" y="4363276"/>
                </a:cubicBezTo>
                <a:cubicBezTo>
                  <a:pt x="293351" y="4356764"/>
                  <a:pt x="-55903" y="4012359"/>
                  <a:pt x="0" y="3636049"/>
                </a:cubicBezTo>
                <a:cubicBezTo>
                  <a:pt x="32216" y="2325883"/>
                  <a:pt x="57206" y="1155591"/>
                  <a:pt x="0" y="727227"/>
                </a:cubicBezTo>
                <a:close/>
              </a:path>
            </a:pathLst>
          </a:custGeom>
          <a:solidFill>
            <a:srgbClr val="FFFFFF">
              <a:alpha val="74902"/>
            </a:srgbClr>
          </a:solidFill>
          <a:ln w="38100">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E27E327A-5594-B47E-9D4C-00AC03918647}"/>
              </a:ext>
            </a:extLst>
          </p:cNvPr>
          <p:cNvSpPr txBox="1"/>
          <p:nvPr/>
        </p:nvSpPr>
        <p:spPr>
          <a:xfrm>
            <a:off x="1658679" y="626147"/>
            <a:ext cx="5061794" cy="707886"/>
          </a:xfrm>
          <a:prstGeom prst="rect">
            <a:avLst/>
          </a:prstGeom>
          <a:noFill/>
        </p:spPr>
        <p:txBody>
          <a:bodyPr wrap="square" rtlCol="0">
            <a:spAutoFit/>
          </a:bodyPr>
          <a:lstStyle/>
          <a:p>
            <a:r>
              <a:rPr lang="en-US" sz="4000" dirty="0" err="1">
                <a:latin typeface="UTM Duepuntozero" panose="02040603050506020204" pitchFamily="18" charset="0"/>
              </a:rPr>
              <a:t>Thứ</a:t>
            </a:r>
            <a:r>
              <a:rPr lang="en-US" sz="4000" dirty="0">
                <a:latin typeface="UTM Duepuntozero" panose="02040603050506020204" pitchFamily="18" charset="0"/>
              </a:rPr>
              <a:t>...</a:t>
            </a:r>
            <a:r>
              <a:rPr lang="en-US" sz="4000" dirty="0" err="1">
                <a:latin typeface="UTM Duepuntozero" panose="02040603050506020204" pitchFamily="18" charset="0"/>
              </a:rPr>
              <a:t>ngày</a:t>
            </a:r>
            <a:r>
              <a:rPr lang="en-US" sz="4000" dirty="0">
                <a:latin typeface="UTM Duepuntozero" panose="02040603050506020204" pitchFamily="18" charset="0"/>
              </a:rPr>
              <a:t>...</a:t>
            </a:r>
            <a:r>
              <a:rPr lang="en-US" sz="4000" dirty="0" err="1">
                <a:latin typeface="UTM Duepuntozero" panose="02040603050506020204" pitchFamily="18" charset="0"/>
              </a:rPr>
              <a:t>tháng</a:t>
            </a:r>
            <a:r>
              <a:rPr lang="en-US" sz="4000" dirty="0">
                <a:latin typeface="UTM Duepuntozero" panose="02040603050506020204" pitchFamily="18" charset="0"/>
              </a:rPr>
              <a:t>...</a:t>
            </a:r>
            <a:r>
              <a:rPr lang="en-US" sz="4000" dirty="0" err="1">
                <a:latin typeface="UTM Duepuntozero" panose="02040603050506020204" pitchFamily="18" charset="0"/>
              </a:rPr>
              <a:t>năm</a:t>
            </a:r>
            <a:r>
              <a:rPr lang="en-US" sz="4000" dirty="0">
                <a:latin typeface="UTM Duepuntozero" panose="02040603050506020204" pitchFamily="18" charset="0"/>
              </a:rPr>
              <a:t>...</a:t>
            </a:r>
            <a:endParaRPr lang="vi-VN" sz="4000" dirty="0"/>
          </a:p>
        </p:txBody>
      </p:sp>
      <p:sp>
        <p:nvSpPr>
          <p:cNvPr id="5" name="Rectangle: Rounded Corners 4">
            <a:extLst>
              <a:ext uri="{FF2B5EF4-FFF2-40B4-BE49-F238E27FC236}">
                <a16:creationId xmlns:a16="http://schemas.microsoft.com/office/drawing/2014/main" id="{5F2F2638-B198-1C7E-3AD1-3AD1ABFA8482}"/>
              </a:ext>
            </a:extLst>
          </p:cNvPr>
          <p:cNvSpPr/>
          <p:nvPr/>
        </p:nvSpPr>
        <p:spPr>
          <a:xfrm>
            <a:off x="2444268" y="1270653"/>
            <a:ext cx="2627461" cy="7440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22225">
                  <a:solidFill>
                    <a:schemeClr val="accent2"/>
                  </a:solidFill>
                  <a:prstDash val="solid"/>
                </a:ln>
                <a:solidFill>
                  <a:srgbClr val="FFFFCC"/>
                </a:solidFill>
                <a:latin typeface="#9Slide05 SVNClementine" panose="020F0502020204030203" pitchFamily="34" charset="0"/>
                <a:cs typeface="Arial" panose="020B0604020202020204" pitchFamily="34" charset="0"/>
              </a:rPr>
              <a:t>Đạo</a:t>
            </a:r>
            <a:r>
              <a:rPr lang="en-US" sz="6000" b="1" dirty="0">
                <a:ln w="22225">
                  <a:solidFill>
                    <a:schemeClr val="accent2"/>
                  </a:solidFill>
                  <a:prstDash val="solid"/>
                </a:ln>
                <a:solidFill>
                  <a:srgbClr val="FFFFCC"/>
                </a:solidFill>
                <a:latin typeface="#9Slide05 SVNClementine" panose="020F0502020204030203" pitchFamily="34" charset="0"/>
                <a:cs typeface="Arial" panose="020B0604020202020204" pitchFamily="34" charset="0"/>
              </a:rPr>
              <a:t> </a:t>
            </a:r>
            <a:r>
              <a:rPr lang="en-US" sz="5400" b="1" dirty="0" err="1">
                <a:ln w="22225">
                  <a:solidFill>
                    <a:schemeClr val="accent2"/>
                  </a:solidFill>
                  <a:prstDash val="solid"/>
                </a:ln>
                <a:solidFill>
                  <a:srgbClr val="FFFFCC"/>
                </a:solidFill>
                <a:latin typeface="#9Slide05 SVNClementine" panose="020F0502020204030203" pitchFamily="34" charset="0"/>
                <a:cs typeface="Arial" panose="020B0604020202020204" pitchFamily="34" charset="0"/>
              </a:rPr>
              <a:t>đức</a:t>
            </a:r>
            <a:endParaRPr lang="en-US" sz="6000" b="1" dirty="0">
              <a:ln w="22225">
                <a:solidFill>
                  <a:schemeClr val="accent2"/>
                </a:solidFill>
                <a:prstDash val="solid"/>
              </a:ln>
              <a:solidFill>
                <a:srgbClr val="FFFFCC"/>
              </a:solidFill>
              <a:latin typeface="#9Slide05 SVNClementine" panose="020F0502020204030203" pitchFamily="34" charset="0"/>
              <a:cs typeface="Arial" panose="020B0604020202020204" pitchFamily="34" charset="0"/>
            </a:endParaRPr>
          </a:p>
        </p:txBody>
      </p:sp>
      <p:pic>
        <p:nvPicPr>
          <p:cNvPr id="2" name="Picture 1">
            <a:extLst>
              <a:ext uri="{FF2B5EF4-FFF2-40B4-BE49-F238E27FC236}">
                <a16:creationId xmlns:a16="http://schemas.microsoft.com/office/drawing/2014/main" id="{441EFC5C-E927-4256-B152-982328680ED8}"/>
              </a:ext>
            </a:extLst>
          </p:cNvPr>
          <p:cNvPicPr>
            <a:picLocks noChangeAspect="1"/>
          </p:cNvPicPr>
          <p:nvPr/>
        </p:nvPicPr>
        <p:blipFill>
          <a:blip r:embed="rId5"/>
          <a:stretch>
            <a:fillRect/>
          </a:stretch>
        </p:blipFill>
        <p:spPr>
          <a:xfrm>
            <a:off x="558000" y="2074324"/>
            <a:ext cx="6889077" cy="2542252"/>
          </a:xfrm>
          <a:prstGeom prst="rect">
            <a:avLst/>
          </a:prstGeom>
        </p:spPr>
      </p:pic>
    </p:spTree>
    <p:extLst>
      <p:ext uri="{BB962C8B-B14F-4D97-AF65-F5344CB8AC3E}">
        <p14:creationId xmlns:p14="http://schemas.microsoft.com/office/powerpoint/2010/main" val="397752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D418B0B-9E5E-4734-83A9-6EC6FCA8050C}"/>
              </a:ext>
            </a:extLst>
          </p:cNvPr>
          <p:cNvSpPr txBox="1"/>
          <p:nvPr/>
        </p:nvSpPr>
        <p:spPr>
          <a:xfrm>
            <a:off x="1075789" y="1722990"/>
            <a:ext cx="10225355" cy="4086225"/>
          </a:xfrm>
          <a:custGeom>
            <a:avLst/>
            <a:gdLst>
              <a:gd name="connsiteX0" fmla="*/ 0 w 10225355"/>
              <a:gd name="connsiteY0" fmla="*/ 681051 h 4086225"/>
              <a:gd name="connsiteX1" fmla="*/ 681051 w 10225355"/>
              <a:gd name="connsiteY1" fmla="*/ 0 h 4086225"/>
              <a:gd name="connsiteX2" fmla="*/ 9544304 w 10225355"/>
              <a:gd name="connsiteY2" fmla="*/ 0 h 4086225"/>
              <a:gd name="connsiteX3" fmla="*/ 10225355 w 10225355"/>
              <a:gd name="connsiteY3" fmla="*/ 681051 h 4086225"/>
              <a:gd name="connsiteX4" fmla="*/ 10225355 w 10225355"/>
              <a:gd name="connsiteY4" fmla="*/ 3405174 h 4086225"/>
              <a:gd name="connsiteX5" fmla="*/ 9544304 w 10225355"/>
              <a:gd name="connsiteY5" fmla="*/ 4086225 h 4086225"/>
              <a:gd name="connsiteX6" fmla="*/ 681051 w 10225355"/>
              <a:gd name="connsiteY6" fmla="*/ 4086225 h 4086225"/>
              <a:gd name="connsiteX7" fmla="*/ 0 w 10225355"/>
              <a:gd name="connsiteY7" fmla="*/ 3405174 h 4086225"/>
              <a:gd name="connsiteX8" fmla="*/ 0 w 10225355"/>
              <a:gd name="connsiteY8" fmla="*/ 681051 h 408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5355" h="4086225" fill="none" extrusionOk="0">
                <a:moveTo>
                  <a:pt x="0" y="681051"/>
                </a:moveTo>
                <a:cubicBezTo>
                  <a:pt x="-12553" y="306414"/>
                  <a:pt x="328633" y="-24444"/>
                  <a:pt x="681051" y="0"/>
                </a:cubicBezTo>
                <a:cubicBezTo>
                  <a:pt x="3880811" y="-80781"/>
                  <a:pt x="7935664" y="-81131"/>
                  <a:pt x="9544304" y="0"/>
                </a:cubicBezTo>
                <a:cubicBezTo>
                  <a:pt x="9951477" y="-11917"/>
                  <a:pt x="10206473" y="339261"/>
                  <a:pt x="10225355" y="681051"/>
                </a:cubicBezTo>
                <a:cubicBezTo>
                  <a:pt x="10098912" y="1843813"/>
                  <a:pt x="10283097" y="2682142"/>
                  <a:pt x="10225355" y="3405174"/>
                </a:cubicBezTo>
                <a:cubicBezTo>
                  <a:pt x="10218305" y="3784222"/>
                  <a:pt x="9978763" y="4069981"/>
                  <a:pt x="9544304" y="4086225"/>
                </a:cubicBezTo>
                <a:cubicBezTo>
                  <a:pt x="8374702" y="4204942"/>
                  <a:pt x="3070654" y="4148555"/>
                  <a:pt x="681051" y="4086225"/>
                </a:cubicBezTo>
                <a:cubicBezTo>
                  <a:pt x="311805" y="4091252"/>
                  <a:pt x="-14362" y="3797121"/>
                  <a:pt x="0" y="3405174"/>
                </a:cubicBezTo>
                <a:cubicBezTo>
                  <a:pt x="-93554" y="2822090"/>
                  <a:pt x="13330" y="1192019"/>
                  <a:pt x="0" y="681051"/>
                </a:cubicBezTo>
                <a:close/>
              </a:path>
              <a:path w="10225355" h="4086225" stroke="0" extrusionOk="0">
                <a:moveTo>
                  <a:pt x="0" y="681051"/>
                </a:moveTo>
                <a:cubicBezTo>
                  <a:pt x="45290" y="267321"/>
                  <a:pt x="292474" y="42718"/>
                  <a:pt x="681051" y="0"/>
                </a:cubicBezTo>
                <a:cubicBezTo>
                  <a:pt x="2526070" y="-137780"/>
                  <a:pt x="8511773" y="141831"/>
                  <a:pt x="9544304" y="0"/>
                </a:cubicBezTo>
                <a:cubicBezTo>
                  <a:pt x="9987266" y="14103"/>
                  <a:pt x="10233089" y="258353"/>
                  <a:pt x="10225355" y="681051"/>
                </a:cubicBezTo>
                <a:cubicBezTo>
                  <a:pt x="10060783" y="1209070"/>
                  <a:pt x="10175249" y="2397728"/>
                  <a:pt x="10225355" y="3405174"/>
                </a:cubicBezTo>
                <a:cubicBezTo>
                  <a:pt x="10241111" y="3832709"/>
                  <a:pt x="9912034" y="4102596"/>
                  <a:pt x="9544304" y="4086225"/>
                </a:cubicBezTo>
                <a:cubicBezTo>
                  <a:pt x="6550579" y="4034039"/>
                  <a:pt x="1866370" y="4242789"/>
                  <a:pt x="681051" y="4086225"/>
                </a:cubicBezTo>
                <a:cubicBezTo>
                  <a:pt x="330118" y="4096402"/>
                  <a:pt x="17765" y="3817413"/>
                  <a:pt x="0" y="3405174"/>
                </a:cubicBezTo>
                <a:cubicBezTo>
                  <a:pt x="73423" y="2380307"/>
                  <a:pt x="-118688" y="2014516"/>
                  <a:pt x="0" y="681051"/>
                </a:cubicBezTo>
                <a:close/>
              </a:path>
            </a:pathLst>
          </a:custGeom>
          <a:solidFill>
            <a:schemeClr val="bg1"/>
          </a:solidFill>
          <a:ln w="57150">
            <a:solidFill>
              <a:srgbClr val="FF9AA2"/>
            </a:solidFill>
            <a:extLst>
              <a:ext uri="{C807C97D-BFC1-408E-A445-0C87EB9F89A2}">
                <ask:lineSketchStyleProps xmlns:ask="http://schemas.microsoft.com/office/drawing/2018/sketchyshapes" sd="412163283">
                  <a:prstGeom prst="roundRect">
                    <a:avLst/>
                  </a:prstGeom>
                  <ask:type>
                    <ask:lineSketchCurve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70C0"/>
                </a:solidFill>
                <a:effectLst/>
                <a:uLnTx/>
                <a:uFillTx/>
                <a:latin typeface="Arial" panose="020B0604020202020204" pitchFamily="34" charset="0"/>
                <a:ea typeface="+mn-ea"/>
                <a:cs typeface="Calibri" panose="020F0502020204030204" pitchFamily="34" charset="0"/>
              </a:rPr>
              <a:t>Chúng</a:t>
            </a:r>
            <a:r>
              <a:rPr kumimoji="0" lang="en-US" sz="2600" b="0" i="0" u="none" strike="noStrike" kern="1200" cap="none" spc="0" normalizeH="0" noProof="0">
                <a:ln>
                  <a:noFill/>
                </a:ln>
                <a:solidFill>
                  <a:srgbClr val="0070C0"/>
                </a:solidFill>
                <a:effectLst/>
                <a:uLnTx/>
                <a:uFillTx/>
                <a:latin typeface="Arial" panose="020B0604020202020204" pitchFamily="34" charset="0"/>
                <a:ea typeface="+mn-ea"/>
                <a:cs typeface="Calibri" panose="020F0502020204030204" pitchFamily="34" charset="0"/>
              </a:rPr>
              <a:t> ta cần phải tôn trọng tài sản của người khác là vì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aseline="0">
                <a:solidFill>
                  <a:srgbClr val="0070C0"/>
                </a:solidFill>
                <a:latin typeface="Arial" panose="020B0604020202020204" pitchFamily="34" charset="0"/>
                <a:cs typeface="Calibri" panose="020F0502020204030204" pitchFamily="34" charset="0"/>
              </a:rPr>
              <a:t>   - Tài</a:t>
            </a:r>
            <a:r>
              <a:rPr lang="en-US" sz="2600">
                <a:solidFill>
                  <a:srgbClr val="0070C0"/>
                </a:solidFill>
                <a:latin typeface="Arial" panose="020B0604020202020204" pitchFamily="34" charset="0"/>
                <a:cs typeface="Calibri" panose="020F0502020204030204" pitchFamily="34" charset="0"/>
              </a:rPr>
              <a:t> sản của ai cũng là kết quả khó nhọc mới làm ra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70C0"/>
                </a:solidFill>
                <a:effectLst/>
                <a:uLnTx/>
                <a:uFillTx/>
                <a:latin typeface="Arial" panose="020B0604020202020204" pitchFamily="34" charset="0"/>
                <a:ea typeface="+mn-ea"/>
                <a:cs typeface="Calibri" panose="020F0502020204030204" pitchFamily="34" charset="0"/>
              </a:rPr>
              <a:t>   -</a:t>
            </a:r>
            <a:r>
              <a:rPr kumimoji="0" lang="en-US" sz="2600" b="0" i="0" u="none" strike="noStrike" kern="1200" cap="none" spc="0" normalizeH="0" noProof="0">
                <a:ln>
                  <a:noFill/>
                </a:ln>
                <a:solidFill>
                  <a:srgbClr val="0070C0"/>
                </a:solidFill>
                <a:effectLst/>
                <a:uLnTx/>
                <a:uFillTx/>
                <a:latin typeface="Arial" panose="020B0604020202020204" pitchFamily="34" charset="0"/>
                <a:ea typeface="+mn-ea"/>
                <a:cs typeface="Calibri" panose="020F0502020204030204" pitchFamily="34" charset="0"/>
              </a:rPr>
              <a:t> Tôn trọng tài sản của người khác thể hiện sự quan tâm, yêu thương và mang lại nhiều niềm vui cho mình và người xung quanh</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aseline="0">
                <a:solidFill>
                  <a:srgbClr val="0070C0"/>
                </a:solidFill>
                <a:latin typeface="Arial" panose="020B0604020202020204" pitchFamily="34" charset="0"/>
                <a:cs typeface="Calibri" panose="020F0502020204030204" pitchFamily="34" charset="0"/>
              </a:rPr>
              <a:t>   - Tôn</a:t>
            </a:r>
            <a:r>
              <a:rPr lang="en-US" sz="2600">
                <a:solidFill>
                  <a:srgbClr val="0070C0"/>
                </a:solidFill>
                <a:latin typeface="Arial" panose="020B0604020202020204" pitchFamily="34" charset="0"/>
                <a:cs typeface="Calibri" panose="020F0502020204030204" pitchFamily="34" charset="0"/>
              </a:rPr>
              <a:t> trọng tài sản của người khác thể hiện đức tính thật thà, trung thực của mỗi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noProof="0">
                <a:ln>
                  <a:noFill/>
                </a:ln>
                <a:solidFill>
                  <a:srgbClr val="0070C0"/>
                </a:solidFill>
                <a:effectLst/>
                <a:uLnTx/>
                <a:uFillTx/>
                <a:latin typeface="Arial" panose="020B0604020202020204" pitchFamily="34" charset="0"/>
                <a:ea typeface="+mn-ea"/>
                <a:cs typeface="Calibri" panose="020F0502020204030204" pitchFamily="34" charset="0"/>
              </a:rPr>
              <a:t>   - Tôn trọng tài sản của người khác cũng thể hiện sự trân quý thành quả lao động</a:t>
            </a:r>
            <a:endParaRPr kumimoji="0" lang="vi-VN" sz="2600" b="0" i="0" u="none" strike="noStrike" kern="1200" cap="none" spc="0" normalizeH="0" baseline="0" noProof="0" dirty="0">
              <a:ln>
                <a:noFill/>
              </a:ln>
              <a:solidFill>
                <a:srgbClr val="0070C0"/>
              </a:solidFill>
              <a:effectLst/>
              <a:uLnTx/>
              <a:uFillTx/>
              <a:latin typeface="Arial" panose="020B060402020202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FF75FA24-4F28-46F4-A419-35905F8BA934}"/>
              </a:ext>
            </a:extLst>
          </p:cNvPr>
          <p:cNvSpPr txBox="1"/>
          <p:nvPr/>
        </p:nvSpPr>
        <p:spPr>
          <a:xfrm>
            <a:off x="3446788" y="953549"/>
            <a:ext cx="5298423" cy="769441"/>
          </a:xfrm>
          <a:custGeom>
            <a:avLst/>
            <a:gdLst>
              <a:gd name="connsiteX0" fmla="*/ 0 w 5298423"/>
              <a:gd name="connsiteY0" fmla="*/ 0 h 769441"/>
              <a:gd name="connsiteX1" fmla="*/ 588714 w 5298423"/>
              <a:gd name="connsiteY1" fmla="*/ 0 h 769441"/>
              <a:gd name="connsiteX2" fmla="*/ 1230412 w 5298423"/>
              <a:gd name="connsiteY2" fmla="*/ 0 h 769441"/>
              <a:gd name="connsiteX3" fmla="*/ 1819125 w 5298423"/>
              <a:gd name="connsiteY3" fmla="*/ 0 h 769441"/>
              <a:gd name="connsiteX4" fmla="*/ 2460823 w 5298423"/>
              <a:gd name="connsiteY4" fmla="*/ 0 h 769441"/>
              <a:gd name="connsiteX5" fmla="*/ 2996553 w 5298423"/>
              <a:gd name="connsiteY5" fmla="*/ 0 h 769441"/>
              <a:gd name="connsiteX6" fmla="*/ 3426314 w 5298423"/>
              <a:gd name="connsiteY6" fmla="*/ 0 h 769441"/>
              <a:gd name="connsiteX7" fmla="*/ 3909059 w 5298423"/>
              <a:gd name="connsiteY7" fmla="*/ 0 h 769441"/>
              <a:gd name="connsiteX8" fmla="*/ 4603741 w 5298423"/>
              <a:gd name="connsiteY8" fmla="*/ 0 h 769441"/>
              <a:gd name="connsiteX9" fmla="*/ 5298423 w 5298423"/>
              <a:gd name="connsiteY9" fmla="*/ 0 h 769441"/>
              <a:gd name="connsiteX10" fmla="*/ 5298423 w 5298423"/>
              <a:gd name="connsiteY10" fmla="*/ 384721 h 769441"/>
              <a:gd name="connsiteX11" fmla="*/ 5298423 w 5298423"/>
              <a:gd name="connsiteY11" fmla="*/ 769441 h 769441"/>
              <a:gd name="connsiteX12" fmla="*/ 4815678 w 5298423"/>
              <a:gd name="connsiteY12" fmla="*/ 769441 h 769441"/>
              <a:gd name="connsiteX13" fmla="*/ 4279948 w 5298423"/>
              <a:gd name="connsiteY13" fmla="*/ 769441 h 769441"/>
              <a:gd name="connsiteX14" fmla="*/ 3585266 w 5298423"/>
              <a:gd name="connsiteY14" fmla="*/ 769441 h 769441"/>
              <a:gd name="connsiteX15" fmla="*/ 2943568 w 5298423"/>
              <a:gd name="connsiteY15" fmla="*/ 769441 h 769441"/>
              <a:gd name="connsiteX16" fmla="*/ 2354855 w 5298423"/>
              <a:gd name="connsiteY16" fmla="*/ 769441 h 769441"/>
              <a:gd name="connsiteX17" fmla="*/ 1872109 w 5298423"/>
              <a:gd name="connsiteY17" fmla="*/ 769441 h 769441"/>
              <a:gd name="connsiteX18" fmla="*/ 1283396 w 5298423"/>
              <a:gd name="connsiteY18" fmla="*/ 769441 h 769441"/>
              <a:gd name="connsiteX19" fmla="*/ 853635 w 5298423"/>
              <a:gd name="connsiteY19" fmla="*/ 769441 h 769441"/>
              <a:gd name="connsiteX20" fmla="*/ 0 w 5298423"/>
              <a:gd name="connsiteY20" fmla="*/ 769441 h 769441"/>
              <a:gd name="connsiteX21" fmla="*/ 0 w 5298423"/>
              <a:gd name="connsiteY21" fmla="*/ 407804 h 769441"/>
              <a:gd name="connsiteX22" fmla="*/ 0 w 5298423"/>
              <a:gd name="connsiteY22"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98423" h="769441" fill="none" extrusionOk="0">
                <a:moveTo>
                  <a:pt x="0" y="0"/>
                </a:moveTo>
                <a:cubicBezTo>
                  <a:pt x="274877" y="-49216"/>
                  <a:pt x="328530" y="61325"/>
                  <a:pt x="588714" y="0"/>
                </a:cubicBezTo>
                <a:cubicBezTo>
                  <a:pt x="848898" y="-61325"/>
                  <a:pt x="1029421" y="19592"/>
                  <a:pt x="1230412" y="0"/>
                </a:cubicBezTo>
                <a:cubicBezTo>
                  <a:pt x="1431403" y="-19592"/>
                  <a:pt x="1679879" y="62229"/>
                  <a:pt x="1819125" y="0"/>
                </a:cubicBezTo>
                <a:cubicBezTo>
                  <a:pt x="1958371" y="-62229"/>
                  <a:pt x="2226934" y="41012"/>
                  <a:pt x="2460823" y="0"/>
                </a:cubicBezTo>
                <a:cubicBezTo>
                  <a:pt x="2694712" y="-41012"/>
                  <a:pt x="2734467" y="60336"/>
                  <a:pt x="2996553" y="0"/>
                </a:cubicBezTo>
                <a:cubicBezTo>
                  <a:pt x="3258639" y="-60336"/>
                  <a:pt x="3232722" y="14334"/>
                  <a:pt x="3426314" y="0"/>
                </a:cubicBezTo>
                <a:cubicBezTo>
                  <a:pt x="3619906" y="-14334"/>
                  <a:pt x="3754429" y="37907"/>
                  <a:pt x="3909059" y="0"/>
                </a:cubicBezTo>
                <a:cubicBezTo>
                  <a:pt x="4063690" y="-37907"/>
                  <a:pt x="4275287" y="69931"/>
                  <a:pt x="4603741" y="0"/>
                </a:cubicBezTo>
                <a:cubicBezTo>
                  <a:pt x="4932195" y="-69931"/>
                  <a:pt x="5086401" y="58574"/>
                  <a:pt x="5298423" y="0"/>
                </a:cubicBezTo>
                <a:cubicBezTo>
                  <a:pt x="5312077" y="80969"/>
                  <a:pt x="5267607" y="291300"/>
                  <a:pt x="5298423" y="384721"/>
                </a:cubicBezTo>
                <a:cubicBezTo>
                  <a:pt x="5329239" y="478142"/>
                  <a:pt x="5271419" y="674470"/>
                  <a:pt x="5298423" y="769441"/>
                </a:cubicBezTo>
                <a:cubicBezTo>
                  <a:pt x="5144158" y="776522"/>
                  <a:pt x="4970896" y="743062"/>
                  <a:pt x="4815678" y="769441"/>
                </a:cubicBezTo>
                <a:cubicBezTo>
                  <a:pt x="4660461" y="795820"/>
                  <a:pt x="4468337" y="760656"/>
                  <a:pt x="4279948" y="769441"/>
                </a:cubicBezTo>
                <a:cubicBezTo>
                  <a:pt x="4091559" y="778226"/>
                  <a:pt x="3725540" y="704659"/>
                  <a:pt x="3585266" y="769441"/>
                </a:cubicBezTo>
                <a:cubicBezTo>
                  <a:pt x="3444992" y="834223"/>
                  <a:pt x="3259088" y="727208"/>
                  <a:pt x="2943568" y="769441"/>
                </a:cubicBezTo>
                <a:cubicBezTo>
                  <a:pt x="2628048" y="811674"/>
                  <a:pt x="2628038" y="712665"/>
                  <a:pt x="2354855" y="769441"/>
                </a:cubicBezTo>
                <a:cubicBezTo>
                  <a:pt x="2081672" y="826217"/>
                  <a:pt x="2102660" y="742339"/>
                  <a:pt x="1872109" y="769441"/>
                </a:cubicBezTo>
                <a:cubicBezTo>
                  <a:pt x="1641558" y="796543"/>
                  <a:pt x="1425207" y="703617"/>
                  <a:pt x="1283396" y="769441"/>
                </a:cubicBezTo>
                <a:cubicBezTo>
                  <a:pt x="1141585" y="835265"/>
                  <a:pt x="997454" y="760990"/>
                  <a:pt x="853635" y="769441"/>
                </a:cubicBezTo>
                <a:cubicBezTo>
                  <a:pt x="709816" y="777892"/>
                  <a:pt x="269295" y="768895"/>
                  <a:pt x="0" y="769441"/>
                </a:cubicBezTo>
                <a:cubicBezTo>
                  <a:pt x="-6674" y="649642"/>
                  <a:pt x="34609" y="498381"/>
                  <a:pt x="0" y="407804"/>
                </a:cubicBezTo>
                <a:cubicBezTo>
                  <a:pt x="-34609" y="317227"/>
                  <a:pt x="28594" y="154525"/>
                  <a:pt x="0" y="0"/>
                </a:cubicBezTo>
                <a:close/>
              </a:path>
              <a:path w="5298423" h="769441" stroke="0" extrusionOk="0">
                <a:moveTo>
                  <a:pt x="0" y="0"/>
                </a:moveTo>
                <a:cubicBezTo>
                  <a:pt x="128396" y="-24990"/>
                  <a:pt x="324387" y="24331"/>
                  <a:pt x="588714" y="0"/>
                </a:cubicBezTo>
                <a:cubicBezTo>
                  <a:pt x="853041" y="-24331"/>
                  <a:pt x="867747" y="13590"/>
                  <a:pt x="1018475" y="0"/>
                </a:cubicBezTo>
                <a:cubicBezTo>
                  <a:pt x="1169203" y="-13590"/>
                  <a:pt x="1297731" y="44214"/>
                  <a:pt x="1501220" y="0"/>
                </a:cubicBezTo>
                <a:cubicBezTo>
                  <a:pt x="1704709" y="-44214"/>
                  <a:pt x="1754896" y="1764"/>
                  <a:pt x="1983965" y="0"/>
                </a:cubicBezTo>
                <a:cubicBezTo>
                  <a:pt x="2213034" y="-1764"/>
                  <a:pt x="2284120" y="49008"/>
                  <a:pt x="2519694" y="0"/>
                </a:cubicBezTo>
                <a:cubicBezTo>
                  <a:pt x="2755268" y="-49008"/>
                  <a:pt x="2983853" y="82926"/>
                  <a:pt x="3214377" y="0"/>
                </a:cubicBezTo>
                <a:cubicBezTo>
                  <a:pt x="3444901" y="-82926"/>
                  <a:pt x="3583233" y="13332"/>
                  <a:pt x="3750106" y="0"/>
                </a:cubicBezTo>
                <a:cubicBezTo>
                  <a:pt x="3916979" y="-13332"/>
                  <a:pt x="4083400" y="1057"/>
                  <a:pt x="4179867" y="0"/>
                </a:cubicBezTo>
                <a:cubicBezTo>
                  <a:pt x="4276334" y="-1057"/>
                  <a:pt x="4542930" y="43796"/>
                  <a:pt x="4662612" y="0"/>
                </a:cubicBezTo>
                <a:cubicBezTo>
                  <a:pt x="4782295" y="-43796"/>
                  <a:pt x="5054583" y="64385"/>
                  <a:pt x="5298423" y="0"/>
                </a:cubicBezTo>
                <a:cubicBezTo>
                  <a:pt x="5335396" y="123939"/>
                  <a:pt x="5281773" y="243895"/>
                  <a:pt x="5298423" y="400109"/>
                </a:cubicBezTo>
                <a:cubicBezTo>
                  <a:pt x="5315073" y="556323"/>
                  <a:pt x="5261920" y="668752"/>
                  <a:pt x="5298423" y="769441"/>
                </a:cubicBezTo>
                <a:cubicBezTo>
                  <a:pt x="5125849" y="836266"/>
                  <a:pt x="4798906" y="722176"/>
                  <a:pt x="4656725" y="769441"/>
                </a:cubicBezTo>
                <a:cubicBezTo>
                  <a:pt x="4514544" y="816706"/>
                  <a:pt x="4350895" y="740096"/>
                  <a:pt x="4120996" y="769441"/>
                </a:cubicBezTo>
                <a:cubicBezTo>
                  <a:pt x="3891097" y="798786"/>
                  <a:pt x="3882476" y="764530"/>
                  <a:pt x="3691235" y="769441"/>
                </a:cubicBezTo>
                <a:cubicBezTo>
                  <a:pt x="3499994" y="774352"/>
                  <a:pt x="3284722" y="713502"/>
                  <a:pt x="3155505" y="769441"/>
                </a:cubicBezTo>
                <a:cubicBezTo>
                  <a:pt x="3026288" y="825380"/>
                  <a:pt x="2909027" y="761856"/>
                  <a:pt x="2725744" y="769441"/>
                </a:cubicBezTo>
                <a:cubicBezTo>
                  <a:pt x="2542461" y="777026"/>
                  <a:pt x="2337670" y="722900"/>
                  <a:pt x="2137031" y="769441"/>
                </a:cubicBezTo>
                <a:cubicBezTo>
                  <a:pt x="1936392" y="815982"/>
                  <a:pt x="1711364" y="766495"/>
                  <a:pt x="1601301" y="769441"/>
                </a:cubicBezTo>
                <a:cubicBezTo>
                  <a:pt x="1491238" y="772387"/>
                  <a:pt x="1266274" y="719415"/>
                  <a:pt x="1065572" y="769441"/>
                </a:cubicBezTo>
                <a:cubicBezTo>
                  <a:pt x="864870" y="819467"/>
                  <a:pt x="260644" y="716470"/>
                  <a:pt x="0" y="769441"/>
                </a:cubicBezTo>
                <a:cubicBezTo>
                  <a:pt x="-36321" y="645334"/>
                  <a:pt x="11522" y="563549"/>
                  <a:pt x="0" y="407804"/>
                </a:cubicBezTo>
                <a:cubicBezTo>
                  <a:pt x="-11522" y="252059"/>
                  <a:pt x="39185" y="82493"/>
                  <a:pt x="0" y="0"/>
                </a:cubicBezTo>
                <a:close/>
              </a:path>
            </a:pathLst>
          </a:custGeom>
          <a:solidFill>
            <a:srgbClr val="FFCCCC"/>
          </a:solidFill>
          <a:ln w="28575">
            <a:solidFill>
              <a:srgbClr val="FF9AA2"/>
            </a:solidFill>
            <a:extLst>
              <a:ext uri="{C807C97D-BFC1-408E-A445-0C87EB9F89A2}">
                <ask:lineSketchStyleProps xmlns:ask="http://schemas.microsoft.com/office/drawing/2018/sketchyshapes" sd="3688499214">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solidFill>
                  <a:srgbClr val="FF0000"/>
                </a:solidFill>
                <a:latin typeface="SVN-Kitten" pitchFamily="50" charset="0"/>
                <a:cs typeface="Calibri" panose="020F0502020204030204" pitchFamily="34" charset="0"/>
              </a:rPr>
              <a:t>Kết Luận</a:t>
            </a:r>
            <a:endParaRPr kumimoji="0" lang="vi-VN" sz="4400" b="0" i="0" u="none" strike="noStrike" kern="1200" cap="none" spc="0" normalizeH="0" baseline="0" noProof="0" dirty="0">
              <a:ln>
                <a:noFill/>
              </a:ln>
              <a:solidFill>
                <a:srgbClr val="FF0000"/>
              </a:solidFill>
              <a:effectLst/>
              <a:uLnTx/>
              <a:uFillTx/>
              <a:latin typeface="SVN-Kitten" pitchFamily="50" charset="0"/>
              <a:cs typeface="Calibri" panose="020F0502020204030204" pitchFamily="34" charset="0"/>
            </a:endParaRPr>
          </a:p>
        </p:txBody>
      </p:sp>
    </p:spTree>
    <p:extLst>
      <p:ext uri="{BB962C8B-B14F-4D97-AF65-F5344CB8AC3E}">
        <p14:creationId xmlns:p14="http://schemas.microsoft.com/office/powerpoint/2010/main" val="3526773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8" name="Picture 10" descr="Park scene with blank wooden board in oval shape with kids doodle cartoon  character 2593890 Vector Art at Vecteezy">
            <a:extLst>
              <a:ext uri="{FF2B5EF4-FFF2-40B4-BE49-F238E27FC236}">
                <a16:creationId xmlns:a16="http://schemas.microsoft.com/office/drawing/2014/main" id="{D205E809-1415-5FED-F72B-A89BFB241A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53" r="-1055" b="3801"/>
          <a:stretch/>
        </p:blipFill>
        <p:spPr bwMode="auto">
          <a:xfrm>
            <a:off x="0" y="0"/>
            <a:ext cx="123196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D3E820-CBCB-A59F-5311-D930F9F1BDB1}"/>
              </a:ext>
            </a:extLst>
          </p:cNvPr>
          <p:cNvSpPr txBox="1"/>
          <p:nvPr/>
        </p:nvSpPr>
        <p:spPr>
          <a:xfrm>
            <a:off x="3138478" y="3042342"/>
            <a:ext cx="767551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a:ln>
                  <a:noFill/>
                </a:ln>
                <a:solidFill>
                  <a:srgbClr val="00B050"/>
                </a:solidFill>
                <a:effectLst/>
                <a:uLnTx/>
                <a:uFillTx/>
                <a:latin typeface="#9Slide05 SVNClementine" panose="020F0502020204030203" pitchFamily="34" charset="0"/>
                <a:ea typeface="+mn-ea"/>
                <a:cs typeface="+mn-cs"/>
              </a:rPr>
              <a:t>HĐ</a:t>
            </a:r>
            <a:r>
              <a:rPr kumimoji="0" lang="en-US" sz="10800" b="0" i="0" u="none" strike="noStrike" kern="1200" cap="none" spc="0" normalizeH="0" noProof="0">
                <a:ln>
                  <a:noFill/>
                </a:ln>
                <a:solidFill>
                  <a:srgbClr val="00B050"/>
                </a:solidFill>
                <a:effectLst/>
                <a:uLnTx/>
                <a:uFillTx/>
                <a:latin typeface="#9Slide05 SVNClementine" panose="020F0502020204030203" pitchFamily="34" charset="0"/>
                <a:ea typeface="+mn-ea"/>
                <a:cs typeface="+mn-cs"/>
              </a:rPr>
              <a:t> Nối tiếp</a:t>
            </a:r>
            <a:endParaRPr kumimoji="0" lang="vi-VN" sz="10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7723573"/>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58333E-6 2.22222E-6 L 4.58333E-6 -0.07222 " pathEditMode="relative" rAng="0" ptsTypes="AA">
                                      <p:cBhvr>
                                        <p:cTn id="6" dur="375" accel="50000" decel="50000" autoRev="1" fill="hold">
                                          <p:stCondLst>
                                            <p:cond delay="0"/>
                                          </p:stCondLst>
                                        </p:cTn>
                                        <p:tgtEl>
                                          <p:spTgt spid="2"/>
                                        </p:tgtEl>
                                        <p:attrNameLst>
                                          <p:attrName>ppt_x</p:attrName>
                                          <p:attrName>ppt_y</p:attrName>
                                        </p:attrNameLst>
                                      </p:cBhvr>
                                      <p:rCtr x="0" y="-3611"/>
                                    </p:animMotion>
                                    <p:animRot by="1500000">
                                      <p:cBhvr>
                                        <p:cTn id="7" dur="188" fill="hold">
                                          <p:stCondLst>
                                            <p:cond delay="0"/>
                                          </p:stCondLst>
                                        </p:cTn>
                                        <p:tgtEl>
                                          <p:spTgt spid="2"/>
                                        </p:tgtEl>
                                        <p:attrNameLst>
                                          <p:attrName>r</p:attrName>
                                        </p:attrNameLst>
                                      </p:cBhvr>
                                    </p:animRot>
                                    <p:animRot by="-1500000">
                                      <p:cBhvr>
                                        <p:cTn id="8" dur="188" fill="hold">
                                          <p:stCondLst>
                                            <p:cond delay="188"/>
                                          </p:stCondLst>
                                        </p:cTn>
                                        <p:tgtEl>
                                          <p:spTgt spid="2"/>
                                        </p:tgtEl>
                                        <p:attrNameLst>
                                          <p:attrName>r</p:attrName>
                                        </p:attrNameLst>
                                      </p:cBhvr>
                                    </p:animRot>
                                    <p:animRot by="-1500000">
                                      <p:cBhvr>
                                        <p:cTn id="9" dur="188" fill="hold">
                                          <p:stCondLst>
                                            <p:cond delay="375"/>
                                          </p:stCondLst>
                                        </p:cTn>
                                        <p:tgtEl>
                                          <p:spTgt spid="2"/>
                                        </p:tgtEl>
                                        <p:attrNameLst>
                                          <p:attrName>r</p:attrName>
                                        </p:attrNameLst>
                                      </p:cBhvr>
                                    </p:animRot>
                                    <p:animRot by="1500000">
                                      <p:cBhvr>
                                        <p:cTn id="10" dur="188" fill="hold">
                                          <p:stCondLst>
                                            <p:cond delay="563"/>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0175"/>
          <a:stretch/>
        </p:blipFill>
        <p:spPr>
          <a:xfrm>
            <a:off x="-19051" y="0"/>
            <a:ext cx="12195969" cy="6858000"/>
          </a:xfrm>
          <a:prstGeom prst="rect">
            <a:avLst/>
          </a:prstGeom>
        </p:spPr>
      </p:pic>
      <p:sp>
        <p:nvSpPr>
          <p:cNvPr id="4" name="TextBox 3"/>
          <p:cNvSpPr txBox="1"/>
          <p:nvPr/>
        </p:nvSpPr>
        <p:spPr>
          <a:xfrm>
            <a:off x="189343" y="325153"/>
            <a:ext cx="6248400" cy="461665"/>
          </a:xfrm>
          <a:prstGeom prst="rect">
            <a:avLst/>
          </a:prstGeom>
          <a:solidFill>
            <a:schemeClr val="bg1"/>
          </a:solidFill>
        </p:spPr>
        <p:txBody>
          <a:bodyPr wrap="square" rtlCol="0">
            <a:spAutoFit/>
          </a:bodyPr>
          <a:lstStyle/>
          <a:p>
            <a:r>
              <a:rPr lang="en-US" sz="2400">
                <a:solidFill>
                  <a:srgbClr val="FF0000"/>
                </a:solidFill>
                <a:latin typeface="Arial" pitchFamily="34" charset="0"/>
                <a:cs typeface="Arial" pitchFamily="34" charset="0"/>
              </a:rPr>
              <a:t>TRÒ CHƠI: </a:t>
            </a:r>
            <a:r>
              <a:rPr lang="en-US" sz="2400" b="1" i="1">
                <a:solidFill>
                  <a:srgbClr val="FF0000"/>
                </a:solidFill>
                <a:latin typeface="Arial" pitchFamily="34" charset="0"/>
                <a:cs typeface="Arial" pitchFamily="34" charset="0"/>
              </a:rPr>
              <a:t>CÙNG SÓC NÂU HÁI SỒI</a:t>
            </a: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4674" y="-105161"/>
            <a:ext cx="1322294" cy="1322294"/>
          </a:xfrm>
          <a:prstGeom prst="rect">
            <a:avLst/>
          </a:prstGeom>
        </p:spPr>
      </p:pic>
      <p:pic>
        <p:nvPicPr>
          <p:cNvPr id="25" name="Picture 2" descr="clipchipmunk2.gif (300×368) | Squirrel clipart, Cute squirrel, Squirrel art"/>
          <p:cNvPicPr>
            <a:picLocks noChangeAspect="1" noChangeArrowheads="1"/>
          </p:cNvPicPr>
          <p:nvPr/>
        </p:nvPicPr>
        <p:blipFill>
          <a:blip r:embed="rId6">
            <a:extLst>
              <a:ext uri="{BEBA8EAE-BF5A-486C-A8C5-ECC9F3942E4B}">
                <a14:imgProps xmlns:a14="http://schemas.microsoft.com/office/drawing/2010/main">
                  <a14:imgLayer r:embed="rId7">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52800" y="4259834"/>
            <a:ext cx="2133600" cy="261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0739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b="10175"/>
          <a:stretch/>
        </p:blipFill>
        <p:spPr>
          <a:xfrm>
            <a:off x="-23219" y="0"/>
            <a:ext cx="12195969" cy="6858000"/>
          </a:xfrm>
          <a:prstGeom prst="rect">
            <a:avLst/>
          </a:prstGeom>
        </p:spPr>
      </p:pic>
      <p:pic>
        <p:nvPicPr>
          <p:cNvPr id="1028" name="Picture 4" descr="squirrel clipart - Clip Art Library"/>
          <p:cNvPicPr>
            <a:picLocks noChangeAspect="1" noChangeArrowheads="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flipH="1">
            <a:off x="1020597" y="3835883"/>
            <a:ext cx="2289269" cy="2667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842419" y="715762"/>
            <a:ext cx="495300" cy="523220"/>
          </a:xfrm>
          <a:prstGeom prst="rect">
            <a:avLst/>
          </a:prstGeom>
          <a:solidFill>
            <a:schemeClr val="bg1"/>
          </a:solidFill>
          <a:ln>
            <a:noFill/>
          </a:ln>
          <a:effectLst>
            <a:softEdge rad="63500"/>
          </a:effectLst>
        </p:spPr>
        <p:txBody>
          <a:bodyPr wrap="square" rtlCol="0">
            <a:spAutoFit/>
          </a:bodyPr>
          <a:lstStyle/>
          <a:p>
            <a:pPr algn="ctr"/>
            <a:r>
              <a:rPr lang="en-US" sz="2800" b="1" cap="all">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pitchFamily="34" charset="0"/>
                <a:cs typeface="Arial" pitchFamily="34" charset="0"/>
              </a:rPr>
              <a:t>1</a:t>
            </a:r>
          </a:p>
        </p:txBody>
      </p:sp>
      <p:sp>
        <p:nvSpPr>
          <p:cNvPr id="29" name="TextBox 28"/>
          <p:cNvSpPr txBox="1"/>
          <p:nvPr/>
        </p:nvSpPr>
        <p:spPr>
          <a:xfrm>
            <a:off x="5951539" y="531756"/>
            <a:ext cx="495300" cy="523220"/>
          </a:xfrm>
          <a:prstGeom prst="rect">
            <a:avLst/>
          </a:prstGeom>
          <a:solidFill>
            <a:schemeClr val="bg1"/>
          </a:solidFill>
          <a:ln>
            <a:noFill/>
          </a:ln>
          <a:effectLst>
            <a:softEdge rad="63500"/>
          </a:effectLst>
        </p:spPr>
        <p:txBody>
          <a:bodyPr wrap="square" rtlCol="0">
            <a:spAutoFit/>
          </a:bodyPr>
          <a:lstStyle/>
          <a:p>
            <a:pPr algn="ctr"/>
            <a:r>
              <a:rPr lang="en-US" sz="2800" b="1" cap="all">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pitchFamily="34" charset="0"/>
                <a:cs typeface="Arial" pitchFamily="34" charset="0"/>
              </a:rPr>
              <a:t>2</a:t>
            </a:r>
          </a:p>
        </p:txBody>
      </p:sp>
      <p:sp>
        <p:nvSpPr>
          <p:cNvPr id="30" name="TextBox 29"/>
          <p:cNvSpPr txBox="1"/>
          <p:nvPr/>
        </p:nvSpPr>
        <p:spPr>
          <a:xfrm>
            <a:off x="8845916" y="1338550"/>
            <a:ext cx="495300" cy="523220"/>
          </a:xfrm>
          <a:prstGeom prst="rect">
            <a:avLst/>
          </a:prstGeom>
          <a:solidFill>
            <a:schemeClr val="bg1"/>
          </a:solidFill>
          <a:ln>
            <a:noFill/>
          </a:ln>
          <a:effectLst>
            <a:softEdge rad="63500"/>
          </a:effectLst>
        </p:spPr>
        <p:txBody>
          <a:bodyPr wrap="square" rtlCol="0">
            <a:spAutoFit/>
          </a:bodyPr>
          <a:lstStyle/>
          <a:p>
            <a:pPr algn="ctr"/>
            <a:r>
              <a:rPr lang="en-US" sz="2800" b="1" cap="all">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pitchFamily="34" charset="0"/>
                <a:cs typeface="Arial" pitchFamily="34" charset="0"/>
              </a:rPr>
              <a:t>3</a:t>
            </a:r>
          </a:p>
        </p:txBody>
      </p:sp>
      <p:pic>
        <p:nvPicPr>
          <p:cNvPr id="1030" name="Picture 6" descr="Basket Clipart Cartoon - Free image on Pixab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5523" y="3887477"/>
            <a:ext cx="3022474" cy="30224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11152773" y="5832848"/>
            <a:ext cx="899318" cy="1140635"/>
          </a:xfrm>
          <a:prstGeom prst="rect">
            <a:avLst/>
          </a:prstGeom>
        </p:spPr>
      </p:pic>
      <p:pic>
        <p:nvPicPr>
          <p:cNvPr id="25" name="Picture 24">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90093" l="10000" r="90800"/>
                    </a14:imgEffect>
                    <a14:imgEffect>
                      <a14:saturation sat="400000"/>
                    </a14:imgEffect>
                  </a14:imgLayer>
                </a14:imgProps>
              </a:ext>
              <a:ext uri="{28A0092B-C50C-407E-A947-70E740481C1C}">
                <a14:useLocalDpi xmlns:a14="http://schemas.microsoft.com/office/drawing/2010/main" val="0"/>
              </a:ext>
            </a:extLst>
          </a:blip>
          <a:srcRect b="9930"/>
          <a:stretch/>
        </p:blipFill>
        <p:spPr>
          <a:xfrm>
            <a:off x="2632869" y="1238982"/>
            <a:ext cx="914400" cy="889488"/>
          </a:xfrm>
          <a:prstGeom prst="rect">
            <a:avLst/>
          </a:prstGeom>
        </p:spPr>
      </p:pic>
      <p:pic>
        <p:nvPicPr>
          <p:cNvPr id="12" name="Picture 11">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0" b="90093" l="10000" r="90800"/>
                    </a14:imgEffect>
                    <a14:imgEffect>
                      <a14:saturation sat="400000"/>
                    </a14:imgEffect>
                  </a14:imgLayer>
                </a14:imgProps>
              </a:ext>
              <a:ext uri="{28A0092B-C50C-407E-A947-70E740481C1C}">
                <a14:useLocalDpi xmlns:a14="http://schemas.microsoft.com/office/drawing/2010/main" val="0"/>
              </a:ext>
            </a:extLst>
          </a:blip>
          <a:srcRect b="9930"/>
          <a:stretch/>
        </p:blipFill>
        <p:spPr>
          <a:xfrm>
            <a:off x="5655963" y="1238982"/>
            <a:ext cx="914400" cy="889488"/>
          </a:xfrm>
          <a:prstGeom prst="rect">
            <a:avLst/>
          </a:prstGeom>
        </p:spPr>
      </p:pic>
      <p:pic>
        <p:nvPicPr>
          <p:cNvPr id="27" name="Picture 26">
            <a:hlinkClick r:id="rId17"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90093" l="10000" r="90800"/>
                    </a14:imgEffect>
                    <a14:imgEffect>
                      <a14:saturation sat="400000"/>
                    </a14:imgEffect>
                  </a14:imgLayer>
                </a14:imgProps>
              </a:ext>
              <a:ext uri="{28A0092B-C50C-407E-A947-70E740481C1C}">
                <a14:useLocalDpi xmlns:a14="http://schemas.microsoft.com/office/drawing/2010/main" val="0"/>
              </a:ext>
            </a:extLst>
          </a:blip>
          <a:srcRect b="9930"/>
          <a:stretch/>
        </p:blipFill>
        <p:spPr>
          <a:xfrm>
            <a:off x="8526020" y="2087493"/>
            <a:ext cx="1135093" cy="1104168"/>
          </a:xfrm>
          <a:prstGeom prst="rect">
            <a:avLst/>
          </a:prstGeom>
        </p:spPr>
      </p:pic>
      <p:pic>
        <p:nvPicPr>
          <p:cNvPr id="33" name="Picture 6" descr="Basket Clipart Cartoon - Free image on Pixabay"/>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51944" b="90000" l="417" r="97917">
                        <a14:backgroundMark x1="29722" y1="57361" x2="72917" y2="57361"/>
                      </a14:backgroundRemoval>
                    </a14:imgEffect>
                  </a14:imgLayer>
                </a14:imgProps>
              </a:ext>
              <a:ext uri="{28A0092B-C50C-407E-A947-70E740481C1C}">
                <a14:useLocalDpi xmlns:a14="http://schemas.microsoft.com/office/drawing/2010/main" val="0"/>
              </a:ext>
            </a:extLst>
          </a:blip>
          <a:srcRect/>
          <a:stretch>
            <a:fillRect/>
          </a:stretch>
        </p:blipFill>
        <p:spPr bwMode="auto">
          <a:xfrm>
            <a:off x="3865523" y="3927528"/>
            <a:ext cx="3022474" cy="3022475"/>
          </a:xfrm>
          <a:prstGeom prst="rect">
            <a:avLst/>
          </a:prstGeom>
          <a:noFill/>
          <a:extLst>
            <a:ext uri="{909E8E84-426E-40DD-AFC4-6F175D3DCCD1}">
              <a14:hiddenFill xmlns:a14="http://schemas.microsoft.com/office/drawing/2010/main">
                <a:solidFill>
                  <a:srgbClr val="FFFFFF"/>
                </a:solidFill>
              </a14:hiddenFill>
            </a:ext>
          </a:extLst>
        </p:spPr>
      </p:pic>
      <p:pic>
        <p:nvPicPr>
          <p:cNvPr id="21"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691481" y="1818580"/>
            <a:ext cx="609600" cy="609600"/>
          </a:xfrm>
          <a:prstGeom prst="rect">
            <a:avLst/>
          </a:prstGeom>
        </p:spPr>
      </p:pic>
    </p:spTree>
    <p:extLst>
      <p:ext uri="{BB962C8B-B14F-4D97-AF65-F5344CB8AC3E}">
        <p14:creationId xmlns:p14="http://schemas.microsoft.com/office/powerpoint/2010/main" val="1457362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4.16667E-6 -3.7037E-6 C 0.00534 -0.02384 0.00795 -0.04814 0.0125 -0.07222 C 0.01446 -0.09629 0.01289 -0.12152 0.01719 -0.14444 C 0.02188 -0.11088 0.01862 -0.13703 0.02188 -0.06389 L 0.02188 -0.06365 C 0.02422 -0.04444 0.02644 -0.025 0.02826 -0.00555 C 0.02917 -0.0743 0.02787 -0.11088 0.03451 -0.16944 C 0.03568 -0.16296 0.03633 -0.15625 0.03763 -0.15 C 0.03985 -0.13958 0.04323 -0.12986 0.04545 -0.11944 C 0.04623 -0.11597 0.04623 -0.1118 0.04701 -0.10833 C 0.0487 -0.10139 0.05144 -0.0956 0.05326 -0.08889 C 0.05469 -0.07615 0.05547 -0.06643 0.05951 -0.05555 C 0.06172 -0.03588 0.06029 -0.04606 0.06433 -0.025 C 0.06485 -0.02222 0.06537 -0.01944 0.06589 -0.01666 C 0.06641 -0.01389 0.06745 -0.00833 0.06745 -0.0081 C 0.06797 -0.01111 0.06784 -0.01875 0.06901 -0.01666 C 0.07214 -0.01111 0.07318 0.00903 0.07526 0.01667 " pathEditMode="relative" rAng="0" ptsTypes="AAAAAAAAAAAAAAAAA">
                                      <p:cBhvr>
                                        <p:cTn id="6" dur="2000" fill="hold"/>
                                        <p:tgtEl>
                                          <p:spTgt spid="1028"/>
                                        </p:tgtEl>
                                        <p:attrNameLst>
                                          <p:attrName>ppt_x</p:attrName>
                                          <p:attrName>ppt_y</p:attrName>
                                        </p:attrNameLst>
                                      </p:cBhvr>
                                      <p:rCtr x="3763" y="-7639"/>
                                    </p:animMotion>
                                  </p:childTnLst>
                                </p:cTn>
                              </p:par>
                              <p:par>
                                <p:cTn id="7" presetID="1" presetClass="mediacall" presetSubtype="0" fill="hold" nodeType="withEffect">
                                  <p:stCondLst>
                                    <p:cond delay="0"/>
                                  </p:stCondLst>
                                  <p:childTnLst>
                                    <p:cmd type="call" cmd="playFrom(0.0)">
                                      <p:cBhvr>
                                        <p:cTn id="8" dur="4414" fill="hold"/>
                                        <p:tgtEl>
                                          <p:spTgt spid="21"/>
                                        </p:tgtEl>
                                      </p:cBhvr>
                                    </p:cmd>
                                  </p:childTnLst>
                                </p:cTn>
                              </p:par>
                            </p:childTnLst>
                          </p:cTn>
                        </p:par>
                        <p:par>
                          <p:cTn id="9" fill="hold">
                            <p:stCondLst>
                              <p:cond delay="4414"/>
                            </p:stCondLst>
                            <p:childTnLst>
                              <p:par>
                                <p:cTn id="10" presetID="0" presetClass="path" presetSubtype="0" accel="50000" decel="50000" fill="hold" nodeType="afterEffect">
                                  <p:stCondLst>
                                    <p:cond delay="0"/>
                                  </p:stCondLst>
                                  <p:childTnLst>
                                    <p:animMotion origin="layout" path="M -4.16667E-6 -3.7037E-6 C 0.00495 -0.03495 0.01276 -0.06851 0.01875 -0.10277 C 0.0237 -0.13032 0.02474 -0.15902 0.02982 -0.18611 C 0.03425 -0.1743 0.03542 -0.16088 0.03763 -0.14722 C 0.03803 -0.14444 0.03881 -0.14166 0.0392 -0.13889 C 0.03985 -0.13333 0.03998 -0.12777 0.04076 -0.12222 C 0.04154 -0.11643 0.04336 -0.11134 0.04388 -0.10555 C 0.04558 -0.08773 0.04688 -0.0699 0.05013 -0.05277 C 0.05066 -0.04259 0.05105 -0.0324 0.0517 -0.02222 C 0.05209 -0.01574 0.05 -0.00578 0.05326 -0.00277 C 0.05612 -0.00023 0.0543 -0.01389 0.05482 -0.01944 C 0.05521 -0.02407 0.05678 -0.04652 0.05795 -0.05277 C 0.05951 -0.06134 0.06263 -0.06921 0.06433 -0.07777 C 0.06875 -0.10162 0.07032 -0.12824 0.0737 -0.15277 C 0.07852 -0.2375 0.07592 -0.31342 0.07839 -0.01666 C 0.07943 -0.02129 0.07891 -0.02893 0.08151 -0.03055 C 0.0836 -0.03171 0.08282 -0.02314 0.08308 -0.01944 C 0.08334 -0.01574 0.08308 -0.01203 0.08308 -0.00833 " pathEditMode="relative" rAng="0" ptsTypes="AAAAAAAAAAAAAAAAAA">
                                      <p:cBhvr>
                                        <p:cTn id="11" dur="2000" fill="hold"/>
                                        <p:tgtEl>
                                          <p:spTgt spid="1028"/>
                                        </p:tgtEl>
                                        <p:attrNameLst>
                                          <p:attrName>ppt_x</p:attrName>
                                          <p:attrName>ppt_y</p:attrName>
                                        </p:attrNameLst>
                                      </p:cBhvr>
                                      <p:rCtr x="4154" y="-11435"/>
                                    </p:animMotion>
                                  </p:childTnLst>
                                </p:cTn>
                              </p:par>
                              <p:par>
                                <p:cTn id="12" presetID="1" presetClass="mediacall" presetSubtype="0" fill="hold" nodeType="withEffect">
                                  <p:stCondLst>
                                    <p:cond delay="0"/>
                                  </p:stCondLst>
                                  <p:childTnLst>
                                    <p:cmd type="call" cmd="playFrom(0.0)">
                                      <p:cBhvr>
                                        <p:cTn id="13" dur="441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375E-6 -3.7037E-7 L 0.12421 0.54769 " pathEditMode="relative" rAng="0" ptsTypes="AA">
                                      <p:cBhvr>
                                        <p:cTn id="18" dur="2000" fill="hold"/>
                                        <p:tgtEl>
                                          <p:spTgt spid="25"/>
                                        </p:tgtEl>
                                        <p:attrNameLst>
                                          <p:attrName>ppt_x</p:attrName>
                                          <p:attrName>ppt_y</p:attrName>
                                        </p:attrNameLst>
                                      </p:cBhvr>
                                      <p:rCtr x="6211" y="27384"/>
                                    </p:animMotion>
                                  </p:childTnLst>
                                </p:cTn>
                              </p:par>
                              <p:par>
                                <p:cTn id="19" presetID="10" presetClass="exit" presetSubtype="0" fill="hold" grpId="0" nodeType="withEffect">
                                  <p:stCondLst>
                                    <p:cond delay="0"/>
                                  </p:stCondLst>
                                  <p:childTnLst>
                                    <p:animEffect transition="out" filter="fade">
                                      <p:cBhvr>
                                        <p:cTn id="20" dur="10"/>
                                        <p:tgtEl>
                                          <p:spTgt spid="13"/>
                                        </p:tgtEl>
                                      </p:cBhvr>
                                    </p:animEffect>
                                    <p:set>
                                      <p:cBhvr>
                                        <p:cTn id="21" dur="1" fill="hold">
                                          <p:stCondLst>
                                            <p:cond delay="9"/>
                                          </p:stCondLst>
                                        </p:cTn>
                                        <p:tgtEl>
                                          <p:spTgt spid="13"/>
                                        </p:tgtEl>
                                        <p:attrNameLst>
                                          <p:attrName>style.visibility</p:attrName>
                                        </p:attrNameLst>
                                      </p:cBhvr>
                                      <p:to>
                                        <p:strVal val="hidden"/>
                                      </p:to>
                                    </p:set>
                                  </p:childTnLst>
                                </p:cTn>
                              </p:par>
                            </p:childTnLst>
                          </p:cTn>
                        </p:par>
                        <p:par>
                          <p:cTn id="22" fill="hold">
                            <p:stCondLst>
                              <p:cond delay="2000"/>
                            </p:stCondLst>
                            <p:childTnLst>
                              <p:par>
                                <p:cTn id="23" presetID="0" presetClass="path" presetSubtype="0" accel="50000" decel="50000" fill="hold" nodeType="afterEffect">
                                  <p:stCondLst>
                                    <p:cond delay="0"/>
                                  </p:stCondLst>
                                  <p:childTnLst>
                                    <p:animMotion origin="layout" path="M -4.16667E-6 -3.7037E-6 C 0.00586 -0.03148 0.00248 -0.04722 0.00469 -0.08889 C 0.00521 -0.09861 0.00808 -0.10717 0.00938 -0.11666 C 0.0099 -0.125 0.00925 -0.13379 0.01094 -0.14166 C 0.01172 -0.14514 0.01211 -0.13426 0.0125 -0.13055 C 0.01719 -0.08889 0.01159 -0.13078 0.01563 -0.10555 C 0.01928 -0.08264 0.01928 -0.05856 0.02357 -0.03611 C 0.02566 -0.0662 0.0306 -0.0956 0.0392 -0.12222 C 0.03972 -0.12592 0.03998 -0.12986 0.04076 -0.13333 C 0.04154 -0.13634 0.04323 -0.13842 0.04388 -0.14166 C 0.04558 -0.14976 0.04584 -0.15833 0.04701 -0.16666 C 0.04753 -0.12222 0.0474 -0.07777 0.04857 -0.03333 C 0.0487 -0.02685 0.04883 -0.04676 0.05013 -0.05277 C 0.05144 -0.05902 0.05638 -0.06944 0.05638 -0.06921 C 0.05756 -0.05115 0.06107 -0.02963 0.06107 -0.01111 " pathEditMode="relative" rAng="0" ptsTypes="AAAAAAAAAAAAAAA">
                                      <p:cBhvr>
                                        <p:cTn id="24" dur="2000" fill="hold"/>
                                        <p:tgtEl>
                                          <p:spTgt spid="1028"/>
                                        </p:tgtEl>
                                        <p:attrNameLst>
                                          <p:attrName>ppt_x</p:attrName>
                                          <p:attrName>ppt_y</p:attrName>
                                        </p:attrNameLst>
                                      </p:cBhvr>
                                      <p:rCtr x="3047" y="-8333"/>
                                    </p:animMotion>
                                  </p:childTnLst>
                                </p:cTn>
                              </p:par>
                              <p:par>
                                <p:cTn id="25" presetID="1" presetClass="mediacall" presetSubtype="0" fill="hold" nodeType="withEffect">
                                  <p:stCondLst>
                                    <p:cond delay="0"/>
                                  </p:stCondLst>
                                  <p:childTnLst>
                                    <p:cmd type="call" cmd="playFrom(0.0)">
                                      <p:cBhvr>
                                        <p:cTn id="26" dur="4414" fill="hold"/>
                                        <p:tgtEl>
                                          <p:spTgt spid="21"/>
                                        </p:tgtEl>
                                      </p:cBhvr>
                                    </p:cmd>
                                  </p:childTnLst>
                                </p:cTn>
                              </p:par>
                            </p:childTnLst>
                          </p:cTn>
                        </p:par>
                      </p:childTnLst>
                    </p:cTn>
                  </p:par>
                </p:childTnLst>
              </p:cTn>
              <p:nextCondLst>
                <p:cond evt="onClick" delay="0">
                  <p:tgtEl>
                    <p:spTgt spid="25"/>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3.7037E-7 L -0.06484 0.57407 " pathEditMode="relative" rAng="0" ptsTypes="AA">
                                      <p:cBhvr>
                                        <p:cTn id="31" dur="2000" fill="hold"/>
                                        <p:tgtEl>
                                          <p:spTgt spid="12"/>
                                        </p:tgtEl>
                                        <p:attrNameLst>
                                          <p:attrName>ppt_x</p:attrName>
                                          <p:attrName>ppt_y</p:attrName>
                                        </p:attrNameLst>
                                      </p:cBhvr>
                                      <p:rCtr x="-3242" y="28704"/>
                                    </p:animMotion>
                                  </p:childTnLst>
                                </p:cTn>
                              </p:par>
                              <p:par>
                                <p:cTn id="32" presetID="10" presetClass="exit" presetSubtype="0" fill="hold" grpId="0" nodeType="withEffect">
                                  <p:stCondLst>
                                    <p:cond delay="0"/>
                                  </p:stCondLst>
                                  <p:childTnLst>
                                    <p:animEffect transition="out" filter="fade">
                                      <p:cBhvr>
                                        <p:cTn id="33" dur="10"/>
                                        <p:tgtEl>
                                          <p:spTgt spid="29"/>
                                        </p:tgtEl>
                                      </p:cBhvr>
                                    </p:animEffect>
                                    <p:set>
                                      <p:cBhvr>
                                        <p:cTn id="34" dur="1" fill="hold">
                                          <p:stCondLst>
                                            <p:cond delay="9"/>
                                          </p:stCondLst>
                                        </p:cTn>
                                        <p:tgtEl>
                                          <p:spTgt spid="29"/>
                                        </p:tgtEl>
                                        <p:attrNameLst>
                                          <p:attrName>style.visibility</p:attrName>
                                        </p:attrNameLst>
                                      </p:cBhvr>
                                      <p:to>
                                        <p:strVal val="hidden"/>
                                      </p:to>
                                    </p:set>
                                  </p:childTnLst>
                                </p:cTn>
                              </p:par>
                            </p:childTnLst>
                          </p:cTn>
                        </p:par>
                        <p:par>
                          <p:cTn id="35" fill="hold">
                            <p:stCondLst>
                              <p:cond delay="2000"/>
                            </p:stCondLst>
                            <p:childTnLst>
                              <p:par>
                                <p:cTn id="36" presetID="0" presetClass="path" presetSubtype="0" accel="50000" decel="50000" fill="hold" nodeType="afterEffect">
                                  <p:stCondLst>
                                    <p:cond delay="0"/>
                                  </p:stCondLst>
                                  <p:childTnLst>
                                    <p:animMotion origin="layout" path="M -4.16667E-6 -3.7037E-6 C 0.0017 -0.00926 0.00222 -0.01921 0.00469 -0.02777 C 0.01055 -0.04884 0.00925 -0.03912 0.01563 -0.05277 C 0.02045 -0.06273 0.02227 -0.07569 0.0267 -0.08611 C 0.028 -0.08935 0.02995 -0.09143 0.03138 -0.09444 C 0.03256 -0.09699 0.03347 -0.1 0.03451 -0.10277 C 0.03503 -0.08148 0.0349 -0.06018 0.03607 -0.03889 C 0.0362 -0.03588 0.03737 -0.04444 0.03763 -0.04722 C 0.03842 -0.0537 0.03855 -0.06018 0.0392 -0.06666 C 0.0418 -0.09305 0.04454 -0.09791 0.04857 -0.11944 C 0.053 -0.10764 0.05391 -0.09398 0.05638 -0.08055 C 0.05756 -0.05902 0.05977 -0.04027 0.06276 -0.01944 C 0.06329 -0.01574 0.06355 0.00278 0.06745 0.00278 " pathEditMode="relative" rAng="0" ptsTypes="AAAAAAAAAAAAA">
                                      <p:cBhvr>
                                        <p:cTn id="37" dur="2000" fill="hold"/>
                                        <p:tgtEl>
                                          <p:spTgt spid="1028"/>
                                        </p:tgtEl>
                                        <p:attrNameLst>
                                          <p:attrName>ppt_x</p:attrName>
                                          <p:attrName>ppt_y</p:attrName>
                                        </p:attrNameLst>
                                      </p:cBhvr>
                                      <p:rCtr x="3372" y="-5833"/>
                                    </p:animMotion>
                                  </p:childTnLst>
                                </p:cTn>
                              </p:par>
                              <p:par>
                                <p:cTn id="38" presetID="1" presetClass="mediacall" presetSubtype="0" fill="hold" nodeType="withEffect">
                                  <p:stCondLst>
                                    <p:cond delay="0"/>
                                  </p:stCondLst>
                                  <p:childTnLst>
                                    <p:cmd type="call" cmd="playFrom(0.0)">
                                      <p:cBhvr>
                                        <p:cTn id="39" dur="4414" fill="hold"/>
                                        <p:tgtEl>
                                          <p:spTgt spid="21"/>
                                        </p:tgtEl>
                                      </p:cBhvr>
                                    </p:cmd>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8099 -0.10023 L -0.25651 0.41829 " pathEditMode="relative" rAng="0" ptsTypes="AA">
                                      <p:cBhvr>
                                        <p:cTn id="44" dur="2000" fill="hold"/>
                                        <p:tgtEl>
                                          <p:spTgt spid="27"/>
                                        </p:tgtEl>
                                        <p:attrNameLst>
                                          <p:attrName>ppt_x</p:attrName>
                                          <p:attrName>ppt_y</p:attrName>
                                        </p:attrNameLst>
                                      </p:cBhvr>
                                      <p:rCtr x="-8776" y="25926"/>
                                    </p:animMotion>
                                  </p:childTnLst>
                                </p:cTn>
                              </p:par>
                              <p:par>
                                <p:cTn id="45" presetID="10" presetClass="exit" presetSubtype="0" fill="hold" grpId="0" nodeType="withEffect">
                                  <p:stCondLst>
                                    <p:cond delay="0"/>
                                  </p:stCondLst>
                                  <p:childTnLst>
                                    <p:animEffect transition="out" filter="fade">
                                      <p:cBhvr>
                                        <p:cTn id="46" dur="10"/>
                                        <p:tgtEl>
                                          <p:spTgt spid="30"/>
                                        </p:tgtEl>
                                      </p:cBhvr>
                                    </p:animEffect>
                                    <p:set>
                                      <p:cBhvr>
                                        <p:cTn id="47" dur="1" fill="hold">
                                          <p:stCondLst>
                                            <p:cond delay="9"/>
                                          </p:stCondLst>
                                        </p:cTn>
                                        <p:tgtEl>
                                          <p:spTgt spid="30"/>
                                        </p:tgtEl>
                                        <p:attrNameLst>
                                          <p:attrName>style.visibility</p:attrName>
                                        </p:attrNameLst>
                                      </p:cBhvr>
                                      <p:to>
                                        <p:strVal val="hidden"/>
                                      </p:to>
                                    </p:set>
                                  </p:childTnLst>
                                </p:cTn>
                              </p:par>
                            </p:childTnLst>
                          </p:cTn>
                        </p:par>
                        <p:par>
                          <p:cTn id="48" fill="hold">
                            <p:stCondLst>
                              <p:cond delay="2000"/>
                            </p:stCondLst>
                            <p:childTnLst>
                              <p:par>
                                <p:cTn id="49" presetID="0" presetClass="path" presetSubtype="0" accel="50000" decel="50000" fill="hold" nodeType="afterEffect">
                                  <p:stCondLst>
                                    <p:cond delay="0"/>
                                  </p:stCondLst>
                                  <p:childTnLst>
                                    <p:animMotion origin="layout" path="M -4.16667E-6 -3.7037E-6 C 0.00704 -0.01666 0.00612 -0.03009 0.01094 -0.04722 C 0.01172 -0.05023 0.01329 -0.05254 0.01407 -0.05555 C 0.01862 -0.07407 0.01941 -0.09514 0.02357 -0.11389 C 0.02579 -0.12407 0.02787 -0.13402 0.02982 -0.14444 C 0.03178 -0.09722 0.03503 -0.05 0.03763 -0.00277 C 0.04467 -0.03426 0.03998 -0.02361 0.04857 -0.03889 C 0.05026 -0.04791 0.05222 -0.05856 0.05482 -0.06666 C 0.06016 -0.08333 0.05899 -0.07152 0.06263 -0.08889 C 0.06407 -0.09514 0.06472 -0.10185 0.06589 -0.10833 C 0.06745 -0.13796 0.06758 -0.19236 0.07058 -0.10833 C 0.0711 -0.06111 0.07045 -0.01389 0.07214 0.03334 C 0.07227 0.03658 0.07448 0.02801 0.07526 0.025 C 0.07605 0.02153 0.07618 0.0176 0.07683 0.01389 C 0.07852 0.00371 0.07969 -0.00509 0.08308 -0.01389 C 0.0836 0.00649 0.08464 0.04723 0.08464 0.04746 " pathEditMode="relative" rAng="0" ptsTypes="AAAAAAAAAAAAAAAA">
                                      <p:cBhvr>
                                        <p:cTn id="50" dur="2000" fill="hold"/>
                                        <p:tgtEl>
                                          <p:spTgt spid="1028"/>
                                        </p:tgtEl>
                                        <p:attrNameLst>
                                          <p:attrName>ppt_x</p:attrName>
                                          <p:attrName>ppt_y</p:attrName>
                                        </p:attrNameLst>
                                      </p:cBhvr>
                                      <p:rCtr x="4232" y="-5301"/>
                                    </p:animMotion>
                                  </p:childTnLst>
                                </p:cTn>
                              </p:par>
                              <p:par>
                                <p:cTn id="51" presetID="1" presetClass="mediacall" presetSubtype="0" fill="hold" nodeType="withEffect">
                                  <p:stCondLst>
                                    <p:cond delay="0"/>
                                  </p:stCondLst>
                                  <p:childTnLst>
                                    <p:cmd type="call" cmd="playFrom(0.0)">
                                      <p:cBhvr>
                                        <p:cTn id="52" dur="4414" fill="hold"/>
                                        <p:tgtEl>
                                          <p:spTgt spid="21"/>
                                        </p:tgtEl>
                                      </p:cBhvr>
                                    </p:cmd>
                                  </p:childTnLst>
                                </p:cTn>
                              </p:par>
                            </p:childTnLst>
                          </p:cTn>
                        </p:par>
                      </p:childTnLst>
                    </p:cTn>
                  </p:par>
                </p:childTnLst>
              </p:cTn>
              <p:nextCondLst>
                <p:cond evt="onClick" delay="0">
                  <p:tgtEl>
                    <p:spTgt spid="27"/>
                  </p:tgtEl>
                </p:cond>
              </p:nextCondLst>
            </p:seq>
            <p:audio>
              <p:cMediaNode vol="80000">
                <p:cTn id="53" fill="hold" display="0">
                  <p:stCondLst>
                    <p:cond delay="indefinite"/>
                  </p:stCondLst>
                  <p:endCondLst>
                    <p:cond evt="onStopAudio" delay="0">
                      <p:tgtEl>
                        <p:sldTgt/>
                      </p:tgtEl>
                    </p:cond>
                  </p:endCondLst>
                </p:cTn>
                <p:tgtEl>
                  <p:spTgt spid="21"/>
                </p:tgtEl>
              </p:cMediaNode>
            </p:audio>
          </p:childTnLst>
        </p:cTn>
      </p:par>
    </p:tnLst>
    <p:bldLst>
      <p:bldP spid="13" grpId="0" animBg="1"/>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F0672A-7CF5-45CB-AD69-5AB68DC6652C}"/>
              </a:ext>
            </a:extLst>
          </p:cNvPr>
          <p:cNvPicPr>
            <a:picLocks noChangeAspect="1"/>
          </p:cNvPicPr>
          <p:nvPr/>
        </p:nvPicPr>
        <p:blipFill rotWithShape="1">
          <a:blip r:embed="rId6">
            <a:extLst>
              <a:ext uri="{28A0092B-C50C-407E-A947-70E740481C1C}">
                <a14:useLocalDpi xmlns:a14="http://schemas.microsoft.com/office/drawing/2010/main" val="0"/>
              </a:ext>
            </a:extLst>
          </a:blip>
          <a:srcRect b="10175"/>
          <a:stretch/>
        </p:blipFill>
        <p:spPr>
          <a:xfrm>
            <a:off x="-19051" y="0"/>
            <a:ext cx="12195969" cy="6858000"/>
          </a:xfrm>
          <a:prstGeom prst="rect">
            <a:avLst/>
          </a:prstGeom>
        </p:spPr>
      </p:pic>
      <p:sp>
        <p:nvSpPr>
          <p:cNvPr id="16" name="Rectangle 15"/>
          <p:cNvSpPr/>
          <p:nvPr/>
        </p:nvSpPr>
        <p:spPr>
          <a:xfrm>
            <a:off x="1966734" y="4988171"/>
            <a:ext cx="804672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vi-VN" sz="4400" dirty="0">
                <a:solidFill>
                  <a:srgbClr val="F79646"/>
                </a:solidFill>
                <a:latin typeface="Arial-Rounded" pitchFamily="34" charset="0"/>
                <a:ea typeface="Arial-Rounded" pitchFamily="34" charset="0"/>
                <a:cs typeface="Arial-Rounded" pitchFamily="34" charset="0"/>
              </a:rPr>
              <a:t>C</a:t>
            </a:r>
            <a:r>
              <a:rPr lang="vi-VN" sz="4400">
                <a:solidFill>
                  <a:srgbClr val="F79646"/>
                </a:solidFill>
                <a:latin typeface="Arial-Rounded" pitchFamily="34" charset="0"/>
                <a:ea typeface="Arial-Rounded" pitchFamily="34" charset="0"/>
                <a:cs typeface="Arial-Rounded" pitchFamily="34" charset="0"/>
              </a:rPr>
              <a:t>. </a:t>
            </a:r>
            <a:r>
              <a:rPr lang="en-US" sz="4400">
                <a:solidFill>
                  <a:srgbClr val="002060"/>
                </a:solidFill>
                <a:latin typeface="Arial-Rounded" pitchFamily="34" charset="0"/>
                <a:ea typeface="Arial-Rounded" pitchFamily="34" charset="0"/>
                <a:cs typeface="Arial-Rounded" pitchFamily="34" charset="0"/>
              </a:rPr>
              <a:t>Hỏi ý kiến trước khi mượn đồ</a:t>
            </a:r>
            <a:endParaRPr lang="vi-VN" sz="4400" dirty="0">
              <a:solidFill>
                <a:srgbClr val="002060"/>
              </a:solidFill>
              <a:latin typeface="Arial-Rounded" pitchFamily="34" charset="0"/>
              <a:ea typeface="Arial-Rounded" pitchFamily="34" charset="0"/>
              <a:cs typeface="Arial-Rounded" pitchFamily="34" charset="0"/>
            </a:endParaRPr>
          </a:p>
        </p:txBody>
      </p:sp>
      <p:sp>
        <p:nvSpPr>
          <p:cNvPr id="17" name="Rectangle 16"/>
          <p:cNvSpPr/>
          <p:nvPr/>
        </p:nvSpPr>
        <p:spPr>
          <a:xfrm>
            <a:off x="1959281" y="3745399"/>
            <a:ext cx="804672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a:solidFill>
                  <a:srgbClr val="F79646"/>
                </a:solidFill>
                <a:latin typeface="Arial-Rounded" pitchFamily="34" charset="0"/>
                <a:ea typeface="Arial-Rounded" pitchFamily="34" charset="0"/>
                <a:cs typeface="Arial-Rounded" pitchFamily="34" charset="0"/>
              </a:rPr>
              <a:t>B. </a:t>
            </a:r>
            <a:r>
              <a:rPr lang="en-US" sz="4400">
                <a:solidFill>
                  <a:srgbClr val="002060"/>
                </a:solidFill>
                <a:latin typeface="Arial-Rounded" pitchFamily="34" charset="0"/>
                <a:ea typeface="Arial-Rounded" pitchFamily="34" charset="0"/>
                <a:cs typeface="Arial-Rounded" pitchFamily="34" charset="0"/>
              </a:rPr>
              <a:t>Lấy đồ không xin phép</a:t>
            </a:r>
            <a:endParaRPr lang="en-US" sz="4400" dirty="0">
              <a:solidFill>
                <a:srgbClr val="002060"/>
              </a:solidFill>
              <a:latin typeface="Arial-Rounded" pitchFamily="34" charset="0"/>
              <a:ea typeface="Arial-Rounded" pitchFamily="34" charset="0"/>
              <a:cs typeface="Arial-Rounded" pitchFamily="34" charset="0"/>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2516" y="5002698"/>
            <a:ext cx="798097" cy="782741"/>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0605" y="3828784"/>
            <a:ext cx="807556" cy="778352"/>
          </a:xfrm>
          <a:prstGeom prst="rect">
            <a:avLst/>
          </a:prstGeom>
        </p:spPr>
      </p:pic>
      <p:sp>
        <p:nvSpPr>
          <p:cNvPr id="20" name="Rectangle 19"/>
          <p:cNvSpPr/>
          <p:nvPr/>
        </p:nvSpPr>
        <p:spPr>
          <a:xfrm>
            <a:off x="1964250" y="2514601"/>
            <a:ext cx="804672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A</a:t>
            </a:r>
            <a:r>
              <a:rPr lang="en-US" sz="4400">
                <a:solidFill>
                  <a:srgbClr val="F79646"/>
                </a:solidFill>
                <a:latin typeface="Arial-Rounded" pitchFamily="34" charset="0"/>
                <a:ea typeface="Arial-Rounded" pitchFamily="34" charset="0"/>
                <a:cs typeface="Arial-Rounded" pitchFamily="34" charset="0"/>
              </a:rPr>
              <a:t>. </a:t>
            </a:r>
            <a:r>
              <a:rPr lang="en-US" sz="4400">
                <a:solidFill>
                  <a:srgbClr val="002060"/>
                </a:solidFill>
                <a:latin typeface="Arial-Rounded" pitchFamily="34" charset="0"/>
                <a:ea typeface="Arial-Rounded" pitchFamily="34" charset="0"/>
                <a:cs typeface="Arial-Rounded" pitchFamily="34" charset="0"/>
              </a:rPr>
              <a:t>Vẽ bẩn lên sách của bạn</a:t>
            </a:r>
            <a:endParaRPr lang="en-US" sz="4400" dirty="0">
              <a:solidFill>
                <a:srgbClr val="002060"/>
              </a:solidFill>
              <a:latin typeface="Arial-Rounded" pitchFamily="34" charset="0"/>
              <a:ea typeface="Arial-Rounded" pitchFamily="34" charset="0"/>
              <a:cs typeface="Arial-Rounded" pitchFamily="34" charset="0"/>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01111" y="2591514"/>
            <a:ext cx="807556" cy="778352"/>
          </a:xfrm>
          <a:prstGeom prst="rect">
            <a:avLst/>
          </a:prstGeom>
        </p:spPr>
      </p:pic>
      <p:sp>
        <p:nvSpPr>
          <p:cNvPr id="22" name="Rectangle 21"/>
          <p:cNvSpPr/>
          <p:nvPr/>
        </p:nvSpPr>
        <p:spPr>
          <a:xfrm>
            <a:off x="1556945" y="380960"/>
            <a:ext cx="8851392" cy="1230908"/>
          </a:xfrm>
          <a:prstGeom prst="rect">
            <a:avLst/>
          </a:prstGeom>
          <a:solidFill>
            <a:schemeClr val="accent6"/>
          </a:solidFill>
        </p:spPr>
        <p:txBody>
          <a:bodyPr wrap="square" lIns="121725" tIns="60862" rIns="121725" bIns="60862">
            <a:spAutoFit/>
          </a:bodyPr>
          <a:lstStyle/>
          <a:p>
            <a:pPr algn="ctr"/>
            <a:r>
              <a:rPr lang="en-US" sz="3600" b="1">
                <a:solidFill>
                  <a:prstClr val="white"/>
                </a:solidFill>
                <a:latin typeface="Arial-Rounded" pitchFamily="34" charset="0"/>
                <a:ea typeface="Arial-Rounded" pitchFamily="34" charset="0"/>
                <a:cs typeface="Arial-Rounded" pitchFamily="34" charset="0"/>
              </a:rPr>
              <a:t>Việc làm nào là biểu hiện của tôn trọng tài sản của người khác ?</a:t>
            </a:r>
            <a:endParaRPr lang="en-US" sz="3600" b="1" dirty="0">
              <a:solidFill>
                <a:prstClr val="white"/>
              </a:solidFill>
              <a:latin typeface="Arial-Rounded" pitchFamily="34" charset="0"/>
              <a:ea typeface="Arial-Rounded" pitchFamily="34" charset="0"/>
              <a:cs typeface="Arial-Rounded" pitchFamily="34" charset="0"/>
            </a:endParaRPr>
          </a:p>
        </p:txBody>
      </p:sp>
      <p:pic>
        <p:nvPicPr>
          <p:cNvPr id="23" name="Picture 2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90093" l="10000" r="90800"/>
                    </a14:imgEffect>
                    <a14:imgEffect>
                      <a14:saturation sat="400000"/>
                    </a14:imgEffect>
                  </a14:imgLayer>
                </a14:imgProps>
              </a:ext>
              <a:ext uri="{28A0092B-C50C-407E-A947-70E740481C1C}">
                <a14:useLocalDpi xmlns:a14="http://schemas.microsoft.com/office/drawing/2010/main" val="0"/>
              </a:ext>
            </a:extLst>
          </a:blip>
          <a:srcRect b="9930"/>
          <a:stretch/>
        </p:blipFill>
        <p:spPr>
          <a:xfrm>
            <a:off x="11262519" y="17709"/>
            <a:ext cx="914400" cy="889488"/>
          </a:xfrm>
          <a:prstGeom prst="rect">
            <a:avLst/>
          </a:prstGeom>
        </p:spPr>
      </p:pic>
    </p:spTree>
    <p:extLst>
      <p:ext uri="{BB962C8B-B14F-4D97-AF65-F5344CB8AC3E}">
        <p14:creationId xmlns:p14="http://schemas.microsoft.com/office/powerpoint/2010/main" val="2125996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strVal val="#ppt_w*0.70"/>
                                          </p:val>
                                        </p:tav>
                                        <p:tav tm="100000">
                                          <p:val>
                                            <p:strVal val="#ppt_w"/>
                                          </p:val>
                                        </p:tav>
                                      </p:tavLst>
                                    </p:anim>
                                    <p:anim calcmode="lin" valueType="num">
                                      <p:cBhvr>
                                        <p:cTn id="11" dur="1000" fill="hold"/>
                                        <p:tgtEl>
                                          <p:spTgt spid="16"/>
                                        </p:tgtEl>
                                        <p:attrNameLst>
                                          <p:attrName>ppt_h</p:attrName>
                                        </p:attrNameLst>
                                      </p:cBhvr>
                                      <p:tavLst>
                                        <p:tav tm="0">
                                          <p:val>
                                            <p:strVal val="#ppt_h"/>
                                          </p:val>
                                        </p:tav>
                                        <p:tav tm="100000">
                                          <p:val>
                                            <p:strVal val="#ppt_h"/>
                                          </p:val>
                                        </p:tav>
                                      </p:tavLst>
                                    </p:anim>
                                    <p:animEffect transition="in" filter="fade">
                                      <p:cBhvr>
                                        <p:cTn id="12" dur="1000"/>
                                        <p:tgtEl>
                                          <p:spTgt spid="1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strVal val="#ppt_w*0.70"/>
                                          </p:val>
                                        </p:tav>
                                        <p:tav tm="100000">
                                          <p:val>
                                            <p:strVal val="#ppt_w"/>
                                          </p:val>
                                        </p:tav>
                                      </p:tavLst>
                                    </p:anim>
                                    <p:anim calcmode="lin" valueType="num">
                                      <p:cBhvr>
                                        <p:cTn id="16" dur="1000" fill="hold"/>
                                        <p:tgtEl>
                                          <p:spTgt spid="17"/>
                                        </p:tgtEl>
                                        <p:attrNameLst>
                                          <p:attrName>ppt_h</p:attrName>
                                        </p:attrNameLst>
                                      </p:cBhvr>
                                      <p:tavLst>
                                        <p:tav tm="0">
                                          <p:val>
                                            <p:strVal val="#ppt_h"/>
                                          </p:val>
                                        </p:tav>
                                        <p:tav tm="100000">
                                          <p:val>
                                            <p:strVal val="#ppt_h"/>
                                          </p:val>
                                        </p:tav>
                                      </p:tavLst>
                                    </p:anim>
                                    <p:animEffect transition="in" filter="fade">
                                      <p:cBhvr>
                                        <p:cTn id="17" dur="1000"/>
                                        <p:tgtEl>
                                          <p:spTgt spid="17"/>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000" fill="hold"/>
                                        <p:tgtEl>
                                          <p:spTgt spid="20"/>
                                        </p:tgtEl>
                                        <p:attrNameLst>
                                          <p:attrName>ppt_w</p:attrName>
                                        </p:attrNameLst>
                                      </p:cBhvr>
                                      <p:tavLst>
                                        <p:tav tm="0">
                                          <p:val>
                                            <p:strVal val="#ppt_w*0.70"/>
                                          </p:val>
                                        </p:tav>
                                        <p:tav tm="100000">
                                          <p:val>
                                            <p:strVal val="#ppt_w"/>
                                          </p:val>
                                        </p:tav>
                                      </p:tavLst>
                                    </p:anim>
                                    <p:anim calcmode="lin" valueType="num">
                                      <p:cBhvr>
                                        <p:cTn id="21" dur="1000" fill="hold"/>
                                        <p:tgtEl>
                                          <p:spTgt spid="20"/>
                                        </p:tgtEl>
                                        <p:attrNameLst>
                                          <p:attrName>ppt_h</p:attrName>
                                        </p:attrNameLst>
                                      </p:cBhvr>
                                      <p:tavLst>
                                        <p:tav tm="0">
                                          <p:val>
                                            <p:strVal val="#ppt_h"/>
                                          </p:val>
                                        </p:tav>
                                        <p:tav tm="100000">
                                          <p:val>
                                            <p:strVal val="#ppt_h"/>
                                          </p:val>
                                        </p:tav>
                                      </p:tavLst>
                                    </p:anim>
                                    <p:animEffect transition="in" filter="fade">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6"/>
                                        </p:tgtEl>
                                        <p:attrNameLst>
                                          <p:attrName>fillcolor</p:attrName>
                                        </p:attrNameLst>
                                      </p:cBhvr>
                                      <p:to>
                                        <a:schemeClr val="bg2"/>
                                      </p:to>
                                    </p:animClr>
                                    <p:set>
                                      <p:cBhvr>
                                        <p:cTn id="28" dur="250" fill="hold"/>
                                        <p:tgtEl>
                                          <p:spTgt spid="16"/>
                                        </p:tgtEl>
                                        <p:attrNameLst>
                                          <p:attrName>fill.type</p:attrName>
                                        </p:attrNameLst>
                                      </p:cBhvr>
                                      <p:to>
                                        <p:strVal val="solid"/>
                                      </p:to>
                                    </p:set>
                                    <p:set>
                                      <p:cBhvr>
                                        <p:cTn id="29" dur="250" fill="hold"/>
                                        <p:tgtEl>
                                          <p:spTgt spid="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16"/>
                                        </p:tgtEl>
                                        <p:attrNameLst>
                                          <p:attrName>fillcolor</p:attrName>
                                        </p:attrNameLst>
                                      </p:cBhvr>
                                      <p:to>
                                        <a:schemeClr val="bg2"/>
                                      </p:to>
                                    </p:animClr>
                                    <p:set>
                                      <p:cBhvr>
                                        <p:cTn id="32" dur="250" fill="hold"/>
                                        <p:tgtEl>
                                          <p:spTgt spid="16"/>
                                        </p:tgtEl>
                                        <p:attrNameLst>
                                          <p:attrName>fill.type</p:attrName>
                                        </p:attrNameLst>
                                      </p:cBhvr>
                                      <p:to>
                                        <p:strVal val="solid"/>
                                      </p:to>
                                    </p:set>
                                    <p:set>
                                      <p:cBhvr>
                                        <p:cTn id="33" dur="250" fill="hold"/>
                                        <p:tgtEl>
                                          <p:spTgt spid="16"/>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8"/>
                                        </p:tgtEl>
                                        <p:attrNameLst>
                                          <p:attrName>style.visibility</p:attrName>
                                        </p:attrNameLst>
                                      </p:cBhvr>
                                      <p:to>
                                        <p:strVal val="visible"/>
                                      </p:to>
                                    </p:set>
                                    <p:anim calcmode="lin" valueType="num">
                                      <p:cBhvr>
                                        <p:cTn id="36" dur="250" fill="hold"/>
                                        <p:tgtEl>
                                          <p:spTgt spid="18"/>
                                        </p:tgtEl>
                                        <p:attrNameLst>
                                          <p:attrName>ppt_w</p:attrName>
                                        </p:attrNameLst>
                                      </p:cBhvr>
                                      <p:tavLst>
                                        <p:tav tm="0">
                                          <p:val>
                                            <p:strVal val="4*#ppt_w"/>
                                          </p:val>
                                        </p:tav>
                                        <p:tav tm="100000">
                                          <p:val>
                                            <p:strVal val="#ppt_w"/>
                                          </p:val>
                                        </p:tav>
                                      </p:tavLst>
                                    </p:anim>
                                    <p:anim calcmode="lin" valueType="num">
                                      <p:cBhvr>
                                        <p:cTn id="3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7"/>
                                        </p:tgtEl>
                                        <p:attrNameLst>
                                          <p:attrName>fillcolor</p:attrName>
                                        </p:attrNameLst>
                                      </p:cBhvr>
                                      <p:to>
                                        <a:schemeClr val="accent1"/>
                                      </p:to>
                                    </p:animClr>
                                    <p:set>
                                      <p:cBhvr>
                                        <p:cTn id="43" dur="250" fill="hold"/>
                                        <p:tgtEl>
                                          <p:spTgt spid="17"/>
                                        </p:tgtEl>
                                        <p:attrNameLst>
                                          <p:attrName>fill.type</p:attrName>
                                        </p:attrNameLst>
                                      </p:cBhvr>
                                      <p:to>
                                        <p:strVal val="solid"/>
                                      </p:to>
                                    </p:set>
                                    <p:set>
                                      <p:cBhvr>
                                        <p:cTn id="44" dur="250" fill="hold"/>
                                        <p:tgtEl>
                                          <p:spTgt spid="1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17"/>
                                        </p:tgtEl>
                                        <p:attrNameLst>
                                          <p:attrName>fillcolor</p:attrName>
                                        </p:attrNameLst>
                                      </p:cBhvr>
                                      <p:to>
                                        <a:schemeClr val="accent1"/>
                                      </p:to>
                                    </p:animClr>
                                    <p:set>
                                      <p:cBhvr>
                                        <p:cTn id="47" dur="250" fill="hold"/>
                                        <p:tgtEl>
                                          <p:spTgt spid="17"/>
                                        </p:tgtEl>
                                        <p:attrNameLst>
                                          <p:attrName>fill.type</p:attrName>
                                        </p:attrNameLst>
                                      </p:cBhvr>
                                      <p:to>
                                        <p:strVal val="solid"/>
                                      </p:to>
                                    </p:set>
                                    <p:set>
                                      <p:cBhvr>
                                        <p:cTn id="48" dur="250" fill="hold"/>
                                        <p:tgtEl>
                                          <p:spTgt spid="17"/>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9"/>
                                        </p:tgtEl>
                                        <p:attrNameLst>
                                          <p:attrName>style.visibility</p:attrName>
                                        </p:attrNameLst>
                                      </p:cBhvr>
                                      <p:to>
                                        <p:strVal val="visible"/>
                                      </p:to>
                                    </p:set>
                                    <p:anim calcmode="lin" valueType="num">
                                      <p:cBhvr>
                                        <p:cTn id="51" dur="250" fill="hold"/>
                                        <p:tgtEl>
                                          <p:spTgt spid="19"/>
                                        </p:tgtEl>
                                        <p:attrNameLst>
                                          <p:attrName>ppt_w</p:attrName>
                                        </p:attrNameLst>
                                      </p:cBhvr>
                                      <p:tavLst>
                                        <p:tav tm="0">
                                          <p:val>
                                            <p:strVal val="4*#ppt_w"/>
                                          </p:val>
                                        </p:tav>
                                        <p:tav tm="100000">
                                          <p:val>
                                            <p:strVal val="#ppt_w"/>
                                          </p:val>
                                        </p:tav>
                                      </p:tavLst>
                                    </p:anim>
                                    <p:anim calcmode="lin" valueType="num">
                                      <p:cBhvr>
                                        <p:cTn id="52"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20"/>
                                        </p:tgtEl>
                                        <p:attrNameLst>
                                          <p:attrName>fillcolor</p:attrName>
                                        </p:attrNameLst>
                                      </p:cBhvr>
                                      <p:to>
                                        <a:schemeClr val="accent1"/>
                                      </p:to>
                                    </p:animClr>
                                    <p:set>
                                      <p:cBhvr>
                                        <p:cTn id="58" dur="250" fill="hold"/>
                                        <p:tgtEl>
                                          <p:spTgt spid="20"/>
                                        </p:tgtEl>
                                        <p:attrNameLst>
                                          <p:attrName>fill.type</p:attrName>
                                        </p:attrNameLst>
                                      </p:cBhvr>
                                      <p:to>
                                        <p:strVal val="solid"/>
                                      </p:to>
                                    </p:set>
                                    <p:set>
                                      <p:cBhvr>
                                        <p:cTn id="59" dur="250" fill="hold"/>
                                        <p:tgtEl>
                                          <p:spTgt spid="20"/>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20"/>
                                        </p:tgtEl>
                                        <p:attrNameLst>
                                          <p:attrName>fillcolor</p:attrName>
                                        </p:attrNameLst>
                                      </p:cBhvr>
                                      <p:to>
                                        <a:schemeClr val="accent1"/>
                                      </p:to>
                                    </p:animClr>
                                    <p:set>
                                      <p:cBhvr>
                                        <p:cTn id="62" dur="250" fill="hold"/>
                                        <p:tgtEl>
                                          <p:spTgt spid="20"/>
                                        </p:tgtEl>
                                        <p:attrNameLst>
                                          <p:attrName>fill.type</p:attrName>
                                        </p:attrNameLst>
                                      </p:cBhvr>
                                      <p:to>
                                        <p:strVal val="solid"/>
                                      </p:to>
                                    </p:set>
                                    <p:set>
                                      <p:cBhvr>
                                        <p:cTn id="63" dur="250" fill="hold"/>
                                        <p:tgtEl>
                                          <p:spTgt spid="20"/>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21"/>
                                        </p:tgtEl>
                                        <p:attrNameLst>
                                          <p:attrName>style.visibility</p:attrName>
                                        </p:attrNameLst>
                                      </p:cBhvr>
                                      <p:to>
                                        <p:strVal val="visible"/>
                                      </p:to>
                                    </p:set>
                                    <p:anim calcmode="lin" valueType="num">
                                      <p:cBhvr>
                                        <p:cTn id="66" dur="250" fill="hold"/>
                                        <p:tgtEl>
                                          <p:spTgt spid="21"/>
                                        </p:tgtEl>
                                        <p:attrNameLst>
                                          <p:attrName>ppt_w</p:attrName>
                                        </p:attrNameLst>
                                      </p:cBhvr>
                                      <p:tavLst>
                                        <p:tav tm="0">
                                          <p:val>
                                            <p:strVal val="4*#ppt_w"/>
                                          </p:val>
                                        </p:tav>
                                        <p:tav tm="100000">
                                          <p:val>
                                            <p:strVal val="#ppt_w"/>
                                          </p:val>
                                        </p:tav>
                                      </p:tavLst>
                                    </p:anim>
                                    <p:anim calcmode="lin" valueType="num">
                                      <p:cBhvr>
                                        <p:cTn id="67"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20"/>
                  </p:tgtEl>
                </p:cond>
              </p:nextCondLst>
            </p:seq>
          </p:childTnLst>
        </p:cTn>
      </p:par>
    </p:tnLst>
    <p:bldLst>
      <p:bldP spid="16" grpId="0" animBg="1"/>
      <p:bldP spid="17" grpId="0" animBg="1"/>
      <p:bldP spid="20"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80F36D-35C4-4702-A133-73FB41C2D6B5}"/>
              </a:ext>
            </a:extLst>
          </p:cNvPr>
          <p:cNvPicPr>
            <a:picLocks noChangeAspect="1"/>
          </p:cNvPicPr>
          <p:nvPr/>
        </p:nvPicPr>
        <p:blipFill rotWithShape="1">
          <a:blip r:embed="rId6">
            <a:extLst>
              <a:ext uri="{28A0092B-C50C-407E-A947-70E740481C1C}">
                <a14:useLocalDpi xmlns:a14="http://schemas.microsoft.com/office/drawing/2010/main" val="0"/>
              </a:ext>
            </a:extLst>
          </a:blip>
          <a:srcRect b="10175"/>
          <a:stretch/>
        </p:blipFill>
        <p:spPr>
          <a:xfrm>
            <a:off x="-19051" y="0"/>
            <a:ext cx="12195969" cy="6858000"/>
          </a:xfrm>
          <a:prstGeom prst="rect">
            <a:avLst/>
          </a:prstGeom>
        </p:spPr>
      </p:pic>
      <p:sp>
        <p:nvSpPr>
          <p:cNvPr id="12" name="Rectangle 11"/>
          <p:cNvSpPr/>
          <p:nvPr/>
        </p:nvSpPr>
        <p:spPr>
          <a:xfrm>
            <a:off x="1693802" y="4281889"/>
            <a:ext cx="8993878" cy="90730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000">
                <a:solidFill>
                  <a:srgbClr val="F79646"/>
                </a:solidFill>
                <a:latin typeface="Arial-Rounded" pitchFamily="34" charset="0"/>
                <a:ea typeface="Arial-Rounded" pitchFamily="34" charset="0"/>
                <a:cs typeface="Arial-Rounded" pitchFamily="34" charset="0"/>
              </a:rPr>
              <a:t>B</a:t>
            </a:r>
            <a:r>
              <a:rPr lang="vi-VN" sz="4000">
                <a:solidFill>
                  <a:srgbClr val="F79646"/>
                </a:solidFill>
                <a:latin typeface="Arial-Rounded" pitchFamily="34" charset="0"/>
                <a:ea typeface="Arial-Rounded" pitchFamily="34" charset="0"/>
                <a:cs typeface="Arial-Rounded" pitchFamily="34" charset="0"/>
              </a:rPr>
              <a:t>. </a:t>
            </a:r>
            <a:r>
              <a:rPr lang="en-US" sz="4000">
                <a:solidFill>
                  <a:srgbClr val="002060"/>
                </a:solidFill>
                <a:latin typeface="Arial-Rounded" pitchFamily="34" charset="0"/>
                <a:ea typeface="Arial-Rounded" pitchFamily="34" charset="0"/>
                <a:cs typeface="Arial-Rounded" pitchFamily="34" charset="0"/>
              </a:rPr>
              <a:t>Trêu đùa làm rách sách bạn</a:t>
            </a:r>
            <a:endParaRPr lang="vi-VN" sz="4000" dirty="0">
              <a:solidFill>
                <a:srgbClr val="002060"/>
              </a:solidFill>
              <a:latin typeface="Arial-Rounded" pitchFamily="34" charset="0"/>
              <a:ea typeface="Arial-Rounded" pitchFamily="34" charset="0"/>
              <a:cs typeface="Arial-Rounded" pitchFamily="34" charset="0"/>
            </a:endParaRPr>
          </a:p>
        </p:txBody>
      </p:sp>
      <p:sp>
        <p:nvSpPr>
          <p:cNvPr id="16" name="Rectangle 15"/>
          <p:cNvSpPr/>
          <p:nvPr/>
        </p:nvSpPr>
        <p:spPr>
          <a:xfrm>
            <a:off x="1678664" y="5488020"/>
            <a:ext cx="9009016" cy="92155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000">
                <a:solidFill>
                  <a:srgbClr val="F79646"/>
                </a:solidFill>
                <a:latin typeface="Arial-Rounded" pitchFamily="34" charset="0"/>
                <a:ea typeface="Arial-Rounded" pitchFamily="34" charset="0"/>
                <a:cs typeface="Arial-Rounded" pitchFamily="34" charset="0"/>
              </a:rPr>
              <a:t>C. </a:t>
            </a:r>
            <a:r>
              <a:rPr lang="en-US" sz="4000">
                <a:solidFill>
                  <a:srgbClr val="002060"/>
                </a:solidFill>
                <a:latin typeface="Arial-Rounded" pitchFamily="34" charset="0"/>
                <a:ea typeface="Arial-Rounded" pitchFamily="34" charset="0"/>
                <a:cs typeface="Arial-Rounded" pitchFamily="34" charset="0"/>
              </a:rPr>
              <a:t>Xin lỗi khi vô tình làm rơi đồ của bạn</a:t>
            </a:r>
            <a:endParaRPr lang="en-US" sz="4000" dirty="0">
              <a:solidFill>
                <a:srgbClr val="002060"/>
              </a:solidFill>
              <a:latin typeface="Arial-Rounded" pitchFamily="34" charset="0"/>
              <a:ea typeface="Arial-Rounded" pitchFamily="34" charset="0"/>
              <a:cs typeface="Arial-Rounded" pitchFamily="34"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3599" y="4324304"/>
            <a:ext cx="798097" cy="78274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10970" y="5559620"/>
            <a:ext cx="807556" cy="778352"/>
          </a:xfrm>
          <a:prstGeom prst="rect">
            <a:avLst/>
          </a:prstGeom>
        </p:spPr>
      </p:pic>
      <p:sp>
        <p:nvSpPr>
          <p:cNvPr id="19" name="Rectangle 18"/>
          <p:cNvSpPr/>
          <p:nvPr/>
        </p:nvSpPr>
        <p:spPr>
          <a:xfrm>
            <a:off x="1670304" y="3175522"/>
            <a:ext cx="8925424" cy="77835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000" dirty="0">
                <a:solidFill>
                  <a:srgbClr val="F79646"/>
                </a:solidFill>
                <a:latin typeface="Arial-Rounded" pitchFamily="34" charset="0"/>
                <a:ea typeface="Arial-Rounded" pitchFamily="34" charset="0"/>
                <a:cs typeface="Arial-Rounded" pitchFamily="34" charset="0"/>
              </a:rPr>
              <a:t>A</a:t>
            </a:r>
            <a:r>
              <a:rPr lang="en-US" sz="4000">
                <a:solidFill>
                  <a:srgbClr val="F79646"/>
                </a:solidFill>
                <a:latin typeface="Arial-Rounded" pitchFamily="34" charset="0"/>
                <a:ea typeface="Arial-Rounded" pitchFamily="34" charset="0"/>
                <a:cs typeface="Arial-Rounded" pitchFamily="34" charset="0"/>
              </a:rPr>
              <a:t>. </a:t>
            </a:r>
            <a:r>
              <a:rPr lang="en-US" sz="4000">
                <a:solidFill>
                  <a:srgbClr val="002060"/>
                </a:solidFill>
                <a:latin typeface="Arial-Rounded" pitchFamily="34" charset="0"/>
                <a:ea typeface="Arial-Rounded" pitchFamily="34" charset="0"/>
                <a:cs typeface="Arial-Rounded" pitchFamily="34" charset="0"/>
              </a:rPr>
              <a:t>Trả lại đồ khi bạn làm rơi</a:t>
            </a:r>
            <a:endParaRPr lang="en-US" sz="4000" dirty="0">
              <a:solidFill>
                <a:srgbClr val="002060"/>
              </a:solidFill>
              <a:latin typeface="Arial-Rounded" pitchFamily="34" charset="0"/>
              <a:ea typeface="Arial-Rounded" pitchFamily="34" charset="0"/>
              <a:cs typeface="Arial-Rounded" pitchFamily="34" charset="0"/>
            </a:endParaRP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4140" y="3204707"/>
            <a:ext cx="807556" cy="778352"/>
          </a:xfrm>
          <a:prstGeom prst="rect">
            <a:avLst/>
          </a:prstGeom>
        </p:spPr>
      </p:pic>
      <p:sp>
        <p:nvSpPr>
          <p:cNvPr id="21" name="Rectangle 20"/>
          <p:cNvSpPr/>
          <p:nvPr/>
        </p:nvSpPr>
        <p:spPr>
          <a:xfrm>
            <a:off x="1416584" y="691125"/>
            <a:ext cx="8851393" cy="1354019"/>
          </a:xfrm>
          <a:prstGeom prst="rect">
            <a:avLst/>
          </a:prstGeom>
          <a:solidFill>
            <a:schemeClr val="accent6"/>
          </a:solidFill>
        </p:spPr>
        <p:txBody>
          <a:bodyPr wrap="square" lIns="121725" tIns="60862" rIns="121725" bIns="60862">
            <a:spAutoFit/>
          </a:bodyPr>
          <a:lstStyle/>
          <a:p>
            <a:pPr algn="ctr"/>
            <a:r>
              <a:rPr lang="en-US" sz="4000" b="1">
                <a:solidFill>
                  <a:prstClr val="white"/>
                </a:solidFill>
                <a:latin typeface="Arial-Rounded" pitchFamily="34" charset="0"/>
                <a:ea typeface="Arial-Rounded" pitchFamily="34" charset="0"/>
                <a:cs typeface="Arial-Rounded" pitchFamily="34" charset="0"/>
              </a:rPr>
              <a:t>Việc làm là biểu hiện của sự Không tôn trọng tài sản của người khác ?</a:t>
            </a:r>
            <a:endParaRPr lang="en-US" sz="4000" b="1" dirty="0">
              <a:solidFill>
                <a:prstClr val="white"/>
              </a:solidFill>
              <a:latin typeface="Arial-Rounded" pitchFamily="34" charset="0"/>
              <a:ea typeface="Arial-Rounded" pitchFamily="34" charset="0"/>
              <a:cs typeface="Arial-Rounded" pitchFamily="34" charset="0"/>
            </a:endParaRPr>
          </a:p>
        </p:txBody>
      </p:sp>
      <p:pic>
        <p:nvPicPr>
          <p:cNvPr id="22" name="Picture 21">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90093" l="10000" r="90800"/>
                    </a14:imgEffect>
                    <a14:imgEffect>
                      <a14:saturation sat="400000"/>
                    </a14:imgEffect>
                  </a14:imgLayer>
                </a14:imgProps>
              </a:ext>
              <a:ext uri="{28A0092B-C50C-407E-A947-70E740481C1C}">
                <a14:useLocalDpi xmlns:a14="http://schemas.microsoft.com/office/drawing/2010/main" val="0"/>
              </a:ext>
            </a:extLst>
          </a:blip>
          <a:srcRect b="9930"/>
          <a:stretch/>
        </p:blipFill>
        <p:spPr>
          <a:xfrm>
            <a:off x="11262519" y="17709"/>
            <a:ext cx="914400" cy="889488"/>
          </a:xfrm>
          <a:prstGeom prst="rect">
            <a:avLst/>
          </a:prstGeom>
        </p:spPr>
      </p:pic>
    </p:spTree>
    <p:extLst>
      <p:ext uri="{BB962C8B-B14F-4D97-AF65-F5344CB8AC3E}">
        <p14:creationId xmlns:p14="http://schemas.microsoft.com/office/powerpoint/2010/main" val="4077009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strVal val="#ppt_w*0.70"/>
                                          </p:val>
                                        </p:tav>
                                        <p:tav tm="100000">
                                          <p:val>
                                            <p:strVal val="#ppt_w"/>
                                          </p:val>
                                        </p:tav>
                                      </p:tavLst>
                                    </p:anim>
                                    <p:anim calcmode="lin" valueType="num">
                                      <p:cBhvr>
                                        <p:cTn id="16" dur="1000" fill="hold"/>
                                        <p:tgtEl>
                                          <p:spTgt spid="16"/>
                                        </p:tgtEl>
                                        <p:attrNameLst>
                                          <p:attrName>ppt_h</p:attrName>
                                        </p:attrNameLst>
                                      </p:cBhvr>
                                      <p:tavLst>
                                        <p:tav tm="0">
                                          <p:val>
                                            <p:strVal val="#ppt_h"/>
                                          </p:val>
                                        </p:tav>
                                        <p:tav tm="100000">
                                          <p:val>
                                            <p:strVal val="#ppt_h"/>
                                          </p:val>
                                        </p:tav>
                                      </p:tavLst>
                                    </p:anim>
                                    <p:animEffect transition="in" filter="fade">
                                      <p:cBhvr>
                                        <p:cTn id="17" dur="1000"/>
                                        <p:tgtEl>
                                          <p:spTgt spid="16"/>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ppt_w</p:attrName>
                                        </p:attrNameLst>
                                      </p:cBhvr>
                                      <p:tavLst>
                                        <p:tav tm="0">
                                          <p:val>
                                            <p:strVal val="#ppt_w*0.70"/>
                                          </p:val>
                                        </p:tav>
                                        <p:tav tm="100000">
                                          <p:val>
                                            <p:strVal val="#ppt_w"/>
                                          </p:val>
                                        </p:tav>
                                      </p:tavLst>
                                    </p:anim>
                                    <p:anim calcmode="lin" valueType="num">
                                      <p:cBhvr>
                                        <p:cTn id="21" dur="1000" fill="hold"/>
                                        <p:tgtEl>
                                          <p:spTgt spid="19"/>
                                        </p:tgtEl>
                                        <p:attrNameLst>
                                          <p:attrName>ppt_h</p:attrName>
                                        </p:attrNameLst>
                                      </p:cBhvr>
                                      <p:tavLst>
                                        <p:tav tm="0">
                                          <p:val>
                                            <p:strVal val="#ppt_h"/>
                                          </p:val>
                                        </p:tav>
                                        <p:tav tm="100000">
                                          <p:val>
                                            <p:strVal val="#ppt_h"/>
                                          </p:val>
                                        </p:tav>
                                      </p:tavLst>
                                    </p:anim>
                                    <p:animEffect transition="in" filter="fade">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2"/>
                                        </p:tgtEl>
                                        <p:attrNameLst>
                                          <p:attrName>fillcolor</p:attrName>
                                        </p:attrNameLst>
                                      </p:cBhvr>
                                      <p:to>
                                        <a:schemeClr val="bg2"/>
                                      </p:to>
                                    </p:animClr>
                                    <p:set>
                                      <p:cBhvr>
                                        <p:cTn id="28" dur="250" fill="hold"/>
                                        <p:tgtEl>
                                          <p:spTgt spid="12"/>
                                        </p:tgtEl>
                                        <p:attrNameLst>
                                          <p:attrName>fill.type</p:attrName>
                                        </p:attrNameLst>
                                      </p:cBhvr>
                                      <p:to>
                                        <p:strVal val="solid"/>
                                      </p:to>
                                    </p:set>
                                    <p:set>
                                      <p:cBhvr>
                                        <p:cTn id="29" dur="250" fill="hold"/>
                                        <p:tgtEl>
                                          <p:spTgt spid="12"/>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12"/>
                                        </p:tgtEl>
                                        <p:attrNameLst>
                                          <p:attrName>fillcolor</p:attrName>
                                        </p:attrNameLst>
                                      </p:cBhvr>
                                      <p:to>
                                        <a:schemeClr val="bg2"/>
                                      </p:to>
                                    </p:animClr>
                                    <p:set>
                                      <p:cBhvr>
                                        <p:cTn id="32" dur="250" fill="hold"/>
                                        <p:tgtEl>
                                          <p:spTgt spid="12"/>
                                        </p:tgtEl>
                                        <p:attrNameLst>
                                          <p:attrName>fill.type</p:attrName>
                                        </p:attrNameLst>
                                      </p:cBhvr>
                                      <p:to>
                                        <p:strVal val="solid"/>
                                      </p:to>
                                    </p:set>
                                    <p:set>
                                      <p:cBhvr>
                                        <p:cTn id="33" dur="250" fill="hold"/>
                                        <p:tgtEl>
                                          <p:spTgt spid="12"/>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7"/>
                                        </p:tgtEl>
                                        <p:attrNameLst>
                                          <p:attrName>style.visibility</p:attrName>
                                        </p:attrNameLst>
                                      </p:cBhvr>
                                      <p:to>
                                        <p:strVal val="visible"/>
                                      </p:to>
                                    </p:set>
                                    <p:anim calcmode="lin" valueType="num">
                                      <p:cBhvr>
                                        <p:cTn id="36" dur="250" fill="hold"/>
                                        <p:tgtEl>
                                          <p:spTgt spid="17"/>
                                        </p:tgtEl>
                                        <p:attrNameLst>
                                          <p:attrName>ppt_w</p:attrName>
                                        </p:attrNameLst>
                                      </p:cBhvr>
                                      <p:tavLst>
                                        <p:tav tm="0">
                                          <p:val>
                                            <p:strVal val="4*#ppt_w"/>
                                          </p:val>
                                        </p:tav>
                                        <p:tav tm="100000">
                                          <p:val>
                                            <p:strVal val="#ppt_w"/>
                                          </p:val>
                                        </p:tav>
                                      </p:tavLst>
                                    </p:anim>
                                    <p:anim calcmode="lin" valueType="num">
                                      <p:cBhvr>
                                        <p:cTn id="37"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6"/>
                                        </p:tgtEl>
                                        <p:attrNameLst>
                                          <p:attrName>fillcolor</p:attrName>
                                        </p:attrNameLst>
                                      </p:cBhvr>
                                      <p:to>
                                        <a:schemeClr val="accent1"/>
                                      </p:to>
                                    </p:animClr>
                                    <p:set>
                                      <p:cBhvr>
                                        <p:cTn id="43" dur="250" fill="hold"/>
                                        <p:tgtEl>
                                          <p:spTgt spid="16"/>
                                        </p:tgtEl>
                                        <p:attrNameLst>
                                          <p:attrName>fill.type</p:attrName>
                                        </p:attrNameLst>
                                      </p:cBhvr>
                                      <p:to>
                                        <p:strVal val="solid"/>
                                      </p:to>
                                    </p:set>
                                    <p:set>
                                      <p:cBhvr>
                                        <p:cTn id="44" dur="250" fill="hold"/>
                                        <p:tgtEl>
                                          <p:spTgt spid="1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16"/>
                                        </p:tgtEl>
                                        <p:attrNameLst>
                                          <p:attrName>fillcolor</p:attrName>
                                        </p:attrNameLst>
                                      </p:cBhvr>
                                      <p:to>
                                        <a:schemeClr val="accent1"/>
                                      </p:to>
                                    </p:animClr>
                                    <p:set>
                                      <p:cBhvr>
                                        <p:cTn id="47" dur="250" fill="hold"/>
                                        <p:tgtEl>
                                          <p:spTgt spid="16"/>
                                        </p:tgtEl>
                                        <p:attrNameLst>
                                          <p:attrName>fill.type</p:attrName>
                                        </p:attrNameLst>
                                      </p:cBhvr>
                                      <p:to>
                                        <p:strVal val="solid"/>
                                      </p:to>
                                    </p:set>
                                    <p:set>
                                      <p:cBhvr>
                                        <p:cTn id="48" dur="250" fill="hold"/>
                                        <p:tgtEl>
                                          <p:spTgt spid="16"/>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8"/>
                                        </p:tgtEl>
                                        <p:attrNameLst>
                                          <p:attrName>style.visibility</p:attrName>
                                        </p:attrNameLst>
                                      </p:cBhvr>
                                      <p:to>
                                        <p:strVal val="visible"/>
                                      </p:to>
                                    </p:set>
                                    <p:anim calcmode="lin" valueType="num">
                                      <p:cBhvr>
                                        <p:cTn id="51" dur="250" fill="hold"/>
                                        <p:tgtEl>
                                          <p:spTgt spid="18"/>
                                        </p:tgtEl>
                                        <p:attrNameLst>
                                          <p:attrName>ppt_w</p:attrName>
                                        </p:attrNameLst>
                                      </p:cBhvr>
                                      <p:tavLst>
                                        <p:tav tm="0">
                                          <p:val>
                                            <p:strVal val="4*#ppt_w"/>
                                          </p:val>
                                        </p:tav>
                                        <p:tav tm="100000">
                                          <p:val>
                                            <p:strVal val="#ppt_w"/>
                                          </p:val>
                                        </p:tav>
                                      </p:tavLst>
                                    </p:anim>
                                    <p:anim calcmode="lin" valueType="num">
                                      <p:cBhvr>
                                        <p:cTn id="5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9"/>
                                        </p:tgtEl>
                                        <p:attrNameLst>
                                          <p:attrName>fillcolor</p:attrName>
                                        </p:attrNameLst>
                                      </p:cBhvr>
                                      <p:to>
                                        <a:schemeClr val="accent1"/>
                                      </p:to>
                                    </p:animClr>
                                    <p:set>
                                      <p:cBhvr>
                                        <p:cTn id="58" dur="250" fill="hold"/>
                                        <p:tgtEl>
                                          <p:spTgt spid="19"/>
                                        </p:tgtEl>
                                        <p:attrNameLst>
                                          <p:attrName>fill.type</p:attrName>
                                        </p:attrNameLst>
                                      </p:cBhvr>
                                      <p:to>
                                        <p:strVal val="solid"/>
                                      </p:to>
                                    </p:set>
                                    <p:set>
                                      <p:cBhvr>
                                        <p:cTn id="59" dur="250" fill="hold"/>
                                        <p:tgtEl>
                                          <p:spTgt spid="19"/>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19"/>
                                        </p:tgtEl>
                                        <p:attrNameLst>
                                          <p:attrName>fillcolor</p:attrName>
                                        </p:attrNameLst>
                                      </p:cBhvr>
                                      <p:to>
                                        <a:schemeClr val="accent1"/>
                                      </p:to>
                                    </p:animClr>
                                    <p:set>
                                      <p:cBhvr>
                                        <p:cTn id="62" dur="250" fill="hold"/>
                                        <p:tgtEl>
                                          <p:spTgt spid="19"/>
                                        </p:tgtEl>
                                        <p:attrNameLst>
                                          <p:attrName>fill.type</p:attrName>
                                        </p:attrNameLst>
                                      </p:cBhvr>
                                      <p:to>
                                        <p:strVal val="solid"/>
                                      </p:to>
                                    </p:set>
                                    <p:set>
                                      <p:cBhvr>
                                        <p:cTn id="63" dur="250" fill="hold"/>
                                        <p:tgtEl>
                                          <p:spTgt spid="19"/>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20"/>
                                        </p:tgtEl>
                                        <p:attrNameLst>
                                          <p:attrName>style.visibility</p:attrName>
                                        </p:attrNameLst>
                                      </p:cBhvr>
                                      <p:to>
                                        <p:strVal val="visible"/>
                                      </p:to>
                                    </p:set>
                                    <p:anim calcmode="lin" valueType="num">
                                      <p:cBhvr>
                                        <p:cTn id="66" dur="250" fill="hold"/>
                                        <p:tgtEl>
                                          <p:spTgt spid="20"/>
                                        </p:tgtEl>
                                        <p:attrNameLst>
                                          <p:attrName>ppt_w</p:attrName>
                                        </p:attrNameLst>
                                      </p:cBhvr>
                                      <p:tavLst>
                                        <p:tav tm="0">
                                          <p:val>
                                            <p:strVal val="4*#ppt_w"/>
                                          </p:val>
                                        </p:tav>
                                        <p:tav tm="100000">
                                          <p:val>
                                            <p:strVal val="#ppt_w"/>
                                          </p:val>
                                        </p:tav>
                                      </p:tavLst>
                                    </p:anim>
                                    <p:anim calcmode="lin" valueType="num">
                                      <p:cBhvr>
                                        <p:cTn id="67"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9"/>
                  </p:tgtEl>
                </p:cond>
              </p:nextCondLst>
            </p:seq>
          </p:childTnLst>
        </p:cTn>
      </p:par>
    </p:tnLst>
    <p:bldLst>
      <p:bldP spid="12" grpId="0" animBg="1"/>
      <p:bldP spid="16" grpId="0" animBg="1"/>
      <p:bldP spid="1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CF9F5E-C391-426D-929B-A380D5EA679B}"/>
              </a:ext>
            </a:extLst>
          </p:cNvPr>
          <p:cNvPicPr>
            <a:picLocks noChangeAspect="1"/>
          </p:cNvPicPr>
          <p:nvPr/>
        </p:nvPicPr>
        <p:blipFill rotWithShape="1">
          <a:blip r:embed="rId6">
            <a:extLst>
              <a:ext uri="{28A0092B-C50C-407E-A947-70E740481C1C}">
                <a14:useLocalDpi xmlns:a14="http://schemas.microsoft.com/office/drawing/2010/main" val="0"/>
              </a:ext>
            </a:extLst>
          </a:blip>
          <a:srcRect b="10175"/>
          <a:stretch/>
        </p:blipFill>
        <p:spPr>
          <a:xfrm>
            <a:off x="-19051" y="0"/>
            <a:ext cx="12195969" cy="6858000"/>
          </a:xfrm>
          <a:prstGeom prst="rect">
            <a:avLst/>
          </a:prstGeom>
        </p:spPr>
      </p:pic>
      <p:sp>
        <p:nvSpPr>
          <p:cNvPr id="12" name="Rectangle 11"/>
          <p:cNvSpPr/>
          <p:nvPr/>
        </p:nvSpPr>
        <p:spPr>
          <a:xfrm>
            <a:off x="1966734" y="3048001"/>
            <a:ext cx="804672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a:solidFill>
                  <a:srgbClr val="F79646"/>
                </a:solidFill>
                <a:latin typeface="Arial-Rounded" pitchFamily="34" charset="0"/>
                <a:ea typeface="Arial-Rounded" pitchFamily="34" charset="0"/>
                <a:cs typeface="Arial-Rounded" pitchFamily="34" charset="0"/>
              </a:rPr>
              <a:t>A</a:t>
            </a:r>
            <a:r>
              <a:rPr lang="vi-VN" sz="4400">
                <a:solidFill>
                  <a:srgbClr val="F79646"/>
                </a:solidFill>
                <a:latin typeface="Arial-Rounded" pitchFamily="34" charset="0"/>
                <a:ea typeface="Arial-Rounded" pitchFamily="34" charset="0"/>
                <a:cs typeface="Arial-Rounded" pitchFamily="34" charset="0"/>
              </a:rPr>
              <a:t>. </a:t>
            </a:r>
            <a:r>
              <a:rPr lang="en-US" sz="4400">
                <a:solidFill>
                  <a:srgbClr val="002060"/>
                </a:solidFill>
                <a:latin typeface="Arial-Rounded" pitchFamily="34" charset="0"/>
                <a:ea typeface="Arial-Rounded" pitchFamily="34" charset="0"/>
                <a:cs typeface="Arial-Rounded" pitchFamily="34" charset="0"/>
              </a:rPr>
              <a:t>Tôn trọng tài sản</a:t>
            </a:r>
            <a:endParaRPr lang="vi-VN" sz="4400" dirty="0">
              <a:solidFill>
                <a:srgbClr val="002060"/>
              </a:solidFill>
              <a:latin typeface="Arial-Rounded" pitchFamily="34" charset="0"/>
              <a:ea typeface="Arial-Rounded" pitchFamily="34" charset="0"/>
              <a:cs typeface="Arial-Rounded" pitchFamily="34" charset="0"/>
            </a:endParaRPr>
          </a:p>
        </p:txBody>
      </p:sp>
      <p:sp>
        <p:nvSpPr>
          <p:cNvPr id="16" name="Rectangle 15"/>
          <p:cNvSpPr/>
          <p:nvPr/>
        </p:nvSpPr>
        <p:spPr>
          <a:xfrm>
            <a:off x="1959281" y="4236478"/>
            <a:ext cx="804672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a:solidFill>
                  <a:srgbClr val="F79646"/>
                </a:solidFill>
                <a:latin typeface="Arial-Rounded" pitchFamily="34" charset="0"/>
                <a:ea typeface="Arial-Rounded" pitchFamily="34" charset="0"/>
                <a:cs typeface="Arial-Rounded" pitchFamily="34" charset="0"/>
              </a:rPr>
              <a:t>B. </a:t>
            </a:r>
            <a:r>
              <a:rPr lang="en-US" sz="4400">
                <a:solidFill>
                  <a:srgbClr val="002060"/>
                </a:solidFill>
                <a:latin typeface="Arial-Rounded" pitchFamily="34" charset="0"/>
                <a:ea typeface="Arial-Rounded" pitchFamily="34" charset="0"/>
                <a:cs typeface="Arial-Rounded" pitchFamily="34" charset="0"/>
              </a:rPr>
              <a:t>Bảo vệ tài sản</a:t>
            </a:r>
            <a:endParaRPr lang="en-US" sz="4400" dirty="0">
              <a:solidFill>
                <a:srgbClr val="002060"/>
              </a:solidFill>
              <a:latin typeface="Arial-Rounded" pitchFamily="34" charset="0"/>
              <a:ea typeface="Arial-Rounded" pitchFamily="34" charset="0"/>
              <a:cs typeface="Arial-Rounded" pitchFamily="34"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8904" y="3107940"/>
            <a:ext cx="798097" cy="78274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05535" y="4306778"/>
            <a:ext cx="807556" cy="778352"/>
          </a:xfrm>
          <a:prstGeom prst="rect">
            <a:avLst/>
          </a:prstGeom>
        </p:spPr>
      </p:pic>
      <p:sp>
        <p:nvSpPr>
          <p:cNvPr id="19" name="Rectangle 18"/>
          <p:cNvSpPr/>
          <p:nvPr/>
        </p:nvSpPr>
        <p:spPr>
          <a:xfrm>
            <a:off x="1964250" y="5482180"/>
            <a:ext cx="804672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a:solidFill>
                  <a:srgbClr val="F79646"/>
                </a:solidFill>
                <a:latin typeface="Arial-Rounded" pitchFamily="34" charset="0"/>
                <a:ea typeface="Arial-Rounded" pitchFamily="34" charset="0"/>
                <a:cs typeface="Arial-Rounded" pitchFamily="34" charset="0"/>
              </a:rPr>
              <a:t>C. </a:t>
            </a:r>
            <a:r>
              <a:rPr lang="en-US" sz="4400">
                <a:solidFill>
                  <a:srgbClr val="002060"/>
                </a:solidFill>
                <a:latin typeface="Arial-Rounded" pitchFamily="34" charset="0"/>
                <a:ea typeface="Arial-Rounded" pitchFamily="34" charset="0"/>
                <a:cs typeface="Arial-Rounded" pitchFamily="34" charset="0"/>
              </a:rPr>
              <a:t>Giữ gìn tài sản</a:t>
            </a:r>
            <a:endParaRPr lang="en-US" sz="4400" dirty="0">
              <a:solidFill>
                <a:srgbClr val="002060"/>
              </a:solidFill>
              <a:latin typeface="Arial-Rounded" pitchFamily="34" charset="0"/>
              <a:ea typeface="Arial-Rounded" pitchFamily="34" charset="0"/>
              <a:cs typeface="Arial-Rounded" pitchFamily="34" charset="0"/>
            </a:endParaRP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05535" y="5559134"/>
            <a:ext cx="807556" cy="778352"/>
          </a:xfrm>
          <a:prstGeom prst="rect">
            <a:avLst/>
          </a:prstGeom>
        </p:spPr>
      </p:pic>
      <p:sp>
        <p:nvSpPr>
          <p:cNvPr id="21" name="Rectangle 20"/>
          <p:cNvSpPr/>
          <p:nvPr/>
        </p:nvSpPr>
        <p:spPr>
          <a:xfrm>
            <a:off x="1078584" y="439593"/>
            <a:ext cx="9525000" cy="1600240"/>
          </a:xfrm>
          <a:prstGeom prst="rect">
            <a:avLst/>
          </a:prstGeom>
          <a:solidFill>
            <a:schemeClr val="accent6"/>
          </a:solidFill>
        </p:spPr>
        <p:txBody>
          <a:bodyPr wrap="square" lIns="121725" tIns="60862" rIns="121725" bIns="60862">
            <a:spAutoFit/>
          </a:bodyPr>
          <a:lstStyle/>
          <a:p>
            <a:pPr algn="ctr"/>
            <a:r>
              <a:rPr lang="en-US" sz="4800" b="1">
                <a:solidFill>
                  <a:prstClr val="white"/>
                </a:solidFill>
                <a:latin typeface="Arial-Rounded" pitchFamily="34" charset="0"/>
                <a:ea typeface="Arial-Rounded" pitchFamily="34" charset="0"/>
                <a:cs typeface="Arial-Rounded" pitchFamily="34" charset="0"/>
              </a:rPr>
              <a:t>Câu 3: Người văn minh, lịch sự là người biết............ của người khác </a:t>
            </a:r>
            <a:endParaRPr lang="en-US" sz="4800" b="1" dirty="0">
              <a:solidFill>
                <a:prstClr val="white"/>
              </a:solidFill>
              <a:latin typeface="Arial-Rounded" pitchFamily="34" charset="0"/>
              <a:ea typeface="Arial-Rounded" pitchFamily="34" charset="0"/>
              <a:cs typeface="Arial-Rounded" pitchFamily="34" charset="0"/>
            </a:endParaRPr>
          </a:p>
        </p:txBody>
      </p:sp>
      <p:pic>
        <p:nvPicPr>
          <p:cNvPr id="22" name="Picture 21">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90093" l="10000" r="90800"/>
                    </a14:imgEffect>
                    <a14:imgEffect>
                      <a14:saturation sat="400000"/>
                    </a14:imgEffect>
                  </a14:imgLayer>
                </a14:imgProps>
              </a:ext>
              <a:ext uri="{28A0092B-C50C-407E-A947-70E740481C1C}">
                <a14:useLocalDpi xmlns:a14="http://schemas.microsoft.com/office/drawing/2010/main" val="0"/>
              </a:ext>
            </a:extLst>
          </a:blip>
          <a:srcRect b="9930"/>
          <a:stretch/>
        </p:blipFill>
        <p:spPr>
          <a:xfrm>
            <a:off x="11262519" y="17709"/>
            <a:ext cx="914400" cy="889488"/>
          </a:xfrm>
          <a:prstGeom prst="rect">
            <a:avLst/>
          </a:prstGeom>
        </p:spPr>
      </p:pic>
    </p:spTree>
    <p:extLst>
      <p:ext uri="{BB962C8B-B14F-4D97-AF65-F5344CB8AC3E}">
        <p14:creationId xmlns:p14="http://schemas.microsoft.com/office/powerpoint/2010/main" val="3525361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strVal val="#ppt_w*0.70"/>
                                          </p:val>
                                        </p:tav>
                                        <p:tav tm="100000">
                                          <p:val>
                                            <p:strVal val="#ppt_w"/>
                                          </p:val>
                                        </p:tav>
                                      </p:tavLst>
                                    </p:anim>
                                    <p:anim calcmode="lin" valueType="num">
                                      <p:cBhvr>
                                        <p:cTn id="16" dur="1000" fill="hold"/>
                                        <p:tgtEl>
                                          <p:spTgt spid="16"/>
                                        </p:tgtEl>
                                        <p:attrNameLst>
                                          <p:attrName>ppt_h</p:attrName>
                                        </p:attrNameLst>
                                      </p:cBhvr>
                                      <p:tavLst>
                                        <p:tav tm="0">
                                          <p:val>
                                            <p:strVal val="#ppt_h"/>
                                          </p:val>
                                        </p:tav>
                                        <p:tav tm="100000">
                                          <p:val>
                                            <p:strVal val="#ppt_h"/>
                                          </p:val>
                                        </p:tav>
                                      </p:tavLst>
                                    </p:anim>
                                    <p:animEffect transition="in" filter="fade">
                                      <p:cBhvr>
                                        <p:cTn id="17" dur="1000"/>
                                        <p:tgtEl>
                                          <p:spTgt spid="16"/>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ppt_w</p:attrName>
                                        </p:attrNameLst>
                                      </p:cBhvr>
                                      <p:tavLst>
                                        <p:tav tm="0">
                                          <p:val>
                                            <p:strVal val="#ppt_w*0.70"/>
                                          </p:val>
                                        </p:tav>
                                        <p:tav tm="100000">
                                          <p:val>
                                            <p:strVal val="#ppt_w"/>
                                          </p:val>
                                        </p:tav>
                                      </p:tavLst>
                                    </p:anim>
                                    <p:anim calcmode="lin" valueType="num">
                                      <p:cBhvr>
                                        <p:cTn id="21" dur="1000" fill="hold"/>
                                        <p:tgtEl>
                                          <p:spTgt spid="19"/>
                                        </p:tgtEl>
                                        <p:attrNameLst>
                                          <p:attrName>ppt_h</p:attrName>
                                        </p:attrNameLst>
                                      </p:cBhvr>
                                      <p:tavLst>
                                        <p:tav tm="0">
                                          <p:val>
                                            <p:strVal val="#ppt_h"/>
                                          </p:val>
                                        </p:tav>
                                        <p:tav tm="100000">
                                          <p:val>
                                            <p:strVal val="#ppt_h"/>
                                          </p:val>
                                        </p:tav>
                                      </p:tavLst>
                                    </p:anim>
                                    <p:animEffect transition="in" filter="fade">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2"/>
                                        </p:tgtEl>
                                        <p:attrNameLst>
                                          <p:attrName>fillcolor</p:attrName>
                                        </p:attrNameLst>
                                      </p:cBhvr>
                                      <p:to>
                                        <a:schemeClr val="bg2"/>
                                      </p:to>
                                    </p:animClr>
                                    <p:set>
                                      <p:cBhvr>
                                        <p:cTn id="28" dur="250" fill="hold"/>
                                        <p:tgtEl>
                                          <p:spTgt spid="12"/>
                                        </p:tgtEl>
                                        <p:attrNameLst>
                                          <p:attrName>fill.type</p:attrName>
                                        </p:attrNameLst>
                                      </p:cBhvr>
                                      <p:to>
                                        <p:strVal val="solid"/>
                                      </p:to>
                                    </p:set>
                                    <p:set>
                                      <p:cBhvr>
                                        <p:cTn id="29" dur="250" fill="hold"/>
                                        <p:tgtEl>
                                          <p:spTgt spid="12"/>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12"/>
                                        </p:tgtEl>
                                        <p:attrNameLst>
                                          <p:attrName>fillcolor</p:attrName>
                                        </p:attrNameLst>
                                      </p:cBhvr>
                                      <p:to>
                                        <a:srgbClr val="FFFF00"/>
                                      </p:to>
                                    </p:animClr>
                                    <p:set>
                                      <p:cBhvr>
                                        <p:cTn id="32" dur="250" fill="hold"/>
                                        <p:tgtEl>
                                          <p:spTgt spid="12"/>
                                        </p:tgtEl>
                                        <p:attrNameLst>
                                          <p:attrName>fill.type</p:attrName>
                                        </p:attrNameLst>
                                      </p:cBhvr>
                                      <p:to>
                                        <p:strVal val="solid"/>
                                      </p:to>
                                    </p:set>
                                    <p:set>
                                      <p:cBhvr>
                                        <p:cTn id="33" dur="250" fill="hold"/>
                                        <p:tgtEl>
                                          <p:spTgt spid="12"/>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7"/>
                                        </p:tgtEl>
                                        <p:attrNameLst>
                                          <p:attrName>style.visibility</p:attrName>
                                        </p:attrNameLst>
                                      </p:cBhvr>
                                      <p:to>
                                        <p:strVal val="visible"/>
                                      </p:to>
                                    </p:set>
                                    <p:anim calcmode="lin" valueType="num">
                                      <p:cBhvr>
                                        <p:cTn id="36" dur="250" fill="hold"/>
                                        <p:tgtEl>
                                          <p:spTgt spid="17"/>
                                        </p:tgtEl>
                                        <p:attrNameLst>
                                          <p:attrName>ppt_w</p:attrName>
                                        </p:attrNameLst>
                                      </p:cBhvr>
                                      <p:tavLst>
                                        <p:tav tm="0">
                                          <p:val>
                                            <p:strVal val="4*#ppt_w"/>
                                          </p:val>
                                        </p:tav>
                                        <p:tav tm="100000">
                                          <p:val>
                                            <p:strVal val="#ppt_w"/>
                                          </p:val>
                                        </p:tav>
                                      </p:tavLst>
                                    </p:anim>
                                    <p:anim calcmode="lin" valueType="num">
                                      <p:cBhvr>
                                        <p:cTn id="37"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6"/>
                                        </p:tgtEl>
                                        <p:attrNameLst>
                                          <p:attrName>fillcolor</p:attrName>
                                        </p:attrNameLst>
                                      </p:cBhvr>
                                      <p:to>
                                        <a:schemeClr val="accent1"/>
                                      </p:to>
                                    </p:animClr>
                                    <p:set>
                                      <p:cBhvr>
                                        <p:cTn id="43" dur="250" fill="hold"/>
                                        <p:tgtEl>
                                          <p:spTgt spid="16"/>
                                        </p:tgtEl>
                                        <p:attrNameLst>
                                          <p:attrName>fill.type</p:attrName>
                                        </p:attrNameLst>
                                      </p:cBhvr>
                                      <p:to>
                                        <p:strVal val="solid"/>
                                      </p:to>
                                    </p:set>
                                    <p:set>
                                      <p:cBhvr>
                                        <p:cTn id="44" dur="250" fill="hold"/>
                                        <p:tgtEl>
                                          <p:spTgt spid="1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16"/>
                                        </p:tgtEl>
                                        <p:attrNameLst>
                                          <p:attrName>fillcolor</p:attrName>
                                        </p:attrNameLst>
                                      </p:cBhvr>
                                      <p:to>
                                        <a:schemeClr val="accent1"/>
                                      </p:to>
                                    </p:animClr>
                                    <p:set>
                                      <p:cBhvr>
                                        <p:cTn id="47" dur="250" fill="hold"/>
                                        <p:tgtEl>
                                          <p:spTgt spid="16"/>
                                        </p:tgtEl>
                                        <p:attrNameLst>
                                          <p:attrName>fill.type</p:attrName>
                                        </p:attrNameLst>
                                      </p:cBhvr>
                                      <p:to>
                                        <p:strVal val="solid"/>
                                      </p:to>
                                    </p:set>
                                    <p:set>
                                      <p:cBhvr>
                                        <p:cTn id="48" dur="250" fill="hold"/>
                                        <p:tgtEl>
                                          <p:spTgt spid="16"/>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8"/>
                                        </p:tgtEl>
                                        <p:attrNameLst>
                                          <p:attrName>style.visibility</p:attrName>
                                        </p:attrNameLst>
                                      </p:cBhvr>
                                      <p:to>
                                        <p:strVal val="visible"/>
                                      </p:to>
                                    </p:set>
                                    <p:anim calcmode="lin" valueType="num">
                                      <p:cBhvr>
                                        <p:cTn id="51" dur="250" fill="hold"/>
                                        <p:tgtEl>
                                          <p:spTgt spid="18"/>
                                        </p:tgtEl>
                                        <p:attrNameLst>
                                          <p:attrName>ppt_w</p:attrName>
                                        </p:attrNameLst>
                                      </p:cBhvr>
                                      <p:tavLst>
                                        <p:tav tm="0">
                                          <p:val>
                                            <p:strVal val="4*#ppt_w"/>
                                          </p:val>
                                        </p:tav>
                                        <p:tav tm="100000">
                                          <p:val>
                                            <p:strVal val="#ppt_w"/>
                                          </p:val>
                                        </p:tav>
                                      </p:tavLst>
                                    </p:anim>
                                    <p:anim calcmode="lin" valueType="num">
                                      <p:cBhvr>
                                        <p:cTn id="5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9"/>
                                        </p:tgtEl>
                                        <p:attrNameLst>
                                          <p:attrName>fillcolor</p:attrName>
                                        </p:attrNameLst>
                                      </p:cBhvr>
                                      <p:to>
                                        <a:schemeClr val="accent1"/>
                                      </p:to>
                                    </p:animClr>
                                    <p:set>
                                      <p:cBhvr>
                                        <p:cTn id="58" dur="250" fill="hold"/>
                                        <p:tgtEl>
                                          <p:spTgt spid="19"/>
                                        </p:tgtEl>
                                        <p:attrNameLst>
                                          <p:attrName>fill.type</p:attrName>
                                        </p:attrNameLst>
                                      </p:cBhvr>
                                      <p:to>
                                        <p:strVal val="solid"/>
                                      </p:to>
                                    </p:set>
                                    <p:set>
                                      <p:cBhvr>
                                        <p:cTn id="59" dur="250" fill="hold"/>
                                        <p:tgtEl>
                                          <p:spTgt spid="19"/>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19"/>
                                        </p:tgtEl>
                                        <p:attrNameLst>
                                          <p:attrName>fillcolor</p:attrName>
                                        </p:attrNameLst>
                                      </p:cBhvr>
                                      <p:to>
                                        <a:schemeClr val="accent1"/>
                                      </p:to>
                                    </p:animClr>
                                    <p:set>
                                      <p:cBhvr>
                                        <p:cTn id="62" dur="250" fill="hold"/>
                                        <p:tgtEl>
                                          <p:spTgt spid="19"/>
                                        </p:tgtEl>
                                        <p:attrNameLst>
                                          <p:attrName>fill.type</p:attrName>
                                        </p:attrNameLst>
                                      </p:cBhvr>
                                      <p:to>
                                        <p:strVal val="solid"/>
                                      </p:to>
                                    </p:set>
                                    <p:set>
                                      <p:cBhvr>
                                        <p:cTn id="63" dur="250" fill="hold"/>
                                        <p:tgtEl>
                                          <p:spTgt spid="19"/>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20"/>
                                        </p:tgtEl>
                                        <p:attrNameLst>
                                          <p:attrName>style.visibility</p:attrName>
                                        </p:attrNameLst>
                                      </p:cBhvr>
                                      <p:to>
                                        <p:strVal val="visible"/>
                                      </p:to>
                                    </p:set>
                                    <p:anim calcmode="lin" valueType="num">
                                      <p:cBhvr>
                                        <p:cTn id="66" dur="250" fill="hold"/>
                                        <p:tgtEl>
                                          <p:spTgt spid="20"/>
                                        </p:tgtEl>
                                        <p:attrNameLst>
                                          <p:attrName>ppt_w</p:attrName>
                                        </p:attrNameLst>
                                      </p:cBhvr>
                                      <p:tavLst>
                                        <p:tav tm="0">
                                          <p:val>
                                            <p:strVal val="4*#ppt_w"/>
                                          </p:val>
                                        </p:tav>
                                        <p:tav tm="100000">
                                          <p:val>
                                            <p:strVal val="#ppt_w"/>
                                          </p:val>
                                        </p:tav>
                                      </p:tavLst>
                                    </p:anim>
                                    <p:anim calcmode="lin" valueType="num">
                                      <p:cBhvr>
                                        <p:cTn id="67"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9"/>
                  </p:tgtEl>
                </p:cond>
              </p:nextCondLst>
            </p:seq>
          </p:childTnLst>
        </p:cTn>
      </p:par>
    </p:tnLst>
    <p:bldLst>
      <p:bldP spid="12" grpId="0" animBg="1"/>
      <p:bldP spid="16" grpId="0" animBg="1"/>
      <p:bldP spid="19"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ren running in front of a school bus&#10;&#10;Description automatically generated with low confidence">
            <a:extLst>
              <a:ext uri="{FF2B5EF4-FFF2-40B4-BE49-F238E27FC236}">
                <a16:creationId xmlns:a16="http://schemas.microsoft.com/office/drawing/2014/main" id="{F09C0391-A506-F381-D07F-B029BFB6114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797" b="13171"/>
          <a:stretch/>
        </p:blipFill>
        <p:spPr>
          <a:xfrm>
            <a:off x="0" y="-1"/>
            <a:ext cx="12192000" cy="6858001"/>
          </a:xfrm>
          <a:prstGeom prst="rect">
            <a:avLst/>
          </a:prstGeom>
          <a:blipFill dpi="0" rotWithShape="1">
            <a:blip r:embed="rId4"/>
            <a:srcRect/>
            <a:tile tx="0" ty="0" sx="100000" sy="100000" flip="none" algn="tl"/>
          </a:blipFill>
          <a:effectLst>
            <a:glow>
              <a:schemeClr val="accent1">
                <a:alpha val="40000"/>
              </a:schemeClr>
            </a:glow>
          </a:effectLst>
        </p:spPr>
      </p:pic>
      <p:pic>
        <p:nvPicPr>
          <p:cNvPr id="3" name="Picture 2">
            <a:extLst>
              <a:ext uri="{FF2B5EF4-FFF2-40B4-BE49-F238E27FC236}">
                <a16:creationId xmlns:a16="http://schemas.microsoft.com/office/drawing/2014/main" id="{012AC754-9780-4F99-84B6-B063EA33D2B0}"/>
              </a:ext>
            </a:extLst>
          </p:cNvPr>
          <p:cNvPicPr>
            <a:picLocks noChangeAspect="1"/>
          </p:cNvPicPr>
          <p:nvPr/>
        </p:nvPicPr>
        <p:blipFill>
          <a:blip r:embed="rId5"/>
          <a:stretch>
            <a:fillRect/>
          </a:stretch>
        </p:blipFill>
        <p:spPr>
          <a:xfrm>
            <a:off x="286266" y="883064"/>
            <a:ext cx="5675868" cy="2158171"/>
          </a:xfrm>
          <a:prstGeom prst="rect">
            <a:avLst/>
          </a:prstGeom>
        </p:spPr>
      </p:pic>
    </p:spTree>
    <p:extLst>
      <p:ext uri="{BB962C8B-B14F-4D97-AF65-F5344CB8AC3E}">
        <p14:creationId xmlns:p14="http://schemas.microsoft.com/office/powerpoint/2010/main" val="162328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ids cartoon png - Online Discount Shop for Electronics, Apparel, Toys,  Books, Games, Computers, Shoes, Jewelry, Watches, Baby Products, Sports &amp;  Outdoors, Office Products, Bed &amp; Bath, Furniture, Tools, Hardware,  Automotive Parts,">
            <a:extLst>
              <a:ext uri="{FF2B5EF4-FFF2-40B4-BE49-F238E27FC236}">
                <a16:creationId xmlns:a16="http://schemas.microsoft.com/office/drawing/2014/main" id="{B41B2666-DC3B-6710-4851-862BFA0BFC1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779" b="89872" l="2262" r="98571">
                        <a14:foregroundMark x1="5238" y1="50058" x2="5238" y2="50058"/>
                        <a14:foregroundMark x1="16667" y1="61001" x2="16667" y2="61001"/>
                        <a14:foregroundMark x1="63095" y1="51804" x2="63095" y2="51804"/>
                        <a14:foregroundMark x1="86548" y1="50873" x2="86548" y2="50873"/>
                        <a14:foregroundMark x1="86786" y1="60536" x2="86786" y2="60536"/>
                        <a14:foregroundMark x1="86548" y1="56345" x2="86548" y2="56345"/>
                        <a14:foregroundMark x1="96190" y1="63562" x2="96190" y2="63562"/>
                        <a14:foregroundMark x1="45476" y1="72643" x2="45476" y2="72643"/>
                        <a14:foregroundMark x1="60952" y1="73923" x2="60952" y2="73923"/>
                        <a14:foregroundMark x1="39881" y1="74389" x2="39881" y2="74389"/>
                        <a14:foregroundMark x1="40357" y1="73807" x2="40357" y2="73807"/>
                        <a14:foregroundMark x1="38452" y1="73225" x2="38452" y2="73225"/>
                        <a14:foregroundMark x1="38452" y1="73225" x2="38452" y2="73225"/>
                        <a14:foregroundMark x1="42857" y1="66822" x2="42857" y2="66822"/>
                        <a14:foregroundMark x1="88929" y1="53318" x2="88929" y2="53318"/>
                        <a14:foregroundMark x1="81548" y1="56345" x2="81548" y2="56345"/>
                        <a14:foregroundMark x1="96190" y1="63795" x2="96190" y2="63795"/>
                        <a14:foregroundMark x1="98452" y1="61583" x2="98452" y2="61583"/>
                        <a14:foregroundMark x1="61310" y1="69965" x2="61310" y2="69965"/>
                        <a14:foregroundMark x1="61905" y1="72526" x2="61905" y2="72526"/>
                        <a14:foregroundMark x1="59286" y1="70664" x2="59286" y2="70664"/>
                        <a14:foregroundMark x1="45833" y1="72643" x2="45833" y2="72643"/>
                        <a14:foregroundMark x1="47619" y1="74040" x2="47619" y2="74040"/>
                        <a14:foregroundMark x1="43810" y1="68102" x2="43810" y2="68102"/>
                        <a14:foregroundMark x1="44405" y1="69150" x2="44405" y2="69150"/>
                        <a14:foregroundMark x1="20119" y1="73574" x2="20119" y2="73574"/>
                        <a14:foregroundMark x1="9643" y1="69732" x2="9643" y2="69732"/>
                        <a14:foregroundMark x1="2262" y1="37485" x2="2262" y2="37485"/>
                        <a14:foregroundMark x1="30357" y1="33178" x2="30357" y2="33178"/>
                        <a14:foregroundMark x1="23452" y1="31199" x2="23452" y2="31199"/>
                        <a14:foregroundMark x1="29881" y1="26542" x2="29881" y2="26542"/>
                        <a14:foregroundMark x1="25000" y1="29220" x2="25000" y2="29220"/>
                        <a14:foregroundMark x1="31786" y1="30268" x2="31786" y2="30268"/>
                        <a14:foregroundMark x1="32143" y1="28871" x2="32143" y2="28871"/>
                        <a14:foregroundMark x1="25476" y1="27590" x2="25476" y2="27590"/>
                        <a14:foregroundMark x1="49405" y1="31432" x2="49405" y2="31432"/>
                        <a14:foregroundMark x1="67500" y1="38184" x2="67500" y2="38184"/>
                        <a14:foregroundMark x1="86548" y1="34342" x2="86548" y2="34342"/>
                        <a14:foregroundMark x1="93571" y1="35856" x2="93571" y2="35856"/>
                        <a14:foregroundMark x1="91905" y1="29336" x2="91905" y2="29336"/>
                        <a14:foregroundMark x1="61905" y1="70780" x2="61905" y2="70780"/>
                        <a14:foregroundMark x1="41667" y1="68917" x2="41667" y2="68917"/>
                        <a14:foregroundMark x1="98571" y1="61234" x2="98571" y2="61234"/>
                        <a14:foregroundMark x1="97857" y1="60652" x2="97857" y2="60652"/>
                        <a14:foregroundMark x1="96310" y1="62398" x2="96310" y2="62398"/>
                        <a14:foregroundMark x1="79405" y1="70664" x2="79405" y2="70664"/>
                        <a14:foregroundMark x1="79643" y1="73341" x2="79643" y2="73341"/>
                        <a14:foregroundMark x1="61190" y1="71246" x2="61190" y2="71246"/>
                        <a14:backgroundMark x1="4405" y1="30384" x2="4405" y2="30384"/>
                        <a14:backgroundMark x1="69167" y1="30501" x2="69167" y2="30501"/>
                        <a14:backgroundMark x1="67619" y1="62515" x2="67619" y2="62515"/>
                        <a14:backgroundMark x1="57500" y1="62515" x2="57500" y2="62515"/>
                        <a14:backgroundMark x1="42857" y1="68801" x2="42857" y2="68801"/>
                      </a14:backgroundRemoval>
                    </a14:imgEffect>
                  </a14:imgLayer>
                </a14:imgProps>
              </a:ext>
              <a:ext uri="{28A0092B-C50C-407E-A947-70E740481C1C}">
                <a14:useLocalDpi xmlns:a14="http://schemas.microsoft.com/office/drawing/2010/main" val="0"/>
              </a:ext>
            </a:extLst>
          </a:blip>
          <a:srcRect t="22683" b="22960"/>
          <a:stretch/>
        </p:blipFill>
        <p:spPr bwMode="auto">
          <a:xfrm>
            <a:off x="2383398" y="2544624"/>
            <a:ext cx="6516034" cy="362240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usic Notes Sound GIF - MusicNotes Sound Music - Discover &amp; Share GIFs |  Music notes, Sound of music, Music">
            <a:extLst>
              <a:ext uri="{FF2B5EF4-FFF2-40B4-BE49-F238E27FC236}">
                <a16:creationId xmlns:a16="http://schemas.microsoft.com/office/drawing/2014/main" id="{EE36869E-CAF1-2926-EFE5-36577A561E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74" r="24252"/>
          <a:stretch/>
        </p:blipFill>
        <p:spPr bwMode="auto">
          <a:xfrm>
            <a:off x="9687159" y="690967"/>
            <a:ext cx="1780661" cy="293964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usic Notes Sound GIF - MusicNotes Sound Music - Discover &amp; Share GIFs |  Music notes, Sound of music, Music">
            <a:extLst>
              <a:ext uri="{FF2B5EF4-FFF2-40B4-BE49-F238E27FC236}">
                <a16:creationId xmlns:a16="http://schemas.microsoft.com/office/drawing/2014/main" id="{990DA0E9-4044-FE60-8F59-0EC3ABD3F9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48" r="24581" b="2767"/>
          <a:stretch/>
        </p:blipFill>
        <p:spPr bwMode="auto">
          <a:xfrm>
            <a:off x="724180" y="690967"/>
            <a:ext cx="1659218" cy="274977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adio and playing music notes and waves icon Vector Image">
            <a:extLst>
              <a:ext uri="{FF2B5EF4-FFF2-40B4-BE49-F238E27FC236}">
                <a16:creationId xmlns:a16="http://schemas.microsoft.com/office/drawing/2014/main" id="{ACB2CC69-A03B-DAC1-41D2-4268070CC0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18" t="8593" r="16471" b="17037"/>
          <a:stretch/>
        </p:blipFill>
        <p:spPr bwMode="auto">
          <a:xfrm>
            <a:off x="882240" y="4498148"/>
            <a:ext cx="1659218" cy="177218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Véc tơ đồ họa Di động Mạng đồ Họa Ảnh minh Họa Bộ Trống - đánh trống png  tải về - Miễn phí trong suốt Màu Vàng png Tải về.">
            <a:extLst>
              <a:ext uri="{FF2B5EF4-FFF2-40B4-BE49-F238E27FC236}">
                <a16:creationId xmlns:a16="http://schemas.microsoft.com/office/drawing/2014/main" id="{52FC0669-09B3-BF6B-3D4F-FA128DF3E33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778" b="92000" l="444" r="96667">
                        <a14:foregroundMark x1="10000" y1="73222" x2="10000" y2="73222"/>
                        <a14:foregroundMark x1="12000" y1="73444" x2="12000" y2="73444"/>
                        <a14:foregroundMark x1="17333" y1="70889" x2="17333" y2="70889"/>
                        <a14:foregroundMark x1="17889" y1="70889" x2="17889" y2="70889"/>
                        <a14:foregroundMark x1="33111" y1="92222" x2="33111" y2="92222"/>
                        <a14:foregroundMark x1="71778" y1="67111" x2="69889" y2="77889"/>
                        <a14:foregroundMark x1="53889" y1="74222" x2="66778" y2="72111"/>
                        <a14:foregroundMark x1="39556" y1="72111" x2="54333" y2="72778"/>
                        <a14:foregroundMark x1="17333" y1="72000" x2="46111" y2="72667"/>
                        <a14:foregroundMark x1="18444" y1="66444" x2="39778" y2="66444"/>
                        <a14:foregroundMark x1="19000" y1="63222" x2="43889" y2="63222"/>
                        <a14:foregroundMark x1="9778" y1="56000" x2="9778" y2="56000"/>
                        <a14:foregroundMark x1="9333" y1="51556" x2="9333" y2="51556"/>
                        <a14:foregroundMark x1="8333" y1="49222" x2="8333" y2="49222"/>
                        <a14:foregroundMark x1="9333" y1="58444" x2="9333" y2="58444"/>
                        <a14:foregroundMark x1="10444" y1="62778" x2="10444" y2="62778"/>
                        <a14:foregroundMark x1="9778" y1="68222" x2="10000" y2="67889"/>
                        <a14:foregroundMark x1="28778" y1="74889" x2="52556" y2="75111"/>
                        <a14:foregroundMark x1="36000" y1="79000" x2="65556" y2="81778"/>
                        <a14:foregroundMark x1="31111" y1="78778" x2="59778" y2="77333"/>
                        <a14:foregroundMark x1="43111" y1="67222" x2="72000" y2="65444"/>
                        <a14:foregroundMark x1="68889" y1="72222" x2="81000" y2="72222"/>
                        <a14:foregroundMark x1="82778" y1="68222" x2="84778" y2="67667"/>
                        <a14:foregroundMark x1="82000" y1="72333" x2="90444" y2="69889"/>
                        <a14:foregroundMark x1="82333" y1="75000" x2="90446" y2="72517"/>
                        <a14:foregroundMark x1="76778" y1="69000" x2="81667" y2="67556"/>
                        <a14:foregroundMark x1="88889" y1="64889" x2="88889" y2="64889"/>
                        <a14:foregroundMark x1="90667" y1="64444" x2="90667" y2="64444"/>
                        <a14:foregroundMark x1="89444" y1="60556" x2="89444" y2="60556"/>
                        <a14:foregroundMark x1="96667" y1="9000" x2="96667" y2="9000"/>
                        <a14:foregroundMark x1="3889" y1="8333" x2="3889" y2="8333"/>
                        <a14:foregroundMark x1="69889" y1="71667" x2="65111" y2="82889"/>
                        <a14:foregroundMark x1="65111" y1="82889" x2="65111" y2="83111"/>
                        <a14:foregroundMark x1="42000" y1="79000" x2="36000" y2="86778"/>
                        <a14:foregroundMark x1="32556" y1="78889" x2="37222" y2="86556"/>
                        <a14:foregroundMark x1="18889" y1="70667" x2="15889" y2="77556"/>
                        <a14:foregroundMark x1="9778" y1="59778" x2="9333" y2="55556"/>
                        <a14:foregroundMark x1="8667" y1="56778" x2="10333" y2="52111"/>
                        <a14:foregroundMark x1="9222" y1="50556" x2="8889" y2="55111"/>
                        <a14:foregroundMark x1="8889" y1="49889" x2="8444" y2="53333"/>
                        <a14:foregroundMark x1="8889" y1="47556" x2="9000" y2="68333"/>
                        <a14:foregroundMark x1="89424" y1="60111" x2="90914" y2="71143"/>
                        <a14:foregroundMark x1="88778" y1="55333" x2="89276" y2="59019"/>
                        <a14:foregroundMark x1="79556" y1="64556" x2="80556" y2="73667"/>
                        <a14:foregroundMark x1="90333" y1="49778" x2="90667" y2="60000"/>
                        <a14:foregroundMark x1="90111" y1="50333" x2="90592" y2="56778"/>
                        <a14:foregroundMark x1="90667" y1="50889" x2="91879" y2="56778"/>
                        <a14:foregroundMark x1="90889" y1="49444" x2="90889" y2="49444"/>
                        <a14:foregroundMark x1="91000" y1="50000" x2="91000" y2="50000"/>
                        <a14:foregroundMark x1="91111" y1="51667" x2="91111" y2="51667"/>
                        <a14:foregroundMark x1="90889" y1="49222" x2="90889" y2="49222"/>
                        <a14:foregroundMark x1="90889" y1="44222" x2="90889" y2="44222"/>
                        <a14:foregroundMark x1="91556" y1="47667" x2="91778" y2="52667"/>
                        <a14:foregroundMark x1="78111" y1="64000" x2="78111" y2="64000"/>
                        <a14:foregroundMark x1="444" y1="7778" x2="444" y2="7778"/>
                        <a14:backgroundMark x1="92111" y1="56778" x2="92111" y2="60111"/>
                        <a14:backgroundMark x1="93111" y1="70889" x2="93667" y2="75667"/>
                      </a14:backgroundRemoval>
                    </a14:imgEffect>
                  </a14:imgLayer>
                </a14:imgProps>
              </a:ext>
              <a:ext uri="{28A0092B-C50C-407E-A947-70E740481C1C}">
                <a14:useLocalDpi xmlns:a14="http://schemas.microsoft.com/office/drawing/2010/main" val="0"/>
              </a:ext>
            </a:extLst>
          </a:blip>
          <a:srcRect/>
          <a:stretch>
            <a:fillRect/>
          </a:stretch>
        </p:blipFill>
        <p:spPr bwMode="auto">
          <a:xfrm>
            <a:off x="9828749" y="4772855"/>
            <a:ext cx="1497479" cy="14974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F1958FF-57AB-4387-B633-8E891D3ADB29}"/>
              </a:ext>
            </a:extLst>
          </p:cNvPr>
          <p:cNvPicPr>
            <a:picLocks noChangeAspect="1"/>
          </p:cNvPicPr>
          <p:nvPr/>
        </p:nvPicPr>
        <p:blipFill>
          <a:blip r:embed="rId8"/>
          <a:stretch>
            <a:fillRect/>
          </a:stretch>
        </p:blipFill>
        <p:spPr>
          <a:xfrm>
            <a:off x="2172871" y="-173110"/>
            <a:ext cx="8151058" cy="3694496"/>
          </a:xfrm>
          <a:prstGeom prst="rect">
            <a:avLst/>
          </a:prstGeom>
        </p:spPr>
      </p:pic>
    </p:spTree>
    <p:extLst>
      <p:ext uri="{BB962C8B-B14F-4D97-AF65-F5344CB8AC3E}">
        <p14:creationId xmlns:p14="http://schemas.microsoft.com/office/powerpoint/2010/main" val="2888017287"/>
      </p:ext>
    </p:extLst>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750"/>
                                        <p:tgtEl>
                                          <p:spTgt spid="4098"/>
                                        </p:tgtEl>
                                      </p:cBhvr>
                                    </p:animEffect>
                                    <p:anim calcmode="lin" valueType="num">
                                      <p:cBhvr>
                                        <p:cTn id="8" dur="750" fill="hold"/>
                                        <p:tgtEl>
                                          <p:spTgt spid="4098"/>
                                        </p:tgtEl>
                                        <p:attrNameLst>
                                          <p:attrName>ppt_x</p:attrName>
                                        </p:attrNameLst>
                                      </p:cBhvr>
                                      <p:tavLst>
                                        <p:tav tm="0">
                                          <p:val>
                                            <p:strVal val="#ppt_x"/>
                                          </p:val>
                                        </p:tav>
                                        <p:tav tm="100000">
                                          <p:val>
                                            <p:strVal val="#ppt_x"/>
                                          </p:val>
                                        </p:tav>
                                      </p:tavLst>
                                    </p:anim>
                                    <p:anim calcmode="lin" valueType="num">
                                      <p:cBhvr>
                                        <p:cTn id="9" dur="75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104"/>
                                        </p:tgtEl>
                                        <p:attrNameLst>
                                          <p:attrName>style.visibility</p:attrName>
                                        </p:attrNameLst>
                                      </p:cBhvr>
                                      <p:to>
                                        <p:strVal val="visible"/>
                                      </p:to>
                                    </p:set>
                                    <p:animEffect transition="in" filter="fade">
                                      <p:cBhvr>
                                        <p:cTn id="14" dur="500"/>
                                        <p:tgtEl>
                                          <p:spTgt spid="4104"/>
                                        </p:tgtEl>
                                      </p:cBhvr>
                                    </p:animEffect>
                                  </p:childTnLst>
                                </p:cTn>
                              </p:par>
                              <p:par>
                                <p:cTn id="15" presetID="10" presetClass="entr" presetSubtype="0" fill="hold" nodeType="withEffect">
                                  <p:stCondLst>
                                    <p:cond delay="0"/>
                                  </p:stCondLst>
                                  <p:childTnLst>
                                    <p:set>
                                      <p:cBhvr>
                                        <p:cTn id="16" dur="1" fill="hold">
                                          <p:stCondLst>
                                            <p:cond delay="0"/>
                                          </p:stCondLst>
                                        </p:cTn>
                                        <p:tgtEl>
                                          <p:spTgt spid="4108"/>
                                        </p:tgtEl>
                                        <p:attrNameLst>
                                          <p:attrName>style.visibility</p:attrName>
                                        </p:attrNameLst>
                                      </p:cBhvr>
                                      <p:to>
                                        <p:strVal val="visible"/>
                                      </p:to>
                                    </p:set>
                                    <p:animEffect transition="in" filter="fade">
                                      <p:cBhvr>
                                        <p:cTn id="17" dur="500"/>
                                        <p:tgtEl>
                                          <p:spTgt spid="4108"/>
                                        </p:tgtEl>
                                      </p:cBhvr>
                                    </p:animEffec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80" fill="hold">
                                          <p:stCondLst>
                                            <p:cond delay="0"/>
                                          </p:stCondLst>
                                        </p:cTn>
                                        <p:tgtEl>
                                          <p:spTgt spid="4104"/>
                                        </p:tgtEl>
                                        <p:attrNameLst>
                                          <p:attrName>r</p:attrName>
                                        </p:attrNameLst>
                                      </p:cBhvr>
                                    </p:animRot>
                                    <p:animRot by="-240000">
                                      <p:cBhvr>
                                        <p:cTn id="22" dur="160" fill="hold">
                                          <p:stCondLst>
                                            <p:cond delay="160"/>
                                          </p:stCondLst>
                                        </p:cTn>
                                        <p:tgtEl>
                                          <p:spTgt spid="4104"/>
                                        </p:tgtEl>
                                        <p:attrNameLst>
                                          <p:attrName>r</p:attrName>
                                        </p:attrNameLst>
                                      </p:cBhvr>
                                    </p:animRot>
                                    <p:animRot by="240000">
                                      <p:cBhvr>
                                        <p:cTn id="23" dur="160" fill="hold">
                                          <p:stCondLst>
                                            <p:cond delay="320"/>
                                          </p:stCondLst>
                                        </p:cTn>
                                        <p:tgtEl>
                                          <p:spTgt spid="4104"/>
                                        </p:tgtEl>
                                        <p:attrNameLst>
                                          <p:attrName>r</p:attrName>
                                        </p:attrNameLst>
                                      </p:cBhvr>
                                    </p:animRot>
                                    <p:animRot by="-240000">
                                      <p:cBhvr>
                                        <p:cTn id="24" dur="160" fill="hold">
                                          <p:stCondLst>
                                            <p:cond delay="480"/>
                                          </p:stCondLst>
                                        </p:cTn>
                                        <p:tgtEl>
                                          <p:spTgt spid="4104"/>
                                        </p:tgtEl>
                                        <p:attrNameLst>
                                          <p:attrName>r</p:attrName>
                                        </p:attrNameLst>
                                      </p:cBhvr>
                                    </p:animRot>
                                    <p:animRot by="120000">
                                      <p:cBhvr>
                                        <p:cTn id="25" dur="160" fill="hold">
                                          <p:stCondLst>
                                            <p:cond delay="640"/>
                                          </p:stCondLst>
                                        </p:cTn>
                                        <p:tgtEl>
                                          <p:spTgt spid="4104"/>
                                        </p:tgtEl>
                                        <p:attrNameLst>
                                          <p:attrName>r</p:attrName>
                                        </p:attrNameLst>
                                      </p:cBhvr>
                                    </p:animRot>
                                  </p:childTnLst>
                                </p:cTn>
                              </p:par>
                              <p:par>
                                <p:cTn id="26" presetID="32" presetClass="emph" presetSubtype="0" fill="hold" nodeType="withEffect">
                                  <p:stCondLst>
                                    <p:cond delay="0"/>
                                  </p:stCondLst>
                                  <p:childTnLst>
                                    <p:animRot by="120000">
                                      <p:cBhvr>
                                        <p:cTn id="27" dur="80" fill="hold">
                                          <p:stCondLst>
                                            <p:cond delay="0"/>
                                          </p:stCondLst>
                                        </p:cTn>
                                        <p:tgtEl>
                                          <p:spTgt spid="4108"/>
                                        </p:tgtEl>
                                        <p:attrNameLst>
                                          <p:attrName>r</p:attrName>
                                        </p:attrNameLst>
                                      </p:cBhvr>
                                    </p:animRot>
                                    <p:animRot by="-240000">
                                      <p:cBhvr>
                                        <p:cTn id="28" dur="160" fill="hold">
                                          <p:stCondLst>
                                            <p:cond delay="160"/>
                                          </p:stCondLst>
                                        </p:cTn>
                                        <p:tgtEl>
                                          <p:spTgt spid="4108"/>
                                        </p:tgtEl>
                                        <p:attrNameLst>
                                          <p:attrName>r</p:attrName>
                                        </p:attrNameLst>
                                      </p:cBhvr>
                                    </p:animRot>
                                    <p:animRot by="240000">
                                      <p:cBhvr>
                                        <p:cTn id="29" dur="160" fill="hold">
                                          <p:stCondLst>
                                            <p:cond delay="320"/>
                                          </p:stCondLst>
                                        </p:cTn>
                                        <p:tgtEl>
                                          <p:spTgt spid="4108"/>
                                        </p:tgtEl>
                                        <p:attrNameLst>
                                          <p:attrName>r</p:attrName>
                                        </p:attrNameLst>
                                      </p:cBhvr>
                                    </p:animRot>
                                    <p:animRot by="-240000">
                                      <p:cBhvr>
                                        <p:cTn id="30" dur="160" fill="hold">
                                          <p:stCondLst>
                                            <p:cond delay="480"/>
                                          </p:stCondLst>
                                        </p:cTn>
                                        <p:tgtEl>
                                          <p:spTgt spid="4108"/>
                                        </p:tgtEl>
                                        <p:attrNameLst>
                                          <p:attrName>r</p:attrName>
                                        </p:attrNameLst>
                                      </p:cBhvr>
                                    </p:animRot>
                                    <p:animRot by="120000">
                                      <p:cBhvr>
                                        <p:cTn id="31" dur="160" fill="hold">
                                          <p:stCondLst>
                                            <p:cond delay="640"/>
                                          </p:stCondLst>
                                        </p:cTn>
                                        <p:tgtEl>
                                          <p:spTgt spid="4108"/>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40" presetClass="path" presetSubtype="0" accel="50000" decel="50000" fill="hold" nodeType="clickEffect">
                                  <p:stCondLst>
                                    <p:cond delay="0"/>
                                  </p:stCondLst>
                                  <p:childTnLst>
                                    <p:animMotion origin="layout" path="M -2.08333E-7 4.81481E-6 C 0.00078 -0.01899 0.00208 -0.03704 0.00469 -0.03704 C 0.00768 -0.03704 0.00859 -0.01899 0.00951 4.81481E-6 C 0.01081 0.02106 0.01185 0.04189 0.0151 0.04189 C 0.0181 0.04189 0.01901 0.02106 0.02044 4.81481E-6 C 0.02096 -0.01899 0.02227 -0.03704 0.02513 -0.03704 C 0.02786 -0.03704 0.02917 -0.01899 0.02995 4.81481E-6 C 0.03099 0.02106 0.03229 0.04189 0.03529 0.04189 C 0.03815 0.04189 0.0405 4.81481E-6 0.0405 0.00023 C 0.04141 -0.01899 0.04232 -0.03704 0.04531 -0.03704 C 0.04831 -0.03704 0.04909 -0.01899 0.05013 4.81481E-6 C 0.05143 0.02106 0.05247 0.04189 0.05573 0.04189 C 0.05859 0.04189 0.05964 0.02106 0.06055 4.81481E-6 C 0.06185 -0.01899 0.06276 -0.03704 0.06576 -0.03704 C 0.06836 -0.03704 0.06966 -0.01899 0.07057 4.81481E-6 C 0.07148 0.02106 0.07292 0.04189 0.07578 0.04189 C 0.07878 0.04189 0.07969 0.02106 0.08112 4.81481E-6 " pathEditMode="relative" rAng="0" ptsTypes="AAAAAAAAAAAAAAAAA">
                                      <p:cBhvr>
                                        <p:cTn id="35" dur="1700" fill="hold"/>
                                        <p:tgtEl>
                                          <p:spTgt spid="4098"/>
                                        </p:tgtEl>
                                        <p:attrNameLst>
                                          <p:attrName>ppt_x</p:attrName>
                                          <p:attrName>ppt_y</p:attrName>
                                        </p:attrNameLst>
                                      </p:cBhvr>
                                      <p:rCtr x="4049"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4945029" y="172720"/>
            <a:ext cx="6921623" cy="3946635"/>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5643C0A0-3125-CC45-B324-2B650C60650D}"/>
              </a:ext>
            </a:extLst>
          </p:cNvPr>
          <p:cNvPicPr>
            <a:picLocks noChangeAspect="1"/>
          </p:cNvPicPr>
          <p:nvPr/>
        </p:nvPicPr>
        <p:blipFill>
          <a:blip r:embed="rId3"/>
          <a:stretch>
            <a:fillRect/>
          </a:stretch>
        </p:blipFill>
        <p:spPr>
          <a:xfrm>
            <a:off x="-151997" y="2868779"/>
            <a:ext cx="6063248" cy="3816501"/>
          </a:xfrm>
          <a:prstGeom prst="rect">
            <a:avLst/>
          </a:prstGeom>
        </p:spPr>
      </p:pic>
      <p:sp>
        <p:nvSpPr>
          <p:cNvPr id="11" name="Rectangle: Rounded Corners 10">
            <a:extLst>
              <a:ext uri="{FF2B5EF4-FFF2-40B4-BE49-F238E27FC236}">
                <a16:creationId xmlns:a16="http://schemas.microsoft.com/office/drawing/2014/main" id="{7C9D8005-B5EE-4BAB-9719-FA5BC39A32F6}"/>
              </a:ext>
            </a:extLst>
          </p:cNvPr>
          <p:cNvSpPr/>
          <p:nvPr/>
        </p:nvSpPr>
        <p:spPr>
          <a:xfrm>
            <a:off x="6185207" y="2320698"/>
            <a:ext cx="4704555" cy="457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KHAI THÁC TRẢI NGHIỆM</a:t>
            </a:r>
            <a:endParaRPr lang="en-US" sz="72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12" name="Rectangle: Rounded Corners 11">
            <a:extLst>
              <a:ext uri="{FF2B5EF4-FFF2-40B4-BE49-F238E27FC236}">
                <a16:creationId xmlns:a16="http://schemas.microsoft.com/office/drawing/2014/main" id="{636A1D1C-BA09-4859-943C-944AD61AA752}"/>
              </a:ext>
            </a:extLst>
          </p:cNvPr>
          <p:cNvSpPr/>
          <p:nvPr/>
        </p:nvSpPr>
        <p:spPr>
          <a:xfrm>
            <a:off x="5274819" y="892589"/>
            <a:ext cx="5134995" cy="457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HOẠT ĐỘNG 1</a:t>
            </a:r>
            <a:endParaRPr lang="en-US"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7542015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0"/>
                                  </p:stCondLst>
                                  <p:childTnLst>
                                    <p:animRot by="120000">
                                      <p:cBhvr>
                                        <p:cTn id="11" dur="70" fill="hold">
                                          <p:stCondLst>
                                            <p:cond delay="0"/>
                                          </p:stCondLst>
                                        </p:cTn>
                                        <p:tgtEl>
                                          <p:spTgt spid="11"/>
                                        </p:tgtEl>
                                        <p:attrNameLst>
                                          <p:attrName>r</p:attrName>
                                        </p:attrNameLst>
                                      </p:cBhvr>
                                    </p:animRot>
                                    <p:animRot by="-240000">
                                      <p:cBhvr>
                                        <p:cTn id="12" dur="140" fill="hold">
                                          <p:stCondLst>
                                            <p:cond delay="140"/>
                                          </p:stCondLst>
                                        </p:cTn>
                                        <p:tgtEl>
                                          <p:spTgt spid="11"/>
                                        </p:tgtEl>
                                        <p:attrNameLst>
                                          <p:attrName>r</p:attrName>
                                        </p:attrNameLst>
                                      </p:cBhvr>
                                    </p:animRot>
                                    <p:animRot by="240000">
                                      <p:cBhvr>
                                        <p:cTn id="13" dur="140" fill="hold">
                                          <p:stCondLst>
                                            <p:cond delay="280"/>
                                          </p:stCondLst>
                                        </p:cTn>
                                        <p:tgtEl>
                                          <p:spTgt spid="11"/>
                                        </p:tgtEl>
                                        <p:attrNameLst>
                                          <p:attrName>r</p:attrName>
                                        </p:attrNameLst>
                                      </p:cBhvr>
                                    </p:animRot>
                                    <p:animRot by="-240000">
                                      <p:cBhvr>
                                        <p:cTn id="14" dur="140" fill="hold">
                                          <p:stCondLst>
                                            <p:cond delay="420"/>
                                          </p:stCondLst>
                                        </p:cTn>
                                        <p:tgtEl>
                                          <p:spTgt spid="11"/>
                                        </p:tgtEl>
                                        <p:attrNameLst>
                                          <p:attrName>r</p:attrName>
                                        </p:attrNameLst>
                                      </p:cBhvr>
                                    </p:animRot>
                                    <p:animRot by="120000">
                                      <p:cBhvr>
                                        <p:cTn id="15" dur="140" fill="hold">
                                          <p:stCondLst>
                                            <p:cond delay="560"/>
                                          </p:stCondLst>
                                        </p:cTn>
                                        <p:tgtEl>
                                          <p:spTgt spid="11"/>
                                        </p:tgtEl>
                                        <p:attrNameLst>
                                          <p:attrName>r</p:attrName>
                                        </p:attrNameLst>
                                      </p:cBhvr>
                                    </p:animRot>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par>
                                <p:cTn id="21" presetID="32" presetClass="emph" presetSubtype="0" fill="hold" grpId="1" nodeType="withEffect">
                                  <p:stCondLst>
                                    <p:cond delay="0"/>
                                  </p:stCondLst>
                                  <p:childTnLst>
                                    <p:animRot by="120000">
                                      <p:cBhvr>
                                        <p:cTn id="22" dur="70" fill="hold">
                                          <p:stCondLst>
                                            <p:cond delay="0"/>
                                          </p:stCondLst>
                                        </p:cTn>
                                        <p:tgtEl>
                                          <p:spTgt spid="12"/>
                                        </p:tgtEl>
                                        <p:attrNameLst>
                                          <p:attrName>r</p:attrName>
                                        </p:attrNameLst>
                                      </p:cBhvr>
                                    </p:animRot>
                                    <p:animRot by="-240000">
                                      <p:cBhvr>
                                        <p:cTn id="23" dur="140" fill="hold">
                                          <p:stCondLst>
                                            <p:cond delay="140"/>
                                          </p:stCondLst>
                                        </p:cTn>
                                        <p:tgtEl>
                                          <p:spTgt spid="12"/>
                                        </p:tgtEl>
                                        <p:attrNameLst>
                                          <p:attrName>r</p:attrName>
                                        </p:attrNameLst>
                                      </p:cBhvr>
                                    </p:animRot>
                                    <p:animRot by="240000">
                                      <p:cBhvr>
                                        <p:cTn id="24" dur="140" fill="hold">
                                          <p:stCondLst>
                                            <p:cond delay="280"/>
                                          </p:stCondLst>
                                        </p:cTn>
                                        <p:tgtEl>
                                          <p:spTgt spid="12"/>
                                        </p:tgtEl>
                                        <p:attrNameLst>
                                          <p:attrName>r</p:attrName>
                                        </p:attrNameLst>
                                      </p:cBhvr>
                                    </p:animRot>
                                    <p:animRot by="-240000">
                                      <p:cBhvr>
                                        <p:cTn id="25" dur="140" fill="hold">
                                          <p:stCondLst>
                                            <p:cond delay="420"/>
                                          </p:stCondLst>
                                        </p:cTn>
                                        <p:tgtEl>
                                          <p:spTgt spid="12"/>
                                        </p:tgtEl>
                                        <p:attrNameLst>
                                          <p:attrName>r</p:attrName>
                                        </p:attrNameLst>
                                      </p:cBhvr>
                                    </p:animRot>
                                    <p:animRot by="120000">
                                      <p:cBhvr>
                                        <p:cTn id="26" dur="140" fill="hold">
                                          <p:stCondLst>
                                            <p:cond delay="56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A Teacher Teaching in Classroom 1128665 Vector Art at Vecteezy">
            <a:extLst>
              <a:ext uri="{FF2B5EF4-FFF2-40B4-BE49-F238E27FC236}">
                <a16:creationId xmlns:a16="http://schemas.microsoft.com/office/drawing/2014/main" id="{BF6FC4BF-1025-EC28-9B6D-41F6B18A70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36" b="1202"/>
          <a:stretch/>
        </p:blipFill>
        <p:spPr bwMode="auto">
          <a:xfrm>
            <a:off x="-1524" y="0"/>
            <a:ext cx="12192000" cy="686156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F0CB4CF-0A88-7865-7C6B-0E73B865D57F}"/>
              </a:ext>
            </a:extLst>
          </p:cNvPr>
          <p:cNvGrpSpPr/>
          <p:nvPr/>
        </p:nvGrpSpPr>
        <p:grpSpPr>
          <a:xfrm>
            <a:off x="3876673" y="142875"/>
            <a:ext cx="4283203" cy="2232394"/>
            <a:chOff x="3876673" y="142875"/>
            <a:chExt cx="4283203" cy="2232394"/>
          </a:xfrm>
        </p:grpSpPr>
        <p:sp>
          <p:nvSpPr>
            <p:cNvPr id="3" name="Speech Bubble: Oval 2">
              <a:extLst>
                <a:ext uri="{FF2B5EF4-FFF2-40B4-BE49-F238E27FC236}">
                  <a16:creationId xmlns:a16="http://schemas.microsoft.com/office/drawing/2014/main" id="{4433F9A4-3C39-AF7E-201B-6676225BCA18}"/>
                </a:ext>
              </a:extLst>
            </p:cNvPr>
            <p:cNvSpPr/>
            <p:nvPr/>
          </p:nvSpPr>
          <p:spPr>
            <a:xfrm>
              <a:off x="3876673" y="142875"/>
              <a:ext cx="4283203" cy="2232394"/>
            </a:xfrm>
            <a:custGeom>
              <a:avLst/>
              <a:gdLst>
                <a:gd name="connsiteX0" fmla="*/ 247869 w 4283203"/>
                <a:gd name="connsiteY0" fmla="*/ 2269787 h 2232394"/>
                <a:gd name="connsiteX1" fmla="*/ 464399 w 4283203"/>
                <a:gd name="connsiteY1" fmla="*/ 1810280 h 2232394"/>
                <a:gd name="connsiteX2" fmla="*/ 1580611 w 4283203"/>
                <a:gd name="connsiteY2" fmla="*/ 38975 h 2232394"/>
                <a:gd name="connsiteX3" fmla="*/ 3496510 w 4283203"/>
                <a:gd name="connsiteY3" fmla="*/ 251781 h 2232394"/>
                <a:gd name="connsiteX4" fmla="*/ 2938470 w 4283203"/>
                <a:gd name="connsiteY4" fmla="*/ 2152246 h 2232394"/>
                <a:gd name="connsiteX5" fmla="*/ 1085393 w 4283203"/>
                <a:gd name="connsiteY5" fmla="*/ 2087202 h 2232394"/>
                <a:gd name="connsiteX6" fmla="*/ 247869 w 4283203"/>
                <a:gd name="connsiteY6" fmla="*/ 2269787 h 223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203" h="2232394" fill="none" extrusionOk="0">
                  <a:moveTo>
                    <a:pt x="247869" y="2269787"/>
                  </a:moveTo>
                  <a:cubicBezTo>
                    <a:pt x="366072" y="2098623"/>
                    <a:pt x="324190" y="2013827"/>
                    <a:pt x="464399" y="1810280"/>
                  </a:cubicBezTo>
                  <a:cubicBezTo>
                    <a:pt x="-525821" y="1149353"/>
                    <a:pt x="220803" y="393436"/>
                    <a:pt x="1580611" y="38975"/>
                  </a:cubicBezTo>
                  <a:cubicBezTo>
                    <a:pt x="2294931" y="-114141"/>
                    <a:pt x="2865749" y="16694"/>
                    <a:pt x="3496510" y="251781"/>
                  </a:cubicBezTo>
                  <a:cubicBezTo>
                    <a:pt x="4758074" y="722492"/>
                    <a:pt x="4325720" y="1796450"/>
                    <a:pt x="2938470" y="2152246"/>
                  </a:cubicBezTo>
                  <a:cubicBezTo>
                    <a:pt x="2278709" y="2249023"/>
                    <a:pt x="1694682" y="2230578"/>
                    <a:pt x="1085393" y="2087202"/>
                  </a:cubicBezTo>
                  <a:cubicBezTo>
                    <a:pt x="946834" y="2075724"/>
                    <a:pt x="368241" y="2265109"/>
                    <a:pt x="247869" y="2269787"/>
                  </a:cubicBezTo>
                  <a:close/>
                </a:path>
                <a:path w="4283203" h="2232394" stroke="0" extrusionOk="0">
                  <a:moveTo>
                    <a:pt x="247869" y="2269787"/>
                  </a:moveTo>
                  <a:cubicBezTo>
                    <a:pt x="257985" y="2153613"/>
                    <a:pt x="362317" y="2026998"/>
                    <a:pt x="464399" y="1810280"/>
                  </a:cubicBezTo>
                  <a:cubicBezTo>
                    <a:pt x="-589065" y="1192460"/>
                    <a:pt x="82589" y="298457"/>
                    <a:pt x="1580611" y="38975"/>
                  </a:cubicBezTo>
                  <a:cubicBezTo>
                    <a:pt x="2222170" y="18638"/>
                    <a:pt x="3032555" y="72322"/>
                    <a:pt x="3496510" y="251781"/>
                  </a:cubicBezTo>
                  <a:cubicBezTo>
                    <a:pt x="4726765" y="934710"/>
                    <a:pt x="4277309" y="1865143"/>
                    <a:pt x="2938470" y="2152246"/>
                  </a:cubicBezTo>
                  <a:cubicBezTo>
                    <a:pt x="2300786" y="2265211"/>
                    <a:pt x="1670570" y="2258866"/>
                    <a:pt x="1085393" y="2087202"/>
                  </a:cubicBezTo>
                  <a:cubicBezTo>
                    <a:pt x="786435" y="2197272"/>
                    <a:pt x="496348" y="2206464"/>
                    <a:pt x="247869" y="2269787"/>
                  </a:cubicBezTo>
                  <a:close/>
                </a:path>
              </a:pathLst>
            </a:custGeom>
            <a:solidFill>
              <a:srgbClr val="FFDAC1"/>
            </a:solidFill>
            <a:ln w="19050">
              <a:solidFill>
                <a:srgbClr val="002060"/>
              </a:solidFill>
              <a:extLst>
                <a:ext uri="{C807C97D-BFC1-408E-A445-0C87EB9F89A2}">
                  <ask:lineSketchStyleProps xmlns:ask="http://schemas.microsoft.com/office/drawing/2018/sketchyshapes" sd="2214188587">
                    <a:prstGeom prst="wedgeEllipseCallout">
                      <a:avLst>
                        <a:gd name="adj1" fmla="val -44213"/>
                        <a:gd name="adj2" fmla="val 5167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FBD7F01C-3C4D-7F1B-1692-40C9AC98AAA0}"/>
                </a:ext>
              </a:extLst>
            </p:cNvPr>
            <p:cNvSpPr txBox="1"/>
            <p:nvPr/>
          </p:nvSpPr>
          <p:spPr>
            <a:xfrm>
              <a:off x="4298928" y="474242"/>
              <a:ext cx="343869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Em từng mượn đồ vật nào từ bạn bè và người thân ?</a:t>
              </a:r>
              <a:endPar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49EA0610-8A17-45F4-B18D-AA7350B3993A}"/>
              </a:ext>
            </a:extLst>
          </p:cNvPr>
          <p:cNvGrpSpPr/>
          <p:nvPr/>
        </p:nvGrpSpPr>
        <p:grpSpPr>
          <a:xfrm>
            <a:off x="3876671" y="142875"/>
            <a:ext cx="4283203" cy="2232394"/>
            <a:chOff x="3876673" y="142875"/>
            <a:chExt cx="4283203" cy="2232394"/>
          </a:xfrm>
        </p:grpSpPr>
        <p:sp>
          <p:nvSpPr>
            <p:cNvPr id="11" name="Speech Bubble: Oval 10">
              <a:extLst>
                <a:ext uri="{FF2B5EF4-FFF2-40B4-BE49-F238E27FC236}">
                  <a16:creationId xmlns:a16="http://schemas.microsoft.com/office/drawing/2014/main" id="{303B03F8-4E3A-48F7-B4A8-7C17C5DDFA4B}"/>
                </a:ext>
              </a:extLst>
            </p:cNvPr>
            <p:cNvSpPr/>
            <p:nvPr/>
          </p:nvSpPr>
          <p:spPr>
            <a:xfrm>
              <a:off x="3876673" y="142875"/>
              <a:ext cx="4283203" cy="2232394"/>
            </a:xfrm>
            <a:custGeom>
              <a:avLst/>
              <a:gdLst>
                <a:gd name="connsiteX0" fmla="*/ 247869 w 4283203"/>
                <a:gd name="connsiteY0" fmla="*/ 2269787 h 2232394"/>
                <a:gd name="connsiteX1" fmla="*/ 464399 w 4283203"/>
                <a:gd name="connsiteY1" fmla="*/ 1810280 h 2232394"/>
                <a:gd name="connsiteX2" fmla="*/ 1580611 w 4283203"/>
                <a:gd name="connsiteY2" fmla="*/ 38975 h 2232394"/>
                <a:gd name="connsiteX3" fmla="*/ 3496510 w 4283203"/>
                <a:gd name="connsiteY3" fmla="*/ 251781 h 2232394"/>
                <a:gd name="connsiteX4" fmla="*/ 2938470 w 4283203"/>
                <a:gd name="connsiteY4" fmla="*/ 2152246 h 2232394"/>
                <a:gd name="connsiteX5" fmla="*/ 1085393 w 4283203"/>
                <a:gd name="connsiteY5" fmla="*/ 2087202 h 2232394"/>
                <a:gd name="connsiteX6" fmla="*/ 247869 w 4283203"/>
                <a:gd name="connsiteY6" fmla="*/ 2269787 h 223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203" h="2232394" fill="none" extrusionOk="0">
                  <a:moveTo>
                    <a:pt x="247869" y="2269787"/>
                  </a:moveTo>
                  <a:cubicBezTo>
                    <a:pt x="366072" y="2098623"/>
                    <a:pt x="324190" y="2013827"/>
                    <a:pt x="464399" y="1810280"/>
                  </a:cubicBezTo>
                  <a:cubicBezTo>
                    <a:pt x="-525821" y="1149353"/>
                    <a:pt x="220803" y="393436"/>
                    <a:pt x="1580611" y="38975"/>
                  </a:cubicBezTo>
                  <a:cubicBezTo>
                    <a:pt x="2294931" y="-114141"/>
                    <a:pt x="2865749" y="16694"/>
                    <a:pt x="3496510" y="251781"/>
                  </a:cubicBezTo>
                  <a:cubicBezTo>
                    <a:pt x="4758074" y="722492"/>
                    <a:pt x="4325720" y="1796450"/>
                    <a:pt x="2938470" y="2152246"/>
                  </a:cubicBezTo>
                  <a:cubicBezTo>
                    <a:pt x="2278709" y="2249023"/>
                    <a:pt x="1694682" y="2230578"/>
                    <a:pt x="1085393" y="2087202"/>
                  </a:cubicBezTo>
                  <a:cubicBezTo>
                    <a:pt x="946834" y="2075724"/>
                    <a:pt x="368241" y="2265109"/>
                    <a:pt x="247869" y="2269787"/>
                  </a:cubicBezTo>
                  <a:close/>
                </a:path>
                <a:path w="4283203" h="2232394" stroke="0" extrusionOk="0">
                  <a:moveTo>
                    <a:pt x="247869" y="2269787"/>
                  </a:moveTo>
                  <a:cubicBezTo>
                    <a:pt x="257985" y="2153613"/>
                    <a:pt x="362317" y="2026998"/>
                    <a:pt x="464399" y="1810280"/>
                  </a:cubicBezTo>
                  <a:cubicBezTo>
                    <a:pt x="-589065" y="1192460"/>
                    <a:pt x="82589" y="298457"/>
                    <a:pt x="1580611" y="38975"/>
                  </a:cubicBezTo>
                  <a:cubicBezTo>
                    <a:pt x="2222170" y="18638"/>
                    <a:pt x="3032555" y="72322"/>
                    <a:pt x="3496510" y="251781"/>
                  </a:cubicBezTo>
                  <a:cubicBezTo>
                    <a:pt x="4726765" y="934710"/>
                    <a:pt x="4277309" y="1865143"/>
                    <a:pt x="2938470" y="2152246"/>
                  </a:cubicBezTo>
                  <a:cubicBezTo>
                    <a:pt x="2300786" y="2265211"/>
                    <a:pt x="1670570" y="2258866"/>
                    <a:pt x="1085393" y="2087202"/>
                  </a:cubicBezTo>
                  <a:cubicBezTo>
                    <a:pt x="786435" y="2197272"/>
                    <a:pt x="496348" y="2206464"/>
                    <a:pt x="247869" y="2269787"/>
                  </a:cubicBezTo>
                  <a:close/>
                </a:path>
              </a:pathLst>
            </a:custGeom>
            <a:solidFill>
              <a:srgbClr val="FFDAC1"/>
            </a:solidFill>
            <a:ln w="19050">
              <a:solidFill>
                <a:srgbClr val="002060"/>
              </a:solidFill>
              <a:extLst>
                <a:ext uri="{C807C97D-BFC1-408E-A445-0C87EB9F89A2}">
                  <ask:lineSketchStyleProps xmlns:ask="http://schemas.microsoft.com/office/drawing/2018/sketchyshapes" sd="2214188587">
                    <a:prstGeom prst="wedgeEllipseCallout">
                      <a:avLst>
                        <a:gd name="adj1" fmla="val -44213"/>
                        <a:gd name="adj2" fmla="val 5167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DBCF410A-C905-4DFB-9DA1-4C03A7474DCD}"/>
                </a:ext>
              </a:extLst>
            </p:cNvPr>
            <p:cNvSpPr txBox="1"/>
            <p:nvPr/>
          </p:nvSpPr>
          <p:spPr>
            <a:xfrm>
              <a:off x="4298928" y="474242"/>
              <a:ext cx="343869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Khi mượn đồ vật của người khác em sẽ làm gì</a:t>
              </a:r>
              <a:endPar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730736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A Teacher Teaching in Classroom 1128665 Vector Art at Vecteezy">
            <a:extLst>
              <a:ext uri="{FF2B5EF4-FFF2-40B4-BE49-F238E27FC236}">
                <a16:creationId xmlns:a16="http://schemas.microsoft.com/office/drawing/2014/main" id="{BF6FC4BF-1025-EC28-9B6D-41F6B18A70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36" b="1202"/>
          <a:stretch/>
        </p:blipFill>
        <p:spPr bwMode="auto">
          <a:xfrm>
            <a:off x="0" y="-62768"/>
            <a:ext cx="12192000" cy="6861564"/>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72EC1017-65B6-4BED-B2BE-F3FF23B66527}"/>
              </a:ext>
            </a:extLst>
          </p:cNvPr>
          <p:cNvSpPr/>
          <p:nvPr/>
        </p:nvSpPr>
        <p:spPr>
          <a:xfrm>
            <a:off x="4410181" y="59204"/>
            <a:ext cx="6241551" cy="2496620"/>
          </a:xfrm>
          <a:prstGeom prst="wedgeRoundRectCallout">
            <a:avLst>
              <a:gd name="adj1" fmla="val -60272"/>
              <a:gd name="adj2" fmla="val 25224"/>
              <a:gd name="adj3" fmla="val 16667"/>
            </a:avLst>
          </a:prstGeom>
          <a:solidFill>
            <a:schemeClr val="bg1"/>
          </a:solidFill>
          <a:ln w="38100">
            <a:solidFill>
              <a:srgbClr val="FF9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0F8FD44-4B10-49D5-9F46-69FFAB48BF85}"/>
              </a:ext>
            </a:extLst>
          </p:cNvPr>
          <p:cNvSpPr txBox="1"/>
          <p:nvPr/>
        </p:nvSpPr>
        <p:spPr>
          <a:xfrm>
            <a:off x="4572001" y="184129"/>
            <a:ext cx="5691882" cy="2246769"/>
          </a:xfrm>
          <a:prstGeom prst="rect">
            <a:avLst/>
          </a:prstGeom>
          <a:noFill/>
        </p:spPr>
        <p:txBody>
          <a:bodyPr wrap="square" rtlCol="0">
            <a:spAutoFit/>
          </a:bodyPr>
          <a:lstStyle/>
          <a:p>
            <a:pPr algn="just"/>
            <a:r>
              <a:rPr lang="en-US" sz="2000" b="1">
                <a:solidFill>
                  <a:srgbClr val="0070C0"/>
                </a:solidFill>
                <a:latin typeface="Arial" panose="020B0604020202020204" pitchFamily="34" charset="0"/>
                <a:cs typeface="Arial" panose="020B0604020202020204" pitchFamily="34" charset="0"/>
              </a:rPr>
              <a:t>Trong cuộc sống, trong quá trình giúp đỡ nhau chúng ta thường mượn hoặc sử dựng đồ đạc của nhau. Một người lịch sự, văn minh rất cần có thái độ làm viễc đúng đắn với tài sản mình mượn. Đó là một trong những biểu hiện của trách nhiệm phải biết tôn trọng tài sản của người khác</a:t>
            </a:r>
          </a:p>
        </p:txBody>
      </p:sp>
    </p:spTree>
    <p:extLst>
      <p:ext uri="{BB962C8B-B14F-4D97-AF65-F5344CB8AC3E}">
        <p14:creationId xmlns:p14="http://schemas.microsoft.com/office/powerpoint/2010/main" val="3220681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8" name="Picture 10" descr="Park scene with blank wooden board in oval shape with kids doodle cartoon  character 2593890 Vector Art at Vecteezy">
            <a:extLst>
              <a:ext uri="{FF2B5EF4-FFF2-40B4-BE49-F238E27FC236}">
                <a16:creationId xmlns:a16="http://schemas.microsoft.com/office/drawing/2014/main" id="{D205E809-1415-5FED-F72B-A89BFB241A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53" r="-1055" b="3801"/>
          <a:stretch/>
        </p:blipFill>
        <p:spPr bwMode="auto">
          <a:xfrm>
            <a:off x="-1" y="0"/>
            <a:ext cx="1231962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CE10C9D-9504-4571-BC1F-F02722B8FA82}"/>
              </a:ext>
            </a:extLst>
          </p:cNvPr>
          <p:cNvPicPr>
            <a:picLocks noChangeAspect="1"/>
          </p:cNvPicPr>
          <p:nvPr/>
        </p:nvPicPr>
        <p:blipFill>
          <a:blip r:embed="rId4"/>
          <a:stretch>
            <a:fillRect/>
          </a:stretch>
        </p:blipFill>
        <p:spPr>
          <a:xfrm>
            <a:off x="2258235" y="1494846"/>
            <a:ext cx="7675529" cy="4554107"/>
          </a:xfrm>
          <a:prstGeom prst="rect">
            <a:avLst/>
          </a:prstGeom>
        </p:spPr>
      </p:pic>
    </p:spTree>
    <p:extLst>
      <p:ext uri="{BB962C8B-B14F-4D97-AF65-F5344CB8AC3E}">
        <p14:creationId xmlns:p14="http://schemas.microsoft.com/office/powerpoint/2010/main" val="3400803058"/>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4883384" y="172720"/>
            <a:ext cx="6921623" cy="3946635"/>
          </a:xfrm>
          <a:prstGeom prst="cloud">
            <a:avLst/>
          </a:prstGeom>
          <a:solidFill>
            <a:schemeClr val="lt1"/>
          </a:solidFill>
          <a:ln w="38100">
            <a:solidFill>
              <a:srgbClr val="FF9AA2"/>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72" name="Picture 4" descr="Baby Bird Nest Stock Vector (Royalty Free) 338484314 | Shutterstock">
            <a:extLst>
              <a:ext uri="{FF2B5EF4-FFF2-40B4-BE49-F238E27FC236}">
                <a16:creationId xmlns:a16="http://schemas.microsoft.com/office/drawing/2014/main" id="{E0F95821-CB14-88E0-ACBB-94FAC74238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1" y="172720"/>
            <a:ext cx="5687879" cy="33599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43C0A0-3125-CC45-B324-2B650C60650D}"/>
              </a:ext>
            </a:extLst>
          </p:cNvPr>
          <p:cNvPicPr>
            <a:picLocks noChangeAspect="1"/>
          </p:cNvPicPr>
          <p:nvPr/>
        </p:nvPicPr>
        <p:blipFill>
          <a:blip r:embed="rId5"/>
          <a:stretch>
            <a:fillRect/>
          </a:stretch>
        </p:blipFill>
        <p:spPr>
          <a:xfrm>
            <a:off x="-151997" y="2868779"/>
            <a:ext cx="6063248" cy="3816501"/>
          </a:xfrm>
          <a:prstGeom prst="rect">
            <a:avLst/>
          </a:prstGeom>
        </p:spPr>
      </p:pic>
      <p:sp>
        <p:nvSpPr>
          <p:cNvPr id="11" name="Rectangle: Rounded Corners 10">
            <a:extLst>
              <a:ext uri="{FF2B5EF4-FFF2-40B4-BE49-F238E27FC236}">
                <a16:creationId xmlns:a16="http://schemas.microsoft.com/office/drawing/2014/main" id="{7C9D8005-B5EE-4BAB-9719-FA5BC39A32F6}"/>
              </a:ext>
            </a:extLst>
          </p:cNvPr>
          <p:cNvSpPr/>
          <p:nvPr/>
        </p:nvSpPr>
        <p:spPr>
          <a:xfrm>
            <a:off x="6016549" y="1164344"/>
            <a:ext cx="4882852" cy="24123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9525">
                  <a:solidFill>
                    <a:srgbClr val="FFFFFF"/>
                  </a:solidFill>
                  <a:prstDash val="solid"/>
                </a:ln>
                <a:solidFill>
                  <a:srgbClr val="00B0F0"/>
                </a:solidFill>
                <a:effectLst>
                  <a:outerShdw blurRad="12700" dist="38100" dir="2700000" algn="tl" rotWithShape="0">
                    <a:srgbClr val="9DCA55">
                      <a:lumMod val="60000"/>
                      <a:lumOff val="40000"/>
                    </a:srgbClr>
                  </a:outerShdw>
                </a:effectLst>
                <a:uLnTx/>
                <a:uFillTx/>
                <a:latin typeface="LNTH-LuoLuoNotangYuanTi 1" pitchFamily="2" charset="-128"/>
                <a:ea typeface="LNTH-LuoLuoNotangYuanTi 1" pitchFamily="2" charset="-128"/>
                <a:cs typeface="LNTH-LuoLuoNotangYuanTi 1" pitchFamily="2" charset="-128"/>
              </a:rPr>
              <a:t>Quan sát</a:t>
            </a:r>
            <a:r>
              <a:rPr kumimoji="0" lang="en-US" sz="6000" b="1" i="0" u="none" strike="noStrike" kern="1200" cap="none" spc="0" normalizeH="0" noProof="0">
                <a:ln w="9525">
                  <a:solidFill>
                    <a:srgbClr val="FFFFFF"/>
                  </a:solidFill>
                  <a:prstDash val="solid"/>
                </a:ln>
                <a:solidFill>
                  <a:srgbClr val="00B0F0"/>
                </a:solidFill>
                <a:effectLst>
                  <a:outerShdw blurRad="12700" dist="38100" dir="2700000" algn="tl" rotWithShape="0">
                    <a:srgbClr val="9DCA55">
                      <a:lumMod val="60000"/>
                      <a:lumOff val="40000"/>
                    </a:srgbClr>
                  </a:outerShdw>
                </a:effectLst>
                <a:uLnTx/>
                <a:uFillTx/>
                <a:latin typeface="LNTH-LuoLuoNotangYuanTi 1" pitchFamily="2" charset="-128"/>
                <a:ea typeface="LNTH-LuoLuoNotangYuanTi 1" pitchFamily="2" charset="-128"/>
                <a:cs typeface="LNTH-LuoLuoNotangYuanTi 1" pitchFamily="2" charset="-128"/>
              </a:rPr>
              <a:t> tranh và thực hiện yêu cầu</a:t>
            </a:r>
            <a:endParaRPr kumimoji="0" lang="en-US" sz="6000" b="1" i="0" u="none" strike="noStrike" kern="1200" cap="none" spc="0" normalizeH="0" baseline="0" noProof="0" dirty="0">
              <a:ln w="9525">
                <a:solidFill>
                  <a:srgbClr val="FFFFFF"/>
                </a:solidFill>
                <a:prstDash val="solid"/>
              </a:ln>
              <a:solidFill>
                <a:srgbClr val="00B0F0"/>
              </a:solidFill>
              <a:effectLst>
                <a:outerShdw blurRad="12700" dist="38100" dir="2700000" algn="tl" rotWithShape="0">
                  <a:srgbClr val="9DCA5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9" name="Rectangle: Rounded Corners 8">
            <a:extLst>
              <a:ext uri="{FF2B5EF4-FFF2-40B4-BE49-F238E27FC236}">
                <a16:creationId xmlns:a16="http://schemas.microsoft.com/office/drawing/2014/main" id="{5C873874-7AA5-4332-9289-B852861B4F1E}"/>
              </a:ext>
            </a:extLst>
          </p:cNvPr>
          <p:cNvSpPr/>
          <p:nvPr/>
        </p:nvSpPr>
        <p:spPr>
          <a:xfrm>
            <a:off x="6192690" y="834955"/>
            <a:ext cx="4530571" cy="457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9525">
                  <a:solidFill>
                    <a:srgbClr val="FFFFFF"/>
                  </a:solidFill>
                  <a:prstDash val="solid"/>
                </a:ln>
                <a:solidFill>
                  <a:srgbClr val="FF0000"/>
                </a:solidFill>
                <a:effectLst>
                  <a:outerShdw blurRad="12700" dist="38100" dir="2700000" algn="tl" rotWithShape="0">
                    <a:srgbClr val="9DCA55">
                      <a:lumMod val="60000"/>
                      <a:lumOff val="40000"/>
                    </a:srgbClr>
                  </a:outerShdw>
                </a:effectLst>
                <a:latin typeface="LNTH-LuoLuoNotangYuanTi 1" pitchFamily="2" charset="-128"/>
                <a:ea typeface="LNTH-LuoLuoNotangYuanTi 1" pitchFamily="2" charset="-128"/>
                <a:cs typeface="LNTH-LuoLuoNotangYuanTi 1" pitchFamily="2" charset="-128"/>
              </a:rPr>
              <a:t>HOẠT ĐỘNG 2</a:t>
            </a:r>
            <a:endParaRPr kumimoji="0" lang="en-US" sz="60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9DCA5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7673400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0"/>
                                  </p:stCondLst>
                                  <p:childTnLst>
                                    <p:animRot by="120000">
                                      <p:cBhvr>
                                        <p:cTn id="11" dur="70" fill="hold">
                                          <p:stCondLst>
                                            <p:cond delay="0"/>
                                          </p:stCondLst>
                                        </p:cTn>
                                        <p:tgtEl>
                                          <p:spTgt spid="11"/>
                                        </p:tgtEl>
                                        <p:attrNameLst>
                                          <p:attrName>r</p:attrName>
                                        </p:attrNameLst>
                                      </p:cBhvr>
                                    </p:animRot>
                                    <p:animRot by="-240000">
                                      <p:cBhvr>
                                        <p:cTn id="12" dur="140" fill="hold">
                                          <p:stCondLst>
                                            <p:cond delay="140"/>
                                          </p:stCondLst>
                                        </p:cTn>
                                        <p:tgtEl>
                                          <p:spTgt spid="11"/>
                                        </p:tgtEl>
                                        <p:attrNameLst>
                                          <p:attrName>r</p:attrName>
                                        </p:attrNameLst>
                                      </p:cBhvr>
                                    </p:animRot>
                                    <p:animRot by="240000">
                                      <p:cBhvr>
                                        <p:cTn id="13" dur="140" fill="hold">
                                          <p:stCondLst>
                                            <p:cond delay="280"/>
                                          </p:stCondLst>
                                        </p:cTn>
                                        <p:tgtEl>
                                          <p:spTgt spid="11"/>
                                        </p:tgtEl>
                                        <p:attrNameLst>
                                          <p:attrName>r</p:attrName>
                                        </p:attrNameLst>
                                      </p:cBhvr>
                                    </p:animRot>
                                    <p:animRot by="-240000">
                                      <p:cBhvr>
                                        <p:cTn id="14" dur="140" fill="hold">
                                          <p:stCondLst>
                                            <p:cond delay="420"/>
                                          </p:stCondLst>
                                        </p:cTn>
                                        <p:tgtEl>
                                          <p:spTgt spid="11"/>
                                        </p:tgtEl>
                                        <p:attrNameLst>
                                          <p:attrName>r</p:attrName>
                                        </p:attrNameLst>
                                      </p:cBhvr>
                                    </p:animRot>
                                    <p:animRot by="120000">
                                      <p:cBhvr>
                                        <p:cTn id="15" dur="140" fill="hold">
                                          <p:stCondLst>
                                            <p:cond delay="560"/>
                                          </p:stCondLst>
                                        </p:cTn>
                                        <p:tgtEl>
                                          <p:spTgt spid="11"/>
                                        </p:tgtEl>
                                        <p:attrNameLst>
                                          <p:attrName>r</p:attrName>
                                        </p:attrNameLst>
                                      </p:cBhvr>
                                    </p:animRo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grpId="1" nodeType="withEffect">
                                  <p:stCondLst>
                                    <p:cond delay="0"/>
                                  </p:stCondLst>
                                  <p:childTnLst>
                                    <p:animRot by="120000">
                                      <p:cBhvr>
                                        <p:cTn id="22" dur="70" fill="hold">
                                          <p:stCondLst>
                                            <p:cond delay="0"/>
                                          </p:stCondLst>
                                        </p:cTn>
                                        <p:tgtEl>
                                          <p:spTgt spid="9"/>
                                        </p:tgtEl>
                                        <p:attrNameLst>
                                          <p:attrName>r</p:attrName>
                                        </p:attrNameLst>
                                      </p:cBhvr>
                                    </p:animRot>
                                    <p:animRot by="-240000">
                                      <p:cBhvr>
                                        <p:cTn id="23" dur="140" fill="hold">
                                          <p:stCondLst>
                                            <p:cond delay="140"/>
                                          </p:stCondLst>
                                        </p:cTn>
                                        <p:tgtEl>
                                          <p:spTgt spid="9"/>
                                        </p:tgtEl>
                                        <p:attrNameLst>
                                          <p:attrName>r</p:attrName>
                                        </p:attrNameLst>
                                      </p:cBhvr>
                                    </p:animRot>
                                    <p:animRot by="240000">
                                      <p:cBhvr>
                                        <p:cTn id="24" dur="140" fill="hold">
                                          <p:stCondLst>
                                            <p:cond delay="280"/>
                                          </p:stCondLst>
                                        </p:cTn>
                                        <p:tgtEl>
                                          <p:spTgt spid="9"/>
                                        </p:tgtEl>
                                        <p:attrNameLst>
                                          <p:attrName>r</p:attrName>
                                        </p:attrNameLst>
                                      </p:cBhvr>
                                    </p:animRot>
                                    <p:animRot by="-240000">
                                      <p:cBhvr>
                                        <p:cTn id="25" dur="140" fill="hold">
                                          <p:stCondLst>
                                            <p:cond delay="420"/>
                                          </p:stCondLst>
                                        </p:cTn>
                                        <p:tgtEl>
                                          <p:spTgt spid="9"/>
                                        </p:tgtEl>
                                        <p:attrNameLst>
                                          <p:attrName>r</p:attrName>
                                        </p:attrNameLst>
                                      </p:cBhvr>
                                    </p:animRot>
                                    <p:animRot by="120000">
                                      <p:cBhvr>
                                        <p:cTn id="26" dur="140" fill="hold">
                                          <p:stCondLst>
                                            <p:cond delay="56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9E2DD384-DED2-4A4F-9F14-FDBECB7DC491}"/>
              </a:ext>
            </a:extLst>
          </p:cNvPr>
          <p:cNvSpPr/>
          <p:nvPr/>
        </p:nvSpPr>
        <p:spPr>
          <a:xfrm>
            <a:off x="936859" y="398315"/>
            <a:ext cx="10318281" cy="6061370"/>
          </a:xfrm>
          <a:prstGeom prst="roundRect">
            <a:avLst/>
          </a:prstGeom>
          <a:solidFill>
            <a:schemeClr val="bg1"/>
          </a:solidFill>
          <a:ln w="28575">
            <a:solidFill>
              <a:srgbClr val="FB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30F0BC-E5DC-25A4-6EFA-B90EF702368F}"/>
              </a:ext>
            </a:extLst>
          </p:cNvPr>
          <p:cNvSpPr txBox="1"/>
          <p:nvPr/>
        </p:nvSpPr>
        <p:spPr>
          <a:xfrm>
            <a:off x="2702241" y="443996"/>
            <a:ext cx="755161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3399"/>
                </a:solidFill>
                <a:effectLst/>
                <a:uLnTx/>
                <a:uFillTx/>
                <a:latin typeface="SVN-Kitten" pitchFamily="50" charset="0"/>
                <a:ea typeface="+mn-ea"/>
                <a:cs typeface="+mn-cs"/>
              </a:rPr>
              <a:t>Thảo</a:t>
            </a:r>
            <a:r>
              <a:rPr kumimoji="0" lang="en-US" sz="3600" b="0" i="0" u="none" strike="noStrike" kern="1200" cap="none" spc="0" normalizeH="0" noProof="0">
                <a:ln>
                  <a:noFill/>
                </a:ln>
                <a:solidFill>
                  <a:srgbClr val="FF3399"/>
                </a:solidFill>
                <a:effectLst/>
                <a:uLnTx/>
                <a:uFillTx/>
                <a:latin typeface="SVN-Kitten" pitchFamily="50" charset="0"/>
                <a:ea typeface="+mn-ea"/>
                <a:cs typeface="+mn-cs"/>
              </a:rPr>
              <a:t> luận nhóm đôi: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noProof="0">
                <a:ln>
                  <a:noFill/>
                </a:ln>
                <a:solidFill>
                  <a:srgbClr val="FF3399"/>
                </a:solidFill>
                <a:effectLst/>
                <a:uLnTx/>
                <a:uFillTx/>
                <a:latin typeface="SVN-Kitten" pitchFamily="50" charset="0"/>
                <a:ea typeface="+mn-ea"/>
                <a:cs typeface="+mn-cs"/>
              </a:rPr>
              <a:t> Quan sát tranh và trả lời câu hỏi</a:t>
            </a:r>
            <a:endParaRPr kumimoji="0" lang="vi-VN" sz="3600" b="0" i="0" u="none" strike="noStrike" kern="1200" cap="none" spc="0" normalizeH="0" baseline="0" noProof="0" dirty="0">
              <a:ln>
                <a:noFill/>
              </a:ln>
              <a:solidFill>
                <a:srgbClr val="FF3399"/>
              </a:solidFill>
              <a:effectLst/>
              <a:uLnTx/>
              <a:uFillTx/>
              <a:latin typeface="SVN-Kitten" pitchFamily="50" charset="0"/>
              <a:ea typeface="+mn-ea"/>
              <a:cs typeface="+mn-cs"/>
            </a:endParaRPr>
          </a:p>
        </p:txBody>
      </p:sp>
      <p:pic>
        <p:nvPicPr>
          <p:cNvPr id="10" name="Picture 9">
            <a:extLst>
              <a:ext uri="{FF2B5EF4-FFF2-40B4-BE49-F238E27FC236}">
                <a16:creationId xmlns:a16="http://schemas.microsoft.com/office/drawing/2014/main" id="{055E5059-189C-40D4-A7E6-743AA464E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610" y="1909741"/>
            <a:ext cx="2595875" cy="2166691"/>
          </a:xfrm>
          <a:prstGeom prst="rect">
            <a:avLst/>
          </a:prstGeom>
        </p:spPr>
      </p:pic>
      <p:pic>
        <p:nvPicPr>
          <p:cNvPr id="17" name="Picture 16">
            <a:extLst>
              <a:ext uri="{FF2B5EF4-FFF2-40B4-BE49-F238E27FC236}">
                <a16:creationId xmlns:a16="http://schemas.microsoft.com/office/drawing/2014/main" id="{789F15CD-1C4A-434C-B4BA-F0486A528A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0744" y="2026992"/>
            <a:ext cx="2529538" cy="1968759"/>
          </a:xfrm>
          <a:prstGeom prst="rect">
            <a:avLst/>
          </a:prstGeom>
        </p:spPr>
      </p:pic>
      <p:pic>
        <p:nvPicPr>
          <p:cNvPr id="19" name="Picture 18">
            <a:extLst>
              <a:ext uri="{FF2B5EF4-FFF2-40B4-BE49-F238E27FC236}">
                <a16:creationId xmlns:a16="http://schemas.microsoft.com/office/drawing/2014/main" id="{1D3CC46C-0648-4862-84D9-EF8694A2FC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2609" y="4235829"/>
            <a:ext cx="2802101" cy="1983778"/>
          </a:xfrm>
          <a:prstGeom prst="rect">
            <a:avLst/>
          </a:prstGeom>
        </p:spPr>
      </p:pic>
      <p:pic>
        <p:nvPicPr>
          <p:cNvPr id="21" name="Picture 20">
            <a:extLst>
              <a:ext uri="{FF2B5EF4-FFF2-40B4-BE49-F238E27FC236}">
                <a16:creationId xmlns:a16="http://schemas.microsoft.com/office/drawing/2014/main" id="{2067B095-4C1C-44AD-87E4-C870FB8BF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3126" y="4279898"/>
            <a:ext cx="2905748" cy="1968814"/>
          </a:xfrm>
          <a:prstGeom prst="rect">
            <a:avLst/>
          </a:prstGeom>
        </p:spPr>
      </p:pic>
      <p:pic>
        <p:nvPicPr>
          <p:cNvPr id="25" name="Picture 3">
            <a:extLst>
              <a:ext uri="{FF2B5EF4-FFF2-40B4-BE49-F238E27FC236}">
                <a16:creationId xmlns:a16="http://schemas.microsoft.com/office/drawing/2014/main" id="{E9A5F87B-9FE9-45BA-AC6F-5F374F7326F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66556" y="397921"/>
            <a:ext cx="1534511" cy="1569832"/>
          </a:xfrm>
          <a:prstGeom prst="rect">
            <a:avLst/>
          </a:prstGeom>
        </p:spPr>
      </p:pic>
      <p:sp>
        <p:nvSpPr>
          <p:cNvPr id="24" name="Rectangle: Folded Corner 23">
            <a:extLst>
              <a:ext uri="{FF2B5EF4-FFF2-40B4-BE49-F238E27FC236}">
                <a16:creationId xmlns:a16="http://schemas.microsoft.com/office/drawing/2014/main" id="{D70F01C6-3D6C-416C-B8CD-70DCA8E70345}"/>
              </a:ext>
            </a:extLst>
          </p:cNvPr>
          <p:cNvSpPr/>
          <p:nvPr/>
        </p:nvSpPr>
        <p:spPr>
          <a:xfrm>
            <a:off x="7299589" y="1928472"/>
            <a:ext cx="3372404" cy="2507994"/>
          </a:xfrm>
          <a:custGeom>
            <a:avLst/>
            <a:gdLst>
              <a:gd name="connsiteX0" fmla="*/ 0 w 3372404"/>
              <a:gd name="connsiteY0" fmla="*/ 0 h 2507994"/>
              <a:gd name="connsiteX1" fmla="*/ 562067 w 3372404"/>
              <a:gd name="connsiteY1" fmla="*/ 0 h 2507994"/>
              <a:gd name="connsiteX2" fmla="*/ 1157859 w 3372404"/>
              <a:gd name="connsiteY2" fmla="*/ 0 h 2507994"/>
              <a:gd name="connsiteX3" fmla="*/ 1652478 w 3372404"/>
              <a:gd name="connsiteY3" fmla="*/ 0 h 2507994"/>
              <a:gd name="connsiteX4" fmla="*/ 2281993 w 3372404"/>
              <a:gd name="connsiteY4" fmla="*/ 0 h 2507994"/>
              <a:gd name="connsiteX5" fmla="*/ 2877785 w 3372404"/>
              <a:gd name="connsiteY5" fmla="*/ 0 h 2507994"/>
              <a:gd name="connsiteX6" fmla="*/ 3372404 w 3372404"/>
              <a:gd name="connsiteY6" fmla="*/ 0 h 2507994"/>
              <a:gd name="connsiteX7" fmla="*/ 3372404 w 3372404"/>
              <a:gd name="connsiteY7" fmla="*/ 459797 h 2507994"/>
              <a:gd name="connsiteX8" fmla="*/ 3372404 w 3372404"/>
              <a:gd name="connsiteY8" fmla="*/ 1024094 h 2507994"/>
              <a:gd name="connsiteX9" fmla="*/ 3372404 w 3372404"/>
              <a:gd name="connsiteY9" fmla="*/ 1588390 h 2507994"/>
              <a:gd name="connsiteX10" fmla="*/ 3372404 w 3372404"/>
              <a:gd name="connsiteY10" fmla="*/ 2089987 h 2507994"/>
              <a:gd name="connsiteX11" fmla="*/ 2954397 w 3372404"/>
              <a:gd name="connsiteY11" fmla="*/ 2507994 h 2507994"/>
              <a:gd name="connsiteX12" fmla="*/ 2452150 w 3372404"/>
              <a:gd name="connsiteY12" fmla="*/ 2507994 h 2507994"/>
              <a:gd name="connsiteX13" fmla="*/ 1831726 w 3372404"/>
              <a:gd name="connsiteY13" fmla="*/ 2507994 h 2507994"/>
              <a:gd name="connsiteX14" fmla="*/ 1270391 w 3372404"/>
              <a:gd name="connsiteY14" fmla="*/ 2507994 h 2507994"/>
              <a:gd name="connsiteX15" fmla="*/ 620423 w 3372404"/>
              <a:gd name="connsiteY15" fmla="*/ 2507994 h 2507994"/>
              <a:gd name="connsiteX16" fmla="*/ 0 w 3372404"/>
              <a:gd name="connsiteY16" fmla="*/ 2507994 h 2507994"/>
              <a:gd name="connsiteX17" fmla="*/ 0 w 3372404"/>
              <a:gd name="connsiteY17" fmla="*/ 2056555 h 2507994"/>
              <a:gd name="connsiteX18" fmla="*/ 0 w 3372404"/>
              <a:gd name="connsiteY18" fmla="*/ 1529876 h 2507994"/>
              <a:gd name="connsiteX19" fmla="*/ 0 w 3372404"/>
              <a:gd name="connsiteY19" fmla="*/ 1028278 h 2507994"/>
              <a:gd name="connsiteX20" fmla="*/ 0 w 3372404"/>
              <a:gd name="connsiteY20" fmla="*/ 476519 h 2507994"/>
              <a:gd name="connsiteX21" fmla="*/ 0 w 3372404"/>
              <a:gd name="connsiteY21" fmla="*/ 0 h 2507994"/>
              <a:gd name="connsiteX0" fmla="*/ 2954397 w 3372404"/>
              <a:gd name="connsiteY0" fmla="*/ 2507994 h 2507994"/>
              <a:gd name="connsiteX1" fmla="*/ 3037998 w 3372404"/>
              <a:gd name="connsiteY1" fmla="*/ 2173588 h 2507994"/>
              <a:gd name="connsiteX2" fmla="*/ 3372404 w 3372404"/>
              <a:gd name="connsiteY2" fmla="*/ 2089987 h 2507994"/>
              <a:gd name="connsiteX3" fmla="*/ 2954397 w 3372404"/>
              <a:gd name="connsiteY3" fmla="*/ 2507994 h 2507994"/>
              <a:gd name="connsiteX0" fmla="*/ 2954397 w 3372404"/>
              <a:gd name="connsiteY0" fmla="*/ 2507994 h 2507994"/>
              <a:gd name="connsiteX1" fmla="*/ 3037998 w 3372404"/>
              <a:gd name="connsiteY1" fmla="*/ 2173588 h 2507994"/>
              <a:gd name="connsiteX2" fmla="*/ 3372404 w 3372404"/>
              <a:gd name="connsiteY2" fmla="*/ 2089987 h 2507994"/>
              <a:gd name="connsiteX3" fmla="*/ 2954397 w 3372404"/>
              <a:gd name="connsiteY3" fmla="*/ 2507994 h 2507994"/>
              <a:gd name="connsiteX4" fmla="*/ 2393062 w 3372404"/>
              <a:gd name="connsiteY4" fmla="*/ 2507994 h 2507994"/>
              <a:gd name="connsiteX5" fmla="*/ 1831726 w 3372404"/>
              <a:gd name="connsiteY5" fmla="*/ 2507994 h 2507994"/>
              <a:gd name="connsiteX6" fmla="*/ 1270391 w 3372404"/>
              <a:gd name="connsiteY6" fmla="*/ 2507994 h 2507994"/>
              <a:gd name="connsiteX7" fmla="*/ 679511 w 3372404"/>
              <a:gd name="connsiteY7" fmla="*/ 2507994 h 2507994"/>
              <a:gd name="connsiteX8" fmla="*/ 0 w 3372404"/>
              <a:gd name="connsiteY8" fmla="*/ 2507994 h 2507994"/>
              <a:gd name="connsiteX9" fmla="*/ 0 w 3372404"/>
              <a:gd name="connsiteY9" fmla="*/ 2081635 h 2507994"/>
              <a:gd name="connsiteX10" fmla="*/ 0 w 3372404"/>
              <a:gd name="connsiteY10" fmla="*/ 1605116 h 2507994"/>
              <a:gd name="connsiteX11" fmla="*/ 0 w 3372404"/>
              <a:gd name="connsiteY11" fmla="*/ 1053357 h 2507994"/>
              <a:gd name="connsiteX12" fmla="*/ 0 w 3372404"/>
              <a:gd name="connsiteY12" fmla="*/ 576839 h 2507994"/>
              <a:gd name="connsiteX13" fmla="*/ 0 w 3372404"/>
              <a:gd name="connsiteY13" fmla="*/ 0 h 2507994"/>
              <a:gd name="connsiteX14" fmla="*/ 494619 w 3372404"/>
              <a:gd name="connsiteY14" fmla="*/ 0 h 2507994"/>
              <a:gd name="connsiteX15" fmla="*/ 1124135 w 3372404"/>
              <a:gd name="connsiteY15" fmla="*/ 0 h 2507994"/>
              <a:gd name="connsiteX16" fmla="*/ 1652478 w 3372404"/>
              <a:gd name="connsiteY16" fmla="*/ 0 h 2507994"/>
              <a:gd name="connsiteX17" fmla="*/ 2214545 w 3372404"/>
              <a:gd name="connsiteY17" fmla="*/ 0 h 2507994"/>
              <a:gd name="connsiteX18" fmla="*/ 2709165 w 3372404"/>
              <a:gd name="connsiteY18" fmla="*/ 0 h 2507994"/>
              <a:gd name="connsiteX19" fmla="*/ 3372404 w 3372404"/>
              <a:gd name="connsiteY19" fmla="*/ 0 h 2507994"/>
              <a:gd name="connsiteX20" fmla="*/ 3372404 w 3372404"/>
              <a:gd name="connsiteY20" fmla="*/ 480697 h 2507994"/>
              <a:gd name="connsiteX21" fmla="*/ 3372404 w 3372404"/>
              <a:gd name="connsiteY21" fmla="*/ 1024094 h 2507994"/>
              <a:gd name="connsiteX22" fmla="*/ 3372404 w 3372404"/>
              <a:gd name="connsiteY22" fmla="*/ 1504791 h 2507994"/>
              <a:gd name="connsiteX23" fmla="*/ 3372404 w 3372404"/>
              <a:gd name="connsiteY23" fmla="*/ 2089987 h 250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72404" h="2507994" stroke="0" extrusionOk="0">
                <a:moveTo>
                  <a:pt x="0" y="0"/>
                </a:moveTo>
                <a:cubicBezTo>
                  <a:pt x="259169" y="-41453"/>
                  <a:pt x="346900" y="3761"/>
                  <a:pt x="562067" y="0"/>
                </a:cubicBezTo>
                <a:cubicBezTo>
                  <a:pt x="777234" y="-3761"/>
                  <a:pt x="966765" y="24157"/>
                  <a:pt x="1157859" y="0"/>
                </a:cubicBezTo>
                <a:cubicBezTo>
                  <a:pt x="1348953" y="-24157"/>
                  <a:pt x="1408985" y="896"/>
                  <a:pt x="1652478" y="0"/>
                </a:cubicBezTo>
                <a:cubicBezTo>
                  <a:pt x="1895971" y="-896"/>
                  <a:pt x="2153565" y="59386"/>
                  <a:pt x="2281993" y="0"/>
                </a:cubicBezTo>
                <a:cubicBezTo>
                  <a:pt x="2410422" y="-59386"/>
                  <a:pt x="2669743" y="35116"/>
                  <a:pt x="2877785" y="0"/>
                </a:cubicBezTo>
                <a:cubicBezTo>
                  <a:pt x="3085827" y="-35116"/>
                  <a:pt x="3244047" y="25685"/>
                  <a:pt x="3372404" y="0"/>
                </a:cubicBezTo>
                <a:cubicBezTo>
                  <a:pt x="3405977" y="112244"/>
                  <a:pt x="3338806" y="250517"/>
                  <a:pt x="3372404" y="459797"/>
                </a:cubicBezTo>
                <a:cubicBezTo>
                  <a:pt x="3406002" y="669077"/>
                  <a:pt x="3352391" y="749768"/>
                  <a:pt x="3372404" y="1024094"/>
                </a:cubicBezTo>
                <a:cubicBezTo>
                  <a:pt x="3392417" y="1298420"/>
                  <a:pt x="3336713" y="1332847"/>
                  <a:pt x="3372404" y="1588390"/>
                </a:cubicBezTo>
                <a:cubicBezTo>
                  <a:pt x="3408095" y="1843933"/>
                  <a:pt x="3357152" y="1949840"/>
                  <a:pt x="3372404" y="2089987"/>
                </a:cubicBezTo>
                <a:cubicBezTo>
                  <a:pt x="3237366" y="2286425"/>
                  <a:pt x="3032035" y="2401929"/>
                  <a:pt x="2954397" y="2507994"/>
                </a:cubicBezTo>
                <a:cubicBezTo>
                  <a:pt x="2741285" y="2512447"/>
                  <a:pt x="2586050" y="2481845"/>
                  <a:pt x="2452150" y="2507994"/>
                </a:cubicBezTo>
                <a:cubicBezTo>
                  <a:pt x="2318250" y="2534143"/>
                  <a:pt x="2111284" y="2456275"/>
                  <a:pt x="1831726" y="2507994"/>
                </a:cubicBezTo>
                <a:cubicBezTo>
                  <a:pt x="1552168" y="2559713"/>
                  <a:pt x="1548933" y="2489207"/>
                  <a:pt x="1270391" y="2507994"/>
                </a:cubicBezTo>
                <a:cubicBezTo>
                  <a:pt x="991849" y="2526781"/>
                  <a:pt x="814476" y="2431925"/>
                  <a:pt x="620423" y="2507994"/>
                </a:cubicBezTo>
                <a:cubicBezTo>
                  <a:pt x="426370" y="2584063"/>
                  <a:pt x="245829" y="2448740"/>
                  <a:pt x="0" y="2507994"/>
                </a:cubicBezTo>
                <a:cubicBezTo>
                  <a:pt x="-17873" y="2290146"/>
                  <a:pt x="3534" y="2193062"/>
                  <a:pt x="0" y="2056555"/>
                </a:cubicBezTo>
                <a:cubicBezTo>
                  <a:pt x="-3534" y="1920048"/>
                  <a:pt x="34883" y="1789369"/>
                  <a:pt x="0" y="1529876"/>
                </a:cubicBezTo>
                <a:cubicBezTo>
                  <a:pt x="-34883" y="1270383"/>
                  <a:pt x="29124" y="1278559"/>
                  <a:pt x="0" y="1028278"/>
                </a:cubicBezTo>
                <a:cubicBezTo>
                  <a:pt x="-29124" y="777997"/>
                  <a:pt x="56475" y="747982"/>
                  <a:pt x="0" y="476519"/>
                </a:cubicBezTo>
                <a:cubicBezTo>
                  <a:pt x="-56475" y="205056"/>
                  <a:pt x="6933" y="164368"/>
                  <a:pt x="0" y="0"/>
                </a:cubicBezTo>
                <a:close/>
              </a:path>
              <a:path w="3372404" h="2507994" fill="darkenLess" stroke="0" extrusionOk="0">
                <a:moveTo>
                  <a:pt x="2954397" y="2507994"/>
                </a:moveTo>
                <a:cubicBezTo>
                  <a:pt x="2973807" y="2411179"/>
                  <a:pt x="3004542" y="2316286"/>
                  <a:pt x="3037998" y="2173588"/>
                </a:cubicBezTo>
                <a:cubicBezTo>
                  <a:pt x="3149203" y="2144559"/>
                  <a:pt x="3302030" y="2113221"/>
                  <a:pt x="3372404" y="2089987"/>
                </a:cubicBezTo>
                <a:cubicBezTo>
                  <a:pt x="3266266" y="2268223"/>
                  <a:pt x="3010427" y="2396538"/>
                  <a:pt x="2954397" y="2507994"/>
                </a:cubicBezTo>
                <a:close/>
              </a:path>
              <a:path w="3372404" h="2507994" fill="none" extrusionOk="0">
                <a:moveTo>
                  <a:pt x="2954397" y="2507994"/>
                </a:moveTo>
                <a:cubicBezTo>
                  <a:pt x="2947692" y="2390721"/>
                  <a:pt x="3034235" y="2290321"/>
                  <a:pt x="3037998" y="2173588"/>
                </a:cubicBezTo>
                <a:cubicBezTo>
                  <a:pt x="3179885" y="2112249"/>
                  <a:pt x="3295381" y="2124721"/>
                  <a:pt x="3372404" y="2089987"/>
                </a:cubicBezTo>
                <a:cubicBezTo>
                  <a:pt x="3281044" y="2279300"/>
                  <a:pt x="3036727" y="2351283"/>
                  <a:pt x="2954397" y="2507994"/>
                </a:cubicBezTo>
                <a:cubicBezTo>
                  <a:pt x="2684710" y="2508184"/>
                  <a:pt x="2614965" y="2461515"/>
                  <a:pt x="2393062" y="2507994"/>
                </a:cubicBezTo>
                <a:cubicBezTo>
                  <a:pt x="2171160" y="2554473"/>
                  <a:pt x="2071204" y="2498685"/>
                  <a:pt x="1831726" y="2507994"/>
                </a:cubicBezTo>
                <a:cubicBezTo>
                  <a:pt x="1592248" y="2517303"/>
                  <a:pt x="1483543" y="2494345"/>
                  <a:pt x="1270391" y="2507994"/>
                </a:cubicBezTo>
                <a:cubicBezTo>
                  <a:pt x="1057240" y="2521643"/>
                  <a:pt x="955134" y="2454334"/>
                  <a:pt x="679511" y="2507994"/>
                </a:cubicBezTo>
                <a:cubicBezTo>
                  <a:pt x="403888" y="2561654"/>
                  <a:pt x="227343" y="2486192"/>
                  <a:pt x="0" y="2507994"/>
                </a:cubicBezTo>
                <a:cubicBezTo>
                  <a:pt x="-18030" y="2345306"/>
                  <a:pt x="37393" y="2226660"/>
                  <a:pt x="0" y="2081635"/>
                </a:cubicBezTo>
                <a:cubicBezTo>
                  <a:pt x="-37393" y="1936610"/>
                  <a:pt x="55440" y="1813076"/>
                  <a:pt x="0" y="1605116"/>
                </a:cubicBezTo>
                <a:cubicBezTo>
                  <a:pt x="-55440" y="1397156"/>
                  <a:pt x="47872" y="1311715"/>
                  <a:pt x="0" y="1053357"/>
                </a:cubicBezTo>
                <a:cubicBezTo>
                  <a:pt x="-47872" y="794999"/>
                  <a:pt x="39257" y="764325"/>
                  <a:pt x="0" y="576839"/>
                </a:cubicBezTo>
                <a:cubicBezTo>
                  <a:pt x="-39257" y="389353"/>
                  <a:pt x="72" y="257926"/>
                  <a:pt x="0" y="0"/>
                </a:cubicBezTo>
                <a:cubicBezTo>
                  <a:pt x="178987" y="-40284"/>
                  <a:pt x="308847" y="17966"/>
                  <a:pt x="494619" y="0"/>
                </a:cubicBezTo>
                <a:cubicBezTo>
                  <a:pt x="680391" y="-17966"/>
                  <a:pt x="987817" y="1208"/>
                  <a:pt x="1124135" y="0"/>
                </a:cubicBezTo>
                <a:cubicBezTo>
                  <a:pt x="1260453" y="-1208"/>
                  <a:pt x="1427198" y="14055"/>
                  <a:pt x="1652478" y="0"/>
                </a:cubicBezTo>
                <a:cubicBezTo>
                  <a:pt x="1877758" y="-14055"/>
                  <a:pt x="2091616" y="56160"/>
                  <a:pt x="2214545" y="0"/>
                </a:cubicBezTo>
                <a:cubicBezTo>
                  <a:pt x="2337474" y="-56160"/>
                  <a:pt x="2475516" y="48064"/>
                  <a:pt x="2709165" y="0"/>
                </a:cubicBezTo>
                <a:cubicBezTo>
                  <a:pt x="2942814" y="-48064"/>
                  <a:pt x="3073053" y="67950"/>
                  <a:pt x="3372404" y="0"/>
                </a:cubicBezTo>
                <a:cubicBezTo>
                  <a:pt x="3389872" y="142257"/>
                  <a:pt x="3360026" y="287764"/>
                  <a:pt x="3372404" y="480697"/>
                </a:cubicBezTo>
                <a:cubicBezTo>
                  <a:pt x="3384782" y="673630"/>
                  <a:pt x="3329801" y="905229"/>
                  <a:pt x="3372404" y="1024094"/>
                </a:cubicBezTo>
                <a:cubicBezTo>
                  <a:pt x="3415007" y="1142959"/>
                  <a:pt x="3359016" y="1288553"/>
                  <a:pt x="3372404" y="1504791"/>
                </a:cubicBezTo>
                <a:cubicBezTo>
                  <a:pt x="3385792" y="1721029"/>
                  <a:pt x="3308795" y="1856809"/>
                  <a:pt x="3372404" y="2089987"/>
                </a:cubicBezTo>
              </a:path>
              <a:path w="3372404" h="2507994" fill="none" stroke="0" extrusionOk="0">
                <a:moveTo>
                  <a:pt x="2954397" y="2507994"/>
                </a:moveTo>
                <a:cubicBezTo>
                  <a:pt x="2959512" y="2347586"/>
                  <a:pt x="3031436" y="2310661"/>
                  <a:pt x="3037998" y="2173588"/>
                </a:cubicBezTo>
                <a:cubicBezTo>
                  <a:pt x="3166065" y="2118551"/>
                  <a:pt x="3279457" y="2142282"/>
                  <a:pt x="3372404" y="2089987"/>
                </a:cubicBezTo>
                <a:cubicBezTo>
                  <a:pt x="3238315" y="2286798"/>
                  <a:pt x="3137498" y="2292916"/>
                  <a:pt x="2954397" y="2507994"/>
                </a:cubicBezTo>
                <a:cubicBezTo>
                  <a:pt x="2802413" y="2519513"/>
                  <a:pt x="2595132" y="2504087"/>
                  <a:pt x="2422606" y="2507994"/>
                </a:cubicBezTo>
                <a:cubicBezTo>
                  <a:pt x="2250080" y="2511901"/>
                  <a:pt x="2083664" y="2472835"/>
                  <a:pt x="1802182" y="2507994"/>
                </a:cubicBezTo>
                <a:cubicBezTo>
                  <a:pt x="1520700" y="2543153"/>
                  <a:pt x="1434031" y="2451858"/>
                  <a:pt x="1270391" y="2507994"/>
                </a:cubicBezTo>
                <a:cubicBezTo>
                  <a:pt x="1106751" y="2564130"/>
                  <a:pt x="760213" y="2431618"/>
                  <a:pt x="620423" y="2507994"/>
                </a:cubicBezTo>
                <a:cubicBezTo>
                  <a:pt x="480633" y="2584370"/>
                  <a:pt x="216689" y="2444418"/>
                  <a:pt x="0" y="2507994"/>
                </a:cubicBezTo>
                <a:cubicBezTo>
                  <a:pt x="-30931" y="2341086"/>
                  <a:pt x="9273" y="2255156"/>
                  <a:pt x="0" y="2006395"/>
                </a:cubicBezTo>
                <a:cubicBezTo>
                  <a:pt x="-9273" y="1757634"/>
                  <a:pt x="55521" y="1704201"/>
                  <a:pt x="0" y="1529876"/>
                </a:cubicBezTo>
                <a:cubicBezTo>
                  <a:pt x="-55521" y="1355551"/>
                  <a:pt x="12625" y="1219981"/>
                  <a:pt x="0" y="1103517"/>
                </a:cubicBezTo>
                <a:cubicBezTo>
                  <a:pt x="-12625" y="987053"/>
                  <a:pt x="15359" y="813659"/>
                  <a:pt x="0" y="677158"/>
                </a:cubicBezTo>
                <a:cubicBezTo>
                  <a:pt x="-15359" y="540657"/>
                  <a:pt x="766" y="235734"/>
                  <a:pt x="0" y="0"/>
                </a:cubicBezTo>
                <a:cubicBezTo>
                  <a:pt x="99915" y="-42586"/>
                  <a:pt x="282593" y="20677"/>
                  <a:pt x="460895" y="0"/>
                </a:cubicBezTo>
                <a:cubicBezTo>
                  <a:pt x="639197" y="-20677"/>
                  <a:pt x="818020" y="31248"/>
                  <a:pt x="989239" y="0"/>
                </a:cubicBezTo>
                <a:cubicBezTo>
                  <a:pt x="1160458" y="-31248"/>
                  <a:pt x="1308723" y="70336"/>
                  <a:pt x="1585030" y="0"/>
                </a:cubicBezTo>
                <a:cubicBezTo>
                  <a:pt x="1861337" y="-70336"/>
                  <a:pt x="1914850" y="53972"/>
                  <a:pt x="2045925" y="0"/>
                </a:cubicBezTo>
                <a:cubicBezTo>
                  <a:pt x="2177001" y="-53972"/>
                  <a:pt x="2485952" y="43674"/>
                  <a:pt x="2641716" y="0"/>
                </a:cubicBezTo>
                <a:cubicBezTo>
                  <a:pt x="2797480" y="-43674"/>
                  <a:pt x="3103798" y="50738"/>
                  <a:pt x="3372404" y="0"/>
                </a:cubicBezTo>
                <a:cubicBezTo>
                  <a:pt x="3397180" y="205452"/>
                  <a:pt x="3353643" y="250814"/>
                  <a:pt x="3372404" y="459797"/>
                </a:cubicBezTo>
                <a:cubicBezTo>
                  <a:pt x="3391165" y="668780"/>
                  <a:pt x="3345469" y="889673"/>
                  <a:pt x="3372404" y="1024094"/>
                </a:cubicBezTo>
                <a:cubicBezTo>
                  <a:pt x="3399339" y="1158515"/>
                  <a:pt x="3361543" y="1311741"/>
                  <a:pt x="3372404" y="1483891"/>
                </a:cubicBezTo>
                <a:cubicBezTo>
                  <a:pt x="3383265" y="1656041"/>
                  <a:pt x="3342183" y="1793140"/>
                  <a:pt x="3372404" y="2089987"/>
                </a:cubicBezTo>
              </a:path>
            </a:pathLst>
          </a:custGeom>
          <a:solidFill>
            <a:srgbClr val="FBC9C9"/>
          </a:solidFill>
          <a:ln w="38100">
            <a:solidFill>
              <a:srgbClr val="FF9AA2"/>
            </a:solidFill>
            <a:extLst>
              <a:ext uri="{C807C97D-BFC1-408E-A445-0C87EB9F89A2}">
                <ask:lineSketchStyleProps xmlns:ask="http://schemas.microsoft.com/office/drawing/2018/sketchyshapes" sd="2114197731">
                  <a:prstGeom prst="foldedCorner">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A09DA0F-5D0D-452D-B573-7F59CE5A0DE0}"/>
              </a:ext>
            </a:extLst>
          </p:cNvPr>
          <p:cNvSpPr txBox="1"/>
          <p:nvPr/>
        </p:nvSpPr>
        <p:spPr>
          <a:xfrm>
            <a:off x="7403120" y="2232297"/>
            <a:ext cx="3087253" cy="2003532"/>
          </a:xfrm>
          <a:prstGeom prst="rect">
            <a:avLst/>
          </a:prstGeom>
          <a:noFill/>
        </p:spPr>
        <p:txBody>
          <a:bodyPr wrap="square">
            <a:spAutoFit/>
          </a:bodyPr>
          <a:lstStyle/>
          <a:p>
            <a:r>
              <a:rPr lang="vi-VN" sz="2000">
                <a:solidFill>
                  <a:srgbClr val="0070C0"/>
                </a:solidFill>
              </a:rPr>
              <a:t>–</a:t>
            </a:r>
            <a:r>
              <a:rPr lang="en-US" sz="2000">
                <a:solidFill>
                  <a:srgbClr val="0070C0"/>
                </a:solidFill>
              </a:rPr>
              <a:t> </a:t>
            </a:r>
            <a:r>
              <a:rPr lang="vi-VN" sz="2000">
                <a:solidFill>
                  <a:srgbClr val="0070C0"/>
                </a:solidFill>
              </a:rPr>
              <a:t>Nhận xét việc làm của các bạn trong tranh.</a:t>
            </a:r>
            <a:endParaRPr lang="en-US" sz="2000">
              <a:solidFill>
                <a:srgbClr val="0070C0"/>
              </a:solidFill>
            </a:endParaRPr>
          </a:p>
          <a:p>
            <a:endParaRPr lang="vi-VN" sz="2000">
              <a:solidFill>
                <a:srgbClr val="0070C0"/>
              </a:solidFill>
            </a:endParaRPr>
          </a:p>
          <a:p>
            <a:r>
              <a:rPr lang="vi-VN" sz="2000">
                <a:solidFill>
                  <a:srgbClr val="0070C0"/>
                </a:solidFill>
              </a:rPr>
              <a:t>–</a:t>
            </a:r>
            <a:r>
              <a:rPr lang="en-US" sz="2000">
                <a:solidFill>
                  <a:srgbClr val="0070C0"/>
                </a:solidFill>
              </a:rPr>
              <a:t> </a:t>
            </a:r>
            <a:r>
              <a:rPr lang="vi-VN" sz="2000">
                <a:solidFill>
                  <a:srgbClr val="0070C0"/>
                </a:solidFill>
              </a:rPr>
              <a:t>Nêu biểu hiện tôn trọng tài sản của người khác</a:t>
            </a:r>
            <a:r>
              <a:rPr lang="en-US" sz="2000">
                <a:solidFill>
                  <a:srgbClr val="0070C0"/>
                </a:solidFill>
              </a:rPr>
              <a:t> </a:t>
            </a:r>
            <a:r>
              <a:rPr lang="en-US" sz="2000">
                <a:solidFill>
                  <a:srgbClr val="0070C0"/>
                </a:solidFill>
                <a:latin typeface="Arial" panose="020B0604020202020204" pitchFamily="34" charset="0"/>
                <a:cs typeface="Arial" panose="020B0604020202020204" pitchFamily="34" charset="0"/>
              </a:rPr>
              <a:t>qua mỗi bức tranh</a:t>
            </a:r>
            <a:r>
              <a:rPr lang="vi-VN" sz="2000">
                <a:solidFill>
                  <a:srgbClr val="0070C0"/>
                </a:solidFill>
                <a:latin typeface="Arial" panose="020B0604020202020204" pitchFamily="34" charset="0"/>
                <a:cs typeface="Arial" panose="020B0604020202020204" pitchFamily="34" charset="0"/>
              </a:rPr>
              <a:t>.</a:t>
            </a:r>
          </a:p>
        </p:txBody>
      </p:sp>
      <p:pic>
        <p:nvPicPr>
          <p:cNvPr id="26" name="Picture 25">
            <a:extLst>
              <a:ext uri="{FF2B5EF4-FFF2-40B4-BE49-F238E27FC236}">
                <a16:creationId xmlns:a16="http://schemas.microsoft.com/office/drawing/2014/main" id="{77209EA2-364F-4F63-97F2-173D1D54304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9876109" y="1267380"/>
            <a:ext cx="1425573" cy="1425573"/>
          </a:xfrm>
          <a:prstGeom prst="rect">
            <a:avLst/>
          </a:prstGeom>
        </p:spPr>
      </p:pic>
    </p:spTree>
    <p:extLst>
      <p:ext uri="{BB962C8B-B14F-4D97-AF65-F5344CB8AC3E}">
        <p14:creationId xmlns:p14="http://schemas.microsoft.com/office/powerpoint/2010/main" val="3143579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7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fltVal val="0"/>
                                          </p:val>
                                        </p:tav>
                                        <p:tav tm="100000">
                                          <p:val>
                                            <p:strVal val="#ppt_w"/>
                                          </p:val>
                                        </p:tav>
                                      </p:tavLst>
                                    </p:anim>
                                    <p:anim calcmode="lin" valueType="num">
                                      <p:cBhvr>
                                        <p:cTn id="22" dur="1000" fill="hold"/>
                                        <p:tgtEl>
                                          <p:spTgt spid="17"/>
                                        </p:tgtEl>
                                        <p:attrNameLst>
                                          <p:attrName>ppt_h</p:attrName>
                                        </p:attrNameLst>
                                      </p:cBhvr>
                                      <p:tavLst>
                                        <p:tav tm="0">
                                          <p:val>
                                            <p:fltVal val="0"/>
                                          </p:val>
                                        </p:tav>
                                        <p:tav tm="100000">
                                          <p:val>
                                            <p:strVal val="#ppt_h"/>
                                          </p:val>
                                        </p:tav>
                                      </p:tavLst>
                                    </p:anim>
                                    <p:anim calcmode="lin" valueType="num">
                                      <p:cBhvr>
                                        <p:cTn id="23" dur="1000" fill="hold"/>
                                        <p:tgtEl>
                                          <p:spTgt spid="17"/>
                                        </p:tgtEl>
                                        <p:attrNameLst>
                                          <p:attrName>style.rotation</p:attrName>
                                        </p:attrNameLst>
                                      </p:cBhvr>
                                      <p:tavLst>
                                        <p:tav tm="0">
                                          <p:val>
                                            <p:fltVal val="90"/>
                                          </p:val>
                                        </p:tav>
                                        <p:tav tm="100000">
                                          <p:val>
                                            <p:fltVal val="0"/>
                                          </p:val>
                                        </p:tav>
                                      </p:tavLst>
                                    </p:anim>
                                    <p:animEffect transition="in" filter="fade">
                                      <p:cBhvr>
                                        <p:cTn id="24" dur="1000"/>
                                        <p:tgtEl>
                                          <p:spTgt spid="17"/>
                                        </p:tgtEl>
                                      </p:cBhvr>
                                    </p:animEffect>
                                  </p:childTnLst>
                                </p:cTn>
                              </p:par>
                              <p:par>
                                <p:cTn id="25" presetID="3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par>
                                <p:cTn id="31" presetID="3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1000" fill="hold"/>
                                        <p:tgtEl>
                                          <p:spTgt spid="21"/>
                                        </p:tgtEl>
                                        <p:attrNameLst>
                                          <p:attrName>ppt_w</p:attrName>
                                        </p:attrNameLst>
                                      </p:cBhvr>
                                      <p:tavLst>
                                        <p:tav tm="0">
                                          <p:val>
                                            <p:fltVal val="0"/>
                                          </p:val>
                                        </p:tav>
                                        <p:tav tm="100000">
                                          <p:val>
                                            <p:strVal val="#ppt_w"/>
                                          </p:val>
                                        </p:tav>
                                      </p:tavLst>
                                    </p:anim>
                                    <p:anim calcmode="lin" valueType="num">
                                      <p:cBhvr>
                                        <p:cTn id="34" dur="1000" fill="hold"/>
                                        <p:tgtEl>
                                          <p:spTgt spid="21"/>
                                        </p:tgtEl>
                                        <p:attrNameLst>
                                          <p:attrName>ppt_h</p:attrName>
                                        </p:attrNameLst>
                                      </p:cBhvr>
                                      <p:tavLst>
                                        <p:tav tm="0">
                                          <p:val>
                                            <p:fltVal val="0"/>
                                          </p:val>
                                        </p:tav>
                                        <p:tav tm="100000">
                                          <p:val>
                                            <p:strVal val="#ppt_h"/>
                                          </p:val>
                                        </p:tav>
                                      </p:tavLst>
                                    </p:anim>
                                    <p:anim calcmode="lin" valueType="num">
                                      <p:cBhvr>
                                        <p:cTn id="35" dur="1000" fill="hold"/>
                                        <p:tgtEl>
                                          <p:spTgt spid="21"/>
                                        </p:tgtEl>
                                        <p:attrNameLst>
                                          <p:attrName>style.rotation</p:attrName>
                                        </p:attrNameLst>
                                      </p:cBhvr>
                                      <p:tavLst>
                                        <p:tav tm="0">
                                          <p:val>
                                            <p:fltVal val="90"/>
                                          </p:val>
                                        </p:tav>
                                        <p:tav tm="100000">
                                          <p:val>
                                            <p:fltVal val="0"/>
                                          </p:val>
                                        </p:tav>
                                      </p:tavLst>
                                    </p:anim>
                                    <p:animEffect transition="in" filter="fade">
                                      <p:cBhvr>
                                        <p:cTn id="36" dur="10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randombar(horizontal)">
                                      <p:cBhvr>
                                        <p:cTn id="41" dur="500"/>
                                        <p:tgtEl>
                                          <p:spTgt spid="24"/>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randombar(horizontal)">
                                      <p:cBhvr>
                                        <p:cTn id="44" dur="500"/>
                                        <p:tgtEl>
                                          <p:spTgt spid="28"/>
                                        </p:tgtEl>
                                      </p:cBhvr>
                                    </p:animEffect>
                                  </p:childTnLst>
                                </p:cTn>
                              </p:par>
                              <p:par>
                                <p:cTn id="45" presetID="53" presetClass="entr" presetSubtype="16"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animBg="1"/>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1728</TotalTime>
  <Words>931</Words>
  <PresentationFormat>Widescreen</PresentationFormat>
  <Paragraphs>83</Paragraphs>
  <Slides>27</Slides>
  <Notes>11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等线</vt:lpstr>
      <vt:lpstr>LNTH-LuoLuoNotangYuanTi 1</vt:lpstr>
      <vt:lpstr>#9Slide05 SVNClementine</vt:lpstr>
      <vt:lpstr>Arial</vt:lpstr>
      <vt:lpstr>Arial-Rounded</vt:lpstr>
      <vt:lpstr>Calibri</vt:lpstr>
      <vt:lpstr>Calibri Light</vt:lpstr>
      <vt:lpstr>Lato</vt:lpstr>
      <vt:lpstr>Roboto</vt:lpstr>
      <vt:lpstr>SVN-Kitten</vt:lpstr>
      <vt:lpstr>SVN-Poky's</vt:lpstr>
      <vt:lpstr>UTM Duepuntozero</vt:lpstr>
      <vt:lpstr>字魂107号-萌趣欢乐体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2020-07-26T03:04:29Z</dcterms:created>
  <dcterms:modified xsi:type="dcterms:W3CDTF">2023-08-14T14:06:41Z</dcterms:modified>
</cp:coreProperties>
</file>